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Masters/slideMaster16.xml" ContentType="application/vnd.openxmlformats-officedocument.presentationml.slideMaster+xml"/>
  <Override PartName="/ppt/slideMasters/slideMaster17.xml" ContentType="application/vnd.openxmlformats-officedocument.presentationml.slideMaster+xml"/>
  <Override PartName="/ppt/slideMasters/slideMaster18.xml" ContentType="application/vnd.openxmlformats-officedocument.presentationml.slideMaster+xml"/>
  <Override PartName="/ppt/slideMasters/slideMaster19.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theme/theme2.xml" ContentType="application/vnd.openxmlformats-officedocument.theme+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theme/theme3.xml" ContentType="application/vnd.openxmlformats-officedocument.theme+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theme/theme4.xml" ContentType="application/vnd.openxmlformats-officedocument.theme+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theme/theme5.xml" ContentType="application/vnd.openxmlformats-officedocument.theme+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theme/theme6.xml" ContentType="application/vnd.openxmlformats-officedocument.theme+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theme/theme7.xml" ContentType="application/vnd.openxmlformats-officedocument.theme+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theme/theme8.xml" ContentType="application/vnd.openxmlformats-officedocument.theme+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theme/theme9.xml" ContentType="application/vnd.openxmlformats-officedocument.theme+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theme/theme10.xml" ContentType="application/vnd.openxmlformats-officedocument.theme+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theme/theme11.xml" ContentType="application/vnd.openxmlformats-officedocument.theme+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theme/theme12.xml" ContentType="application/vnd.openxmlformats-officedocument.theme+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theme/theme13.xml" ContentType="application/vnd.openxmlformats-officedocument.theme+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theme/theme14.xml" ContentType="application/vnd.openxmlformats-officedocument.theme+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slideLayouts/slideLayout199.xml" ContentType="application/vnd.openxmlformats-officedocument.presentationml.slideLayout+xml"/>
  <Override PartName="/ppt/slideLayouts/slideLayout200.xml" ContentType="application/vnd.openxmlformats-officedocument.presentationml.slideLayout+xml"/>
  <Override PartName="/ppt/slideLayouts/slideLayout201.xml" ContentType="application/vnd.openxmlformats-officedocument.presentationml.slideLayout+xml"/>
  <Override PartName="/ppt/slideLayouts/slideLayout202.xml" ContentType="application/vnd.openxmlformats-officedocument.presentationml.slideLayout+xml"/>
  <Override PartName="/ppt/slideLayouts/slideLayout203.xml" ContentType="application/vnd.openxmlformats-officedocument.presentationml.slideLayout+xml"/>
  <Override PartName="/ppt/slideLayouts/slideLayout204.xml" ContentType="application/vnd.openxmlformats-officedocument.presentationml.slideLayout+xml"/>
  <Override PartName="/ppt/slideLayouts/slideLayout205.xml" ContentType="application/vnd.openxmlformats-officedocument.presentationml.slideLayout+xml"/>
  <Override PartName="/ppt/slideLayouts/slideLayout206.xml" ContentType="application/vnd.openxmlformats-officedocument.presentationml.slideLayout+xml"/>
  <Override PartName="/ppt/slideLayouts/slideLayout207.xml" ContentType="application/vnd.openxmlformats-officedocument.presentationml.slideLayout+xml"/>
  <Override PartName="/ppt/theme/theme15.xml" ContentType="application/vnd.openxmlformats-officedocument.theme+xml"/>
  <Override PartName="/ppt/slideLayouts/slideLayout208.xml" ContentType="application/vnd.openxmlformats-officedocument.presentationml.slideLayout+xml"/>
  <Override PartName="/ppt/slideLayouts/slideLayout209.xml" ContentType="application/vnd.openxmlformats-officedocument.presentationml.slideLayout+xml"/>
  <Override PartName="/ppt/slideLayouts/slideLayout210.xml" ContentType="application/vnd.openxmlformats-officedocument.presentationml.slideLayout+xml"/>
  <Override PartName="/ppt/slideLayouts/slideLayout211.xml" ContentType="application/vnd.openxmlformats-officedocument.presentationml.slideLayout+xml"/>
  <Override PartName="/ppt/slideLayouts/slideLayout212.xml" ContentType="application/vnd.openxmlformats-officedocument.presentationml.slideLayout+xml"/>
  <Override PartName="/ppt/slideLayouts/slideLayout213.xml" ContentType="application/vnd.openxmlformats-officedocument.presentationml.slideLayout+xml"/>
  <Override PartName="/ppt/slideLayouts/slideLayout214.xml" ContentType="application/vnd.openxmlformats-officedocument.presentationml.slideLayout+xml"/>
  <Override PartName="/ppt/slideLayouts/slideLayout215.xml" ContentType="application/vnd.openxmlformats-officedocument.presentationml.slideLayout+xml"/>
  <Override PartName="/ppt/slideLayouts/slideLayout216.xml" ContentType="application/vnd.openxmlformats-officedocument.presentationml.slideLayout+xml"/>
  <Override PartName="/ppt/slideLayouts/slideLayout217.xml" ContentType="application/vnd.openxmlformats-officedocument.presentationml.slideLayout+xml"/>
  <Override PartName="/ppt/slideLayouts/slideLayout218.xml" ContentType="application/vnd.openxmlformats-officedocument.presentationml.slideLayout+xml"/>
  <Override PartName="/ppt/theme/theme16.xml" ContentType="application/vnd.openxmlformats-officedocument.theme+xml"/>
  <Override PartName="/ppt/slideLayouts/slideLayout219.xml" ContentType="application/vnd.openxmlformats-officedocument.presentationml.slideLayout+xml"/>
  <Override PartName="/ppt/slideLayouts/slideLayout220.xml" ContentType="application/vnd.openxmlformats-officedocument.presentationml.slideLayout+xml"/>
  <Override PartName="/ppt/slideLayouts/slideLayout221.xml" ContentType="application/vnd.openxmlformats-officedocument.presentationml.slideLayout+xml"/>
  <Override PartName="/ppt/slideLayouts/slideLayout222.xml" ContentType="application/vnd.openxmlformats-officedocument.presentationml.slideLayout+xml"/>
  <Override PartName="/ppt/slideLayouts/slideLayout223.xml" ContentType="application/vnd.openxmlformats-officedocument.presentationml.slideLayout+xml"/>
  <Override PartName="/ppt/slideLayouts/slideLayout224.xml" ContentType="application/vnd.openxmlformats-officedocument.presentationml.slideLayout+xml"/>
  <Override PartName="/ppt/slideLayouts/slideLayout225.xml" ContentType="application/vnd.openxmlformats-officedocument.presentationml.slideLayout+xml"/>
  <Override PartName="/ppt/slideLayouts/slideLayout226.xml" ContentType="application/vnd.openxmlformats-officedocument.presentationml.slideLayout+xml"/>
  <Override PartName="/ppt/slideLayouts/slideLayout227.xml" ContentType="application/vnd.openxmlformats-officedocument.presentationml.slideLayout+xml"/>
  <Override PartName="/ppt/slideLayouts/slideLayout228.xml" ContentType="application/vnd.openxmlformats-officedocument.presentationml.slideLayout+xml"/>
  <Override PartName="/ppt/slideLayouts/slideLayout229.xml" ContentType="application/vnd.openxmlformats-officedocument.presentationml.slideLayout+xml"/>
  <Override PartName="/ppt/slideLayouts/slideLayout230.xml" ContentType="application/vnd.openxmlformats-officedocument.presentationml.slideLayout+xml"/>
  <Override PartName="/ppt/slideLayouts/slideLayout231.xml" ContentType="application/vnd.openxmlformats-officedocument.presentationml.slideLayout+xml"/>
  <Override PartName="/ppt/slideLayouts/slideLayout232.xml" ContentType="application/vnd.openxmlformats-officedocument.presentationml.slideLayout+xml"/>
  <Override PartName="/ppt/slideLayouts/slideLayout233.xml" ContentType="application/vnd.openxmlformats-officedocument.presentationml.slideLayout+xml"/>
  <Override PartName="/ppt/slideLayouts/slideLayout234.xml" ContentType="application/vnd.openxmlformats-officedocument.presentationml.slideLayout+xml"/>
  <Override PartName="/ppt/slideLayouts/slideLayout235.xml" ContentType="application/vnd.openxmlformats-officedocument.presentationml.slideLayout+xml"/>
  <Override PartName="/ppt/slideLayouts/slideLayout236.xml" ContentType="application/vnd.openxmlformats-officedocument.presentationml.slideLayout+xml"/>
  <Override PartName="/ppt/theme/theme17.xml" ContentType="application/vnd.openxmlformats-officedocument.theme+xml"/>
  <Override PartName="/ppt/slideLayouts/slideLayout237.xml" ContentType="application/vnd.openxmlformats-officedocument.presentationml.slideLayout+xml"/>
  <Override PartName="/ppt/slideLayouts/slideLayout238.xml" ContentType="application/vnd.openxmlformats-officedocument.presentationml.slideLayout+xml"/>
  <Override PartName="/ppt/slideLayouts/slideLayout239.xml" ContentType="application/vnd.openxmlformats-officedocument.presentationml.slideLayout+xml"/>
  <Override PartName="/ppt/slideLayouts/slideLayout240.xml" ContentType="application/vnd.openxmlformats-officedocument.presentationml.slideLayout+xml"/>
  <Override PartName="/ppt/slideLayouts/slideLayout241.xml" ContentType="application/vnd.openxmlformats-officedocument.presentationml.slideLayout+xml"/>
  <Override PartName="/ppt/slideLayouts/slideLayout242.xml" ContentType="application/vnd.openxmlformats-officedocument.presentationml.slideLayout+xml"/>
  <Override PartName="/ppt/slideLayouts/slideLayout243.xml" ContentType="application/vnd.openxmlformats-officedocument.presentationml.slideLayout+xml"/>
  <Override PartName="/ppt/slideLayouts/slideLayout244.xml" ContentType="application/vnd.openxmlformats-officedocument.presentationml.slideLayout+xml"/>
  <Override PartName="/ppt/slideLayouts/slideLayout245.xml" ContentType="application/vnd.openxmlformats-officedocument.presentationml.slideLayout+xml"/>
  <Override PartName="/ppt/slideLayouts/slideLayout246.xml" ContentType="application/vnd.openxmlformats-officedocument.presentationml.slideLayout+xml"/>
  <Override PartName="/ppt/slideLayouts/slideLayout247.xml" ContentType="application/vnd.openxmlformats-officedocument.presentationml.slideLayout+xml"/>
  <Override PartName="/ppt/slideLayouts/slideLayout248.xml" ContentType="application/vnd.openxmlformats-officedocument.presentationml.slideLayout+xml"/>
  <Override PartName="/ppt/slideLayouts/slideLayout249.xml" ContentType="application/vnd.openxmlformats-officedocument.presentationml.slideLayout+xml"/>
  <Override PartName="/ppt/theme/theme18.xml" ContentType="application/vnd.openxmlformats-officedocument.theme+xml"/>
  <Override PartName="/ppt/slideLayouts/slideLayout250.xml" ContentType="application/vnd.openxmlformats-officedocument.presentationml.slideLayout+xml"/>
  <Override PartName="/ppt/slideLayouts/slideLayout251.xml" ContentType="application/vnd.openxmlformats-officedocument.presentationml.slideLayout+xml"/>
  <Override PartName="/ppt/slideLayouts/slideLayout252.xml" ContentType="application/vnd.openxmlformats-officedocument.presentationml.slideLayout+xml"/>
  <Override PartName="/ppt/slideLayouts/slideLayout253.xml" ContentType="application/vnd.openxmlformats-officedocument.presentationml.slideLayout+xml"/>
  <Override PartName="/ppt/slideLayouts/slideLayout254.xml" ContentType="application/vnd.openxmlformats-officedocument.presentationml.slideLayout+xml"/>
  <Override PartName="/ppt/slideLayouts/slideLayout255.xml" ContentType="application/vnd.openxmlformats-officedocument.presentationml.slideLayout+xml"/>
  <Override PartName="/ppt/slideLayouts/slideLayout256.xml" ContentType="application/vnd.openxmlformats-officedocument.presentationml.slideLayout+xml"/>
  <Override PartName="/ppt/slideLayouts/slideLayout257.xml" ContentType="application/vnd.openxmlformats-officedocument.presentationml.slideLayout+xml"/>
  <Override PartName="/ppt/slideLayouts/slideLayout258.xml" ContentType="application/vnd.openxmlformats-officedocument.presentationml.slideLayout+xml"/>
  <Override PartName="/ppt/slideLayouts/slideLayout259.xml" ContentType="application/vnd.openxmlformats-officedocument.presentationml.slideLayout+xml"/>
  <Override PartName="/ppt/slideLayouts/slideLayout260.xml" ContentType="application/vnd.openxmlformats-officedocument.presentationml.slideLayout+xml"/>
  <Override PartName="/ppt/slideLayouts/slideLayout261.xml" ContentType="application/vnd.openxmlformats-officedocument.presentationml.slideLayout+xml"/>
  <Override PartName="/ppt/slideLayouts/slideLayout262.xml" ContentType="application/vnd.openxmlformats-officedocument.presentationml.slideLayout+xml"/>
  <Override PartName="/ppt/slideLayouts/slideLayout263.xml" ContentType="application/vnd.openxmlformats-officedocument.presentationml.slideLayout+xml"/>
  <Override PartName="/ppt/slideLayouts/slideLayout264.xml" ContentType="application/vnd.openxmlformats-officedocument.presentationml.slideLayout+xml"/>
  <Override PartName="/ppt/slideLayouts/slideLayout265.xml" ContentType="application/vnd.openxmlformats-officedocument.presentationml.slideLayout+xml"/>
  <Override PartName="/ppt/slideLayouts/slideLayout266.xml" ContentType="application/vnd.openxmlformats-officedocument.presentationml.slideLayout+xml"/>
  <Override PartName="/ppt/slideLayouts/slideLayout267.xml" ContentType="application/vnd.openxmlformats-officedocument.presentationml.slideLayout+xml"/>
  <Override PartName="/ppt/slideLayouts/slideLayout268.xml" ContentType="application/vnd.openxmlformats-officedocument.presentationml.slideLayout+xml"/>
  <Override PartName="/ppt/slideLayouts/slideLayout269.xml" ContentType="application/vnd.openxmlformats-officedocument.presentationml.slideLayout+xml"/>
  <Override PartName="/ppt/slideLayouts/slideLayout270.xml" ContentType="application/vnd.openxmlformats-officedocument.presentationml.slideLayout+xml"/>
  <Override PartName="/ppt/slideLayouts/slideLayout271.xml" ContentType="application/vnd.openxmlformats-officedocument.presentationml.slideLayout+xml"/>
  <Override PartName="/ppt/slideLayouts/slideLayout272.xml" ContentType="application/vnd.openxmlformats-officedocument.presentationml.slideLayout+xml"/>
  <Override PartName="/ppt/slideLayouts/slideLayout273.xml" ContentType="application/vnd.openxmlformats-officedocument.presentationml.slideLayout+xml"/>
  <Override PartName="/ppt/slideLayouts/slideLayout274.xml" ContentType="application/vnd.openxmlformats-officedocument.presentationml.slideLayout+xml"/>
  <Override PartName="/ppt/slideLayouts/slideLayout275.xml" ContentType="application/vnd.openxmlformats-officedocument.presentationml.slideLayout+xml"/>
  <Override PartName="/ppt/slideLayouts/slideLayout276.xml" ContentType="application/vnd.openxmlformats-officedocument.presentationml.slideLayout+xml"/>
  <Override PartName="/ppt/slideLayouts/slideLayout277.xml" ContentType="application/vnd.openxmlformats-officedocument.presentationml.slideLayout+xml"/>
  <Override PartName="/ppt/slideLayouts/slideLayout278.xml" ContentType="application/vnd.openxmlformats-officedocument.presentationml.slideLayout+xml"/>
  <Override PartName="/ppt/slideLayouts/slideLayout279.xml" ContentType="application/vnd.openxmlformats-officedocument.presentationml.slideLayout+xml"/>
  <Override PartName="/ppt/slideLayouts/slideLayout280.xml" ContentType="application/vnd.openxmlformats-officedocument.presentationml.slideLayout+xml"/>
  <Override PartName="/ppt/slideLayouts/slideLayout281.xml" ContentType="application/vnd.openxmlformats-officedocument.presentationml.slideLayout+xml"/>
  <Override PartName="/ppt/theme/theme19.xml" ContentType="application/vnd.openxmlformats-officedocument.theme+xml"/>
  <Override PartName="/ppt/theme/theme20.xml" ContentType="application/vnd.openxmlformats-officedocument.theme+xml"/>
  <Override PartName="/ppt/theme/theme21.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81" r:id="rId2"/>
    <p:sldMasterId id="2147483693" r:id="rId3"/>
    <p:sldMasterId id="2147483705" r:id="rId4"/>
    <p:sldMasterId id="2147483724" r:id="rId5"/>
    <p:sldMasterId id="2147483736" r:id="rId6"/>
    <p:sldMasterId id="2147483748" r:id="rId7"/>
    <p:sldMasterId id="2147483760" r:id="rId8"/>
    <p:sldMasterId id="2147483779" r:id="rId9"/>
    <p:sldMasterId id="2147483803" r:id="rId10"/>
    <p:sldMasterId id="2147483815" r:id="rId11"/>
    <p:sldMasterId id="2147483827" r:id="rId12"/>
    <p:sldMasterId id="2147483839" r:id="rId13"/>
    <p:sldMasterId id="2147483851" r:id="rId14"/>
    <p:sldMasterId id="2147483863" r:id="rId15"/>
    <p:sldMasterId id="2147483882" r:id="rId16"/>
    <p:sldMasterId id="2147483894" r:id="rId17"/>
    <p:sldMasterId id="2147483913" r:id="rId18"/>
    <p:sldMasterId id="2147483927" r:id="rId19"/>
  </p:sldMasterIdLst>
  <p:notesMasterIdLst>
    <p:notesMasterId r:id="rId77"/>
  </p:notesMasterIdLst>
  <p:handoutMasterIdLst>
    <p:handoutMasterId r:id="rId78"/>
  </p:handoutMasterIdLst>
  <p:sldIdLst>
    <p:sldId id="256" r:id="rId20"/>
    <p:sldId id="257" r:id="rId21"/>
    <p:sldId id="258" r:id="rId22"/>
    <p:sldId id="259" r:id="rId23"/>
    <p:sldId id="260" r:id="rId24"/>
    <p:sldId id="262" r:id="rId25"/>
    <p:sldId id="263" r:id="rId26"/>
    <p:sldId id="265" r:id="rId27"/>
    <p:sldId id="266" r:id="rId28"/>
    <p:sldId id="267" r:id="rId29"/>
    <p:sldId id="268" r:id="rId30"/>
    <p:sldId id="269" r:id="rId31"/>
    <p:sldId id="271" r:id="rId32"/>
    <p:sldId id="272" r:id="rId33"/>
    <p:sldId id="340" r:id="rId34"/>
    <p:sldId id="274" r:id="rId35"/>
    <p:sldId id="275" r:id="rId36"/>
    <p:sldId id="276" r:id="rId37"/>
    <p:sldId id="277" r:id="rId38"/>
    <p:sldId id="281" r:id="rId39"/>
    <p:sldId id="283" r:id="rId40"/>
    <p:sldId id="285" r:id="rId41"/>
    <p:sldId id="286" r:id="rId42"/>
    <p:sldId id="782" r:id="rId43"/>
    <p:sldId id="288" r:id="rId44"/>
    <p:sldId id="289" r:id="rId45"/>
    <p:sldId id="290" r:id="rId46"/>
    <p:sldId id="292" r:id="rId47"/>
    <p:sldId id="293" r:id="rId48"/>
    <p:sldId id="295" r:id="rId49"/>
    <p:sldId id="296" r:id="rId50"/>
    <p:sldId id="297" r:id="rId51"/>
    <p:sldId id="298" r:id="rId52"/>
    <p:sldId id="301" r:id="rId53"/>
    <p:sldId id="303" r:id="rId54"/>
    <p:sldId id="305" r:id="rId55"/>
    <p:sldId id="306" r:id="rId56"/>
    <p:sldId id="308" r:id="rId57"/>
    <p:sldId id="370" r:id="rId58"/>
    <p:sldId id="371" r:id="rId59"/>
    <p:sldId id="372" r:id="rId60"/>
    <p:sldId id="374" r:id="rId61"/>
    <p:sldId id="376" r:id="rId62"/>
    <p:sldId id="378" r:id="rId63"/>
    <p:sldId id="783" r:id="rId64"/>
    <p:sldId id="380" r:id="rId65"/>
    <p:sldId id="381" r:id="rId66"/>
    <p:sldId id="382" r:id="rId67"/>
    <p:sldId id="383" r:id="rId68"/>
    <p:sldId id="385" r:id="rId69"/>
    <p:sldId id="386" r:id="rId70"/>
    <p:sldId id="388" r:id="rId71"/>
    <p:sldId id="389" r:id="rId72"/>
    <p:sldId id="390" r:id="rId73"/>
    <p:sldId id="391" r:id="rId74"/>
    <p:sldId id="392" r:id="rId75"/>
    <p:sldId id="394" r:id="rId76"/>
  </p:sldIdLst>
  <p:sldSz cx="12192000" cy="6858000"/>
  <p:notesSz cx="6858000" cy="9144000"/>
  <p:embeddedFontLst>
    <p:embeddedFont>
      <p:font typeface="Antonio" panose="020B0604020202020204" charset="0"/>
      <p:regular r:id="rId79"/>
      <p:bold r:id="rId80"/>
    </p:embeddedFont>
    <p:embeddedFont>
      <p:font typeface="Open Sans" panose="020B0606030504020204" pitchFamily="34" charset="0"/>
      <p:regular r:id="rId81"/>
      <p:bold r:id="rId82"/>
      <p:italic r:id="rId83"/>
      <p:boldItalic r:id="rId84"/>
    </p:embeddedFont>
    <p:embeddedFont>
      <p:font typeface="Open Sans ExtraBold" panose="020B0906030804020204" pitchFamily="34" charset="0"/>
      <p:bold r:id="rId85"/>
      <p:boldItalic r:id="rId86"/>
    </p:embeddedFont>
    <p:embeddedFont>
      <p:font typeface="Play" panose="020B0604020202020204" charset="0"/>
      <p:regular r:id="rId87"/>
      <p:bold r:id="rId88"/>
    </p:embeddedFont>
    <p:embeddedFont>
      <p:font typeface="Poppins" panose="00000500000000000000" pitchFamily="2" charset="0"/>
      <p:regular r:id="rId89"/>
      <p:bold r:id="rId90"/>
      <p:italic r:id="rId91"/>
      <p:boldItalic r:id="rId92"/>
    </p:embeddedFont>
    <p:embeddedFont>
      <p:font typeface="Proxima Nova" panose="020B0604020202020204" charset="0"/>
      <p:regular r:id="rId93"/>
      <p:bold r:id="rId94"/>
      <p:italic r:id="rId95"/>
      <p:boldItalic r:id="rId96"/>
    </p:embeddedFont>
    <p:embeddedFont>
      <p:font typeface="Roboto" panose="02000000000000000000" pitchFamily="50" charset="0"/>
      <p:regular r:id="rId97"/>
      <p:bold r:id="rId98"/>
      <p:italic r:id="rId99"/>
      <p:boldItalic r:id="rId100"/>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120" roundtripDataSignature="AMtx7mjxYItEVFKC5DDG9BbyoCO+wKdZ4Q=="/>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notesView">
  <p:normalViewPr>
    <p:restoredLeft sz="16353" autoAdjust="0"/>
    <p:restoredTop sz="37409" autoAdjust="0"/>
  </p:normalViewPr>
  <p:slideViewPr>
    <p:cSldViewPr snapToGrid="0">
      <p:cViewPr varScale="1">
        <p:scale>
          <a:sx n="37" d="100"/>
          <a:sy n="37" d="100"/>
        </p:scale>
        <p:origin x="3270" y="60"/>
      </p:cViewPr>
      <p:guideLst/>
    </p:cSldViewPr>
  </p:slideViewPr>
  <p:notesTextViewPr>
    <p:cViewPr>
      <p:scale>
        <a:sx n="1" d="1"/>
        <a:sy n="1" d="1"/>
      </p:scale>
      <p:origin x="0" y="-1944"/>
    </p:cViewPr>
  </p:notesTextViewPr>
  <p:notesViewPr>
    <p:cSldViewPr snapToGrid="0" showGuides="1">
      <p:cViewPr varScale="1">
        <p:scale>
          <a:sx n="81" d="100"/>
          <a:sy n="81" d="100"/>
        </p:scale>
        <p:origin x="3894" y="-372"/>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7.xml"/><Relationship Id="rId21" Type="http://schemas.openxmlformats.org/officeDocument/2006/relationships/slide" Target="slides/slide2.xml"/><Relationship Id="rId42" Type="http://schemas.openxmlformats.org/officeDocument/2006/relationships/slide" Target="slides/slide23.xml"/><Relationship Id="rId47" Type="http://schemas.openxmlformats.org/officeDocument/2006/relationships/slide" Target="slides/slide28.xml"/><Relationship Id="rId63" Type="http://schemas.openxmlformats.org/officeDocument/2006/relationships/slide" Target="slides/slide44.xml"/><Relationship Id="rId68" Type="http://schemas.openxmlformats.org/officeDocument/2006/relationships/slide" Target="slides/slide49.xml"/><Relationship Id="rId84" Type="http://schemas.openxmlformats.org/officeDocument/2006/relationships/font" Target="fonts/font6.fntdata"/><Relationship Id="rId89" Type="http://schemas.openxmlformats.org/officeDocument/2006/relationships/font" Target="fonts/font11.fntdata"/><Relationship Id="rId16" Type="http://schemas.openxmlformats.org/officeDocument/2006/relationships/slideMaster" Target="slideMasters/slideMaster16.xml"/><Relationship Id="rId11" Type="http://schemas.openxmlformats.org/officeDocument/2006/relationships/slideMaster" Target="slideMasters/slideMaster11.xml"/><Relationship Id="rId32" Type="http://schemas.openxmlformats.org/officeDocument/2006/relationships/slide" Target="slides/slide13.xml"/><Relationship Id="rId37" Type="http://schemas.openxmlformats.org/officeDocument/2006/relationships/slide" Target="slides/slide18.xml"/><Relationship Id="rId53" Type="http://schemas.openxmlformats.org/officeDocument/2006/relationships/slide" Target="slides/slide34.xml"/><Relationship Id="rId58" Type="http://schemas.openxmlformats.org/officeDocument/2006/relationships/slide" Target="slides/slide39.xml"/><Relationship Id="rId74" Type="http://schemas.openxmlformats.org/officeDocument/2006/relationships/slide" Target="slides/slide55.xml"/><Relationship Id="rId79" Type="http://schemas.openxmlformats.org/officeDocument/2006/relationships/font" Target="fonts/font1.fntdata"/><Relationship Id="rId123" Type="http://schemas.openxmlformats.org/officeDocument/2006/relationships/theme" Target="theme/theme1.xml"/><Relationship Id="rId5" Type="http://schemas.openxmlformats.org/officeDocument/2006/relationships/slideMaster" Target="slideMasters/slideMaster5.xml"/><Relationship Id="rId90" Type="http://schemas.openxmlformats.org/officeDocument/2006/relationships/font" Target="fonts/font12.fntdata"/><Relationship Id="rId95" Type="http://schemas.openxmlformats.org/officeDocument/2006/relationships/font" Target="fonts/font17.fntdata"/><Relationship Id="rId22" Type="http://schemas.openxmlformats.org/officeDocument/2006/relationships/slide" Target="slides/slide3.xml"/><Relationship Id="rId27" Type="http://schemas.openxmlformats.org/officeDocument/2006/relationships/slide" Target="slides/slide8.xml"/><Relationship Id="rId43" Type="http://schemas.openxmlformats.org/officeDocument/2006/relationships/slide" Target="slides/slide24.xml"/><Relationship Id="rId48" Type="http://schemas.openxmlformats.org/officeDocument/2006/relationships/slide" Target="slides/slide29.xml"/><Relationship Id="rId64" Type="http://schemas.openxmlformats.org/officeDocument/2006/relationships/slide" Target="slides/slide45.xml"/><Relationship Id="rId69" Type="http://schemas.openxmlformats.org/officeDocument/2006/relationships/slide" Target="slides/slide50.xml"/><Relationship Id="rId80" Type="http://schemas.openxmlformats.org/officeDocument/2006/relationships/font" Target="fonts/font2.fntdata"/><Relationship Id="rId85" Type="http://schemas.openxmlformats.org/officeDocument/2006/relationships/font" Target="fonts/font7.fntdata"/><Relationship Id="rId12" Type="http://schemas.openxmlformats.org/officeDocument/2006/relationships/slideMaster" Target="slideMasters/slideMaster12.xml"/><Relationship Id="rId17" Type="http://schemas.openxmlformats.org/officeDocument/2006/relationships/slideMaster" Target="slideMasters/slideMaster17.xml"/><Relationship Id="rId33" Type="http://schemas.openxmlformats.org/officeDocument/2006/relationships/slide" Target="slides/slide14.xml"/><Relationship Id="rId38" Type="http://schemas.openxmlformats.org/officeDocument/2006/relationships/slide" Target="slides/slide19.xml"/><Relationship Id="rId59" Type="http://schemas.openxmlformats.org/officeDocument/2006/relationships/slide" Target="slides/slide40.xml"/><Relationship Id="rId124" Type="http://schemas.openxmlformats.org/officeDocument/2006/relationships/tableStyles" Target="tableStyles.xml"/><Relationship Id="rId20" Type="http://schemas.openxmlformats.org/officeDocument/2006/relationships/slide" Target="slides/slide1.xml"/><Relationship Id="rId41" Type="http://schemas.openxmlformats.org/officeDocument/2006/relationships/slide" Target="slides/slide22.xml"/><Relationship Id="rId54" Type="http://schemas.openxmlformats.org/officeDocument/2006/relationships/slide" Target="slides/slide35.xml"/><Relationship Id="rId62" Type="http://schemas.openxmlformats.org/officeDocument/2006/relationships/slide" Target="slides/slide43.xml"/><Relationship Id="rId70" Type="http://schemas.openxmlformats.org/officeDocument/2006/relationships/slide" Target="slides/slide51.xml"/><Relationship Id="rId75" Type="http://schemas.openxmlformats.org/officeDocument/2006/relationships/slide" Target="slides/slide56.xml"/><Relationship Id="rId83" Type="http://schemas.openxmlformats.org/officeDocument/2006/relationships/font" Target="fonts/font5.fntdata"/><Relationship Id="rId88" Type="http://schemas.openxmlformats.org/officeDocument/2006/relationships/font" Target="fonts/font10.fntdata"/><Relationship Id="rId91" Type="http://schemas.openxmlformats.org/officeDocument/2006/relationships/font" Target="fonts/font13.fntdata"/><Relationship Id="rId96" Type="http://schemas.openxmlformats.org/officeDocument/2006/relationships/font" Target="fonts/font18.fntdata"/><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Master" Target="slideMasters/slideMaster15.xml"/><Relationship Id="rId23" Type="http://schemas.openxmlformats.org/officeDocument/2006/relationships/slide" Target="slides/slide4.xml"/><Relationship Id="rId28" Type="http://schemas.openxmlformats.org/officeDocument/2006/relationships/slide" Target="slides/slide9.xml"/><Relationship Id="rId36" Type="http://schemas.openxmlformats.org/officeDocument/2006/relationships/slide" Target="slides/slide17.xml"/><Relationship Id="rId49" Type="http://schemas.openxmlformats.org/officeDocument/2006/relationships/slide" Target="slides/slide30.xml"/><Relationship Id="rId57" Type="http://schemas.openxmlformats.org/officeDocument/2006/relationships/slide" Target="slides/slide38.xml"/><Relationship Id="rId10" Type="http://schemas.openxmlformats.org/officeDocument/2006/relationships/slideMaster" Target="slideMasters/slideMaster10.xml"/><Relationship Id="rId31" Type="http://schemas.openxmlformats.org/officeDocument/2006/relationships/slide" Target="slides/slide12.xml"/><Relationship Id="rId44" Type="http://schemas.openxmlformats.org/officeDocument/2006/relationships/slide" Target="slides/slide25.xml"/><Relationship Id="rId52" Type="http://schemas.openxmlformats.org/officeDocument/2006/relationships/slide" Target="slides/slide33.xml"/><Relationship Id="rId60" Type="http://schemas.openxmlformats.org/officeDocument/2006/relationships/slide" Target="slides/slide41.xml"/><Relationship Id="rId65" Type="http://schemas.openxmlformats.org/officeDocument/2006/relationships/slide" Target="slides/slide46.xml"/><Relationship Id="rId73" Type="http://schemas.openxmlformats.org/officeDocument/2006/relationships/slide" Target="slides/slide54.xml"/><Relationship Id="rId78" Type="http://schemas.openxmlformats.org/officeDocument/2006/relationships/handoutMaster" Target="handoutMasters/handoutMaster1.xml"/><Relationship Id="rId81" Type="http://schemas.openxmlformats.org/officeDocument/2006/relationships/font" Target="fonts/font3.fntdata"/><Relationship Id="rId86" Type="http://schemas.openxmlformats.org/officeDocument/2006/relationships/font" Target="fonts/font8.fntdata"/><Relationship Id="rId94" Type="http://schemas.openxmlformats.org/officeDocument/2006/relationships/font" Target="fonts/font16.fntdata"/><Relationship Id="rId99" Type="http://schemas.openxmlformats.org/officeDocument/2006/relationships/font" Target="fonts/font21.fntdata"/><Relationship Id="rId122"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Master" Target="slideMasters/slideMaster9.xml"/><Relationship Id="rId13" Type="http://schemas.openxmlformats.org/officeDocument/2006/relationships/slideMaster" Target="slideMasters/slideMaster13.xml"/><Relationship Id="rId18" Type="http://schemas.openxmlformats.org/officeDocument/2006/relationships/slideMaster" Target="slideMasters/slideMaster18.xml"/><Relationship Id="rId39" Type="http://schemas.openxmlformats.org/officeDocument/2006/relationships/slide" Target="slides/slide20.xml"/><Relationship Id="rId34" Type="http://schemas.openxmlformats.org/officeDocument/2006/relationships/slide" Target="slides/slide15.xml"/><Relationship Id="rId50" Type="http://schemas.openxmlformats.org/officeDocument/2006/relationships/slide" Target="slides/slide31.xml"/><Relationship Id="rId55" Type="http://schemas.openxmlformats.org/officeDocument/2006/relationships/slide" Target="slides/slide36.xml"/><Relationship Id="rId76" Type="http://schemas.openxmlformats.org/officeDocument/2006/relationships/slide" Target="slides/slide57.xml"/><Relationship Id="rId97" Type="http://schemas.openxmlformats.org/officeDocument/2006/relationships/font" Target="fonts/font19.fntdata"/><Relationship Id="rId120" Type="http://customschemas.google.com/relationships/presentationmetadata" Target="metadata"/><Relationship Id="rId7" Type="http://schemas.openxmlformats.org/officeDocument/2006/relationships/slideMaster" Target="slideMasters/slideMaster7.xml"/><Relationship Id="rId71" Type="http://schemas.openxmlformats.org/officeDocument/2006/relationships/slide" Target="slides/slide52.xml"/><Relationship Id="rId92" Type="http://schemas.openxmlformats.org/officeDocument/2006/relationships/font" Target="fonts/font14.fntdata"/><Relationship Id="rId2" Type="http://schemas.openxmlformats.org/officeDocument/2006/relationships/slideMaster" Target="slideMasters/slideMaster2.xml"/><Relationship Id="rId29" Type="http://schemas.openxmlformats.org/officeDocument/2006/relationships/slide" Target="slides/slide10.xml"/><Relationship Id="rId24" Type="http://schemas.openxmlformats.org/officeDocument/2006/relationships/slide" Target="slides/slide5.xml"/><Relationship Id="rId40" Type="http://schemas.openxmlformats.org/officeDocument/2006/relationships/slide" Target="slides/slide21.xml"/><Relationship Id="rId45" Type="http://schemas.openxmlformats.org/officeDocument/2006/relationships/slide" Target="slides/slide26.xml"/><Relationship Id="rId66" Type="http://schemas.openxmlformats.org/officeDocument/2006/relationships/slide" Target="slides/slide47.xml"/><Relationship Id="rId87" Type="http://schemas.openxmlformats.org/officeDocument/2006/relationships/font" Target="fonts/font9.fntdata"/><Relationship Id="rId61" Type="http://schemas.openxmlformats.org/officeDocument/2006/relationships/slide" Target="slides/slide42.xml"/><Relationship Id="rId82" Type="http://schemas.openxmlformats.org/officeDocument/2006/relationships/font" Target="fonts/font4.fntdata"/><Relationship Id="rId19" Type="http://schemas.openxmlformats.org/officeDocument/2006/relationships/slideMaster" Target="slideMasters/slideMaster19.xml"/><Relationship Id="rId14" Type="http://schemas.openxmlformats.org/officeDocument/2006/relationships/slideMaster" Target="slideMasters/slideMaster14.xml"/><Relationship Id="rId30" Type="http://schemas.openxmlformats.org/officeDocument/2006/relationships/slide" Target="slides/slide11.xml"/><Relationship Id="rId35" Type="http://schemas.openxmlformats.org/officeDocument/2006/relationships/slide" Target="slides/slide16.xml"/><Relationship Id="rId56" Type="http://schemas.openxmlformats.org/officeDocument/2006/relationships/slide" Target="slides/slide37.xml"/><Relationship Id="rId77" Type="http://schemas.openxmlformats.org/officeDocument/2006/relationships/notesMaster" Target="notesMasters/notesMaster1.xml"/><Relationship Id="rId100" Type="http://schemas.openxmlformats.org/officeDocument/2006/relationships/font" Target="fonts/font22.fntdata"/><Relationship Id="rId8" Type="http://schemas.openxmlformats.org/officeDocument/2006/relationships/slideMaster" Target="slideMasters/slideMaster8.xml"/><Relationship Id="rId51" Type="http://schemas.openxmlformats.org/officeDocument/2006/relationships/slide" Target="slides/slide32.xml"/><Relationship Id="rId72" Type="http://schemas.openxmlformats.org/officeDocument/2006/relationships/slide" Target="slides/slide53.xml"/><Relationship Id="rId93" Type="http://schemas.openxmlformats.org/officeDocument/2006/relationships/font" Target="fonts/font15.fntdata"/><Relationship Id="rId98" Type="http://schemas.openxmlformats.org/officeDocument/2006/relationships/font" Target="fonts/font20.fntdata"/><Relationship Id="rId121" Type="http://schemas.openxmlformats.org/officeDocument/2006/relationships/presProps" Target="presProps.xml"/><Relationship Id="rId3" Type="http://schemas.openxmlformats.org/officeDocument/2006/relationships/slideMaster" Target="slideMasters/slideMaster3.xml"/><Relationship Id="rId25" Type="http://schemas.openxmlformats.org/officeDocument/2006/relationships/slide" Target="slides/slide6.xml"/><Relationship Id="rId46" Type="http://schemas.openxmlformats.org/officeDocument/2006/relationships/slide" Target="slides/slide27.xml"/><Relationship Id="rId67" Type="http://schemas.openxmlformats.org/officeDocument/2006/relationships/slide" Target="slides/slide4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1.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7C230A16-E52F-DAB4-98CE-E393C69B973E}"/>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2E86FF58-C746-A215-CA05-A3E6D9BA3E78}"/>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9B1132B2-43C6-4FC2-8479-0AB325F28176}" type="datetimeFigureOut">
              <a:rPr lang="en-US" smtClean="0"/>
              <a:t>8/11/2026</a:t>
            </a:fld>
            <a:endParaRPr lang="en-US"/>
          </a:p>
        </p:txBody>
      </p:sp>
      <p:sp>
        <p:nvSpPr>
          <p:cNvPr id="4" name="Footer Placeholder 3">
            <a:extLst>
              <a:ext uri="{FF2B5EF4-FFF2-40B4-BE49-F238E27FC236}">
                <a16:creationId xmlns:a16="http://schemas.microsoft.com/office/drawing/2014/main" id="{9AFFDB3A-06CB-D1F6-131F-41D6073336DB}"/>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287821BF-41AD-44E6-01BB-3659DAA2E990}"/>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957C8B6-3737-4CDC-A3BC-D497AAE41DF7}" type="slidenum">
              <a:rPr lang="en-US" smtClean="0"/>
              <a:t>‹#›</a:t>
            </a:fld>
            <a:endParaRPr lang="en-US"/>
          </a:p>
        </p:txBody>
      </p:sp>
    </p:spTree>
    <p:extLst>
      <p:ext uri="{BB962C8B-B14F-4D97-AF65-F5344CB8AC3E}">
        <p14:creationId xmlns:p14="http://schemas.microsoft.com/office/powerpoint/2010/main" val="3852529789"/>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0.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5" name="Google Shape;5;n"/>
          <p:cNvSpPr>
            <a:spLocks noGrp="1" noRot="1" noChangeAspect="1"/>
          </p:cNvSpPr>
          <p:nvPr>
            <p:ph type="sldImg" idx="3"/>
          </p:nvPr>
        </p:nvSpPr>
        <p:spPr>
          <a:xfrm>
            <a:off x="685800" y="929244"/>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015344"/>
            <a:ext cx="5486400" cy="419941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9pPr>
          </a:lstStyle>
          <a:p>
            <a:endParaRPr dirty="0"/>
          </a:p>
        </p:txBody>
      </p:sp>
    </p:spTree>
  </p:cSld>
  <p:clrMap bg1="lt1" tx1="dk1" bg2="dk2" tx2="lt2" accent1="accent1" accent2="accent2" accent3="accent3" accent4="accent4" accent5="accent5" accent6="accent6" hlink="hlink" folHlink="folHlink"/>
  <p:hf sldNum="0" hdr="0" ftr="0" dt="0"/>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extLst>
    <p:ext uri="{620B2872-D7B9-4A21-9093-7833F8D536E1}">
      <p15:sldGuideLst xmlns:p15="http://schemas.microsoft.com/office/powerpoint/2012/main">
        <p15:guide id="1" orient="horz" pos="2880" userDrawn="1">
          <p15:clr>
            <a:srgbClr val="F26B43"/>
          </p15:clr>
        </p15:guide>
        <p15:guide id="2" pos="2160" userDrawn="1">
          <p15:clr>
            <a:srgbClr val="F26B43"/>
          </p15:clr>
        </p15:guide>
      </p15:sldGuideLst>
    </p:ext>
  </p:extLst>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0"/>
        <p:cNvGrpSpPr/>
        <p:nvPr/>
      </p:nvGrpSpPr>
      <p:grpSpPr>
        <a:xfrm>
          <a:off x="0" y="0"/>
          <a:ext cx="0" cy="0"/>
          <a:chOff x="0" y="0"/>
          <a:chExt cx="0" cy="0"/>
        </a:xfrm>
      </p:grpSpPr>
      <p:sp>
        <p:nvSpPr>
          <p:cNvPr id="471" name="Google Shape;471;g3f5e112a85c_0_84:notes"/>
          <p:cNvSpPr>
            <a:spLocks noGrp="1" noRot="1" noChangeAspect="1"/>
          </p:cNvSpPr>
          <p:nvPr>
            <p:ph type="sldImg" idx="2"/>
          </p:nvPr>
        </p:nvSpPr>
        <p:spPr>
          <a:xfrm>
            <a:off x="685800" y="904875"/>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450" cap="flat" cmpd="sng">
            <a:solidFill>
              <a:srgbClr val="000000"/>
            </a:solidFill>
            <a:prstDash val="solid"/>
            <a:round/>
            <a:headEnd type="none" w="sm" len="sm"/>
            <a:tailEnd type="none" w="sm" len="sm"/>
          </a:ln>
        </p:spPr>
      </p:sp>
      <p:sp>
        <p:nvSpPr>
          <p:cNvPr id="472" name="Google Shape;472;g3f5e112a85c_0_84:notes"/>
          <p:cNvSpPr txBox="1">
            <a:spLocks noGrp="1"/>
          </p:cNvSpPr>
          <p:nvPr>
            <p:ph type="body" idx="1"/>
          </p:nvPr>
        </p:nvSpPr>
        <p:spPr>
          <a:xfrm>
            <a:off x="685800" y="3990975"/>
            <a:ext cx="5486400" cy="4248150"/>
          </a:xfrm>
          <a:prstGeom prst="rect">
            <a:avLst/>
          </a:prstGeom>
          <a:noFill/>
          <a:ln>
            <a:noFill/>
          </a:ln>
        </p:spPr>
        <p:txBody>
          <a:bodyPr spcFirstLastPara="1" wrap="square" lIns="91325" tIns="45650" rIns="91325" bIns="45650" anchor="t" anchorCtr="0">
            <a:noAutofit/>
          </a:bodyPr>
          <a:lstStyle/>
          <a:p>
            <a:pPr marL="0" lvl="0" indent="0" algn="l" rtl="0">
              <a:lnSpc>
                <a:spcPct val="100000"/>
              </a:lnSpc>
              <a:spcBef>
                <a:spcPts val="0"/>
              </a:spcBef>
              <a:spcAft>
                <a:spcPts val="0"/>
              </a:spcAft>
              <a:buSzPts val="1400"/>
              <a:buNone/>
            </a:pPr>
            <a:endParaRPr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9"/>
        <p:cNvGrpSpPr/>
        <p:nvPr/>
      </p:nvGrpSpPr>
      <p:grpSpPr>
        <a:xfrm>
          <a:off x="0" y="0"/>
          <a:ext cx="0" cy="0"/>
          <a:chOff x="0" y="0"/>
          <a:chExt cx="0" cy="0"/>
        </a:xfrm>
      </p:grpSpPr>
      <p:sp>
        <p:nvSpPr>
          <p:cNvPr id="280" name="Google Shape;280;p2:notes"/>
          <p:cNvSpPr>
            <a:spLocks noGrp="1" noRot="1" noChangeAspect="1"/>
          </p:cNvSpPr>
          <p:nvPr>
            <p:ph type="sldImg" idx="2"/>
          </p:nvPr>
        </p:nvSpPr>
        <p:spPr>
          <a:xfrm>
            <a:off x="701675" y="900113"/>
            <a:ext cx="5454650" cy="306863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1" name="Google Shape;281;p2:notes"/>
          <p:cNvSpPr txBox="1">
            <a:spLocks noGrp="1"/>
          </p:cNvSpPr>
          <p:nvPr>
            <p:ph type="body" idx="1"/>
          </p:nvPr>
        </p:nvSpPr>
        <p:spPr>
          <a:xfrm>
            <a:off x="701040" y="3965575"/>
            <a:ext cx="5454650" cy="4278312"/>
          </a:xfrm>
          <a:prstGeom prst="rect">
            <a:avLst/>
          </a:prstGeom>
          <a:noFill/>
          <a:ln>
            <a:noFill/>
          </a:ln>
        </p:spPr>
        <p:txBody>
          <a:bodyPr spcFirstLastPara="1" wrap="square" lIns="93175" tIns="46575" rIns="93175" bIns="46575" anchor="t" anchorCtr="0">
            <a:noAutofit/>
          </a:bodyPr>
          <a:lstStyle/>
          <a:p>
            <a:pPr marL="0" lvl="0" indent="0" algn="l" rtl="0">
              <a:lnSpc>
                <a:spcPct val="100000"/>
              </a:lnSpc>
              <a:spcBef>
                <a:spcPts val="0"/>
              </a:spcBef>
              <a:spcAft>
                <a:spcPts val="0"/>
              </a:spcAft>
              <a:buSzPts val="1400"/>
              <a:buNone/>
            </a:pPr>
            <a:r>
              <a:rPr lang="en-US" sz="1200" b="1" dirty="0">
                <a:latin typeface="+mn-lt"/>
                <a:ea typeface="Calibri"/>
                <a:cs typeface="Calibri"/>
                <a:sym typeface="Calibri"/>
              </a:rPr>
              <a:t>TARGET OUTCOMES</a:t>
            </a:r>
            <a:endParaRPr sz="1200" b="1" dirty="0">
              <a:latin typeface="+mn-lt"/>
              <a:ea typeface="Calibri"/>
              <a:cs typeface="Calibri"/>
              <a:sym typeface="Calibri"/>
            </a:endParaRPr>
          </a:p>
          <a:p>
            <a:pPr marL="0" lvl="0" indent="0" algn="l" rtl="0">
              <a:lnSpc>
                <a:spcPct val="100000"/>
              </a:lnSpc>
              <a:spcBef>
                <a:spcPts val="0"/>
              </a:spcBef>
              <a:spcAft>
                <a:spcPts val="0"/>
              </a:spcAft>
              <a:buSzPts val="1400"/>
              <a:buNone/>
            </a:pPr>
            <a:endParaRPr sz="1200" b="1" dirty="0">
              <a:latin typeface="+mn-lt"/>
              <a:ea typeface="Calibri"/>
              <a:cs typeface="Calibri"/>
              <a:sym typeface="Calibri"/>
            </a:endParaRPr>
          </a:p>
          <a:p>
            <a:pPr marL="0" lvl="0" indent="0" algn="l" rtl="0">
              <a:lnSpc>
                <a:spcPct val="100000"/>
              </a:lnSpc>
              <a:spcBef>
                <a:spcPts val="0"/>
              </a:spcBef>
              <a:spcAft>
                <a:spcPts val="0"/>
              </a:spcAft>
              <a:buSzPts val="1400"/>
              <a:buNone/>
            </a:pPr>
            <a:r>
              <a:rPr lang="en-US" sz="1200" b="1" dirty="0">
                <a:latin typeface="+mn-lt"/>
                <a:ea typeface="Calibri"/>
                <a:cs typeface="Calibri"/>
                <a:sym typeface="Calibri"/>
              </a:rPr>
              <a:t>Time:</a:t>
            </a:r>
            <a:r>
              <a:rPr lang="en-US" sz="1200" dirty="0">
                <a:latin typeface="+mn-lt"/>
                <a:ea typeface="Calibri"/>
                <a:cs typeface="Calibri"/>
                <a:sym typeface="Calibri"/>
              </a:rPr>
              <a:t> 2 Minutes</a:t>
            </a:r>
            <a:endParaRPr sz="1200" dirty="0">
              <a:latin typeface="+mn-lt"/>
              <a:ea typeface="Calibri"/>
              <a:cs typeface="Calibri"/>
              <a:sym typeface="Calibri"/>
            </a:endParaRPr>
          </a:p>
          <a:p>
            <a:pPr marL="0" lvl="0" indent="0" algn="l" rtl="0">
              <a:lnSpc>
                <a:spcPct val="100000"/>
              </a:lnSpc>
              <a:spcBef>
                <a:spcPts val="0"/>
              </a:spcBef>
              <a:spcAft>
                <a:spcPts val="0"/>
              </a:spcAft>
              <a:buSzPts val="1400"/>
              <a:buNone/>
            </a:pPr>
            <a:r>
              <a:rPr lang="en-US" sz="1200" b="1" dirty="0">
                <a:latin typeface="+mn-lt"/>
                <a:ea typeface="Calibri"/>
                <a:cs typeface="Calibri"/>
                <a:sym typeface="Calibri"/>
              </a:rPr>
              <a:t>Purpose: </a:t>
            </a:r>
            <a:r>
              <a:rPr lang="en-US" sz="1200" dirty="0">
                <a:latin typeface="+mn-lt"/>
                <a:ea typeface="Calibri"/>
                <a:cs typeface="Calibri"/>
                <a:sym typeface="Calibri"/>
              </a:rPr>
              <a:t>To orient specialists to the focus of section two and establish expectations for strengthening decision-making when determining next investigative actions</a:t>
            </a:r>
            <a:endParaRPr sz="1200" dirty="0">
              <a:latin typeface="+mn-lt"/>
            </a:endParaRPr>
          </a:p>
          <a:p>
            <a:pPr marL="0" lvl="0" indent="0" algn="l" rtl="0">
              <a:lnSpc>
                <a:spcPct val="100000"/>
              </a:lnSpc>
              <a:spcBef>
                <a:spcPts val="0"/>
              </a:spcBef>
              <a:spcAft>
                <a:spcPts val="0"/>
              </a:spcAft>
              <a:buSzPts val="1400"/>
              <a:buNone/>
            </a:pPr>
            <a:endParaRPr lang="en-US" sz="1200" dirty="0">
              <a:latin typeface="+mn-lt"/>
              <a:ea typeface="Calibri"/>
              <a:cs typeface="Calibri"/>
              <a:sym typeface="Calibri"/>
            </a:endParaRPr>
          </a:p>
          <a:p>
            <a:pPr marL="0" lvl="0" indent="0" algn="l" rtl="0">
              <a:lnSpc>
                <a:spcPct val="100000"/>
              </a:lnSpc>
              <a:spcBef>
                <a:spcPts val="0"/>
              </a:spcBef>
              <a:spcAft>
                <a:spcPts val="0"/>
              </a:spcAft>
              <a:buSzPts val="1400"/>
              <a:buNone/>
            </a:pPr>
            <a:r>
              <a:rPr lang="en-US" sz="1200" b="1" dirty="0">
                <a:latin typeface="+mn-lt"/>
                <a:ea typeface="Calibri"/>
                <a:cs typeface="Calibri"/>
                <a:sym typeface="Calibri"/>
              </a:rPr>
              <a:t>Paraphrase:</a:t>
            </a:r>
          </a:p>
          <a:p>
            <a:pPr marL="0" lvl="0" indent="0" algn="l" rtl="0">
              <a:lnSpc>
                <a:spcPct val="100000"/>
              </a:lnSpc>
              <a:spcBef>
                <a:spcPts val="0"/>
              </a:spcBef>
              <a:spcAft>
                <a:spcPts val="0"/>
              </a:spcAft>
              <a:buSzPts val="1400"/>
              <a:buNone/>
            </a:pPr>
            <a:r>
              <a:rPr lang="en-US" sz="1200" dirty="0">
                <a:latin typeface="+mn-lt"/>
                <a:ea typeface="Calibri"/>
                <a:cs typeface="Calibri"/>
                <a:sym typeface="Calibri"/>
              </a:rPr>
              <a:t>By the end of this section, Social Services Specialists will be able to:</a:t>
            </a:r>
          </a:p>
          <a:p>
            <a:pPr marL="171450" lvl="0" indent="-171450" algn="l" rtl="0">
              <a:lnSpc>
                <a:spcPct val="100000"/>
              </a:lnSpc>
              <a:spcBef>
                <a:spcPts val="0"/>
              </a:spcBef>
              <a:spcAft>
                <a:spcPts val="0"/>
              </a:spcAft>
              <a:buSzPts val="1400"/>
              <a:buFont typeface="Arial" panose="020B0604020202020204" pitchFamily="34" charset="0"/>
              <a:buChar char="•"/>
            </a:pPr>
            <a:r>
              <a:rPr lang="en-US" sz="1200" dirty="0">
                <a:latin typeface="+mn-lt"/>
                <a:ea typeface="Calibri"/>
                <a:cs typeface="Calibri"/>
                <a:sym typeface="Calibri"/>
              </a:rPr>
              <a:t>Establish expectations for strengthening decision-making when determining next investigative actions.</a:t>
            </a:r>
          </a:p>
          <a:p>
            <a:pPr marL="0" lvl="0" indent="0" algn="l" rtl="0">
              <a:lnSpc>
                <a:spcPct val="100000"/>
              </a:lnSpc>
              <a:spcBef>
                <a:spcPts val="0"/>
              </a:spcBef>
              <a:spcAft>
                <a:spcPts val="0"/>
              </a:spcAft>
              <a:buSzPts val="1400"/>
              <a:buNone/>
            </a:pPr>
            <a:endParaRPr sz="1200" dirty="0">
              <a:latin typeface="+mn-lt"/>
              <a:ea typeface="Calibri"/>
              <a:cs typeface="Calibri"/>
              <a:sym typeface="Calibri"/>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0"/>
        <p:cNvGrpSpPr/>
        <p:nvPr/>
      </p:nvGrpSpPr>
      <p:grpSpPr>
        <a:xfrm>
          <a:off x="0" y="0"/>
          <a:ext cx="0" cy="0"/>
          <a:chOff x="0" y="0"/>
          <a:chExt cx="0" cy="0"/>
        </a:xfrm>
      </p:grpSpPr>
      <p:sp>
        <p:nvSpPr>
          <p:cNvPr id="291" name="Google Shape;291;p3:notes"/>
          <p:cNvSpPr>
            <a:spLocks noGrp="1" noRot="1" noChangeAspect="1"/>
          </p:cNvSpPr>
          <p:nvPr>
            <p:ph type="sldImg" idx="2"/>
          </p:nvPr>
        </p:nvSpPr>
        <p:spPr>
          <a:xfrm>
            <a:off x="685800" y="893763"/>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92" name="Google Shape;292;p3:notes"/>
          <p:cNvSpPr txBox="1">
            <a:spLocks noGrp="1"/>
          </p:cNvSpPr>
          <p:nvPr>
            <p:ph type="body" idx="1"/>
          </p:nvPr>
        </p:nvSpPr>
        <p:spPr>
          <a:xfrm>
            <a:off x="685800" y="3979863"/>
            <a:ext cx="5486400" cy="427037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sz="1200" b="1" i="0" u="none" strike="noStrike" dirty="0">
                <a:solidFill>
                  <a:srgbClr val="000000"/>
                </a:solidFill>
                <a:latin typeface="+mn-lt"/>
                <a:ea typeface="Calibri"/>
                <a:cs typeface="Calibri"/>
                <a:sym typeface="Calibri"/>
              </a:rPr>
              <a:t>DIFFERENT DECISIONS LEAD TO DIFFERENT OUTCOMES</a:t>
            </a:r>
            <a:br>
              <a:rPr lang="en-US" b="0" dirty="0">
                <a:latin typeface="+mn-lt"/>
              </a:rPr>
            </a:br>
            <a:endParaRPr b="0" dirty="0">
              <a:latin typeface="+mn-lt"/>
            </a:endParaRPr>
          </a:p>
          <a:p>
            <a:pPr marL="0" lvl="0" indent="0" algn="l" rtl="0">
              <a:lnSpc>
                <a:spcPct val="100000"/>
              </a:lnSpc>
              <a:spcBef>
                <a:spcPts val="0"/>
              </a:spcBef>
              <a:spcAft>
                <a:spcPts val="0"/>
              </a:spcAft>
              <a:buSzPts val="1400"/>
              <a:buNone/>
            </a:pPr>
            <a:r>
              <a:rPr lang="en-US" sz="1200" b="1" i="0" u="none" strike="noStrike" dirty="0">
                <a:solidFill>
                  <a:srgbClr val="000000"/>
                </a:solidFill>
                <a:latin typeface="+mn-lt"/>
                <a:ea typeface="Calibri"/>
                <a:cs typeface="Calibri"/>
                <a:sym typeface="Calibri"/>
              </a:rPr>
              <a:t>Time:</a:t>
            </a:r>
            <a:r>
              <a:rPr lang="en-US" sz="1200" b="0" i="0" u="none" strike="noStrike" dirty="0">
                <a:solidFill>
                  <a:srgbClr val="000000"/>
                </a:solidFill>
                <a:latin typeface="+mn-lt"/>
                <a:ea typeface="Calibri"/>
                <a:cs typeface="Calibri"/>
                <a:sym typeface="Calibri"/>
              </a:rPr>
              <a:t> 10 minutes</a:t>
            </a:r>
            <a:endParaRPr b="0" dirty="0">
              <a:latin typeface="+mn-lt"/>
            </a:endParaRPr>
          </a:p>
          <a:p>
            <a:pPr marL="0" lvl="0" indent="0" algn="l" rtl="0">
              <a:lnSpc>
                <a:spcPct val="100000"/>
              </a:lnSpc>
              <a:spcBef>
                <a:spcPts val="0"/>
              </a:spcBef>
              <a:spcAft>
                <a:spcPts val="0"/>
              </a:spcAft>
              <a:buSzPts val="1400"/>
              <a:buNone/>
            </a:pPr>
            <a:r>
              <a:rPr lang="en-US" sz="1200" b="1" i="0" u="none" strike="noStrike" dirty="0">
                <a:solidFill>
                  <a:srgbClr val="000000"/>
                </a:solidFill>
                <a:latin typeface="+mn-lt"/>
                <a:ea typeface="Calibri"/>
                <a:cs typeface="Calibri"/>
                <a:sym typeface="Calibri"/>
              </a:rPr>
              <a:t>Purpose: </a:t>
            </a:r>
            <a:r>
              <a:rPr lang="en-US" sz="1200" b="0" i="0" u="none" strike="noStrike" dirty="0">
                <a:solidFill>
                  <a:srgbClr val="000000"/>
                </a:solidFill>
                <a:latin typeface="+mn-lt"/>
                <a:ea typeface="Calibri"/>
                <a:cs typeface="Calibri"/>
                <a:sym typeface="Calibri"/>
              </a:rPr>
              <a:t>To demonstrate that different investigative decisions, even with the same information, can lead to different levels of understanding and different outcomes</a:t>
            </a:r>
            <a:endParaRPr b="0" dirty="0">
              <a:latin typeface="+mn-lt"/>
            </a:endParaRPr>
          </a:p>
          <a:p>
            <a:pPr marL="0" lvl="0" indent="0" algn="l" rtl="0">
              <a:lnSpc>
                <a:spcPct val="100000"/>
              </a:lnSpc>
              <a:spcBef>
                <a:spcPts val="0"/>
              </a:spcBef>
              <a:spcAft>
                <a:spcPts val="0"/>
              </a:spcAft>
              <a:buSzPts val="1400"/>
              <a:buNone/>
            </a:pPr>
            <a:endParaRPr b="0" dirty="0">
              <a:latin typeface="+mn-lt"/>
            </a:endParaRPr>
          </a:p>
          <a:p>
            <a:pPr marL="0" lvl="0" indent="0" algn="l" rtl="0">
              <a:lnSpc>
                <a:spcPct val="100000"/>
              </a:lnSpc>
              <a:spcBef>
                <a:spcPts val="0"/>
              </a:spcBef>
              <a:spcAft>
                <a:spcPts val="0"/>
              </a:spcAft>
              <a:buSzPts val="1400"/>
              <a:buFont typeface="Arial" panose="020B0604020202020204" pitchFamily="34" charset="0"/>
              <a:buNone/>
            </a:pPr>
            <a:r>
              <a:rPr lang="en-US" sz="1200" b="1" i="0" u="none" strike="noStrike" dirty="0">
                <a:solidFill>
                  <a:srgbClr val="000000"/>
                </a:solidFill>
                <a:latin typeface="+mn-lt"/>
                <a:ea typeface="Calibri"/>
                <a:cs typeface="Calibri"/>
                <a:sym typeface="Calibri"/>
              </a:rPr>
              <a:t>Activity Instructions:</a:t>
            </a:r>
            <a:endParaRPr b="0" dirty="0">
              <a:latin typeface="+mn-lt"/>
            </a:endParaRPr>
          </a:p>
          <a:p>
            <a:pPr marL="171450" lvl="0" indent="-171450" algn="l" rtl="0">
              <a:lnSpc>
                <a:spcPct val="100000"/>
              </a:lnSpc>
              <a:spcBef>
                <a:spcPts val="0"/>
              </a:spcBef>
              <a:spcAft>
                <a:spcPts val="0"/>
              </a:spcAft>
              <a:buSzPts val="1400"/>
              <a:buFont typeface="Arial" panose="020B0604020202020204" pitchFamily="34" charset="0"/>
              <a:buChar char="•"/>
            </a:pPr>
            <a:r>
              <a:rPr lang="en-US" sz="1200" b="0" i="0" u="none" strike="noStrike" dirty="0">
                <a:solidFill>
                  <a:srgbClr val="000000"/>
                </a:solidFill>
                <a:latin typeface="+mn-lt"/>
                <a:ea typeface="Calibri"/>
                <a:cs typeface="Calibri"/>
                <a:sym typeface="Calibri"/>
              </a:rPr>
              <a:t>Present the following scenario:</a:t>
            </a:r>
            <a:br>
              <a:rPr lang="en-US" sz="1200" b="0" i="0" u="none" strike="noStrike" dirty="0">
                <a:solidFill>
                  <a:srgbClr val="000000"/>
                </a:solidFill>
                <a:latin typeface="+mn-lt"/>
                <a:ea typeface="Calibri"/>
                <a:cs typeface="Calibri"/>
                <a:sym typeface="Calibri"/>
              </a:rPr>
            </a:br>
            <a:r>
              <a:rPr lang="en-US" sz="1200" b="0" i="0" u="none" strike="noStrike" dirty="0">
                <a:solidFill>
                  <a:srgbClr val="000000"/>
                </a:solidFill>
                <a:latin typeface="+mn-lt"/>
                <a:ea typeface="Calibri"/>
                <a:cs typeface="Calibri"/>
                <a:sym typeface="Calibri"/>
              </a:rPr>
              <a:t>“Two Specialists receive the same case information.”</a:t>
            </a:r>
            <a:endParaRPr sz="1200" b="1" i="0" u="none" strike="noStrike" dirty="0">
              <a:solidFill>
                <a:srgbClr val="000000"/>
              </a:solidFill>
              <a:latin typeface="+mn-lt"/>
              <a:ea typeface="Calibri"/>
              <a:cs typeface="Calibri"/>
              <a:sym typeface="Calibri"/>
            </a:endParaRPr>
          </a:p>
          <a:p>
            <a:pPr marL="171450" lvl="0" indent="-171450" algn="l" rtl="0">
              <a:lnSpc>
                <a:spcPct val="100000"/>
              </a:lnSpc>
              <a:spcBef>
                <a:spcPts val="0"/>
              </a:spcBef>
              <a:spcAft>
                <a:spcPts val="0"/>
              </a:spcAft>
              <a:buSzPts val="1400"/>
              <a:buFont typeface="Arial" panose="020B0604020202020204" pitchFamily="34" charset="0"/>
              <a:buChar char="•"/>
            </a:pPr>
            <a:r>
              <a:rPr lang="en-US" sz="1200" b="0" i="0" u="none" strike="noStrike" dirty="0">
                <a:solidFill>
                  <a:srgbClr val="000000"/>
                </a:solidFill>
                <a:latin typeface="+mn-lt"/>
                <a:ea typeface="Calibri"/>
                <a:cs typeface="Calibri"/>
                <a:sym typeface="Calibri"/>
              </a:rPr>
              <a:t>Describe:</a:t>
            </a:r>
            <a:endParaRPr sz="1200" b="1" i="0" u="none" strike="noStrike" dirty="0">
              <a:solidFill>
                <a:srgbClr val="000000"/>
              </a:solidFill>
              <a:latin typeface="+mn-lt"/>
              <a:ea typeface="Calibri"/>
              <a:cs typeface="Calibri"/>
              <a:sym typeface="Calibri"/>
            </a:endParaRPr>
          </a:p>
          <a:p>
            <a:pPr marL="628650" lvl="2" indent="-171450" algn="l" rtl="0">
              <a:lnSpc>
                <a:spcPct val="100000"/>
              </a:lnSpc>
              <a:spcBef>
                <a:spcPts val="0"/>
              </a:spcBef>
              <a:spcAft>
                <a:spcPts val="0"/>
              </a:spcAft>
              <a:buSzPts val="1400"/>
              <a:buFont typeface="Arial" panose="020B0604020202020204" pitchFamily="34" charset="0"/>
              <a:buChar char="•"/>
            </a:pPr>
            <a:r>
              <a:rPr lang="en-US" sz="1200" b="1" i="0" u="none" strike="noStrike" dirty="0">
                <a:solidFill>
                  <a:srgbClr val="000000"/>
                </a:solidFill>
                <a:latin typeface="+mn-lt"/>
                <a:ea typeface="Calibri"/>
                <a:cs typeface="Calibri"/>
                <a:sym typeface="Calibri"/>
              </a:rPr>
              <a:t>Specialist A:</a:t>
            </a:r>
            <a:endParaRPr sz="1200" b="0" i="0" u="none" strike="noStrike" dirty="0">
              <a:solidFill>
                <a:srgbClr val="000000"/>
              </a:solidFill>
              <a:latin typeface="+mn-lt"/>
              <a:ea typeface="Calibri"/>
              <a:cs typeface="Calibri"/>
              <a:sym typeface="Calibri"/>
            </a:endParaRPr>
          </a:p>
          <a:p>
            <a:pPr marL="1085850" lvl="4" indent="-171450" algn="l" rtl="0">
              <a:lnSpc>
                <a:spcPct val="100000"/>
              </a:lnSpc>
              <a:spcBef>
                <a:spcPts val="0"/>
              </a:spcBef>
              <a:spcAft>
                <a:spcPts val="0"/>
              </a:spcAft>
              <a:buSzPts val="1400"/>
              <a:buFont typeface="Arial" panose="020B0604020202020204" pitchFamily="34" charset="0"/>
              <a:buChar char="•"/>
            </a:pPr>
            <a:r>
              <a:rPr lang="en-US" sz="1200" b="0" i="0" u="none" strike="noStrike" dirty="0">
                <a:solidFill>
                  <a:srgbClr val="000000"/>
                </a:solidFill>
                <a:latin typeface="+mn-lt"/>
                <a:ea typeface="Calibri"/>
                <a:cs typeface="Calibri"/>
                <a:sym typeface="Calibri"/>
              </a:rPr>
              <a:t>Speaks with the caregiver first.</a:t>
            </a:r>
            <a:endParaRPr dirty="0">
              <a:latin typeface="+mn-lt"/>
            </a:endParaRPr>
          </a:p>
          <a:p>
            <a:pPr marL="1085850" lvl="4" indent="-171450" algn="l" rtl="0">
              <a:lnSpc>
                <a:spcPct val="100000"/>
              </a:lnSpc>
              <a:spcBef>
                <a:spcPts val="0"/>
              </a:spcBef>
              <a:spcAft>
                <a:spcPts val="0"/>
              </a:spcAft>
              <a:buSzPts val="1400"/>
              <a:buFont typeface="Arial" panose="020B0604020202020204" pitchFamily="34" charset="0"/>
              <a:buChar char="•"/>
            </a:pPr>
            <a:r>
              <a:rPr lang="en-US" sz="1200" b="0" i="0" u="none" strike="noStrike" dirty="0">
                <a:solidFill>
                  <a:srgbClr val="000000"/>
                </a:solidFill>
                <a:latin typeface="+mn-lt"/>
                <a:ea typeface="Calibri"/>
                <a:cs typeface="Calibri"/>
                <a:sym typeface="Calibri"/>
              </a:rPr>
              <a:t>Accepts information at face value based on the caregiver’s narrative.</a:t>
            </a:r>
            <a:endParaRPr dirty="0">
              <a:latin typeface="+mn-lt"/>
            </a:endParaRPr>
          </a:p>
          <a:p>
            <a:pPr marL="1085850" lvl="4" indent="-171450" algn="l" rtl="0">
              <a:lnSpc>
                <a:spcPct val="100000"/>
              </a:lnSpc>
              <a:spcBef>
                <a:spcPts val="0"/>
              </a:spcBef>
              <a:spcAft>
                <a:spcPts val="0"/>
              </a:spcAft>
              <a:buSzPts val="1400"/>
              <a:buFont typeface="Arial" panose="020B0604020202020204" pitchFamily="34" charset="0"/>
              <a:buChar char="•"/>
            </a:pPr>
            <a:r>
              <a:rPr lang="en-US" sz="1200" b="0" i="0" u="none" strike="noStrike" dirty="0">
                <a:solidFill>
                  <a:srgbClr val="000000"/>
                </a:solidFill>
                <a:latin typeface="+mn-lt"/>
                <a:ea typeface="Calibri"/>
                <a:cs typeface="Calibri"/>
                <a:sym typeface="Calibri"/>
              </a:rPr>
              <a:t>Does not verify with other sources and collaterals.</a:t>
            </a:r>
            <a:endParaRPr dirty="0">
              <a:latin typeface="+mn-lt"/>
            </a:endParaRPr>
          </a:p>
          <a:p>
            <a:pPr marL="628650" lvl="2" indent="-171450" algn="l" rtl="0">
              <a:lnSpc>
                <a:spcPct val="100000"/>
              </a:lnSpc>
              <a:spcBef>
                <a:spcPts val="0"/>
              </a:spcBef>
              <a:spcAft>
                <a:spcPts val="0"/>
              </a:spcAft>
              <a:buSzPts val="1400"/>
              <a:buFont typeface="Arial" panose="020B0604020202020204" pitchFamily="34" charset="0"/>
              <a:buChar char="•"/>
            </a:pPr>
            <a:r>
              <a:rPr lang="en-US" sz="1200" b="1" i="0" u="none" strike="noStrike" dirty="0">
                <a:solidFill>
                  <a:srgbClr val="000000"/>
                </a:solidFill>
                <a:latin typeface="+mn-lt"/>
                <a:ea typeface="Calibri"/>
                <a:cs typeface="Calibri"/>
                <a:sym typeface="Calibri"/>
              </a:rPr>
              <a:t>Specialist B:</a:t>
            </a:r>
            <a:endParaRPr sz="1200" b="0" i="0" u="none" strike="noStrike" dirty="0">
              <a:solidFill>
                <a:srgbClr val="000000"/>
              </a:solidFill>
              <a:latin typeface="+mn-lt"/>
              <a:ea typeface="Calibri"/>
              <a:cs typeface="Calibri"/>
              <a:sym typeface="Calibri"/>
            </a:endParaRPr>
          </a:p>
          <a:p>
            <a:pPr marL="1085850" lvl="4" indent="-171450" algn="l" rtl="0">
              <a:lnSpc>
                <a:spcPct val="100000"/>
              </a:lnSpc>
              <a:spcBef>
                <a:spcPts val="0"/>
              </a:spcBef>
              <a:spcAft>
                <a:spcPts val="0"/>
              </a:spcAft>
              <a:buSzPts val="1400"/>
              <a:buFont typeface="Arial" panose="020B0604020202020204" pitchFamily="34" charset="0"/>
              <a:buChar char="•"/>
            </a:pPr>
            <a:r>
              <a:rPr lang="en-US" sz="1200" b="0" i="0" u="none" strike="noStrike" dirty="0">
                <a:solidFill>
                  <a:srgbClr val="000000"/>
                </a:solidFill>
                <a:latin typeface="+mn-lt"/>
                <a:ea typeface="Calibri"/>
                <a:cs typeface="Calibri"/>
                <a:sym typeface="Calibri"/>
              </a:rPr>
              <a:t>Engages multiple sources and collaterals.</a:t>
            </a:r>
            <a:endParaRPr dirty="0">
              <a:latin typeface="+mn-lt"/>
            </a:endParaRPr>
          </a:p>
          <a:p>
            <a:pPr marL="1085850" lvl="4" indent="-171450" algn="l" rtl="0">
              <a:lnSpc>
                <a:spcPct val="100000"/>
              </a:lnSpc>
              <a:spcBef>
                <a:spcPts val="0"/>
              </a:spcBef>
              <a:spcAft>
                <a:spcPts val="0"/>
              </a:spcAft>
              <a:buSzPts val="1400"/>
              <a:buFont typeface="Arial" panose="020B0604020202020204" pitchFamily="34" charset="0"/>
              <a:buChar char="•"/>
            </a:pPr>
            <a:r>
              <a:rPr lang="en-US" sz="1200" b="0" i="0" u="none" strike="noStrike" dirty="0">
                <a:solidFill>
                  <a:srgbClr val="000000"/>
                </a:solidFill>
                <a:latin typeface="+mn-lt"/>
                <a:ea typeface="Calibri"/>
                <a:cs typeface="Calibri"/>
                <a:sym typeface="Calibri"/>
              </a:rPr>
              <a:t>Seeks clarification throughout the investigation.</a:t>
            </a:r>
            <a:endParaRPr dirty="0">
              <a:latin typeface="+mn-lt"/>
            </a:endParaRPr>
          </a:p>
          <a:p>
            <a:pPr marL="1085850" lvl="4" indent="-171450" algn="l" rtl="0">
              <a:lnSpc>
                <a:spcPct val="100000"/>
              </a:lnSpc>
              <a:spcBef>
                <a:spcPts val="0"/>
              </a:spcBef>
              <a:spcAft>
                <a:spcPts val="0"/>
              </a:spcAft>
              <a:buSzPts val="1400"/>
              <a:buFont typeface="Arial" panose="020B0604020202020204" pitchFamily="34" charset="0"/>
              <a:buChar char="•"/>
            </a:pPr>
            <a:r>
              <a:rPr lang="en-US" sz="1200" b="0" i="0" u="none" strike="noStrike" dirty="0">
                <a:solidFill>
                  <a:srgbClr val="000000"/>
                </a:solidFill>
                <a:latin typeface="+mn-lt"/>
                <a:ea typeface="Calibri"/>
                <a:cs typeface="Calibri"/>
                <a:sym typeface="Calibri"/>
              </a:rPr>
              <a:t>Verifies information.</a:t>
            </a:r>
            <a:endParaRPr dirty="0">
              <a:latin typeface="+mn-lt"/>
            </a:endParaRPr>
          </a:p>
          <a:p>
            <a:pPr marL="171450" lvl="0" indent="-171450" algn="l" rtl="0">
              <a:lnSpc>
                <a:spcPct val="100000"/>
              </a:lnSpc>
              <a:spcBef>
                <a:spcPts val="0"/>
              </a:spcBef>
              <a:spcAft>
                <a:spcPts val="0"/>
              </a:spcAft>
              <a:buSzPts val="1400"/>
              <a:buFont typeface="Arial" panose="020B0604020202020204" pitchFamily="34" charset="0"/>
              <a:buChar char="•"/>
            </a:pPr>
            <a:r>
              <a:rPr lang="en-US" sz="1200" b="0" i="0" u="none" strike="noStrike" dirty="0">
                <a:solidFill>
                  <a:srgbClr val="000000"/>
                </a:solidFill>
                <a:latin typeface="+mn-lt"/>
                <a:ea typeface="Calibri"/>
                <a:cs typeface="Calibri"/>
                <a:sym typeface="Calibri"/>
              </a:rPr>
              <a:t>Ask participants:</a:t>
            </a:r>
            <a:endParaRPr sz="1200" b="1" i="0" u="none" strike="noStrike" dirty="0">
              <a:solidFill>
                <a:srgbClr val="000000"/>
              </a:solidFill>
              <a:latin typeface="+mn-lt"/>
              <a:ea typeface="Calibri"/>
              <a:cs typeface="Calibri"/>
              <a:sym typeface="Calibri"/>
            </a:endParaRPr>
          </a:p>
          <a:p>
            <a:pPr marL="628650" lvl="2" indent="-171450" algn="l" rtl="0">
              <a:lnSpc>
                <a:spcPct val="100000"/>
              </a:lnSpc>
              <a:spcBef>
                <a:spcPts val="0"/>
              </a:spcBef>
              <a:spcAft>
                <a:spcPts val="0"/>
              </a:spcAft>
              <a:buSzPts val="1400"/>
              <a:buFont typeface="Arial" panose="020B0604020202020204" pitchFamily="34" charset="0"/>
              <a:buChar char="•"/>
            </a:pPr>
            <a:r>
              <a:rPr lang="en-US" sz="1200" b="0" i="0" u="none" strike="noStrike" dirty="0">
                <a:solidFill>
                  <a:srgbClr val="000000"/>
                </a:solidFill>
                <a:latin typeface="+mn-lt"/>
                <a:ea typeface="Calibri"/>
                <a:cs typeface="Calibri"/>
                <a:sym typeface="Calibri"/>
              </a:rPr>
              <a:t>What might each specialist understand about the case?</a:t>
            </a:r>
            <a:endParaRPr dirty="0">
              <a:latin typeface="+mn-lt"/>
            </a:endParaRPr>
          </a:p>
          <a:p>
            <a:pPr marL="628650" lvl="2" indent="-171450" algn="l" rtl="0">
              <a:lnSpc>
                <a:spcPct val="100000"/>
              </a:lnSpc>
              <a:spcBef>
                <a:spcPts val="0"/>
              </a:spcBef>
              <a:spcAft>
                <a:spcPts val="0"/>
              </a:spcAft>
              <a:buSzPts val="1400"/>
              <a:buFont typeface="Arial" panose="020B0604020202020204" pitchFamily="34" charset="0"/>
              <a:buChar char="•"/>
            </a:pPr>
            <a:r>
              <a:rPr lang="en-US" sz="1200" b="0" i="0" u="none" strike="noStrike" dirty="0">
                <a:solidFill>
                  <a:srgbClr val="000000"/>
                </a:solidFill>
                <a:latin typeface="+mn-lt"/>
                <a:ea typeface="Calibri"/>
                <a:cs typeface="Calibri"/>
                <a:sym typeface="Calibri"/>
              </a:rPr>
              <a:t>How might their outcomes differ?</a:t>
            </a:r>
            <a:endParaRPr dirty="0">
              <a:latin typeface="+mn-lt"/>
            </a:endParaRPr>
          </a:p>
          <a:p>
            <a:pPr marL="0" lvl="0" indent="0" algn="l" rtl="0">
              <a:lnSpc>
                <a:spcPct val="100000"/>
              </a:lnSpc>
              <a:spcBef>
                <a:spcPts val="0"/>
              </a:spcBef>
              <a:spcAft>
                <a:spcPts val="0"/>
              </a:spcAft>
              <a:buSzPts val="1400"/>
              <a:buNone/>
            </a:pPr>
            <a:endParaRPr lang="en-US" sz="1200" b="1" i="0" u="none" strike="noStrike" dirty="0">
              <a:solidFill>
                <a:srgbClr val="000000"/>
              </a:solidFill>
              <a:latin typeface="+mn-lt"/>
              <a:ea typeface="Calibri"/>
              <a:cs typeface="Calibri"/>
              <a:sym typeface="Calibri"/>
            </a:endParaRPr>
          </a:p>
          <a:p>
            <a:pPr marL="0" lvl="0" indent="0" algn="l" rtl="0">
              <a:lnSpc>
                <a:spcPct val="100000"/>
              </a:lnSpc>
              <a:spcBef>
                <a:spcPts val="0"/>
              </a:spcBef>
              <a:spcAft>
                <a:spcPts val="0"/>
              </a:spcAft>
              <a:buSzPts val="1400"/>
              <a:buNone/>
            </a:pPr>
            <a:r>
              <a:rPr lang="en-US" sz="1200" b="1" i="0" u="none" strike="noStrike" dirty="0">
                <a:solidFill>
                  <a:srgbClr val="000000"/>
                </a:solidFill>
                <a:latin typeface="+mn-lt"/>
                <a:ea typeface="Calibri"/>
                <a:cs typeface="Calibri"/>
                <a:sym typeface="Calibri"/>
              </a:rPr>
              <a:t>Say:</a:t>
            </a:r>
            <a:endParaRPr b="0" dirty="0">
              <a:latin typeface="+mn-lt"/>
            </a:endParaRPr>
          </a:p>
          <a:p>
            <a:pPr marL="0" lvl="0" indent="0" algn="l" rtl="0">
              <a:lnSpc>
                <a:spcPct val="100000"/>
              </a:lnSpc>
              <a:spcBef>
                <a:spcPts val="0"/>
              </a:spcBef>
              <a:spcAft>
                <a:spcPts val="0"/>
              </a:spcAft>
              <a:buSzPts val="1400"/>
              <a:buNone/>
            </a:pPr>
            <a:r>
              <a:rPr lang="en-US" sz="1200" b="1" i="1" u="none" strike="noStrike" dirty="0">
                <a:solidFill>
                  <a:srgbClr val="000000"/>
                </a:solidFill>
                <a:latin typeface="+mn-lt"/>
                <a:ea typeface="Calibri"/>
                <a:cs typeface="Calibri"/>
                <a:sym typeface="Calibri"/>
              </a:rPr>
              <a:t>Even when specialists start with the same information, the decisions they make next can lead to very different outcomes.</a:t>
            </a:r>
            <a:endParaRPr b="0" dirty="0">
              <a:latin typeface="+mn-lt"/>
            </a:endParaRPr>
          </a:p>
          <a:p>
            <a:pPr marL="0" lvl="0" indent="0" algn="l" rtl="0">
              <a:lnSpc>
                <a:spcPct val="100000"/>
              </a:lnSpc>
              <a:spcBef>
                <a:spcPts val="0"/>
              </a:spcBef>
              <a:spcAft>
                <a:spcPts val="0"/>
              </a:spcAft>
              <a:buSzPts val="1400"/>
              <a:buNone/>
            </a:pPr>
            <a:endParaRPr b="0" dirty="0">
              <a:latin typeface="+mn-lt"/>
            </a:endParaRPr>
          </a:p>
          <a:p>
            <a:pPr marL="0" lvl="0" indent="0" algn="l" rtl="0">
              <a:lnSpc>
                <a:spcPct val="100000"/>
              </a:lnSpc>
              <a:spcBef>
                <a:spcPts val="0"/>
              </a:spcBef>
              <a:spcAft>
                <a:spcPts val="0"/>
              </a:spcAft>
              <a:buSzPts val="1400"/>
              <a:buNone/>
            </a:pPr>
            <a:r>
              <a:rPr lang="en-US" sz="1200" b="1" i="1" u="none" strike="noStrike" dirty="0">
                <a:solidFill>
                  <a:srgbClr val="000000"/>
                </a:solidFill>
                <a:latin typeface="+mn-lt"/>
                <a:ea typeface="Calibri"/>
                <a:cs typeface="Calibri"/>
                <a:sym typeface="Calibri"/>
              </a:rPr>
              <a:t>One specialist may choose to speak with the caregiver first and accept the information provided without seeking additional perspectives. Another may choose to gather information from multiple sources, ask clarifying questions, and verify what they are being told.</a:t>
            </a:r>
            <a:endParaRPr b="0" dirty="0">
              <a:latin typeface="+mn-lt"/>
            </a:endParaRPr>
          </a:p>
          <a:p>
            <a:pPr marL="0" lvl="0" indent="0" algn="l" rtl="0">
              <a:lnSpc>
                <a:spcPct val="100000"/>
              </a:lnSpc>
              <a:spcBef>
                <a:spcPts val="0"/>
              </a:spcBef>
              <a:spcAft>
                <a:spcPts val="0"/>
              </a:spcAft>
              <a:buSzPts val="1400"/>
              <a:buNone/>
            </a:pPr>
            <a:endParaRPr b="0" dirty="0">
              <a:latin typeface="+mn-lt"/>
            </a:endParaRPr>
          </a:p>
          <a:p>
            <a:pPr marL="0" lvl="0" indent="0" algn="l" rtl="0">
              <a:lnSpc>
                <a:spcPct val="100000"/>
              </a:lnSpc>
              <a:spcBef>
                <a:spcPts val="0"/>
              </a:spcBef>
              <a:spcAft>
                <a:spcPts val="0"/>
              </a:spcAft>
              <a:buSzPts val="1400"/>
              <a:buNone/>
            </a:pPr>
            <a:r>
              <a:rPr lang="en-US" sz="1200" b="1" i="1" u="none" strike="noStrike" dirty="0">
                <a:solidFill>
                  <a:srgbClr val="000000"/>
                </a:solidFill>
                <a:latin typeface="+mn-lt"/>
                <a:ea typeface="Calibri"/>
                <a:cs typeface="Calibri"/>
                <a:sym typeface="Calibri"/>
              </a:rPr>
              <a:t>These decisions impact not only what information is gathered, but how accurate and complete that understanding becomes. Over time, these differences can shape the direction of the investigation and the decisions that follow.</a:t>
            </a:r>
            <a:endParaRPr b="0" dirty="0">
              <a:latin typeface="+mn-lt"/>
            </a:endParaRPr>
          </a:p>
          <a:p>
            <a:pPr marL="0" lvl="0" indent="0" algn="l" rtl="0">
              <a:lnSpc>
                <a:spcPct val="100000"/>
              </a:lnSpc>
              <a:spcBef>
                <a:spcPts val="0"/>
              </a:spcBef>
              <a:spcAft>
                <a:spcPts val="0"/>
              </a:spcAft>
              <a:buSzPts val="1400"/>
              <a:buNone/>
            </a:pPr>
            <a:endParaRPr b="0" dirty="0">
              <a:latin typeface="+mn-lt"/>
            </a:endParaRPr>
          </a:p>
          <a:p>
            <a:pPr marL="0" lvl="0" indent="0" algn="l" rtl="0">
              <a:lnSpc>
                <a:spcPct val="100000"/>
              </a:lnSpc>
              <a:spcBef>
                <a:spcPts val="0"/>
              </a:spcBef>
              <a:spcAft>
                <a:spcPts val="0"/>
              </a:spcAft>
              <a:buSzPts val="1400"/>
              <a:buNone/>
            </a:pPr>
            <a:r>
              <a:rPr lang="en-US" sz="1200" b="1" i="1" u="none" strike="noStrike" dirty="0">
                <a:solidFill>
                  <a:srgbClr val="000000"/>
                </a:solidFill>
                <a:latin typeface="+mn-lt"/>
                <a:ea typeface="Calibri"/>
                <a:cs typeface="Calibri"/>
                <a:sym typeface="Calibri"/>
              </a:rPr>
              <a:t>This is why the quality of your decisions matters. It’s not just about taking action; it’s about taking the right actions to build an accurate understanding of what is happening.</a:t>
            </a:r>
            <a:endParaRPr b="0" dirty="0">
              <a:latin typeface="+mn-lt"/>
            </a:endParaRPr>
          </a:p>
          <a:p>
            <a:pPr marL="0" lvl="0" indent="0" algn="l" rtl="0">
              <a:lnSpc>
                <a:spcPct val="100000"/>
              </a:lnSpc>
              <a:spcBef>
                <a:spcPts val="0"/>
              </a:spcBef>
              <a:spcAft>
                <a:spcPts val="0"/>
              </a:spcAft>
              <a:buSzPts val="1400"/>
              <a:buNone/>
            </a:pPr>
            <a:endParaRPr b="0" dirty="0">
              <a:latin typeface="+mn-lt"/>
            </a:endParaRPr>
          </a:p>
          <a:p>
            <a:pPr marL="0" lvl="0" indent="0" algn="l" rtl="0">
              <a:lnSpc>
                <a:spcPct val="100000"/>
              </a:lnSpc>
              <a:spcBef>
                <a:spcPts val="0"/>
              </a:spcBef>
              <a:spcAft>
                <a:spcPts val="0"/>
              </a:spcAft>
              <a:buSzPts val="1400"/>
              <a:buNone/>
            </a:pPr>
            <a:r>
              <a:rPr lang="en-US" sz="1200" b="1" i="0" u="none" strike="noStrike" dirty="0">
                <a:solidFill>
                  <a:srgbClr val="000000"/>
                </a:solidFill>
                <a:latin typeface="+mn-lt"/>
                <a:ea typeface="Calibri"/>
                <a:cs typeface="Calibri"/>
                <a:sym typeface="Calibri"/>
              </a:rPr>
              <a:t>Facilitator Question:</a:t>
            </a:r>
            <a:r>
              <a:rPr lang="en-US" sz="1200" b="0" i="0" u="none" strike="noStrike" dirty="0">
                <a:solidFill>
                  <a:srgbClr val="000000"/>
                </a:solidFill>
                <a:latin typeface="+mn-lt"/>
                <a:ea typeface="Calibri"/>
                <a:cs typeface="Calibri"/>
                <a:sym typeface="Calibri"/>
              </a:rPr>
              <a:t> (ask the following questions and validate responses)</a:t>
            </a:r>
            <a:endParaRPr b="0" dirty="0">
              <a:latin typeface="+mn-lt"/>
            </a:endParaRPr>
          </a:p>
          <a:p>
            <a:pPr marL="171450" lvl="0" indent="-171450" algn="l" rtl="0">
              <a:lnSpc>
                <a:spcPct val="100000"/>
              </a:lnSpc>
              <a:spcBef>
                <a:spcPts val="0"/>
              </a:spcBef>
              <a:spcAft>
                <a:spcPts val="0"/>
              </a:spcAft>
              <a:buSzPts val="1400"/>
              <a:buFont typeface="Arial" panose="020B0604020202020204" pitchFamily="34" charset="0"/>
              <a:buChar char="•"/>
            </a:pPr>
            <a:r>
              <a:rPr lang="en-US" sz="1200" b="0" i="0" u="none" strike="noStrike" dirty="0">
                <a:solidFill>
                  <a:srgbClr val="000000"/>
                </a:solidFill>
                <a:latin typeface="+mn-lt"/>
                <a:ea typeface="Calibri"/>
                <a:cs typeface="Calibri"/>
                <a:sym typeface="Calibri"/>
              </a:rPr>
              <a:t>What might Specialist A miss?</a:t>
            </a:r>
            <a:br>
              <a:rPr lang="en-US" b="0" dirty="0">
                <a:latin typeface="+mn-lt"/>
              </a:rPr>
            </a:br>
            <a:endParaRPr b="0" dirty="0">
              <a:latin typeface="+mn-lt"/>
            </a:endParaRPr>
          </a:p>
          <a:p>
            <a:pPr marL="0" lvl="0" indent="0" algn="l" rtl="0">
              <a:lnSpc>
                <a:spcPct val="100000"/>
              </a:lnSpc>
              <a:spcBef>
                <a:spcPts val="0"/>
              </a:spcBef>
              <a:spcAft>
                <a:spcPts val="0"/>
              </a:spcAft>
              <a:buSzPts val="1400"/>
              <a:buNone/>
            </a:pPr>
            <a:r>
              <a:rPr lang="en-US" sz="1200" b="1" i="0" u="none" strike="noStrike" dirty="0">
                <a:solidFill>
                  <a:srgbClr val="000000"/>
                </a:solidFill>
                <a:latin typeface="+mn-lt"/>
                <a:ea typeface="Calibri"/>
                <a:cs typeface="Calibri"/>
                <a:sym typeface="Calibri"/>
              </a:rPr>
              <a:t>Facilitator Answers:</a:t>
            </a:r>
            <a:endParaRPr b="0" dirty="0">
              <a:latin typeface="+mn-lt"/>
            </a:endParaRPr>
          </a:p>
          <a:p>
            <a:pPr marL="171450" lvl="0" indent="-171450" algn="l" rtl="0">
              <a:lnSpc>
                <a:spcPct val="100000"/>
              </a:lnSpc>
              <a:spcBef>
                <a:spcPts val="0"/>
              </a:spcBef>
              <a:spcAft>
                <a:spcPts val="0"/>
              </a:spcAft>
              <a:buSzPts val="1400"/>
              <a:buFont typeface="Arial" panose="020B0604020202020204" pitchFamily="34" charset="0"/>
              <a:buChar char="•"/>
            </a:pPr>
            <a:r>
              <a:rPr lang="en-US" sz="1200" b="0" i="0" u="none" strike="noStrike" dirty="0">
                <a:solidFill>
                  <a:srgbClr val="000000"/>
                </a:solidFill>
                <a:latin typeface="+mn-lt"/>
                <a:ea typeface="Calibri"/>
                <a:cs typeface="Calibri"/>
                <a:sym typeface="Calibri"/>
              </a:rPr>
              <a:t>Specialist A may miss important details and rely on incomplete information.</a:t>
            </a:r>
            <a:endParaRPr dirty="0">
              <a:latin typeface="+mn-lt"/>
            </a:endParaRPr>
          </a:p>
          <a:p>
            <a:pPr marL="0" lvl="0" indent="0" algn="l" rtl="0">
              <a:lnSpc>
                <a:spcPct val="100000"/>
              </a:lnSpc>
              <a:spcBef>
                <a:spcPts val="0"/>
              </a:spcBef>
              <a:spcAft>
                <a:spcPts val="0"/>
              </a:spcAft>
              <a:buSzPts val="1400"/>
              <a:buNone/>
            </a:pPr>
            <a:endParaRPr b="0" dirty="0">
              <a:latin typeface="+mn-lt"/>
            </a:endParaRPr>
          </a:p>
          <a:p>
            <a:pPr marL="0" lvl="0" indent="0" algn="l" rtl="0">
              <a:lnSpc>
                <a:spcPct val="100000"/>
              </a:lnSpc>
              <a:spcBef>
                <a:spcPts val="0"/>
              </a:spcBef>
              <a:spcAft>
                <a:spcPts val="0"/>
              </a:spcAft>
              <a:buSzPts val="1400"/>
              <a:buNone/>
            </a:pPr>
            <a:r>
              <a:rPr lang="en-US" sz="1200" b="1" i="0" u="none" strike="noStrike" dirty="0">
                <a:solidFill>
                  <a:srgbClr val="000000"/>
                </a:solidFill>
                <a:latin typeface="+mn-lt"/>
                <a:ea typeface="Calibri"/>
                <a:cs typeface="Calibri"/>
                <a:sym typeface="Calibri"/>
              </a:rPr>
              <a:t>Facilitator Question:</a:t>
            </a:r>
          </a:p>
          <a:p>
            <a:pPr marL="171450" lvl="0" indent="-171450" algn="l" rtl="0">
              <a:lnSpc>
                <a:spcPct val="100000"/>
              </a:lnSpc>
              <a:spcBef>
                <a:spcPts val="0"/>
              </a:spcBef>
              <a:spcAft>
                <a:spcPts val="0"/>
              </a:spcAft>
              <a:buSzPts val="1400"/>
              <a:buFont typeface="Arial" panose="020B0604020202020204" pitchFamily="34" charset="0"/>
              <a:buChar char="•"/>
            </a:pPr>
            <a:r>
              <a:rPr lang="en-US" sz="1200" b="0" i="0" u="none" strike="noStrike" dirty="0">
                <a:solidFill>
                  <a:srgbClr val="000000"/>
                </a:solidFill>
                <a:latin typeface="+mn-lt"/>
                <a:ea typeface="Calibri"/>
                <a:cs typeface="Calibri"/>
                <a:sym typeface="Calibri"/>
              </a:rPr>
              <a:t>What advantages does Specialist B have?</a:t>
            </a:r>
            <a:endParaRPr dirty="0">
              <a:latin typeface="+mn-lt"/>
            </a:endParaRPr>
          </a:p>
          <a:p>
            <a:pPr marL="0" lvl="0" indent="0" algn="l" rtl="0">
              <a:lnSpc>
                <a:spcPct val="100000"/>
              </a:lnSpc>
              <a:spcBef>
                <a:spcPts val="0"/>
              </a:spcBef>
              <a:spcAft>
                <a:spcPts val="0"/>
              </a:spcAft>
              <a:buSzPts val="1400"/>
              <a:buNone/>
            </a:pPr>
            <a:endParaRPr b="0" dirty="0">
              <a:latin typeface="+mn-lt"/>
            </a:endParaRPr>
          </a:p>
          <a:p>
            <a:pPr marL="0" lvl="0" indent="0" algn="l" rtl="0">
              <a:lnSpc>
                <a:spcPct val="100000"/>
              </a:lnSpc>
              <a:spcBef>
                <a:spcPts val="0"/>
              </a:spcBef>
              <a:spcAft>
                <a:spcPts val="0"/>
              </a:spcAft>
              <a:buSzPts val="1400"/>
              <a:buNone/>
            </a:pPr>
            <a:r>
              <a:rPr lang="en-US" sz="1200" b="1" i="0" u="none" strike="noStrike" dirty="0">
                <a:solidFill>
                  <a:srgbClr val="000000"/>
                </a:solidFill>
                <a:latin typeface="+mn-lt"/>
                <a:ea typeface="Calibri"/>
                <a:cs typeface="Calibri"/>
                <a:sym typeface="Calibri"/>
              </a:rPr>
              <a:t>Facilitator Answers:</a:t>
            </a:r>
            <a:endParaRPr lang="en-US" sz="1200" b="0" i="0" u="none" strike="noStrike" dirty="0">
              <a:solidFill>
                <a:schemeClr val="dk1"/>
              </a:solidFill>
              <a:latin typeface="+mn-lt"/>
              <a:ea typeface="Calibri"/>
              <a:cs typeface="Arial"/>
              <a:sym typeface="Arial"/>
            </a:endParaRPr>
          </a:p>
          <a:p>
            <a:pPr marL="171450" lvl="0" indent="-171450" algn="l" rtl="0">
              <a:lnSpc>
                <a:spcPct val="100000"/>
              </a:lnSpc>
              <a:spcBef>
                <a:spcPts val="0"/>
              </a:spcBef>
              <a:spcAft>
                <a:spcPts val="0"/>
              </a:spcAft>
              <a:buSzPts val="1400"/>
              <a:buFont typeface="Arial" panose="020B0604020202020204" pitchFamily="34" charset="0"/>
              <a:buChar char="•"/>
            </a:pPr>
            <a:r>
              <a:rPr lang="en-US" sz="1200" b="0" i="0" u="none" strike="noStrike" dirty="0">
                <a:solidFill>
                  <a:srgbClr val="000000"/>
                </a:solidFill>
                <a:latin typeface="+mn-lt"/>
                <a:ea typeface="Calibri"/>
                <a:cs typeface="Calibri"/>
                <a:sym typeface="Calibri"/>
              </a:rPr>
              <a:t>Specialist B gains a broader understanding and verifies information.</a:t>
            </a:r>
            <a:endParaRPr dirty="0">
              <a:latin typeface="+mn-lt"/>
            </a:endParaRPr>
          </a:p>
          <a:p>
            <a:pPr marL="0" lvl="0" indent="0" algn="l" rtl="0">
              <a:lnSpc>
                <a:spcPct val="100000"/>
              </a:lnSpc>
              <a:spcBef>
                <a:spcPts val="0"/>
              </a:spcBef>
              <a:spcAft>
                <a:spcPts val="0"/>
              </a:spcAft>
              <a:buSzPts val="1400"/>
              <a:buNone/>
            </a:pPr>
            <a:endParaRPr b="0" dirty="0">
              <a:latin typeface="+mn-lt"/>
            </a:endParaRPr>
          </a:p>
          <a:p>
            <a:pPr marL="0" lvl="0" indent="0" algn="l" rtl="0">
              <a:lnSpc>
                <a:spcPct val="100000"/>
              </a:lnSpc>
              <a:spcBef>
                <a:spcPts val="0"/>
              </a:spcBef>
              <a:spcAft>
                <a:spcPts val="0"/>
              </a:spcAft>
              <a:buSzPts val="1400"/>
              <a:buNone/>
            </a:pPr>
            <a:r>
              <a:rPr lang="en-US" sz="1200" b="1" i="0" u="none" strike="noStrike" dirty="0">
                <a:solidFill>
                  <a:srgbClr val="000000"/>
                </a:solidFill>
                <a:latin typeface="+mn-lt"/>
                <a:ea typeface="Calibri"/>
                <a:cs typeface="Calibri"/>
                <a:sym typeface="Calibri"/>
              </a:rPr>
              <a:t>Facilitator Question</a:t>
            </a:r>
            <a:r>
              <a:rPr lang="en-US" sz="1200" b="0" i="0" u="none" strike="noStrike" dirty="0">
                <a:solidFill>
                  <a:srgbClr val="000000"/>
                </a:solidFill>
                <a:latin typeface="+mn-lt"/>
                <a:ea typeface="Calibri"/>
                <a:cs typeface="Calibri"/>
                <a:sym typeface="Calibri"/>
              </a:rPr>
              <a:t>:</a:t>
            </a:r>
          </a:p>
          <a:p>
            <a:pPr marL="171450" lvl="0" indent="-171450" algn="l" rtl="0">
              <a:lnSpc>
                <a:spcPct val="100000"/>
              </a:lnSpc>
              <a:spcBef>
                <a:spcPts val="0"/>
              </a:spcBef>
              <a:spcAft>
                <a:spcPts val="0"/>
              </a:spcAft>
              <a:buSzPts val="1400"/>
              <a:buFont typeface="Arial" panose="020B0604020202020204" pitchFamily="34" charset="0"/>
              <a:buChar char="•"/>
            </a:pPr>
            <a:r>
              <a:rPr lang="en-US" sz="1200" b="0" i="0" u="none" strike="noStrike" dirty="0">
                <a:solidFill>
                  <a:srgbClr val="000000"/>
                </a:solidFill>
                <a:latin typeface="+mn-lt"/>
                <a:ea typeface="Calibri"/>
                <a:cs typeface="Calibri"/>
                <a:sym typeface="Calibri"/>
              </a:rPr>
              <a:t>How could these differences impact safety decisions?</a:t>
            </a:r>
            <a:endParaRPr dirty="0">
              <a:latin typeface="+mn-lt"/>
            </a:endParaRPr>
          </a:p>
          <a:p>
            <a:pPr marL="0" lvl="0" indent="0" algn="l" rtl="0">
              <a:lnSpc>
                <a:spcPct val="100000"/>
              </a:lnSpc>
              <a:spcBef>
                <a:spcPts val="0"/>
              </a:spcBef>
              <a:spcAft>
                <a:spcPts val="0"/>
              </a:spcAft>
              <a:buSzPts val="1400"/>
              <a:buNone/>
            </a:pPr>
            <a:endParaRPr b="0" dirty="0">
              <a:latin typeface="+mn-lt"/>
            </a:endParaRPr>
          </a:p>
          <a:p>
            <a:pPr marL="0" lvl="0" indent="0" algn="l" rtl="0">
              <a:lnSpc>
                <a:spcPct val="100000"/>
              </a:lnSpc>
              <a:spcBef>
                <a:spcPts val="0"/>
              </a:spcBef>
              <a:spcAft>
                <a:spcPts val="0"/>
              </a:spcAft>
              <a:buSzPts val="1400"/>
              <a:buNone/>
            </a:pPr>
            <a:r>
              <a:rPr lang="en-US" sz="1200" b="1" i="0" u="none" strike="noStrike" dirty="0">
                <a:solidFill>
                  <a:srgbClr val="000000"/>
                </a:solidFill>
                <a:latin typeface="+mn-lt"/>
                <a:ea typeface="Calibri"/>
                <a:cs typeface="Calibri"/>
                <a:sym typeface="Calibri"/>
              </a:rPr>
              <a:t>Facilitator Answers:</a:t>
            </a:r>
            <a:endParaRPr b="0" dirty="0">
              <a:latin typeface="+mn-lt"/>
            </a:endParaRPr>
          </a:p>
          <a:p>
            <a:pPr marL="171450" lvl="0" indent="-171450" algn="l" rtl="0">
              <a:lnSpc>
                <a:spcPct val="100000"/>
              </a:lnSpc>
              <a:spcBef>
                <a:spcPts val="0"/>
              </a:spcBef>
              <a:spcAft>
                <a:spcPts val="0"/>
              </a:spcAft>
              <a:buSzPts val="1400"/>
              <a:buFont typeface="Arial" panose="020B0604020202020204" pitchFamily="34" charset="0"/>
              <a:buChar char="•"/>
            </a:pPr>
            <a:r>
              <a:rPr lang="en-US" sz="1200" b="0" i="0" u="none" strike="noStrike" dirty="0">
                <a:solidFill>
                  <a:srgbClr val="000000"/>
                </a:solidFill>
                <a:latin typeface="+mn-lt"/>
                <a:ea typeface="Calibri"/>
                <a:cs typeface="Calibri"/>
                <a:sym typeface="Calibri"/>
              </a:rPr>
              <a:t>This impacts safety decisions by creating better-informed decisions and a more accurate understanding.</a:t>
            </a:r>
            <a:endParaRPr dirty="0">
              <a:latin typeface="+mn-lt"/>
            </a:endParaRPr>
          </a:p>
          <a:p>
            <a:pPr marL="0" lvl="0" indent="0" algn="l" rtl="0">
              <a:lnSpc>
                <a:spcPct val="100000"/>
              </a:lnSpc>
              <a:spcBef>
                <a:spcPts val="0"/>
              </a:spcBef>
              <a:spcAft>
                <a:spcPts val="0"/>
              </a:spcAft>
              <a:buSzPts val="1400"/>
              <a:buNone/>
            </a:pPr>
            <a:endParaRPr b="0" dirty="0">
              <a:latin typeface="+mn-lt"/>
            </a:endParaRPr>
          </a:p>
          <a:p>
            <a:pPr marL="0" lvl="0" indent="0" algn="l" rtl="0">
              <a:lnSpc>
                <a:spcPct val="100000"/>
              </a:lnSpc>
              <a:spcBef>
                <a:spcPts val="0"/>
              </a:spcBef>
              <a:spcAft>
                <a:spcPts val="0"/>
              </a:spcAft>
              <a:buSzPts val="1400"/>
              <a:buNone/>
            </a:pPr>
            <a:r>
              <a:rPr lang="en-US" sz="1200" b="1" i="0" u="none" strike="noStrike" dirty="0">
                <a:solidFill>
                  <a:srgbClr val="000000"/>
                </a:solidFill>
                <a:latin typeface="+mn-lt"/>
                <a:ea typeface="Calibri"/>
                <a:cs typeface="Calibri"/>
                <a:sym typeface="Calibri"/>
              </a:rPr>
              <a:t>Key Points</a:t>
            </a:r>
            <a:r>
              <a:rPr lang="en-US" sz="1200" b="0" i="0" u="none" strike="noStrike" dirty="0">
                <a:solidFill>
                  <a:srgbClr val="000000"/>
                </a:solidFill>
                <a:latin typeface="+mn-lt"/>
                <a:ea typeface="Calibri"/>
                <a:cs typeface="Calibri"/>
                <a:sym typeface="Calibri"/>
              </a:rPr>
              <a:t> (ensure the following are covered):</a:t>
            </a:r>
            <a:endParaRPr b="0" dirty="0">
              <a:latin typeface="+mn-lt"/>
            </a:endParaRPr>
          </a:p>
          <a:p>
            <a:pPr marL="171450" lvl="0" indent="-171450" algn="l" rtl="0">
              <a:lnSpc>
                <a:spcPct val="100000"/>
              </a:lnSpc>
              <a:spcBef>
                <a:spcPts val="0"/>
              </a:spcBef>
              <a:spcAft>
                <a:spcPts val="0"/>
              </a:spcAft>
              <a:buSzPts val="1400"/>
              <a:buFont typeface="Arial" panose="020B0604020202020204" pitchFamily="34" charset="0"/>
              <a:buChar char="•"/>
            </a:pPr>
            <a:r>
              <a:rPr lang="en-US" sz="1200" b="0" i="0" u="none" strike="noStrike" dirty="0">
                <a:solidFill>
                  <a:srgbClr val="000000"/>
                </a:solidFill>
                <a:latin typeface="+mn-lt"/>
                <a:ea typeface="Calibri"/>
                <a:cs typeface="Calibri"/>
                <a:sym typeface="Calibri"/>
              </a:rPr>
              <a:t>Not all approaches lead to the same understanding.</a:t>
            </a:r>
            <a:endParaRPr dirty="0">
              <a:latin typeface="+mn-lt"/>
            </a:endParaRPr>
          </a:p>
          <a:p>
            <a:pPr marL="171450" lvl="0" indent="-171450" algn="l" rtl="0">
              <a:lnSpc>
                <a:spcPct val="100000"/>
              </a:lnSpc>
              <a:spcBef>
                <a:spcPts val="0"/>
              </a:spcBef>
              <a:spcAft>
                <a:spcPts val="0"/>
              </a:spcAft>
              <a:buSzPts val="1400"/>
              <a:buFont typeface="Arial" panose="020B0604020202020204" pitchFamily="34" charset="0"/>
              <a:buChar char="•"/>
            </a:pPr>
            <a:r>
              <a:rPr lang="en-US" sz="1200" b="0" i="0" u="none" strike="noStrike" dirty="0">
                <a:solidFill>
                  <a:srgbClr val="000000"/>
                </a:solidFill>
                <a:latin typeface="+mn-lt"/>
                <a:ea typeface="Calibri"/>
                <a:cs typeface="Calibri"/>
                <a:sym typeface="Calibri"/>
              </a:rPr>
              <a:t>Decision-making impacts information quality.</a:t>
            </a:r>
            <a:endParaRPr dirty="0">
              <a:latin typeface="+mn-lt"/>
            </a:endParaRPr>
          </a:p>
          <a:p>
            <a:pPr marL="171450" lvl="0" indent="-171450" algn="l" rtl="0">
              <a:lnSpc>
                <a:spcPct val="100000"/>
              </a:lnSpc>
              <a:spcBef>
                <a:spcPts val="0"/>
              </a:spcBef>
              <a:spcAft>
                <a:spcPts val="0"/>
              </a:spcAft>
              <a:buSzPts val="1400"/>
              <a:buFont typeface="Arial" panose="020B0604020202020204" pitchFamily="34" charset="0"/>
              <a:buChar char="•"/>
            </a:pPr>
            <a:r>
              <a:rPr lang="en-US" sz="1200" b="0" i="0" u="none" strike="noStrike" dirty="0">
                <a:solidFill>
                  <a:srgbClr val="000000"/>
                </a:solidFill>
                <a:latin typeface="+mn-lt"/>
                <a:ea typeface="Calibri"/>
                <a:cs typeface="Calibri"/>
                <a:sym typeface="Calibri"/>
              </a:rPr>
              <a:t>Strong decisions improve accuracy within the investigation. </a:t>
            </a:r>
            <a:endParaRPr dirty="0">
              <a:latin typeface="+mn-lt"/>
            </a:endParaRPr>
          </a:p>
          <a:p>
            <a:pPr marL="171450" lvl="0" indent="-171450" algn="l" rtl="0">
              <a:lnSpc>
                <a:spcPct val="100000"/>
              </a:lnSpc>
              <a:spcBef>
                <a:spcPts val="0"/>
              </a:spcBef>
              <a:spcAft>
                <a:spcPts val="0"/>
              </a:spcAft>
              <a:buSzPts val="1400"/>
              <a:buFont typeface="Arial" panose="020B0604020202020204" pitchFamily="34" charset="0"/>
              <a:buChar char="•"/>
            </a:pPr>
            <a:r>
              <a:rPr lang="en-US" sz="1200" b="0" i="0" u="none" strike="noStrike" dirty="0">
                <a:solidFill>
                  <a:srgbClr val="000000"/>
                </a:solidFill>
                <a:latin typeface="+mn-lt"/>
                <a:ea typeface="Calibri"/>
                <a:cs typeface="Calibri"/>
                <a:sym typeface="Calibri"/>
              </a:rPr>
              <a:t>Investigations require multiple perspectives.</a:t>
            </a:r>
            <a:endParaRPr dirty="0">
              <a:latin typeface="+mn-lt"/>
            </a:endParaRPr>
          </a:p>
          <a:p>
            <a:pPr marL="171450" lvl="0" indent="-171450" algn="l" rtl="0">
              <a:lnSpc>
                <a:spcPct val="100000"/>
              </a:lnSpc>
              <a:spcBef>
                <a:spcPts val="0"/>
              </a:spcBef>
              <a:spcAft>
                <a:spcPts val="0"/>
              </a:spcAft>
              <a:buSzPts val="1400"/>
              <a:buFont typeface="Arial" panose="020B0604020202020204" pitchFamily="34" charset="0"/>
              <a:buChar char="•"/>
            </a:pPr>
            <a:r>
              <a:rPr lang="en-US" sz="1200" b="0" i="0" u="none" strike="noStrike" dirty="0">
                <a:solidFill>
                  <a:srgbClr val="000000"/>
                </a:solidFill>
                <a:latin typeface="+mn-lt"/>
                <a:ea typeface="Calibri"/>
                <a:cs typeface="Calibri"/>
                <a:sym typeface="Calibri"/>
              </a:rPr>
              <a:t>Reinforce to the participants that investigative decisions directly impact outcomes of the investigation and the child’s safety. </a:t>
            </a:r>
            <a:endParaRPr dirty="0">
              <a:latin typeface="+mn-lt"/>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1"/>
        <p:cNvGrpSpPr/>
        <p:nvPr/>
      </p:nvGrpSpPr>
      <p:grpSpPr>
        <a:xfrm>
          <a:off x="0" y="0"/>
          <a:ext cx="0" cy="0"/>
          <a:chOff x="0" y="0"/>
          <a:chExt cx="0" cy="0"/>
        </a:xfrm>
      </p:grpSpPr>
      <p:sp>
        <p:nvSpPr>
          <p:cNvPr id="302" name="Google Shape;302;p39:notes"/>
          <p:cNvSpPr>
            <a:spLocks noGrp="1" noRot="1" noChangeAspect="1"/>
          </p:cNvSpPr>
          <p:nvPr>
            <p:ph type="sldImg" idx="2"/>
          </p:nvPr>
        </p:nvSpPr>
        <p:spPr>
          <a:xfrm>
            <a:off x="685800" y="893763"/>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03" name="Google Shape;303;p39:notes"/>
          <p:cNvSpPr txBox="1">
            <a:spLocks noGrp="1"/>
          </p:cNvSpPr>
          <p:nvPr>
            <p:ph type="body" idx="1"/>
          </p:nvPr>
        </p:nvSpPr>
        <p:spPr>
          <a:xfrm>
            <a:off x="685800" y="3979863"/>
            <a:ext cx="5486400" cy="427037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b="1" dirty="0">
                <a:latin typeface="+mn-lt"/>
                <a:ea typeface="Calibri"/>
                <a:cs typeface="Calibri"/>
                <a:sym typeface="Calibri"/>
              </a:rPr>
              <a:t>MOVING FROM ACTION TO INTENTIONAL ACTION</a:t>
            </a:r>
            <a:endParaRPr dirty="0">
              <a:latin typeface="+mn-lt"/>
            </a:endParaRPr>
          </a:p>
          <a:p>
            <a:pPr marL="0" lvl="0" indent="0" algn="l" rtl="0">
              <a:lnSpc>
                <a:spcPct val="100000"/>
              </a:lnSpc>
              <a:spcBef>
                <a:spcPts val="0"/>
              </a:spcBef>
              <a:spcAft>
                <a:spcPts val="0"/>
              </a:spcAft>
              <a:buSzPts val="1400"/>
              <a:buNone/>
            </a:pPr>
            <a:endParaRPr b="1" dirty="0">
              <a:latin typeface="+mn-lt"/>
              <a:ea typeface="Calibri"/>
              <a:cs typeface="Calibri"/>
              <a:sym typeface="Calibri"/>
            </a:endParaRPr>
          </a:p>
          <a:p>
            <a:pPr marL="0" lvl="0" indent="0" algn="l" rtl="0">
              <a:lnSpc>
                <a:spcPct val="100000"/>
              </a:lnSpc>
              <a:spcBef>
                <a:spcPts val="0"/>
              </a:spcBef>
              <a:spcAft>
                <a:spcPts val="0"/>
              </a:spcAft>
              <a:buSzPts val="1400"/>
              <a:buNone/>
            </a:pPr>
            <a:r>
              <a:rPr lang="en-US" b="1" dirty="0">
                <a:latin typeface="+mn-lt"/>
                <a:ea typeface="Calibri"/>
                <a:cs typeface="Calibri"/>
                <a:sym typeface="Calibri"/>
              </a:rPr>
              <a:t>Time:</a:t>
            </a:r>
            <a:r>
              <a:rPr lang="en-US" dirty="0">
                <a:latin typeface="+mn-lt"/>
                <a:ea typeface="Calibri"/>
                <a:cs typeface="Calibri"/>
                <a:sym typeface="Calibri"/>
              </a:rPr>
              <a:t> 10 minutes</a:t>
            </a:r>
            <a:endParaRPr dirty="0">
              <a:latin typeface="+mn-lt"/>
            </a:endParaRPr>
          </a:p>
          <a:p>
            <a:pPr marL="0" lvl="0" indent="0" algn="l" rtl="0">
              <a:lnSpc>
                <a:spcPct val="100000"/>
              </a:lnSpc>
              <a:spcBef>
                <a:spcPts val="0"/>
              </a:spcBef>
              <a:spcAft>
                <a:spcPts val="0"/>
              </a:spcAft>
              <a:buSzPts val="1400"/>
              <a:buNone/>
            </a:pPr>
            <a:r>
              <a:rPr lang="en-US" b="1" dirty="0">
                <a:latin typeface="+mn-lt"/>
                <a:ea typeface="Calibri"/>
                <a:cs typeface="Calibri"/>
                <a:sym typeface="Calibri"/>
              </a:rPr>
              <a:t>Purpose: </a:t>
            </a:r>
            <a:r>
              <a:rPr lang="en-US" dirty="0">
                <a:latin typeface="+mn-lt"/>
                <a:ea typeface="Calibri"/>
                <a:cs typeface="Calibri"/>
                <a:sym typeface="Calibri"/>
              </a:rPr>
              <a:t>To introduce clear criteria for evaluating investigative decisions and help specialists distinguish between strong and weak actions</a:t>
            </a:r>
            <a:endParaRPr dirty="0">
              <a:latin typeface="+mn-lt"/>
            </a:endParaRPr>
          </a:p>
          <a:p>
            <a:pPr marL="0" lvl="0" indent="0" algn="l" rtl="0">
              <a:lnSpc>
                <a:spcPct val="100000"/>
              </a:lnSpc>
              <a:spcBef>
                <a:spcPts val="0"/>
              </a:spcBef>
              <a:spcAft>
                <a:spcPts val="0"/>
              </a:spcAft>
              <a:buSzPts val="1400"/>
              <a:buNone/>
            </a:pPr>
            <a:br>
              <a:rPr lang="en-US" dirty="0">
                <a:latin typeface="+mn-lt"/>
                <a:ea typeface="Calibri"/>
                <a:cs typeface="Calibri"/>
                <a:sym typeface="Calibri"/>
              </a:rPr>
            </a:br>
            <a:r>
              <a:rPr lang="en-US" b="1" dirty="0">
                <a:latin typeface="+mn-lt"/>
                <a:ea typeface="Calibri"/>
                <a:cs typeface="Calibri"/>
                <a:sym typeface="Calibri"/>
              </a:rPr>
              <a:t>Activity Set Up:</a:t>
            </a:r>
            <a:endParaRPr dirty="0">
              <a:latin typeface="+mn-lt"/>
            </a:endParaRPr>
          </a:p>
          <a:p>
            <a:pPr marL="171450" lvl="0" indent="-171450" algn="l" rtl="0">
              <a:lnSpc>
                <a:spcPct val="100000"/>
              </a:lnSpc>
              <a:spcBef>
                <a:spcPts val="0"/>
              </a:spcBef>
              <a:spcAft>
                <a:spcPts val="0"/>
              </a:spcAft>
              <a:buSzPts val="1400"/>
              <a:buFont typeface="Arial"/>
              <a:buChar char="•"/>
            </a:pPr>
            <a:r>
              <a:rPr lang="en-US" dirty="0">
                <a:latin typeface="+mn-lt"/>
                <a:ea typeface="Calibri"/>
                <a:cs typeface="Calibri"/>
                <a:sym typeface="Calibri"/>
              </a:rPr>
              <a:t>Before class, post four signs in different corners of the room:</a:t>
            </a:r>
            <a:endParaRPr dirty="0">
              <a:latin typeface="+mn-lt"/>
            </a:endParaRPr>
          </a:p>
          <a:p>
            <a:pPr marL="628650" lvl="1" indent="-171450" algn="l" rtl="0">
              <a:lnSpc>
                <a:spcPct val="100000"/>
              </a:lnSpc>
              <a:spcBef>
                <a:spcPts val="0"/>
              </a:spcBef>
              <a:spcAft>
                <a:spcPts val="0"/>
              </a:spcAft>
              <a:buSzPts val="1400"/>
              <a:buFont typeface="Arial"/>
              <a:buChar char="•"/>
            </a:pPr>
            <a:r>
              <a:rPr lang="en-US" b="1" dirty="0">
                <a:latin typeface="+mn-lt"/>
                <a:ea typeface="Calibri"/>
                <a:cs typeface="Calibri"/>
                <a:sym typeface="Calibri"/>
              </a:rPr>
              <a:t>Closes a Key Information Gap</a:t>
            </a:r>
            <a:r>
              <a:rPr lang="en-US" dirty="0">
                <a:latin typeface="+mn-lt"/>
                <a:ea typeface="Calibri"/>
                <a:cs typeface="Calibri"/>
                <a:sym typeface="Calibri"/>
              </a:rPr>
              <a:t> </a:t>
            </a:r>
            <a:endParaRPr dirty="0">
              <a:latin typeface="+mn-lt"/>
            </a:endParaRPr>
          </a:p>
          <a:p>
            <a:pPr marL="628650" lvl="1" indent="-171450" algn="l" rtl="0">
              <a:lnSpc>
                <a:spcPct val="100000"/>
              </a:lnSpc>
              <a:spcBef>
                <a:spcPts val="0"/>
              </a:spcBef>
              <a:spcAft>
                <a:spcPts val="0"/>
              </a:spcAft>
              <a:buSzPts val="1400"/>
              <a:buFont typeface="Arial"/>
              <a:buChar char="•"/>
            </a:pPr>
            <a:r>
              <a:rPr lang="en-US" b="1" dirty="0">
                <a:latin typeface="+mn-lt"/>
                <a:ea typeface="Calibri"/>
                <a:cs typeface="Calibri"/>
                <a:sym typeface="Calibri"/>
              </a:rPr>
              <a:t>Increases Understanding</a:t>
            </a:r>
            <a:r>
              <a:rPr lang="en-US" dirty="0">
                <a:latin typeface="+mn-lt"/>
                <a:ea typeface="Calibri"/>
                <a:cs typeface="Calibri"/>
                <a:sym typeface="Calibri"/>
              </a:rPr>
              <a:t> </a:t>
            </a:r>
            <a:endParaRPr dirty="0">
              <a:latin typeface="+mn-lt"/>
            </a:endParaRPr>
          </a:p>
          <a:p>
            <a:pPr marL="628650" lvl="1" indent="-171450" algn="l" rtl="0">
              <a:lnSpc>
                <a:spcPct val="100000"/>
              </a:lnSpc>
              <a:spcBef>
                <a:spcPts val="0"/>
              </a:spcBef>
              <a:spcAft>
                <a:spcPts val="0"/>
              </a:spcAft>
              <a:buSzPts val="1400"/>
              <a:buFont typeface="Arial"/>
              <a:buChar char="•"/>
            </a:pPr>
            <a:r>
              <a:rPr lang="en-US" b="1" dirty="0">
                <a:latin typeface="+mn-lt"/>
                <a:ea typeface="Calibri"/>
                <a:cs typeface="Calibri"/>
                <a:sym typeface="Calibri"/>
              </a:rPr>
              <a:t>Clarifies Concerns</a:t>
            </a:r>
            <a:r>
              <a:rPr lang="en-US" dirty="0">
                <a:latin typeface="+mn-lt"/>
                <a:ea typeface="Calibri"/>
                <a:cs typeface="Calibri"/>
                <a:sym typeface="Calibri"/>
              </a:rPr>
              <a:t> </a:t>
            </a:r>
            <a:endParaRPr dirty="0">
              <a:latin typeface="+mn-lt"/>
            </a:endParaRPr>
          </a:p>
          <a:p>
            <a:pPr marL="628650" lvl="1" indent="-171450" algn="l" rtl="0">
              <a:lnSpc>
                <a:spcPct val="100000"/>
              </a:lnSpc>
              <a:spcBef>
                <a:spcPts val="0"/>
              </a:spcBef>
              <a:spcAft>
                <a:spcPts val="0"/>
              </a:spcAft>
              <a:buSzPts val="1400"/>
              <a:buFont typeface="Arial"/>
              <a:buChar char="•"/>
            </a:pPr>
            <a:r>
              <a:rPr lang="en-US" b="1" dirty="0">
                <a:latin typeface="+mn-lt"/>
                <a:ea typeface="Calibri"/>
                <a:cs typeface="Calibri"/>
                <a:sym typeface="Calibri"/>
              </a:rPr>
              <a:t>Reduces Uncertainty</a:t>
            </a:r>
            <a:r>
              <a:rPr lang="en-US" dirty="0">
                <a:latin typeface="+mn-lt"/>
                <a:ea typeface="Calibri"/>
                <a:cs typeface="Calibri"/>
                <a:sym typeface="Calibri"/>
              </a:rPr>
              <a:t> </a:t>
            </a:r>
            <a:endParaRPr dirty="0">
              <a:latin typeface="+mn-lt"/>
            </a:endParaRPr>
          </a:p>
          <a:p>
            <a:pPr marL="171450" lvl="0" indent="-171450" algn="l" rtl="0">
              <a:lnSpc>
                <a:spcPct val="100000"/>
              </a:lnSpc>
              <a:spcBef>
                <a:spcPts val="0"/>
              </a:spcBef>
              <a:spcAft>
                <a:spcPts val="0"/>
              </a:spcAft>
              <a:buSzPts val="1400"/>
              <a:buFont typeface="Arial"/>
              <a:buChar char="•"/>
            </a:pPr>
            <a:r>
              <a:rPr lang="en-US" dirty="0">
                <a:latin typeface="+mn-lt"/>
                <a:ea typeface="Calibri"/>
                <a:cs typeface="Calibri"/>
                <a:sym typeface="Calibri"/>
              </a:rPr>
              <a:t>Explain that each sign represents one characteristic of a strong investigative decision.</a:t>
            </a:r>
            <a:endParaRPr dirty="0">
              <a:latin typeface="+mn-lt"/>
            </a:endParaRPr>
          </a:p>
          <a:p>
            <a:pPr marL="0" lvl="0" indent="0" algn="l" rtl="0">
              <a:lnSpc>
                <a:spcPct val="100000"/>
              </a:lnSpc>
              <a:spcBef>
                <a:spcPts val="0"/>
              </a:spcBef>
              <a:spcAft>
                <a:spcPts val="0"/>
              </a:spcAft>
              <a:buSzPts val="1400"/>
              <a:buNone/>
            </a:pPr>
            <a:endParaRPr dirty="0">
              <a:latin typeface="+mn-lt"/>
              <a:ea typeface="Calibri"/>
              <a:cs typeface="Calibri"/>
              <a:sym typeface="Calibri"/>
            </a:endParaRPr>
          </a:p>
          <a:p>
            <a:pPr marL="0" lvl="0" indent="0" algn="l" rtl="0">
              <a:lnSpc>
                <a:spcPct val="100000"/>
              </a:lnSpc>
              <a:spcBef>
                <a:spcPts val="0"/>
              </a:spcBef>
              <a:spcAft>
                <a:spcPts val="0"/>
              </a:spcAft>
              <a:buSzPts val="1400"/>
              <a:buNone/>
            </a:pPr>
            <a:r>
              <a:rPr lang="en-US" b="1" dirty="0">
                <a:latin typeface="+mn-lt"/>
                <a:ea typeface="Calibri"/>
                <a:cs typeface="Calibri"/>
                <a:sym typeface="Calibri"/>
              </a:rPr>
              <a:t>Activity Instructions:</a:t>
            </a:r>
            <a:endParaRPr dirty="0">
              <a:latin typeface="+mn-lt"/>
            </a:endParaRPr>
          </a:p>
          <a:p>
            <a:pPr marL="171450" lvl="0" indent="-171450" algn="l" rtl="0">
              <a:lnSpc>
                <a:spcPct val="100000"/>
              </a:lnSpc>
              <a:spcBef>
                <a:spcPts val="0"/>
              </a:spcBef>
              <a:spcAft>
                <a:spcPts val="0"/>
              </a:spcAft>
              <a:buSzPts val="1400"/>
              <a:buFont typeface="Arial" panose="020B0604020202020204" pitchFamily="34" charset="0"/>
              <a:buChar char="•"/>
            </a:pPr>
            <a:r>
              <a:rPr lang="en-US" dirty="0">
                <a:latin typeface="+mn-lt"/>
                <a:ea typeface="Calibri"/>
                <a:cs typeface="Calibri"/>
                <a:sym typeface="Calibri"/>
              </a:rPr>
              <a:t>Ask participants to think about the investigative actions they prioritized during the previous activity. </a:t>
            </a:r>
            <a:endParaRPr dirty="0">
              <a:latin typeface="+mn-lt"/>
            </a:endParaRPr>
          </a:p>
          <a:p>
            <a:pPr marL="171450" lvl="0" indent="-171450" algn="l" rtl="0">
              <a:lnSpc>
                <a:spcPct val="100000"/>
              </a:lnSpc>
              <a:spcBef>
                <a:spcPts val="0"/>
              </a:spcBef>
              <a:spcAft>
                <a:spcPts val="0"/>
              </a:spcAft>
              <a:buSzPts val="1400"/>
              <a:buFont typeface="Arial" panose="020B0604020202020204" pitchFamily="34" charset="0"/>
              <a:buChar char="•"/>
            </a:pPr>
            <a:r>
              <a:rPr lang="en-US" dirty="0">
                <a:latin typeface="+mn-lt"/>
                <a:ea typeface="Calibri"/>
                <a:cs typeface="Calibri"/>
                <a:sym typeface="Calibri"/>
              </a:rPr>
              <a:t>Have participants stand and move to the corner representing the characteristic they believe is </a:t>
            </a:r>
            <a:r>
              <a:rPr lang="en-US" b="1" dirty="0">
                <a:latin typeface="+mn-lt"/>
                <a:ea typeface="Calibri"/>
                <a:cs typeface="Calibri"/>
                <a:sym typeface="Calibri"/>
              </a:rPr>
              <a:t>most important</a:t>
            </a:r>
            <a:r>
              <a:rPr lang="en-US" dirty="0">
                <a:latin typeface="+mn-lt"/>
                <a:ea typeface="Calibri"/>
                <a:cs typeface="Calibri"/>
                <a:sym typeface="Calibri"/>
              </a:rPr>
              <a:t> when determining whether an investigative decision is strong. </a:t>
            </a:r>
            <a:endParaRPr dirty="0">
              <a:latin typeface="+mn-lt"/>
            </a:endParaRPr>
          </a:p>
          <a:p>
            <a:pPr marL="171450" lvl="0" indent="-171450" algn="l" rtl="0">
              <a:lnSpc>
                <a:spcPct val="100000"/>
              </a:lnSpc>
              <a:spcBef>
                <a:spcPts val="0"/>
              </a:spcBef>
              <a:spcAft>
                <a:spcPts val="0"/>
              </a:spcAft>
              <a:buSzPts val="1400"/>
              <a:buFont typeface="Arial" panose="020B0604020202020204" pitchFamily="34" charset="0"/>
              <a:buChar char="•"/>
            </a:pPr>
            <a:r>
              <a:rPr lang="en-US" dirty="0">
                <a:latin typeface="+mn-lt"/>
                <a:ea typeface="Calibri"/>
                <a:cs typeface="Calibri"/>
                <a:sym typeface="Calibri"/>
              </a:rPr>
              <a:t>Once in their corner, participants will discuss: </a:t>
            </a:r>
            <a:endParaRPr dirty="0">
              <a:latin typeface="+mn-lt"/>
            </a:endParaRPr>
          </a:p>
          <a:p>
            <a:pPr marL="628650" lvl="2" indent="-171450" algn="l" rtl="0">
              <a:lnSpc>
                <a:spcPct val="100000"/>
              </a:lnSpc>
              <a:spcBef>
                <a:spcPts val="0"/>
              </a:spcBef>
              <a:spcAft>
                <a:spcPts val="0"/>
              </a:spcAft>
              <a:buSzPts val="1400"/>
              <a:buFont typeface="Arial" panose="020B0604020202020204" pitchFamily="34" charset="0"/>
              <a:buChar char="•"/>
            </a:pPr>
            <a:r>
              <a:rPr lang="en-US" dirty="0">
                <a:latin typeface="+mn-lt"/>
                <a:ea typeface="Calibri"/>
                <a:cs typeface="Calibri"/>
                <a:sym typeface="Calibri"/>
              </a:rPr>
              <a:t>Why they chose that characteristic. </a:t>
            </a:r>
            <a:endParaRPr dirty="0">
              <a:latin typeface="+mn-lt"/>
            </a:endParaRPr>
          </a:p>
          <a:p>
            <a:pPr marL="628650" lvl="2" indent="-171450" algn="l" rtl="0">
              <a:lnSpc>
                <a:spcPct val="100000"/>
              </a:lnSpc>
              <a:spcBef>
                <a:spcPts val="0"/>
              </a:spcBef>
              <a:spcAft>
                <a:spcPts val="0"/>
              </a:spcAft>
              <a:buSzPts val="1400"/>
              <a:buFont typeface="Arial" panose="020B0604020202020204" pitchFamily="34" charset="0"/>
              <a:buChar char="•"/>
            </a:pPr>
            <a:r>
              <a:rPr lang="en-US" dirty="0">
                <a:latin typeface="+mn-lt"/>
                <a:ea typeface="Calibri"/>
                <a:cs typeface="Calibri"/>
                <a:sym typeface="Calibri"/>
              </a:rPr>
              <a:t>How it strengthens an investigation. </a:t>
            </a:r>
            <a:endParaRPr dirty="0">
              <a:latin typeface="+mn-lt"/>
            </a:endParaRPr>
          </a:p>
          <a:p>
            <a:pPr marL="628650" lvl="2" indent="-171450" algn="l" rtl="0">
              <a:lnSpc>
                <a:spcPct val="100000"/>
              </a:lnSpc>
              <a:spcBef>
                <a:spcPts val="0"/>
              </a:spcBef>
              <a:spcAft>
                <a:spcPts val="0"/>
              </a:spcAft>
              <a:buSzPts val="1400"/>
              <a:buFont typeface="Arial" panose="020B0604020202020204" pitchFamily="34" charset="0"/>
              <a:buChar char="•"/>
            </a:pPr>
            <a:r>
              <a:rPr lang="en-US" dirty="0">
                <a:latin typeface="+mn-lt"/>
                <a:ea typeface="Calibri"/>
                <a:cs typeface="Calibri"/>
                <a:sym typeface="Calibri"/>
              </a:rPr>
              <a:t>An example from the Flowers case that supports their reasoning. </a:t>
            </a:r>
            <a:endParaRPr dirty="0">
              <a:latin typeface="+mn-lt"/>
            </a:endParaRPr>
          </a:p>
          <a:p>
            <a:pPr marL="171450" lvl="0" indent="-171450" algn="l" rtl="0">
              <a:lnSpc>
                <a:spcPct val="100000"/>
              </a:lnSpc>
              <a:spcBef>
                <a:spcPts val="0"/>
              </a:spcBef>
              <a:spcAft>
                <a:spcPts val="0"/>
              </a:spcAft>
              <a:buSzPts val="1400"/>
              <a:buFont typeface="Arial" panose="020B0604020202020204" pitchFamily="34" charset="0"/>
              <a:buChar char="•"/>
            </a:pPr>
            <a:r>
              <a:rPr lang="en-US" dirty="0">
                <a:latin typeface="+mn-lt"/>
                <a:ea typeface="Calibri"/>
                <a:cs typeface="Calibri"/>
                <a:sym typeface="Calibri"/>
              </a:rPr>
              <a:t>Invite one spokesperson from each corner to share the group's thinking. </a:t>
            </a:r>
            <a:endParaRPr dirty="0">
              <a:latin typeface="+mn-lt"/>
            </a:endParaRPr>
          </a:p>
          <a:p>
            <a:pPr marL="171450" lvl="0" indent="-171450" algn="l" rtl="0">
              <a:lnSpc>
                <a:spcPct val="100000"/>
              </a:lnSpc>
              <a:spcBef>
                <a:spcPts val="0"/>
              </a:spcBef>
              <a:spcAft>
                <a:spcPts val="0"/>
              </a:spcAft>
              <a:buSzPts val="1400"/>
              <a:buFont typeface="Arial" panose="020B0604020202020204" pitchFamily="34" charset="0"/>
              <a:buChar char="•"/>
            </a:pPr>
            <a:r>
              <a:rPr lang="en-US" dirty="0">
                <a:latin typeface="+mn-lt"/>
                <a:ea typeface="Calibri"/>
                <a:cs typeface="Calibri"/>
                <a:sym typeface="Calibri"/>
              </a:rPr>
              <a:t>After hearing each group's explanation, allow participants to move to a different corner if another group's reasoning changed their perspective. </a:t>
            </a:r>
            <a:endParaRPr dirty="0">
              <a:latin typeface="+mn-lt"/>
            </a:endParaRPr>
          </a:p>
          <a:p>
            <a:pPr marL="82550" lvl="0" indent="-171450" algn="l" rtl="0">
              <a:lnSpc>
                <a:spcPct val="100000"/>
              </a:lnSpc>
              <a:spcBef>
                <a:spcPts val="0"/>
              </a:spcBef>
              <a:spcAft>
                <a:spcPts val="0"/>
              </a:spcAft>
              <a:buSzPts val="1400"/>
              <a:buFont typeface="Arial" panose="020B0604020202020204" pitchFamily="34" charset="0"/>
              <a:buChar char="•"/>
            </a:pPr>
            <a:r>
              <a:rPr lang="en-US" dirty="0">
                <a:latin typeface="+mn-lt"/>
                <a:ea typeface="Calibri"/>
                <a:cs typeface="Calibri"/>
                <a:sym typeface="Calibri"/>
              </a:rPr>
              <a:t>Debrief by introducing the characteristics of both strong and weaker investigative decisions. </a:t>
            </a:r>
            <a:endParaRPr dirty="0">
              <a:latin typeface="+mn-lt"/>
            </a:endParaRPr>
          </a:p>
          <a:p>
            <a:pPr marL="0" lvl="0" indent="0" algn="l" rtl="0">
              <a:lnSpc>
                <a:spcPct val="100000"/>
              </a:lnSpc>
              <a:spcBef>
                <a:spcPts val="0"/>
              </a:spcBef>
              <a:spcAft>
                <a:spcPts val="0"/>
              </a:spcAft>
              <a:buSzPts val="1400"/>
              <a:buNone/>
            </a:pPr>
            <a:endParaRPr dirty="0">
              <a:latin typeface="+mn-lt"/>
              <a:ea typeface="Calibri"/>
              <a:cs typeface="Calibri"/>
              <a:sym typeface="Calibri"/>
            </a:endParaRPr>
          </a:p>
          <a:p>
            <a:pPr marL="0" lvl="0" indent="0" algn="l" rtl="0">
              <a:lnSpc>
                <a:spcPct val="100000"/>
              </a:lnSpc>
              <a:spcBef>
                <a:spcPts val="0"/>
              </a:spcBef>
              <a:spcAft>
                <a:spcPts val="0"/>
              </a:spcAft>
              <a:buSzPts val="1400"/>
              <a:buNone/>
            </a:pPr>
            <a:r>
              <a:rPr lang="en-US" b="1" dirty="0">
                <a:latin typeface="+mn-lt"/>
                <a:ea typeface="Calibri"/>
                <a:cs typeface="Calibri"/>
                <a:sym typeface="Calibri"/>
              </a:rPr>
              <a:t>Say:</a:t>
            </a:r>
            <a:endParaRPr dirty="0">
              <a:latin typeface="+mn-lt"/>
            </a:endParaRPr>
          </a:p>
          <a:p>
            <a:pPr marL="0" lvl="0" indent="0" algn="l" rtl="0">
              <a:lnSpc>
                <a:spcPct val="100000"/>
              </a:lnSpc>
              <a:spcBef>
                <a:spcPts val="0"/>
              </a:spcBef>
              <a:spcAft>
                <a:spcPts val="0"/>
              </a:spcAft>
              <a:buSzPts val="1400"/>
              <a:buNone/>
            </a:pPr>
            <a:r>
              <a:rPr lang="en-US" b="1" i="1" dirty="0">
                <a:latin typeface="+mn-lt"/>
                <a:ea typeface="Calibri"/>
                <a:cs typeface="Calibri"/>
                <a:sym typeface="Calibri"/>
              </a:rPr>
              <a:t>As we've discussed, not all investigative decisions are equal. As specialists, making decisions isn't just about staying busy or checking tasks off a list. The question is, how do you know whether a decision is actually a strong one? Strong investigative decisions move the investigation forward because they help you learn something you don't already know, clarify concerns, reduce uncertainty, or fill an important information gap. Other decisions may feel productive, but they don't improve your understanding. </a:t>
            </a:r>
            <a:endParaRPr dirty="0">
              <a:latin typeface="+mn-lt"/>
            </a:endParaRPr>
          </a:p>
          <a:p>
            <a:pPr marL="0" lvl="0" indent="0" algn="l" rtl="0">
              <a:lnSpc>
                <a:spcPct val="100000"/>
              </a:lnSpc>
              <a:spcBef>
                <a:spcPts val="0"/>
              </a:spcBef>
              <a:spcAft>
                <a:spcPts val="0"/>
              </a:spcAft>
              <a:buSzPts val="1400"/>
              <a:buNone/>
            </a:pPr>
            <a:endParaRPr b="1" i="1" dirty="0">
              <a:latin typeface="+mn-lt"/>
              <a:ea typeface="Calibri"/>
              <a:cs typeface="Calibri"/>
              <a:sym typeface="Calibri"/>
            </a:endParaRPr>
          </a:p>
          <a:p>
            <a:pPr marL="0" lvl="0" indent="0" algn="l" rtl="0">
              <a:lnSpc>
                <a:spcPct val="100000"/>
              </a:lnSpc>
              <a:spcBef>
                <a:spcPts val="0"/>
              </a:spcBef>
              <a:spcAft>
                <a:spcPts val="0"/>
              </a:spcAft>
              <a:buSzPts val="1400"/>
              <a:buNone/>
            </a:pPr>
            <a:r>
              <a:rPr lang="en-US" b="1" i="1" dirty="0">
                <a:latin typeface="+mn-lt"/>
                <a:ea typeface="Calibri"/>
                <a:cs typeface="Calibri"/>
                <a:sym typeface="Calibri"/>
              </a:rPr>
              <a:t>They may simply confirm what you already believe, avoid difficult conversations, or fail to gather new or meaningful information. In this activity, you'll think about the decisions you identified in the previous exercise and determine what makes an investigative action strong. As you move to a corner of the room, be prepared to explain why you selected that characteristic and how it helps move an investigation forward. Listen carefully to the reasoning shared by the other groups. You may find that another perspective changes your thinking, and if it does, you're encouraged to move. </a:t>
            </a:r>
            <a:br>
              <a:rPr lang="en-US" dirty="0">
                <a:latin typeface="+mn-lt"/>
                <a:ea typeface="Calibri"/>
                <a:cs typeface="Calibri"/>
                <a:sym typeface="Calibri"/>
              </a:rPr>
            </a:br>
            <a:endParaRPr dirty="0">
              <a:latin typeface="+mn-lt"/>
              <a:ea typeface="Calibri"/>
              <a:cs typeface="Calibri"/>
              <a:sym typeface="Calibri"/>
            </a:endParaRPr>
          </a:p>
          <a:p>
            <a:pPr marL="0" lvl="0" indent="0" algn="l" rtl="0">
              <a:lnSpc>
                <a:spcPct val="100000"/>
              </a:lnSpc>
              <a:spcBef>
                <a:spcPts val="0"/>
              </a:spcBef>
              <a:spcAft>
                <a:spcPts val="0"/>
              </a:spcAft>
              <a:buSzPts val="1400"/>
              <a:buNone/>
            </a:pPr>
            <a:r>
              <a:rPr lang="en-US" b="1" dirty="0">
                <a:latin typeface="+mn-lt"/>
                <a:ea typeface="Calibri"/>
                <a:cs typeface="Calibri"/>
                <a:sym typeface="Calibri"/>
              </a:rPr>
              <a:t>Paraphrase:</a:t>
            </a:r>
            <a:endParaRPr dirty="0">
              <a:latin typeface="+mn-lt"/>
            </a:endParaRPr>
          </a:p>
          <a:p>
            <a:pPr marL="0" lvl="0" indent="0" algn="l" rtl="0">
              <a:lnSpc>
                <a:spcPct val="100000"/>
              </a:lnSpc>
              <a:spcBef>
                <a:spcPts val="0"/>
              </a:spcBef>
              <a:spcAft>
                <a:spcPts val="0"/>
              </a:spcAft>
              <a:buSzPts val="1400"/>
              <a:buNone/>
            </a:pPr>
            <a:r>
              <a:rPr lang="en-US" dirty="0">
                <a:latin typeface="+mn-lt"/>
                <a:ea typeface="Calibri"/>
                <a:cs typeface="Calibri"/>
                <a:sym typeface="Calibri"/>
              </a:rPr>
              <a:t>Strong investigative decisions are intentional. They help you gather meaningful information, improve your understanding of the situation, and guide your next steps. The goal isn't simply to take action—it's to take the action that adds the greatest value to the investigation.</a:t>
            </a:r>
            <a:endParaRPr dirty="0">
              <a:latin typeface="+mn-lt"/>
            </a:endParaRPr>
          </a:p>
          <a:p>
            <a:pPr marL="0" lvl="0" indent="0" algn="l" rtl="0">
              <a:lnSpc>
                <a:spcPct val="100000"/>
              </a:lnSpc>
              <a:spcBef>
                <a:spcPts val="0"/>
              </a:spcBef>
              <a:spcAft>
                <a:spcPts val="0"/>
              </a:spcAft>
              <a:buSzPts val="1400"/>
              <a:buNone/>
            </a:pPr>
            <a:endParaRPr dirty="0">
              <a:latin typeface="+mn-lt"/>
              <a:ea typeface="Calibri"/>
              <a:cs typeface="Calibri"/>
              <a:sym typeface="Calibri"/>
            </a:endParaRPr>
          </a:p>
          <a:p>
            <a:pPr marL="0" lvl="0" indent="0" algn="l" rtl="0">
              <a:lnSpc>
                <a:spcPct val="100000"/>
              </a:lnSpc>
              <a:spcBef>
                <a:spcPts val="0"/>
              </a:spcBef>
              <a:spcAft>
                <a:spcPts val="0"/>
              </a:spcAft>
              <a:buSzPts val="1400"/>
              <a:buNone/>
            </a:pPr>
            <a:r>
              <a:rPr lang="en-US" b="1" dirty="0">
                <a:latin typeface="+mn-lt"/>
                <a:ea typeface="Calibri"/>
                <a:cs typeface="Calibri"/>
                <a:sym typeface="Calibri"/>
              </a:rPr>
              <a:t>Activity Discussion:</a:t>
            </a:r>
            <a:endParaRPr dirty="0">
              <a:latin typeface="+mn-lt"/>
            </a:endParaRPr>
          </a:p>
          <a:p>
            <a:pPr marL="171450" lvl="0" indent="-171450" algn="l" rtl="0">
              <a:lnSpc>
                <a:spcPct val="100000"/>
              </a:lnSpc>
              <a:spcBef>
                <a:spcPts val="0"/>
              </a:spcBef>
              <a:spcAft>
                <a:spcPts val="0"/>
              </a:spcAft>
              <a:buSzPts val="1400"/>
              <a:buFont typeface="Arial"/>
              <a:buChar char="•"/>
            </a:pPr>
            <a:r>
              <a:rPr lang="en-US" dirty="0">
                <a:latin typeface="+mn-lt"/>
                <a:ea typeface="Calibri"/>
                <a:cs typeface="Calibri"/>
                <a:sym typeface="Calibri"/>
              </a:rPr>
              <a:t>Review each characteristic of a strong investigative decision.</a:t>
            </a:r>
            <a:endParaRPr dirty="0">
              <a:latin typeface="+mn-lt"/>
            </a:endParaRPr>
          </a:p>
          <a:p>
            <a:pPr marL="171450" lvl="0" indent="-171450" algn="l" rtl="0">
              <a:lnSpc>
                <a:spcPct val="100000"/>
              </a:lnSpc>
              <a:spcBef>
                <a:spcPts val="0"/>
              </a:spcBef>
              <a:spcAft>
                <a:spcPts val="0"/>
              </a:spcAft>
              <a:buSzPts val="1400"/>
              <a:buFont typeface="Arial"/>
              <a:buChar char="•"/>
            </a:pPr>
            <a:r>
              <a:rPr lang="en-US" dirty="0">
                <a:latin typeface="+mn-lt"/>
                <a:ea typeface="Calibri"/>
                <a:cs typeface="Calibri"/>
                <a:sym typeface="Calibri"/>
              </a:rPr>
              <a:t>Discuss how strong decisions:</a:t>
            </a:r>
            <a:endParaRPr dirty="0">
              <a:latin typeface="+mn-lt"/>
            </a:endParaRPr>
          </a:p>
          <a:p>
            <a:pPr marL="628650" lvl="1" indent="-171450" algn="l" rtl="0">
              <a:lnSpc>
                <a:spcPct val="100000"/>
              </a:lnSpc>
              <a:spcBef>
                <a:spcPts val="0"/>
              </a:spcBef>
              <a:spcAft>
                <a:spcPts val="0"/>
              </a:spcAft>
              <a:buSzPts val="1400"/>
              <a:buFont typeface="Arial"/>
              <a:buChar char="•"/>
            </a:pPr>
            <a:r>
              <a:rPr lang="en-US" dirty="0">
                <a:latin typeface="+mn-lt"/>
                <a:ea typeface="Calibri"/>
                <a:cs typeface="Calibri"/>
                <a:sym typeface="Calibri"/>
              </a:rPr>
              <a:t>Target a key information gap. </a:t>
            </a:r>
            <a:endParaRPr dirty="0">
              <a:latin typeface="+mn-lt"/>
            </a:endParaRPr>
          </a:p>
          <a:p>
            <a:pPr marL="628650" lvl="1" indent="-171450" algn="l" rtl="0">
              <a:lnSpc>
                <a:spcPct val="100000"/>
              </a:lnSpc>
              <a:spcBef>
                <a:spcPts val="0"/>
              </a:spcBef>
              <a:spcAft>
                <a:spcPts val="0"/>
              </a:spcAft>
              <a:buSzPts val="1400"/>
              <a:buFont typeface="Arial"/>
              <a:buChar char="•"/>
            </a:pPr>
            <a:r>
              <a:rPr lang="en-US" dirty="0">
                <a:latin typeface="+mn-lt"/>
                <a:ea typeface="Calibri"/>
                <a:cs typeface="Calibri"/>
                <a:sym typeface="Calibri"/>
              </a:rPr>
              <a:t>Increase understanding. </a:t>
            </a:r>
            <a:endParaRPr dirty="0">
              <a:latin typeface="+mn-lt"/>
            </a:endParaRPr>
          </a:p>
          <a:p>
            <a:pPr marL="628650" lvl="1" indent="-171450" algn="l" rtl="0">
              <a:lnSpc>
                <a:spcPct val="100000"/>
              </a:lnSpc>
              <a:spcBef>
                <a:spcPts val="0"/>
              </a:spcBef>
              <a:spcAft>
                <a:spcPts val="0"/>
              </a:spcAft>
              <a:buSzPts val="1400"/>
              <a:buFont typeface="Arial"/>
              <a:buChar char="•"/>
            </a:pPr>
            <a:r>
              <a:rPr lang="en-US" dirty="0">
                <a:latin typeface="+mn-lt"/>
                <a:ea typeface="Calibri"/>
                <a:cs typeface="Calibri"/>
                <a:sym typeface="Calibri"/>
              </a:rPr>
              <a:t>Clarify concerns. </a:t>
            </a:r>
            <a:endParaRPr dirty="0">
              <a:latin typeface="+mn-lt"/>
            </a:endParaRPr>
          </a:p>
          <a:p>
            <a:pPr marL="628650" lvl="1" indent="-171450" algn="l" rtl="0">
              <a:lnSpc>
                <a:spcPct val="100000"/>
              </a:lnSpc>
              <a:spcBef>
                <a:spcPts val="0"/>
              </a:spcBef>
              <a:spcAft>
                <a:spcPts val="0"/>
              </a:spcAft>
              <a:buSzPts val="1400"/>
              <a:buFont typeface="Arial"/>
              <a:buChar char="•"/>
            </a:pPr>
            <a:r>
              <a:rPr lang="en-US" dirty="0">
                <a:latin typeface="+mn-lt"/>
                <a:ea typeface="Calibri"/>
                <a:cs typeface="Calibri"/>
                <a:sym typeface="Calibri"/>
              </a:rPr>
              <a:t>Reduce uncertainty. </a:t>
            </a:r>
            <a:endParaRPr dirty="0">
              <a:latin typeface="+mn-lt"/>
            </a:endParaRPr>
          </a:p>
          <a:p>
            <a:pPr marL="171450" lvl="0" indent="-171450" algn="l" rtl="0">
              <a:lnSpc>
                <a:spcPct val="100000"/>
              </a:lnSpc>
              <a:spcBef>
                <a:spcPts val="0"/>
              </a:spcBef>
              <a:spcAft>
                <a:spcPts val="0"/>
              </a:spcAft>
              <a:buSzPts val="1400"/>
              <a:buFont typeface="Arial"/>
              <a:buChar char="•"/>
            </a:pPr>
            <a:r>
              <a:rPr lang="en-US" dirty="0">
                <a:latin typeface="+mn-lt"/>
                <a:ea typeface="Calibri"/>
                <a:cs typeface="Calibri"/>
                <a:sym typeface="Calibri"/>
              </a:rPr>
              <a:t>Then contrast them with weaker decisions that:</a:t>
            </a:r>
            <a:endParaRPr dirty="0">
              <a:latin typeface="+mn-lt"/>
            </a:endParaRPr>
          </a:p>
          <a:p>
            <a:pPr marL="628650" lvl="1" indent="-171450" algn="l" rtl="0">
              <a:lnSpc>
                <a:spcPct val="100000"/>
              </a:lnSpc>
              <a:spcBef>
                <a:spcPts val="0"/>
              </a:spcBef>
              <a:spcAft>
                <a:spcPts val="0"/>
              </a:spcAft>
              <a:buSzPts val="1400"/>
              <a:buFont typeface="Arial"/>
              <a:buChar char="•"/>
            </a:pPr>
            <a:r>
              <a:rPr lang="en-US" dirty="0">
                <a:latin typeface="+mn-lt"/>
                <a:ea typeface="Calibri"/>
                <a:cs typeface="Calibri"/>
                <a:sym typeface="Calibri"/>
              </a:rPr>
              <a:t>Confirm assumptions. </a:t>
            </a:r>
            <a:endParaRPr dirty="0">
              <a:latin typeface="+mn-lt"/>
            </a:endParaRPr>
          </a:p>
          <a:p>
            <a:pPr marL="628650" lvl="1" indent="-171450" algn="l" rtl="0">
              <a:lnSpc>
                <a:spcPct val="100000"/>
              </a:lnSpc>
              <a:spcBef>
                <a:spcPts val="0"/>
              </a:spcBef>
              <a:spcAft>
                <a:spcPts val="0"/>
              </a:spcAft>
              <a:buSzPts val="1400"/>
              <a:buFont typeface="Arial"/>
              <a:buChar char="•"/>
            </a:pPr>
            <a:r>
              <a:rPr lang="en-US" dirty="0">
                <a:latin typeface="+mn-lt"/>
                <a:ea typeface="Calibri"/>
                <a:cs typeface="Calibri"/>
                <a:sym typeface="Calibri"/>
              </a:rPr>
              <a:t>Avoid difficult conversations. </a:t>
            </a:r>
            <a:endParaRPr dirty="0">
              <a:latin typeface="+mn-lt"/>
            </a:endParaRPr>
          </a:p>
          <a:p>
            <a:pPr marL="628650" lvl="1" indent="-171450" algn="l" rtl="0">
              <a:lnSpc>
                <a:spcPct val="100000"/>
              </a:lnSpc>
              <a:spcBef>
                <a:spcPts val="0"/>
              </a:spcBef>
              <a:spcAft>
                <a:spcPts val="0"/>
              </a:spcAft>
              <a:buSzPts val="1400"/>
              <a:buFont typeface="Arial"/>
              <a:buChar char="•"/>
            </a:pPr>
            <a:r>
              <a:rPr lang="en-US" dirty="0">
                <a:latin typeface="+mn-lt"/>
                <a:ea typeface="Calibri"/>
                <a:cs typeface="Calibri"/>
                <a:sym typeface="Calibri"/>
              </a:rPr>
              <a:t>Do not add meaningful information. </a:t>
            </a:r>
            <a:endParaRPr dirty="0">
              <a:latin typeface="+mn-lt"/>
            </a:endParaRPr>
          </a:p>
          <a:p>
            <a:pPr marL="628650" lvl="1" indent="-171450" algn="l" rtl="0">
              <a:lnSpc>
                <a:spcPct val="100000"/>
              </a:lnSpc>
              <a:spcBef>
                <a:spcPts val="0"/>
              </a:spcBef>
              <a:spcAft>
                <a:spcPts val="0"/>
              </a:spcAft>
              <a:buSzPts val="1400"/>
              <a:buFont typeface="Arial"/>
              <a:buChar char="•"/>
            </a:pPr>
            <a:r>
              <a:rPr lang="en-US" dirty="0">
                <a:latin typeface="+mn-lt"/>
                <a:ea typeface="Calibri"/>
                <a:cs typeface="Calibri"/>
                <a:sym typeface="Calibri"/>
              </a:rPr>
              <a:t>Delay understanding. </a:t>
            </a:r>
            <a:br>
              <a:rPr lang="en-US" dirty="0">
                <a:latin typeface="+mn-lt"/>
                <a:ea typeface="Calibri"/>
                <a:cs typeface="Calibri"/>
                <a:sym typeface="Calibri"/>
              </a:rPr>
            </a:br>
            <a:endParaRPr dirty="0">
              <a:latin typeface="+mn-lt"/>
              <a:ea typeface="Calibri"/>
              <a:cs typeface="Calibri"/>
              <a:sym typeface="Calibri"/>
            </a:endParaRPr>
          </a:p>
          <a:p>
            <a:pPr marL="0" lvl="0" indent="0" algn="l" rtl="0">
              <a:lnSpc>
                <a:spcPct val="100000"/>
              </a:lnSpc>
              <a:spcBef>
                <a:spcPts val="0"/>
              </a:spcBef>
              <a:spcAft>
                <a:spcPts val="0"/>
              </a:spcAft>
              <a:buSzPts val="1400"/>
              <a:buNone/>
            </a:pPr>
            <a:r>
              <a:rPr lang="en-US" b="1" dirty="0">
                <a:latin typeface="+mn-lt"/>
                <a:ea typeface="Calibri"/>
                <a:cs typeface="Calibri"/>
                <a:sym typeface="Calibri"/>
              </a:rPr>
              <a:t>Facilitator Question: </a:t>
            </a:r>
            <a:r>
              <a:rPr lang="en-US" b="0" i="0" dirty="0">
                <a:latin typeface="+mn-lt"/>
                <a:ea typeface="Calibri"/>
                <a:cs typeface="Calibri"/>
                <a:sym typeface="Calibri"/>
              </a:rPr>
              <a:t>(ask the following questions and validate responses)</a:t>
            </a:r>
            <a:endParaRPr b="0" i="0" dirty="0">
              <a:latin typeface="+mn-lt"/>
              <a:ea typeface="Calibri"/>
              <a:cs typeface="Calibri"/>
              <a:sym typeface="Calibri"/>
            </a:endParaRPr>
          </a:p>
          <a:p>
            <a:pPr marL="171450" lvl="0" indent="-171450" algn="l" rtl="0">
              <a:lnSpc>
                <a:spcPct val="100000"/>
              </a:lnSpc>
              <a:spcBef>
                <a:spcPts val="0"/>
              </a:spcBef>
              <a:spcAft>
                <a:spcPts val="0"/>
              </a:spcAft>
              <a:buSzPts val="1400"/>
              <a:buFont typeface="Arial"/>
              <a:buChar char="•"/>
            </a:pPr>
            <a:r>
              <a:rPr lang="en-US" b="0" dirty="0">
                <a:latin typeface="+mn-lt"/>
                <a:ea typeface="Calibri"/>
                <a:cs typeface="Calibri"/>
                <a:sym typeface="Calibri"/>
              </a:rPr>
              <a:t>Why did your group choose that characteristic as the most important quality of a strong investigative decision?</a:t>
            </a:r>
            <a:endParaRPr dirty="0">
              <a:latin typeface="+mn-lt"/>
            </a:endParaRPr>
          </a:p>
          <a:p>
            <a:pPr marL="0" lvl="0" indent="0" algn="l" rtl="0">
              <a:lnSpc>
                <a:spcPct val="100000"/>
              </a:lnSpc>
              <a:spcBef>
                <a:spcPts val="0"/>
              </a:spcBef>
              <a:spcAft>
                <a:spcPts val="0"/>
              </a:spcAft>
              <a:buSzPts val="1400"/>
              <a:buNone/>
            </a:pPr>
            <a:endParaRPr b="1" dirty="0">
              <a:latin typeface="+mn-lt"/>
              <a:ea typeface="Calibri"/>
              <a:cs typeface="Calibri"/>
              <a:sym typeface="Calibri"/>
            </a:endParaRPr>
          </a:p>
          <a:p>
            <a:pPr marL="0" lvl="0" indent="0" algn="l" rtl="0">
              <a:lnSpc>
                <a:spcPct val="100000"/>
              </a:lnSpc>
              <a:spcBef>
                <a:spcPts val="0"/>
              </a:spcBef>
              <a:spcAft>
                <a:spcPts val="0"/>
              </a:spcAft>
              <a:buSzPts val="1400"/>
              <a:buNone/>
            </a:pPr>
            <a:r>
              <a:rPr lang="en-US" b="1" dirty="0">
                <a:latin typeface="+mn-lt"/>
                <a:ea typeface="Calibri"/>
                <a:cs typeface="Calibri"/>
                <a:sym typeface="Calibri"/>
              </a:rPr>
              <a:t>Facilitator Answer:</a:t>
            </a:r>
            <a:endParaRPr dirty="0">
              <a:latin typeface="+mn-lt"/>
              <a:ea typeface="Calibri"/>
              <a:cs typeface="Calibri"/>
              <a:sym typeface="Calibri"/>
            </a:endParaRPr>
          </a:p>
          <a:p>
            <a:pPr marL="171450" lvl="0" indent="-171450" algn="l" rtl="0">
              <a:lnSpc>
                <a:spcPct val="100000"/>
              </a:lnSpc>
              <a:spcBef>
                <a:spcPts val="0"/>
              </a:spcBef>
              <a:spcAft>
                <a:spcPts val="0"/>
              </a:spcAft>
              <a:buSzPts val="1400"/>
              <a:buFont typeface="Arial"/>
              <a:buChar char="•"/>
            </a:pPr>
            <a:r>
              <a:rPr lang="en-US" dirty="0">
                <a:latin typeface="+mn-lt"/>
                <a:ea typeface="Calibri"/>
                <a:cs typeface="Calibri"/>
                <a:sym typeface="Calibri"/>
              </a:rPr>
              <a:t>Responses will vary. Participants should explain how their selected characteristic helps specialists gather meaningful information and move the investigation forward. Reinforce that each characteristic contributes to stronger decision-making and that multiple perspectives can be valid.</a:t>
            </a:r>
            <a:endParaRPr dirty="0">
              <a:latin typeface="+mn-lt"/>
            </a:endParaRPr>
          </a:p>
          <a:p>
            <a:pPr marL="0" marR="0" lvl="0" indent="0" algn="l" rtl="0">
              <a:lnSpc>
                <a:spcPct val="100000"/>
              </a:lnSpc>
              <a:spcBef>
                <a:spcPts val="0"/>
              </a:spcBef>
              <a:spcAft>
                <a:spcPts val="0"/>
              </a:spcAft>
              <a:buClr>
                <a:srgbClr val="000000"/>
              </a:buClr>
              <a:buSzPts val="1400"/>
              <a:buFont typeface="Arial"/>
              <a:buNone/>
            </a:pPr>
            <a:br>
              <a:rPr lang="en-US" dirty="0">
                <a:latin typeface="+mn-lt"/>
                <a:ea typeface="Calibri"/>
                <a:cs typeface="Calibri"/>
                <a:sym typeface="Calibri"/>
              </a:rPr>
            </a:br>
            <a:r>
              <a:rPr lang="en-US" sz="1200" b="1" i="0" u="none" strike="noStrike" cap="none" dirty="0">
                <a:solidFill>
                  <a:srgbClr val="000000"/>
                </a:solidFill>
                <a:latin typeface="+mn-lt"/>
                <a:ea typeface="Calibri"/>
                <a:cs typeface="Calibri"/>
                <a:sym typeface="Calibri"/>
              </a:rPr>
              <a:t>Facilitator Question:</a:t>
            </a:r>
            <a:endParaRPr lang="en-US" dirty="0">
              <a:latin typeface="+mn-lt"/>
              <a:ea typeface="Calibri"/>
              <a:cs typeface="Calibri"/>
              <a:sym typeface="Calibri"/>
            </a:endParaRPr>
          </a:p>
          <a:p>
            <a:pPr marL="171450" lvl="0" indent="-171450" algn="l" rtl="0">
              <a:lnSpc>
                <a:spcPct val="100000"/>
              </a:lnSpc>
              <a:spcBef>
                <a:spcPts val="0"/>
              </a:spcBef>
              <a:spcAft>
                <a:spcPts val="0"/>
              </a:spcAft>
              <a:buSzPts val="1400"/>
              <a:buFont typeface="Arial"/>
              <a:buChar char="•"/>
            </a:pPr>
            <a:r>
              <a:rPr lang="en-US" b="0" dirty="0">
                <a:latin typeface="+mn-lt"/>
                <a:ea typeface="Calibri"/>
                <a:cs typeface="Calibri"/>
                <a:sym typeface="Calibri"/>
              </a:rPr>
              <a:t>How would choosing a weaker investigative action affect your understanding of the Flowers’ case?</a:t>
            </a:r>
            <a:endParaRPr lang="en-US" dirty="0">
              <a:latin typeface="+mn-lt"/>
            </a:endParaRPr>
          </a:p>
          <a:p>
            <a:pPr marL="0" lvl="0" indent="0" algn="l" rtl="0">
              <a:lnSpc>
                <a:spcPct val="100000"/>
              </a:lnSpc>
              <a:spcBef>
                <a:spcPts val="0"/>
              </a:spcBef>
              <a:spcAft>
                <a:spcPts val="0"/>
              </a:spcAft>
              <a:buSzPts val="1400"/>
              <a:buNone/>
            </a:pPr>
            <a:endParaRPr b="1" dirty="0">
              <a:latin typeface="+mn-lt"/>
              <a:ea typeface="Calibri"/>
              <a:cs typeface="Calibri"/>
              <a:sym typeface="Calibri"/>
            </a:endParaRPr>
          </a:p>
          <a:p>
            <a:pPr marL="0" lvl="0" indent="0" algn="l" rtl="0">
              <a:lnSpc>
                <a:spcPct val="100000"/>
              </a:lnSpc>
              <a:spcBef>
                <a:spcPts val="0"/>
              </a:spcBef>
              <a:spcAft>
                <a:spcPts val="0"/>
              </a:spcAft>
              <a:buSzPts val="1400"/>
              <a:buNone/>
            </a:pPr>
            <a:r>
              <a:rPr lang="en-US" b="1" dirty="0">
                <a:latin typeface="+mn-lt"/>
                <a:ea typeface="Calibri"/>
                <a:cs typeface="Calibri"/>
                <a:sym typeface="Calibri"/>
              </a:rPr>
              <a:t>Facilitator Answer:</a:t>
            </a:r>
            <a:endParaRPr dirty="0">
              <a:latin typeface="+mn-lt"/>
              <a:ea typeface="Calibri"/>
              <a:cs typeface="Calibri"/>
              <a:sym typeface="Calibri"/>
            </a:endParaRPr>
          </a:p>
          <a:p>
            <a:pPr marL="171450" lvl="0" indent="-171450" algn="l" rtl="0">
              <a:lnSpc>
                <a:spcPct val="100000"/>
              </a:lnSpc>
              <a:spcBef>
                <a:spcPts val="0"/>
              </a:spcBef>
              <a:spcAft>
                <a:spcPts val="0"/>
              </a:spcAft>
              <a:buSzPts val="1400"/>
              <a:buFont typeface="Arial" panose="020B0604020202020204" pitchFamily="34" charset="0"/>
              <a:buChar char="•"/>
            </a:pPr>
            <a:r>
              <a:rPr lang="en-US" dirty="0">
                <a:latin typeface="+mn-lt"/>
                <a:ea typeface="Calibri"/>
                <a:cs typeface="Calibri"/>
                <a:sym typeface="Calibri"/>
              </a:rPr>
              <a:t>Participants should recognize that weaker decisions may confirm existing assumptions, avoid important conversations, fail to gather meaningful information, or delay the investigation. Reinforce that specialists should prioritize actions that improve understanding rather than simply completing tasks.</a:t>
            </a:r>
            <a:endParaRPr dirty="0">
              <a:latin typeface="+mn-lt"/>
            </a:endParaRPr>
          </a:p>
          <a:p>
            <a:pPr marL="0" lvl="0" indent="0" algn="l" rtl="0">
              <a:lnSpc>
                <a:spcPct val="100000"/>
              </a:lnSpc>
              <a:spcBef>
                <a:spcPts val="0"/>
              </a:spcBef>
              <a:spcAft>
                <a:spcPts val="0"/>
              </a:spcAft>
              <a:buSzPts val="1400"/>
              <a:buNone/>
            </a:pPr>
            <a:br>
              <a:rPr lang="en-US" dirty="0">
                <a:latin typeface="+mn-lt"/>
                <a:ea typeface="Calibri"/>
                <a:cs typeface="Calibri"/>
                <a:sym typeface="Calibri"/>
              </a:rPr>
            </a:br>
            <a:r>
              <a:rPr lang="en-US" b="1" dirty="0">
                <a:latin typeface="+mn-lt"/>
                <a:ea typeface="Calibri"/>
                <a:cs typeface="Calibri"/>
                <a:sym typeface="Calibri"/>
              </a:rPr>
              <a:t>Say:</a:t>
            </a:r>
            <a:endParaRPr dirty="0">
              <a:latin typeface="+mn-lt"/>
            </a:endParaRPr>
          </a:p>
          <a:p>
            <a:pPr marL="0" lvl="0" indent="0" algn="l" rtl="0">
              <a:lnSpc>
                <a:spcPct val="100000"/>
              </a:lnSpc>
              <a:spcBef>
                <a:spcPts val="0"/>
              </a:spcBef>
              <a:spcAft>
                <a:spcPts val="0"/>
              </a:spcAft>
              <a:buSzPts val="1400"/>
              <a:buNone/>
            </a:pPr>
            <a:r>
              <a:rPr lang="en-US" b="1" i="1" dirty="0">
                <a:latin typeface="+mn-lt"/>
                <a:ea typeface="Calibri"/>
                <a:cs typeface="Calibri"/>
                <a:sym typeface="Calibri"/>
              </a:rPr>
              <a:t>Just as investigations evolve when new information is gathered, your thinking should remain flexible as you consider different perspectives.</a:t>
            </a:r>
            <a:endParaRPr dirty="0">
              <a:latin typeface="+mn-lt"/>
            </a:endParaRPr>
          </a:p>
          <a:p>
            <a:pPr marL="0" lvl="0" indent="0" algn="l" rtl="0">
              <a:lnSpc>
                <a:spcPct val="100000"/>
              </a:lnSpc>
              <a:spcBef>
                <a:spcPts val="0"/>
              </a:spcBef>
              <a:spcAft>
                <a:spcPts val="0"/>
              </a:spcAft>
              <a:buSzPts val="1400"/>
              <a:buNone/>
            </a:pPr>
            <a:endParaRPr dirty="0">
              <a:latin typeface="+mn-lt"/>
              <a:ea typeface="Calibri"/>
              <a:cs typeface="Calibri"/>
              <a:sym typeface="Calibri"/>
            </a:endParaRPr>
          </a:p>
          <a:p>
            <a:pPr marL="0" lvl="0" indent="0" algn="l" rtl="0">
              <a:lnSpc>
                <a:spcPct val="100000"/>
              </a:lnSpc>
              <a:spcBef>
                <a:spcPts val="0"/>
              </a:spcBef>
              <a:spcAft>
                <a:spcPts val="0"/>
              </a:spcAft>
              <a:buSzPts val="1400"/>
              <a:buNone/>
            </a:pPr>
            <a:r>
              <a:rPr lang="en-US" b="1" dirty="0">
                <a:latin typeface="+mn-lt"/>
                <a:ea typeface="Calibri"/>
                <a:cs typeface="Calibri"/>
                <a:sym typeface="Calibri"/>
              </a:rPr>
              <a:t>Key Points: </a:t>
            </a:r>
            <a:r>
              <a:rPr lang="en-US" b="0" i="0" dirty="0">
                <a:latin typeface="+mn-lt"/>
                <a:ea typeface="Calibri"/>
                <a:cs typeface="Calibri"/>
                <a:sym typeface="Calibri"/>
              </a:rPr>
              <a:t>(ensure the following are covered)</a:t>
            </a:r>
            <a:endParaRPr b="0" i="0" dirty="0">
              <a:latin typeface="+mn-lt"/>
              <a:ea typeface="Calibri"/>
              <a:cs typeface="Calibri"/>
              <a:sym typeface="Calibri"/>
            </a:endParaRPr>
          </a:p>
          <a:p>
            <a:pPr marL="171450" lvl="0" indent="-171450" algn="l" rtl="0">
              <a:lnSpc>
                <a:spcPct val="100000"/>
              </a:lnSpc>
              <a:spcBef>
                <a:spcPts val="0"/>
              </a:spcBef>
              <a:spcAft>
                <a:spcPts val="0"/>
              </a:spcAft>
              <a:buSzPts val="1400"/>
              <a:buFont typeface="Arial"/>
              <a:buChar char="•"/>
            </a:pPr>
            <a:r>
              <a:rPr lang="en-US" dirty="0">
                <a:latin typeface="+mn-lt"/>
                <a:ea typeface="Calibri"/>
                <a:cs typeface="Calibri"/>
                <a:sym typeface="Calibri"/>
              </a:rPr>
              <a:t>Strong investigative decisions move understanding forward. </a:t>
            </a:r>
            <a:endParaRPr dirty="0">
              <a:latin typeface="+mn-lt"/>
            </a:endParaRPr>
          </a:p>
          <a:p>
            <a:pPr marL="171450" lvl="0" indent="-171450" algn="l" rtl="0">
              <a:lnSpc>
                <a:spcPct val="100000"/>
              </a:lnSpc>
              <a:spcBef>
                <a:spcPts val="0"/>
              </a:spcBef>
              <a:spcAft>
                <a:spcPts val="0"/>
              </a:spcAft>
              <a:buSzPts val="1400"/>
              <a:buFont typeface="Arial"/>
              <a:buChar char="•"/>
            </a:pPr>
            <a:r>
              <a:rPr lang="en-US" dirty="0">
                <a:latin typeface="+mn-lt"/>
                <a:ea typeface="Calibri"/>
                <a:cs typeface="Calibri"/>
                <a:sym typeface="Calibri"/>
              </a:rPr>
              <a:t>Strong decisions target key information gaps, increase understanding, clarify concerns, and reduce uncertainty. </a:t>
            </a:r>
            <a:endParaRPr dirty="0">
              <a:latin typeface="+mn-lt"/>
            </a:endParaRPr>
          </a:p>
          <a:p>
            <a:pPr marL="171450" lvl="0" indent="-171450" algn="l" rtl="0">
              <a:lnSpc>
                <a:spcPct val="100000"/>
              </a:lnSpc>
              <a:spcBef>
                <a:spcPts val="0"/>
              </a:spcBef>
              <a:spcAft>
                <a:spcPts val="0"/>
              </a:spcAft>
              <a:buSzPts val="1400"/>
              <a:buFont typeface="Arial"/>
              <a:buChar char="•"/>
            </a:pPr>
            <a:r>
              <a:rPr lang="en-US" dirty="0">
                <a:latin typeface="+mn-lt"/>
                <a:ea typeface="Calibri"/>
                <a:cs typeface="Calibri"/>
                <a:sym typeface="Calibri"/>
              </a:rPr>
              <a:t>Not all actions add value to an investigation. </a:t>
            </a:r>
            <a:endParaRPr dirty="0">
              <a:latin typeface="+mn-lt"/>
            </a:endParaRPr>
          </a:p>
          <a:p>
            <a:pPr marL="171450" lvl="0" indent="-171450" algn="l" rtl="0">
              <a:lnSpc>
                <a:spcPct val="100000"/>
              </a:lnSpc>
              <a:spcBef>
                <a:spcPts val="0"/>
              </a:spcBef>
              <a:spcAft>
                <a:spcPts val="0"/>
              </a:spcAft>
              <a:buSzPts val="1400"/>
              <a:buFont typeface="Arial"/>
              <a:buChar char="•"/>
            </a:pPr>
            <a:r>
              <a:rPr lang="en-US" dirty="0">
                <a:latin typeface="+mn-lt"/>
                <a:ea typeface="Calibri"/>
                <a:cs typeface="Calibri"/>
                <a:sym typeface="Calibri"/>
              </a:rPr>
              <a:t>Specialists must be intentional when deciding what to do next. </a:t>
            </a:r>
            <a:endParaRPr dirty="0">
              <a:latin typeface="+mn-lt"/>
            </a:endParaRPr>
          </a:p>
          <a:p>
            <a:pPr marL="171450" lvl="0" indent="-171450" algn="l" rtl="0">
              <a:lnSpc>
                <a:spcPct val="100000"/>
              </a:lnSpc>
              <a:spcBef>
                <a:spcPts val="0"/>
              </a:spcBef>
              <a:spcAft>
                <a:spcPts val="0"/>
              </a:spcAft>
              <a:buSzPts val="1400"/>
              <a:buFont typeface="Arial"/>
              <a:buChar char="•"/>
            </a:pPr>
            <a:r>
              <a:rPr lang="en-US" dirty="0">
                <a:latin typeface="+mn-lt"/>
                <a:ea typeface="Calibri"/>
                <a:cs typeface="Calibri"/>
                <a:sym typeface="Calibri"/>
              </a:rPr>
              <a:t>Decision-making directly impacts the quality of an investigation. </a:t>
            </a:r>
            <a:endParaRPr dirty="0">
              <a:latin typeface="+mn-lt"/>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4"/>
        <p:cNvGrpSpPr/>
        <p:nvPr/>
      </p:nvGrpSpPr>
      <p:grpSpPr>
        <a:xfrm>
          <a:off x="0" y="0"/>
          <a:ext cx="0" cy="0"/>
          <a:chOff x="0" y="0"/>
          <a:chExt cx="0" cy="0"/>
        </a:xfrm>
      </p:grpSpPr>
      <p:sp>
        <p:nvSpPr>
          <p:cNvPr id="325" name="Google Shape;325;p5:notes"/>
          <p:cNvSpPr>
            <a:spLocks noGrp="1" noRot="1" noChangeAspect="1"/>
          </p:cNvSpPr>
          <p:nvPr>
            <p:ph type="sldImg" idx="2"/>
          </p:nvPr>
        </p:nvSpPr>
        <p:spPr>
          <a:xfrm>
            <a:off x="685800" y="917575"/>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26" name="Google Shape;326;p5:notes"/>
          <p:cNvSpPr txBox="1">
            <a:spLocks noGrp="1"/>
          </p:cNvSpPr>
          <p:nvPr>
            <p:ph type="body" idx="1"/>
          </p:nvPr>
        </p:nvSpPr>
        <p:spPr>
          <a:xfrm>
            <a:off x="685800" y="4003675"/>
            <a:ext cx="5486400" cy="42227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sz="1200" b="1" i="0" u="none" strike="noStrike" dirty="0">
                <a:solidFill>
                  <a:srgbClr val="000000"/>
                </a:solidFill>
                <a:latin typeface="+mn-lt"/>
                <a:ea typeface="Calibri"/>
                <a:cs typeface="Calibri"/>
                <a:sym typeface="Calibri"/>
              </a:rPr>
              <a:t>CONSEQUENCES OF WEAK INVESTIGATIVE DECISIONS</a:t>
            </a:r>
            <a:endParaRPr b="1" dirty="0">
              <a:latin typeface="+mn-lt"/>
            </a:endParaRPr>
          </a:p>
          <a:p>
            <a:pPr marL="0" lvl="0" indent="0" algn="l" rtl="0">
              <a:lnSpc>
                <a:spcPct val="100000"/>
              </a:lnSpc>
              <a:spcBef>
                <a:spcPts val="0"/>
              </a:spcBef>
              <a:spcAft>
                <a:spcPts val="0"/>
              </a:spcAft>
              <a:buSzPts val="1400"/>
              <a:buNone/>
            </a:pPr>
            <a:endParaRPr b="0" dirty="0">
              <a:latin typeface="+mn-lt"/>
            </a:endParaRPr>
          </a:p>
          <a:p>
            <a:pPr marL="0" lvl="0" indent="0" algn="l" rtl="0">
              <a:lnSpc>
                <a:spcPct val="100000"/>
              </a:lnSpc>
              <a:spcBef>
                <a:spcPts val="0"/>
              </a:spcBef>
              <a:spcAft>
                <a:spcPts val="0"/>
              </a:spcAft>
              <a:buSzPts val="1400"/>
              <a:buNone/>
            </a:pPr>
            <a:r>
              <a:rPr lang="en-US" sz="1200" b="1" i="0" u="none" strike="noStrike" dirty="0">
                <a:solidFill>
                  <a:srgbClr val="000000"/>
                </a:solidFill>
                <a:latin typeface="+mn-lt"/>
                <a:ea typeface="Calibri"/>
                <a:cs typeface="Calibri"/>
                <a:sym typeface="Calibri"/>
              </a:rPr>
              <a:t>Time:</a:t>
            </a:r>
            <a:r>
              <a:rPr lang="en-US" sz="1200" b="0" i="0" u="none" strike="noStrike" dirty="0">
                <a:solidFill>
                  <a:srgbClr val="000000"/>
                </a:solidFill>
                <a:latin typeface="+mn-lt"/>
                <a:ea typeface="Calibri"/>
                <a:cs typeface="Calibri"/>
                <a:sym typeface="Calibri"/>
              </a:rPr>
              <a:t> 10 minutes</a:t>
            </a:r>
            <a:endParaRPr b="0" dirty="0">
              <a:latin typeface="+mn-lt"/>
            </a:endParaRPr>
          </a:p>
          <a:p>
            <a:pPr marL="0" lvl="0" indent="0" algn="l" rtl="0">
              <a:lnSpc>
                <a:spcPct val="100000"/>
              </a:lnSpc>
              <a:spcBef>
                <a:spcPts val="0"/>
              </a:spcBef>
              <a:spcAft>
                <a:spcPts val="0"/>
              </a:spcAft>
              <a:buSzPts val="1400"/>
              <a:buNone/>
            </a:pPr>
            <a:r>
              <a:rPr lang="en-US" sz="1200" b="1" i="0" u="none" strike="noStrike" dirty="0">
                <a:solidFill>
                  <a:srgbClr val="000000"/>
                </a:solidFill>
                <a:latin typeface="+mn-lt"/>
                <a:ea typeface="Calibri"/>
                <a:cs typeface="Calibri"/>
                <a:sym typeface="Calibri"/>
              </a:rPr>
              <a:t>Purpose: </a:t>
            </a:r>
            <a:r>
              <a:rPr lang="en-US" sz="1200" b="0" i="0" u="none" strike="noStrike" dirty="0">
                <a:solidFill>
                  <a:srgbClr val="000000"/>
                </a:solidFill>
                <a:latin typeface="+mn-lt"/>
                <a:ea typeface="Calibri"/>
                <a:cs typeface="Calibri"/>
                <a:sym typeface="Calibri"/>
              </a:rPr>
              <a:t>To help specialists understand the real-world impact of weak investigative decisions on case understanding, information accuracy, and child safety</a:t>
            </a:r>
            <a:endParaRPr b="0" dirty="0">
              <a:latin typeface="+mn-lt"/>
            </a:endParaRPr>
          </a:p>
          <a:p>
            <a:pPr marL="0" lvl="0" indent="0" algn="l" rtl="0">
              <a:lnSpc>
                <a:spcPct val="100000"/>
              </a:lnSpc>
              <a:spcBef>
                <a:spcPts val="0"/>
              </a:spcBef>
              <a:spcAft>
                <a:spcPts val="0"/>
              </a:spcAft>
              <a:buSzPts val="1400"/>
              <a:buNone/>
            </a:pPr>
            <a:endParaRPr b="0" dirty="0">
              <a:latin typeface="+mn-lt"/>
            </a:endParaRPr>
          </a:p>
          <a:p>
            <a:pPr marL="0" lvl="0" indent="0" algn="l" rtl="0">
              <a:lnSpc>
                <a:spcPct val="100000"/>
              </a:lnSpc>
              <a:spcBef>
                <a:spcPts val="0"/>
              </a:spcBef>
              <a:spcAft>
                <a:spcPts val="0"/>
              </a:spcAft>
              <a:buSzPts val="1400"/>
              <a:buNone/>
            </a:pPr>
            <a:r>
              <a:rPr lang="en-US" sz="1200" b="1" i="0" u="none" strike="noStrike" dirty="0">
                <a:solidFill>
                  <a:srgbClr val="000000"/>
                </a:solidFill>
                <a:latin typeface="+mn-lt"/>
                <a:ea typeface="Calibri"/>
                <a:cs typeface="Calibri"/>
                <a:sym typeface="Calibri"/>
              </a:rPr>
              <a:t>Activity Instructions:</a:t>
            </a:r>
            <a:endParaRPr b="0" dirty="0">
              <a:latin typeface="+mn-lt"/>
            </a:endParaRPr>
          </a:p>
          <a:p>
            <a:pPr marL="0" lvl="0" indent="0" algn="l" rtl="0">
              <a:lnSpc>
                <a:spcPct val="100000"/>
              </a:lnSpc>
              <a:spcBef>
                <a:spcPts val="0"/>
              </a:spcBef>
              <a:spcAft>
                <a:spcPts val="0"/>
              </a:spcAft>
              <a:buSzPts val="1400"/>
              <a:buFont typeface="Arial" panose="020B0604020202020204" pitchFamily="34" charset="0"/>
              <a:buNone/>
            </a:pPr>
            <a:r>
              <a:rPr lang="en-US" sz="1200" b="0" i="0" u="none" strike="noStrike" dirty="0">
                <a:solidFill>
                  <a:srgbClr val="000000"/>
                </a:solidFill>
                <a:latin typeface="+mn-lt"/>
                <a:ea typeface="Calibri"/>
                <a:cs typeface="Calibri"/>
                <a:sym typeface="Calibri"/>
              </a:rPr>
              <a:t>Ask participants:</a:t>
            </a:r>
            <a:endParaRPr dirty="0">
              <a:latin typeface="+mn-lt"/>
            </a:endParaRPr>
          </a:p>
          <a:p>
            <a:pPr marL="0" lvl="1" indent="0" algn="l" rtl="0">
              <a:lnSpc>
                <a:spcPct val="100000"/>
              </a:lnSpc>
              <a:spcBef>
                <a:spcPts val="0"/>
              </a:spcBef>
              <a:spcAft>
                <a:spcPts val="0"/>
              </a:spcAft>
              <a:buSzPts val="1400"/>
              <a:buFont typeface="Arial"/>
              <a:buNone/>
            </a:pPr>
            <a:r>
              <a:rPr lang="en-US" sz="1200" b="0" i="0" u="none" strike="noStrike" dirty="0">
                <a:solidFill>
                  <a:srgbClr val="000000"/>
                </a:solidFill>
                <a:latin typeface="+mn-lt"/>
                <a:ea typeface="Calibri"/>
                <a:cs typeface="Calibri"/>
                <a:sym typeface="Calibri"/>
              </a:rPr>
              <a:t>What can happen if we make weak or poorly prioritized decisions in an investigation?</a:t>
            </a:r>
            <a:endParaRPr dirty="0">
              <a:latin typeface="+mn-lt"/>
            </a:endParaRPr>
          </a:p>
          <a:p>
            <a:pPr marL="0" lvl="0" indent="0" algn="l" rtl="0">
              <a:lnSpc>
                <a:spcPct val="100000"/>
              </a:lnSpc>
              <a:spcBef>
                <a:spcPts val="0"/>
              </a:spcBef>
              <a:spcAft>
                <a:spcPts val="0"/>
              </a:spcAft>
              <a:buSzPts val="1400"/>
              <a:buFont typeface="Arial" panose="020B0604020202020204" pitchFamily="34" charset="0"/>
              <a:buNone/>
            </a:pPr>
            <a:r>
              <a:rPr lang="en-US" sz="1200" b="0" i="0" u="none" strike="noStrike" dirty="0">
                <a:solidFill>
                  <a:srgbClr val="000000"/>
                </a:solidFill>
                <a:latin typeface="+mn-lt"/>
                <a:ea typeface="Calibri"/>
                <a:cs typeface="Calibri"/>
                <a:sym typeface="Calibri"/>
              </a:rPr>
              <a:t>Capture responses on the board.</a:t>
            </a:r>
            <a:endParaRPr dirty="0">
              <a:latin typeface="+mn-lt"/>
            </a:endParaRPr>
          </a:p>
          <a:p>
            <a:pPr marL="0" lvl="0" indent="0" algn="l" rtl="0">
              <a:lnSpc>
                <a:spcPct val="100000"/>
              </a:lnSpc>
              <a:spcBef>
                <a:spcPts val="0"/>
              </a:spcBef>
              <a:spcAft>
                <a:spcPts val="0"/>
              </a:spcAft>
              <a:buSzPts val="1400"/>
              <a:buFont typeface="Arial" panose="020B0604020202020204" pitchFamily="34" charset="0"/>
              <a:buNone/>
            </a:pPr>
            <a:r>
              <a:rPr lang="en-US" sz="1200" b="0" i="0" u="none" strike="noStrike" dirty="0">
                <a:solidFill>
                  <a:srgbClr val="000000"/>
                </a:solidFill>
                <a:latin typeface="+mn-lt"/>
                <a:ea typeface="Calibri"/>
                <a:cs typeface="Calibri"/>
                <a:sym typeface="Calibri"/>
              </a:rPr>
              <a:t>Expand using examples. </a:t>
            </a:r>
            <a:endParaRPr dirty="0">
              <a:latin typeface="+mn-lt"/>
            </a:endParaRPr>
          </a:p>
          <a:p>
            <a:pPr marL="0" lvl="0" indent="0" algn="l" rtl="0">
              <a:lnSpc>
                <a:spcPct val="100000"/>
              </a:lnSpc>
              <a:spcBef>
                <a:spcPts val="0"/>
              </a:spcBef>
              <a:spcAft>
                <a:spcPts val="0"/>
              </a:spcAft>
              <a:buSzPts val="1400"/>
              <a:buNone/>
            </a:pPr>
            <a:endParaRPr b="0" dirty="0">
              <a:latin typeface="+mn-lt"/>
            </a:endParaRPr>
          </a:p>
          <a:p>
            <a:pPr marL="0" lvl="0" indent="0" algn="l" rtl="0">
              <a:lnSpc>
                <a:spcPct val="100000"/>
              </a:lnSpc>
              <a:spcBef>
                <a:spcPts val="0"/>
              </a:spcBef>
              <a:spcAft>
                <a:spcPts val="0"/>
              </a:spcAft>
              <a:buSzPts val="1400"/>
              <a:buNone/>
            </a:pPr>
            <a:r>
              <a:rPr lang="en-US" sz="1200" b="1" i="0" u="none" strike="noStrike" dirty="0">
                <a:solidFill>
                  <a:srgbClr val="000000"/>
                </a:solidFill>
                <a:latin typeface="+mn-lt"/>
                <a:ea typeface="Calibri"/>
                <a:cs typeface="Calibri"/>
                <a:sym typeface="Calibri"/>
              </a:rPr>
              <a:t>Say:</a:t>
            </a:r>
            <a:endParaRPr b="0" dirty="0">
              <a:latin typeface="+mn-lt"/>
            </a:endParaRPr>
          </a:p>
          <a:p>
            <a:pPr marL="0" lvl="0" indent="0" algn="l" rtl="0">
              <a:lnSpc>
                <a:spcPct val="100000"/>
              </a:lnSpc>
              <a:spcBef>
                <a:spcPts val="0"/>
              </a:spcBef>
              <a:spcAft>
                <a:spcPts val="0"/>
              </a:spcAft>
              <a:buSzPts val="1400"/>
              <a:buNone/>
            </a:pPr>
            <a:r>
              <a:rPr lang="en-US" sz="1200" b="1" i="1" u="none" strike="noStrike" dirty="0">
                <a:solidFill>
                  <a:srgbClr val="000000"/>
                </a:solidFill>
                <a:latin typeface="+mn-lt"/>
                <a:ea typeface="Calibri"/>
                <a:cs typeface="Calibri"/>
                <a:sym typeface="Calibri"/>
              </a:rPr>
              <a:t>We’ve talked about what makes a strong investigative decision, but it’s just as important to understand what happens when decisions are weak or poorly prioritized.</a:t>
            </a:r>
            <a:endParaRPr b="0" dirty="0">
              <a:latin typeface="+mn-lt"/>
            </a:endParaRPr>
          </a:p>
          <a:p>
            <a:pPr marL="0" lvl="0" indent="0" algn="l" rtl="0">
              <a:lnSpc>
                <a:spcPct val="100000"/>
              </a:lnSpc>
              <a:spcBef>
                <a:spcPts val="0"/>
              </a:spcBef>
              <a:spcAft>
                <a:spcPts val="0"/>
              </a:spcAft>
              <a:buSzPts val="1400"/>
              <a:buNone/>
            </a:pPr>
            <a:endParaRPr b="0" dirty="0">
              <a:latin typeface="+mn-lt"/>
            </a:endParaRPr>
          </a:p>
          <a:p>
            <a:pPr marL="0" lvl="0" indent="0" algn="l" rtl="0">
              <a:lnSpc>
                <a:spcPct val="100000"/>
              </a:lnSpc>
              <a:spcBef>
                <a:spcPts val="0"/>
              </a:spcBef>
              <a:spcAft>
                <a:spcPts val="0"/>
              </a:spcAft>
              <a:buSzPts val="1400"/>
              <a:buNone/>
            </a:pPr>
            <a:r>
              <a:rPr lang="en-US" sz="1200" b="1" i="1" u="none" strike="noStrike" dirty="0">
                <a:solidFill>
                  <a:srgbClr val="000000"/>
                </a:solidFill>
                <a:latin typeface="+mn-lt"/>
                <a:ea typeface="Calibri"/>
                <a:cs typeface="Calibri"/>
                <a:sym typeface="Calibri"/>
              </a:rPr>
              <a:t>When decisions do not move the investigation forward, or when key steps are delayed, it can impact how accurately we understand what is happening. Important information may be missed, assumptions may go unchallenged, and the overall picture of the case may remain incomplete.</a:t>
            </a:r>
            <a:endParaRPr b="0" dirty="0">
              <a:latin typeface="+mn-lt"/>
            </a:endParaRPr>
          </a:p>
          <a:p>
            <a:pPr marL="0" lvl="0" indent="0" algn="l" rtl="0">
              <a:lnSpc>
                <a:spcPct val="100000"/>
              </a:lnSpc>
              <a:spcBef>
                <a:spcPts val="0"/>
              </a:spcBef>
              <a:spcAft>
                <a:spcPts val="0"/>
              </a:spcAft>
              <a:buSzPts val="1400"/>
              <a:buNone/>
            </a:pPr>
            <a:endParaRPr b="0" dirty="0">
              <a:latin typeface="+mn-lt"/>
            </a:endParaRPr>
          </a:p>
          <a:p>
            <a:pPr marL="0" lvl="0" indent="0" algn="l" rtl="0">
              <a:lnSpc>
                <a:spcPct val="100000"/>
              </a:lnSpc>
              <a:spcBef>
                <a:spcPts val="0"/>
              </a:spcBef>
              <a:spcAft>
                <a:spcPts val="0"/>
              </a:spcAft>
              <a:buSzPts val="1400"/>
              <a:buNone/>
            </a:pPr>
            <a:r>
              <a:rPr lang="en-US" sz="1200" b="1" i="1" u="none" strike="noStrike" dirty="0">
                <a:solidFill>
                  <a:srgbClr val="000000"/>
                </a:solidFill>
                <a:latin typeface="+mn-lt"/>
                <a:ea typeface="Calibri"/>
                <a:cs typeface="Calibri"/>
                <a:sym typeface="Calibri"/>
              </a:rPr>
              <a:t>In some situations, weak decisions can delay the identification of concerns or prevent specialists from recognizing patterns important to understanding complicating factors and safety. This can affect not only the direction of the investigation but also the decisions that follow.</a:t>
            </a:r>
            <a:br>
              <a:rPr lang="en-US" b="0" dirty="0">
                <a:latin typeface="+mn-lt"/>
              </a:rPr>
            </a:br>
            <a:endParaRPr b="0" dirty="0">
              <a:latin typeface="+mn-lt"/>
            </a:endParaRPr>
          </a:p>
          <a:p>
            <a:pPr marL="0" lvl="0" indent="0" algn="l" rtl="0">
              <a:lnSpc>
                <a:spcPct val="100000"/>
              </a:lnSpc>
              <a:spcBef>
                <a:spcPts val="0"/>
              </a:spcBef>
              <a:spcAft>
                <a:spcPts val="0"/>
              </a:spcAft>
              <a:buSzPts val="1400"/>
              <a:buNone/>
            </a:pPr>
            <a:r>
              <a:rPr lang="en-US" sz="1200" b="1" i="0" u="none" strike="noStrike" dirty="0">
                <a:solidFill>
                  <a:srgbClr val="000000"/>
                </a:solidFill>
                <a:latin typeface="+mn-lt"/>
                <a:ea typeface="Calibri"/>
                <a:cs typeface="Calibri"/>
                <a:sym typeface="Calibri"/>
              </a:rPr>
              <a:t>Activity Discussions:</a:t>
            </a:r>
            <a:endParaRPr b="0" dirty="0">
              <a:latin typeface="+mn-lt"/>
            </a:endParaRPr>
          </a:p>
          <a:p>
            <a:pPr marL="0" lvl="0" indent="0" algn="l" rtl="0">
              <a:lnSpc>
                <a:spcPct val="100000"/>
              </a:lnSpc>
              <a:spcBef>
                <a:spcPts val="0"/>
              </a:spcBef>
              <a:spcAft>
                <a:spcPts val="0"/>
              </a:spcAft>
              <a:buSzPts val="1400"/>
              <a:buNone/>
            </a:pPr>
            <a:r>
              <a:rPr lang="en-US" sz="1200" b="1" i="0" u="none" strike="noStrike" dirty="0">
                <a:solidFill>
                  <a:srgbClr val="000000"/>
                </a:solidFill>
                <a:latin typeface="+mn-lt"/>
                <a:ea typeface="Calibri"/>
                <a:cs typeface="Calibri"/>
                <a:sym typeface="Calibri"/>
              </a:rPr>
              <a:t>Participants may identify:</a:t>
            </a:r>
            <a:endParaRPr b="0" dirty="0">
              <a:latin typeface="+mn-lt"/>
            </a:endParaRPr>
          </a:p>
          <a:p>
            <a:pPr marL="171450" lvl="0" indent="-171450" algn="l" rtl="0">
              <a:lnSpc>
                <a:spcPct val="100000"/>
              </a:lnSpc>
              <a:spcBef>
                <a:spcPts val="0"/>
              </a:spcBef>
              <a:spcAft>
                <a:spcPts val="0"/>
              </a:spcAft>
              <a:buSzPts val="1400"/>
              <a:buFont typeface="Arial" panose="020B0604020202020204" pitchFamily="34" charset="0"/>
              <a:buChar char="•"/>
            </a:pPr>
            <a:r>
              <a:rPr lang="en-US" sz="1200" b="0" i="0" u="none" strike="noStrike" dirty="0">
                <a:solidFill>
                  <a:srgbClr val="000000"/>
                </a:solidFill>
                <a:latin typeface="+mn-lt"/>
                <a:ea typeface="Calibri"/>
                <a:cs typeface="Calibri"/>
                <a:sym typeface="Calibri"/>
              </a:rPr>
              <a:t>Missed or delayed information.</a:t>
            </a:r>
            <a:endParaRPr dirty="0">
              <a:latin typeface="+mn-lt"/>
            </a:endParaRPr>
          </a:p>
          <a:p>
            <a:pPr marL="171450" lvl="0" indent="-171450" algn="l" rtl="0">
              <a:lnSpc>
                <a:spcPct val="100000"/>
              </a:lnSpc>
              <a:spcBef>
                <a:spcPts val="0"/>
              </a:spcBef>
              <a:spcAft>
                <a:spcPts val="0"/>
              </a:spcAft>
              <a:buSzPts val="1400"/>
              <a:buFont typeface="Arial" panose="020B0604020202020204" pitchFamily="34" charset="0"/>
              <a:buChar char="•"/>
            </a:pPr>
            <a:r>
              <a:rPr lang="en-US" sz="1200" b="0" i="0" u="none" strike="noStrike" dirty="0">
                <a:solidFill>
                  <a:srgbClr val="000000"/>
                </a:solidFill>
                <a:latin typeface="+mn-lt"/>
                <a:ea typeface="Calibri"/>
                <a:cs typeface="Calibri"/>
                <a:sym typeface="Calibri"/>
              </a:rPr>
              <a:t>Incomplete understanding of caregiving roles.</a:t>
            </a:r>
            <a:endParaRPr dirty="0">
              <a:latin typeface="+mn-lt"/>
            </a:endParaRPr>
          </a:p>
          <a:p>
            <a:pPr marL="171450" lvl="0" indent="-171450" algn="l" rtl="0">
              <a:lnSpc>
                <a:spcPct val="100000"/>
              </a:lnSpc>
              <a:spcBef>
                <a:spcPts val="0"/>
              </a:spcBef>
              <a:spcAft>
                <a:spcPts val="0"/>
              </a:spcAft>
              <a:buSzPts val="1400"/>
              <a:buFont typeface="Arial" panose="020B0604020202020204" pitchFamily="34" charset="0"/>
              <a:buChar char="•"/>
            </a:pPr>
            <a:r>
              <a:rPr lang="en-US" sz="1200" b="0" i="0" u="none" strike="noStrike" dirty="0">
                <a:solidFill>
                  <a:srgbClr val="000000"/>
                </a:solidFill>
                <a:latin typeface="+mn-lt"/>
                <a:ea typeface="Calibri"/>
                <a:cs typeface="Calibri"/>
                <a:sym typeface="Calibri"/>
              </a:rPr>
              <a:t>Incorrect assumptions.</a:t>
            </a:r>
            <a:endParaRPr dirty="0">
              <a:latin typeface="+mn-lt"/>
            </a:endParaRPr>
          </a:p>
          <a:p>
            <a:pPr marL="171450" lvl="0" indent="-171450" algn="l" rtl="0">
              <a:lnSpc>
                <a:spcPct val="100000"/>
              </a:lnSpc>
              <a:spcBef>
                <a:spcPts val="0"/>
              </a:spcBef>
              <a:spcAft>
                <a:spcPts val="0"/>
              </a:spcAft>
              <a:buSzPts val="1400"/>
              <a:buFont typeface="Arial" panose="020B0604020202020204" pitchFamily="34" charset="0"/>
              <a:buChar char="•"/>
            </a:pPr>
            <a:r>
              <a:rPr lang="en-US" sz="1200" b="0" i="0" u="none" strike="noStrike" dirty="0">
                <a:solidFill>
                  <a:srgbClr val="000000"/>
                </a:solidFill>
                <a:latin typeface="+mn-lt"/>
                <a:ea typeface="Calibri"/>
                <a:cs typeface="Calibri"/>
                <a:sym typeface="Calibri"/>
              </a:rPr>
              <a:t>Delayed recognition of concerns.</a:t>
            </a:r>
            <a:endParaRPr dirty="0">
              <a:latin typeface="+mn-lt"/>
            </a:endParaRPr>
          </a:p>
          <a:p>
            <a:pPr marL="171450" lvl="0" indent="-171450" algn="l" rtl="0">
              <a:lnSpc>
                <a:spcPct val="100000"/>
              </a:lnSpc>
              <a:spcBef>
                <a:spcPts val="0"/>
              </a:spcBef>
              <a:spcAft>
                <a:spcPts val="0"/>
              </a:spcAft>
              <a:buSzPts val="1400"/>
              <a:buFont typeface="Arial" panose="020B0604020202020204" pitchFamily="34" charset="0"/>
              <a:buChar char="•"/>
            </a:pPr>
            <a:r>
              <a:rPr lang="en-US" sz="1200" b="0" i="0" u="none" strike="noStrike" dirty="0">
                <a:solidFill>
                  <a:srgbClr val="000000"/>
                </a:solidFill>
                <a:latin typeface="+mn-lt"/>
                <a:ea typeface="Calibri"/>
                <a:cs typeface="Calibri"/>
                <a:sym typeface="Calibri"/>
              </a:rPr>
              <a:t>Ineffective next steps.</a:t>
            </a:r>
            <a:br>
              <a:rPr lang="en-US" b="0" dirty="0">
                <a:latin typeface="+mn-lt"/>
              </a:rPr>
            </a:br>
            <a:endParaRPr b="0" dirty="0">
              <a:latin typeface="+mn-lt"/>
            </a:endParaRPr>
          </a:p>
          <a:p>
            <a:pPr marL="0" lvl="0" indent="0" algn="l" rtl="0">
              <a:lnSpc>
                <a:spcPct val="100000"/>
              </a:lnSpc>
              <a:spcBef>
                <a:spcPts val="0"/>
              </a:spcBef>
              <a:spcAft>
                <a:spcPts val="0"/>
              </a:spcAft>
              <a:buSzPts val="1400"/>
              <a:buNone/>
            </a:pPr>
            <a:r>
              <a:rPr lang="en-US" sz="1200" b="1" i="0" u="none" strike="noStrike" dirty="0">
                <a:solidFill>
                  <a:srgbClr val="000000"/>
                </a:solidFill>
                <a:latin typeface="+mn-lt"/>
                <a:ea typeface="Calibri"/>
                <a:cs typeface="Calibri"/>
                <a:sym typeface="Calibri"/>
              </a:rPr>
              <a:t>Key Points: </a:t>
            </a:r>
            <a:r>
              <a:rPr lang="en-US" sz="1200" b="0" i="0" u="none" strike="noStrike" dirty="0">
                <a:solidFill>
                  <a:srgbClr val="000000"/>
                </a:solidFill>
                <a:latin typeface="+mn-lt"/>
                <a:ea typeface="Calibri"/>
                <a:cs typeface="Calibri"/>
                <a:sym typeface="Calibri"/>
              </a:rPr>
              <a:t>(ensure the following are covered)</a:t>
            </a:r>
            <a:endParaRPr b="0" dirty="0">
              <a:latin typeface="+mn-lt"/>
            </a:endParaRPr>
          </a:p>
          <a:p>
            <a:pPr marL="171450" lvl="0" indent="-171450" algn="l" rtl="0">
              <a:lnSpc>
                <a:spcPct val="100000"/>
              </a:lnSpc>
              <a:spcBef>
                <a:spcPts val="0"/>
              </a:spcBef>
              <a:spcAft>
                <a:spcPts val="0"/>
              </a:spcAft>
              <a:buSzPts val="1400"/>
              <a:buFont typeface="Arial" panose="020B0604020202020204" pitchFamily="34" charset="0"/>
              <a:buChar char="•"/>
            </a:pPr>
            <a:r>
              <a:rPr lang="en-US" sz="1200" b="0" i="0" u="none" strike="noStrike" dirty="0">
                <a:solidFill>
                  <a:srgbClr val="000000"/>
                </a:solidFill>
                <a:latin typeface="+mn-lt"/>
                <a:ea typeface="Calibri"/>
                <a:cs typeface="Calibri"/>
                <a:sym typeface="Calibri"/>
              </a:rPr>
              <a:t>Weak decisions can:</a:t>
            </a:r>
            <a:endParaRPr dirty="0">
              <a:latin typeface="+mn-lt"/>
            </a:endParaRPr>
          </a:p>
          <a:p>
            <a:pPr marL="171450" lvl="1" indent="-171450" algn="l" rtl="0">
              <a:lnSpc>
                <a:spcPct val="100000"/>
              </a:lnSpc>
              <a:spcBef>
                <a:spcPts val="0"/>
              </a:spcBef>
              <a:spcAft>
                <a:spcPts val="0"/>
              </a:spcAft>
              <a:buSzPts val="1400"/>
              <a:buFont typeface="Arial" panose="020B0604020202020204" pitchFamily="34" charset="0"/>
              <a:buChar char="•"/>
            </a:pPr>
            <a:r>
              <a:rPr lang="en-US" sz="1200" b="0" i="0" u="none" strike="noStrike" dirty="0">
                <a:solidFill>
                  <a:srgbClr val="000000"/>
                </a:solidFill>
                <a:latin typeface="+mn-lt"/>
                <a:ea typeface="Calibri"/>
                <a:cs typeface="Calibri"/>
                <a:sym typeface="Calibri"/>
              </a:rPr>
              <a:t>Delayed understanding.</a:t>
            </a:r>
            <a:endParaRPr dirty="0">
              <a:latin typeface="+mn-lt"/>
            </a:endParaRPr>
          </a:p>
          <a:p>
            <a:pPr marL="171450" lvl="1" indent="-171450" algn="l" rtl="0">
              <a:lnSpc>
                <a:spcPct val="100000"/>
              </a:lnSpc>
              <a:spcBef>
                <a:spcPts val="0"/>
              </a:spcBef>
              <a:spcAft>
                <a:spcPts val="0"/>
              </a:spcAft>
              <a:buSzPts val="1400"/>
              <a:buFont typeface="Arial" panose="020B0604020202020204" pitchFamily="34" charset="0"/>
              <a:buChar char="•"/>
            </a:pPr>
            <a:r>
              <a:rPr lang="en-US" sz="1200" b="0" i="0" u="none" strike="noStrike" dirty="0">
                <a:solidFill>
                  <a:srgbClr val="000000"/>
                </a:solidFill>
                <a:latin typeface="+mn-lt"/>
                <a:ea typeface="Calibri"/>
                <a:cs typeface="Calibri"/>
                <a:sym typeface="Calibri"/>
              </a:rPr>
              <a:t>Miss key information.</a:t>
            </a:r>
            <a:endParaRPr dirty="0">
              <a:latin typeface="+mn-lt"/>
            </a:endParaRPr>
          </a:p>
          <a:p>
            <a:pPr marL="171450" lvl="0" indent="-171450" algn="l" rtl="0">
              <a:lnSpc>
                <a:spcPct val="100000"/>
              </a:lnSpc>
              <a:spcBef>
                <a:spcPts val="0"/>
              </a:spcBef>
              <a:spcAft>
                <a:spcPts val="0"/>
              </a:spcAft>
              <a:buSzPts val="1400"/>
              <a:buFont typeface="Arial" panose="020B0604020202020204" pitchFamily="34" charset="0"/>
              <a:buChar char="•"/>
            </a:pPr>
            <a:r>
              <a:rPr lang="en-US" sz="1200" b="0" i="0" u="none" strike="noStrike" dirty="0">
                <a:solidFill>
                  <a:srgbClr val="000000"/>
                </a:solidFill>
                <a:latin typeface="+mn-lt"/>
                <a:ea typeface="Calibri"/>
                <a:cs typeface="Calibri"/>
                <a:sym typeface="Calibri"/>
              </a:rPr>
              <a:t>Decision-making impacts the investigation’s quality.</a:t>
            </a:r>
            <a:endParaRPr dirty="0">
              <a:latin typeface="+mn-lt"/>
            </a:endParaRPr>
          </a:p>
          <a:p>
            <a:pPr marL="171450" lvl="0" indent="-171450" algn="l" rtl="0">
              <a:lnSpc>
                <a:spcPct val="100000"/>
              </a:lnSpc>
              <a:spcBef>
                <a:spcPts val="0"/>
              </a:spcBef>
              <a:spcAft>
                <a:spcPts val="0"/>
              </a:spcAft>
              <a:buSzPts val="1400"/>
              <a:buFont typeface="Arial" panose="020B0604020202020204" pitchFamily="34" charset="0"/>
              <a:buChar char="•"/>
            </a:pPr>
            <a:r>
              <a:rPr lang="en-US" sz="1200" b="0" i="0" u="none" strike="noStrike" dirty="0">
                <a:solidFill>
                  <a:srgbClr val="000000"/>
                </a:solidFill>
                <a:latin typeface="+mn-lt"/>
                <a:ea typeface="Calibri"/>
                <a:cs typeface="Calibri"/>
                <a:sym typeface="Calibri"/>
              </a:rPr>
              <a:t>Early actions shape later decisions.</a:t>
            </a:r>
            <a:endParaRPr dirty="0">
              <a:latin typeface="+mn-lt"/>
            </a:endParaRPr>
          </a:p>
          <a:p>
            <a:pPr marL="171450" lvl="0" indent="-171450" algn="l" rtl="0">
              <a:lnSpc>
                <a:spcPct val="100000"/>
              </a:lnSpc>
              <a:spcBef>
                <a:spcPts val="0"/>
              </a:spcBef>
              <a:spcAft>
                <a:spcPts val="0"/>
              </a:spcAft>
              <a:buSzPts val="1400"/>
              <a:buFont typeface="Arial" panose="020B0604020202020204" pitchFamily="34" charset="0"/>
              <a:buChar char="•"/>
            </a:pPr>
            <a:r>
              <a:rPr lang="en-US" sz="1200" b="0" i="0" u="none" strike="noStrike" dirty="0">
                <a:solidFill>
                  <a:srgbClr val="000000"/>
                </a:solidFill>
                <a:latin typeface="+mn-lt"/>
                <a:ea typeface="Calibri"/>
                <a:cs typeface="Calibri"/>
                <a:sym typeface="Calibri"/>
              </a:rPr>
              <a:t>Specialists must be intentional and purposeful throughout the investigation. </a:t>
            </a:r>
            <a:br>
              <a:rPr lang="en-US" b="0" dirty="0">
                <a:latin typeface="+mn-lt"/>
              </a:rPr>
            </a:br>
            <a:endParaRPr b="0" dirty="0">
              <a:latin typeface="+mn-lt"/>
            </a:endParaRPr>
          </a:p>
          <a:p>
            <a:pPr marL="0" lvl="0" indent="0" algn="l" rtl="0">
              <a:lnSpc>
                <a:spcPct val="100000"/>
              </a:lnSpc>
              <a:spcBef>
                <a:spcPts val="0"/>
              </a:spcBef>
              <a:spcAft>
                <a:spcPts val="0"/>
              </a:spcAft>
              <a:buSzPts val="1400"/>
              <a:buNone/>
            </a:pPr>
            <a:r>
              <a:rPr lang="en-US" sz="1200" b="1" i="0" u="none" strike="noStrike" dirty="0">
                <a:solidFill>
                  <a:srgbClr val="000000"/>
                </a:solidFill>
                <a:latin typeface="+mn-lt"/>
                <a:ea typeface="Calibri"/>
                <a:cs typeface="Calibri"/>
                <a:sym typeface="Calibri"/>
              </a:rPr>
              <a:t>Say: </a:t>
            </a:r>
            <a:endParaRPr b="0" dirty="0">
              <a:latin typeface="+mn-lt"/>
            </a:endParaRPr>
          </a:p>
          <a:p>
            <a:pPr marL="0" lvl="0" indent="0" algn="l" rtl="0">
              <a:lnSpc>
                <a:spcPct val="100000"/>
              </a:lnSpc>
              <a:spcBef>
                <a:spcPts val="0"/>
              </a:spcBef>
              <a:spcAft>
                <a:spcPts val="0"/>
              </a:spcAft>
              <a:buSzPts val="1400"/>
              <a:buNone/>
            </a:pPr>
            <a:r>
              <a:rPr lang="en-US" sz="1200" b="1" i="1" u="none" strike="noStrike" dirty="0">
                <a:solidFill>
                  <a:srgbClr val="000000"/>
                </a:solidFill>
                <a:latin typeface="+mn-lt"/>
                <a:ea typeface="Calibri"/>
                <a:cs typeface="Calibri"/>
                <a:sym typeface="Calibri"/>
              </a:rPr>
              <a:t>This is why decision-making is such a critical part of the process. The steps you take and the order in which you take them directly impact what you learn and how you respond.</a:t>
            </a:r>
            <a:endParaRPr b="0" dirty="0">
              <a:latin typeface="+mn-lt"/>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8"/>
        <p:cNvGrpSpPr/>
        <p:nvPr/>
      </p:nvGrpSpPr>
      <p:grpSpPr>
        <a:xfrm>
          <a:off x="0" y="0"/>
          <a:ext cx="0" cy="0"/>
          <a:chOff x="0" y="0"/>
          <a:chExt cx="0" cy="0"/>
        </a:xfrm>
      </p:grpSpPr>
      <p:sp>
        <p:nvSpPr>
          <p:cNvPr id="339" name="Google Shape;339;p40:notes"/>
          <p:cNvSpPr>
            <a:spLocks noGrp="1" noRot="1" noChangeAspect="1"/>
          </p:cNvSpPr>
          <p:nvPr>
            <p:ph type="sldImg" idx="2"/>
          </p:nvPr>
        </p:nvSpPr>
        <p:spPr>
          <a:xfrm>
            <a:off x="685800" y="928688"/>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40" name="Google Shape;340;p40:notes"/>
          <p:cNvSpPr txBox="1">
            <a:spLocks noGrp="1"/>
          </p:cNvSpPr>
          <p:nvPr>
            <p:ph type="body" idx="1"/>
          </p:nvPr>
        </p:nvSpPr>
        <p:spPr>
          <a:xfrm>
            <a:off x="685800" y="4014788"/>
            <a:ext cx="5486400" cy="420052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sz="1200" b="1" i="0" u="none" strike="noStrike" dirty="0">
                <a:solidFill>
                  <a:srgbClr val="000000"/>
                </a:solidFill>
                <a:latin typeface="+mn-lt"/>
                <a:ea typeface="Calibri"/>
                <a:cs typeface="Calibri"/>
                <a:sym typeface="Calibri"/>
              </a:rPr>
              <a:t>FROM DECISIONS TO SAFETY UNDERSTANDING </a:t>
            </a:r>
            <a:endParaRPr b="1" dirty="0">
              <a:latin typeface="+mn-lt"/>
              <a:ea typeface="Calibri"/>
              <a:cs typeface="Calibri"/>
              <a:sym typeface="Calibri"/>
            </a:endParaRPr>
          </a:p>
          <a:p>
            <a:pPr marL="0" lvl="0" indent="0" algn="l" rtl="0">
              <a:lnSpc>
                <a:spcPct val="100000"/>
              </a:lnSpc>
              <a:spcBef>
                <a:spcPts val="0"/>
              </a:spcBef>
              <a:spcAft>
                <a:spcPts val="0"/>
              </a:spcAft>
              <a:buSzPts val="1400"/>
              <a:buNone/>
            </a:pPr>
            <a:endParaRPr b="0" dirty="0">
              <a:latin typeface="+mn-lt"/>
              <a:ea typeface="Calibri"/>
              <a:cs typeface="Calibri"/>
              <a:sym typeface="Calibri"/>
            </a:endParaRPr>
          </a:p>
          <a:p>
            <a:pPr marL="0" lvl="0" indent="0" algn="l" rtl="0">
              <a:lnSpc>
                <a:spcPct val="100000"/>
              </a:lnSpc>
              <a:spcBef>
                <a:spcPts val="0"/>
              </a:spcBef>
              <a:spcAft>
                <a:spcPts val="0"/>
              </a:spcAft>
              <a:buSzPts val="1400"/>
              <a:buNone/>
            </a:pPr>
            <a:r>
              <a:rPr lang="en-US" sz="1200" b="1" i="0" u="none" strike="noStrike" dirty="0">
                <a:solidFill>
                  <a:srgbClr val="000000"/>
                </a:solidFill>
                <a:latin typeface="+mn-lt"/>
                <a:ea typeface="Calibri"/>
                <a:cs typeface="Calibri"/>
                <a:sym typeface="Calibri"/>
              </a:rPr>
              <a:t>Time:</a:t>
            </a:r>
            <a:r>
              <a:rPr lang="en-US" sz="1200" b="0" i="0" u="none" strike="noStrike" dirty="0">
                <a:solidFill>
                  <a:srgbClr val="000000"/>
                </a:solidFill>
                <a:latin typeface="+mn-lt"/>
                <a:ea typeface="Calibri"/>
                <a:cs typeface="Calibri"/>
                <a:sym typeface="Calibri"/>
              </a:rPr>
              <a:t> 5 minutes</a:t>
            </a:r>
            <a:endParaRPr b="0" dirty="0">
              <a:latin typeface="+mn-lt"/>
              <a:ea typeface="Calibri"/>
              <a:cs typeface="Calibri"/>
              <a:sym typeface="Calibri"/>
            </a:endParaRPr>
          </a:p>
          <a:p>
            <a:pPr marL="0" lvl="0" indent="0" algn="l" rtl="0">
              <a:lnSpc>
                <a:spcPct val="100000"/>
              </a:lnSpc>
              <a:spcBef>
                <a:spcPts val="0"/>
              </a:spcBef>
              <a:spcAft>
                <a:spcPts val="0"/>
              </a:spcAft>
              <a:buSzPts val="1400"/>
              <a:buNone/>
            </a:pPr>
            <a:r>
              <a:rPr lang="en-US" sz="1200" b="1" i="0" u="none" strike="noStrike" dirty="0">
                <a:solidFill>
                  <a:srgbClr val="000000"/>
                </a:solidFill>
                <a:latin typeface="+mn-lt"/>
                <a:ea typeface="Calibri"/>
                <a:cs typeface="Calibri"/>
                <a:sym typeface="Calibri"/>
              </a:rPr>
              <a:t>Purpose: </a:t>
            </a:r>
            <a:r>
              <a:rPr lang="en-US" sz="1200" b="0" i="0" u="none" strike="noStrike" dirty="0">
                <a:solidFill>
                  <a:srgbClr val="000000"/>
                </a:solidFill>
                <a:latin typeface="+mn-lt"/>
                <a:ea typeface="Calibri"/>
                <a:cs typeface="Calibri"/>
                <a:sym typeface="Calibri"/>
              </a:rPr>
              <a:t>To connect investigative decision-making to the Structured Decision Making (SDM) framework, specifically how information gathered and prioritized supports identifying safety threats and completing the Safety Assessment</a:t>
            </a:r>
            <a:endParaRPr b="0" dirty="0">
              <a:latin typeface="+mn-lt"/>
              <a:ea typeface="Calibri"/>
              <a:cs typeface="Calibri"/>
              <a:sym typeface="Calibri"/>
            </a:endParaRPr>
          </a:p>
          <a:p>
            <a:pPr marL="0" lvl="0" indent="0" algn="l" rtl="0">
              <a:lnSpc>
                <a:spcPct val="100000"/>
              </a:lnSpc>
              <a:spcBef>
                <a:spcPts val="0"/>
              </a:spcBef>
              <a:spcAft>
                <a:spcPts val="0"/>
              </a:spcAft>
              <a:buSzPts val="1400"/>
              <a:buNone/>
            </a:pPr>
            <a:endParaRPr b="0" dirty="0">
              <a:latin typeface="+mn-lt"/>
              <a:ea typeface="Calibri"/>
              <a:cs typeface="Calibri"/>
              <a:sym typeface="Calibri"/>
            </a:endParaRPr>
          </a:p>
          <a:p>
            <a:pPr marL="0" lvl="0" indent="0" algn="l" rtl="0">
              <a:lnSpc>
                <a:spcPct val="100000"/>
              </a:lnSpc>
              <a:spcBef>
                <a:spcPts val="0"/>
              </a:spcBef>
              <a:spcAft>
                <a:spcPts val="0"/>
              </a:spcAft>
              <a:buSzPts val="1400"/>
              <a:buNone/>
            </a:pPr>
            <a:r>
              <a:rPr lang="en-US" sz="1200" b="1" i="0" u="none" strike="noStrike" dirty="0">
                <a:solidFill>
                  <a:srgbClr val="000000"/>
                </a:solidFill>
                <a:latin typeface="+mn-lt"/>
                <a:ea typeface="Calibri"/>
                <a:cs typeface="Calibri"/>
                <a:sym typeface="Calibri"/>
              </a:rPr>
              <a:t>Activity Instructions:</a:t>
            </a:r>
            <a:endParaRPr b="0" dirty="0">
              <a:latin typeface="+mn-lt"/>
              <a:ea typeface="Calibri"/>
              <a:cs typeface="Calibri"/>
              <a:sym typeface="Calibri"/>
            </a:endParaRPr>
          </a:p>
          <a:p>
            <a:pPr marL="228600" lvl="0" indent="-228600" algn="l" rtl="0">
              <a:lnSpc>
                <a:spcPct val="100000"/>
              </a:lnSpc>
              <a:spcBef>
                <a:spcPts val="0"/>
              </a:spcBef>
              <a:spcAft>
                <a:spcPts val="0"/>
              </a:spcAft>
              <a:buSzPct val="100000"/>
              <a:buFont typeface="+mj-lt"/>
              <a:buAutoNum type="arabicPeriod"/>
            </a:pPr>
            <a:r>
              <a:rPr lang="en-US" sz="1200" b="0" i="0" u="none" strike="noStrike" dirty="0">
                <a:solidFill>
                  <a:srgbClr val="000000"/>
                </a:solidFill>
                <a:latin typeface="+mn-lt"/>
                <a:ea typeface="Calibri"/>
                <a:cs typeface="Calibri"/>
                <a:sym typeface="Calibri"/>
              </a:rPr>
              <a:t>Ask participants:</a:t>
            </a:r>
            <a:endParaRPr sz="1200" b="1" i="0" u="none" strike="noStrike" dirty="0">
              <a:solidFill>
                <a:srgbClr val="000000"/>
              </a:solidFill>
              <a:latin typeface="+mn-lt"/>
              <a:ea typeface="Calibri"/>
              <a:cs typeface="Calibri"/>
              <a:sym typeface="Calibri"/>
            </a:endParaRPr>
          </a:p>
          <a:p>
            <a:pPr marL="685800" lvl="2" indent="-228600" algn="l" rtl="0">
              <a:lnSpc>
                <a:spcPct val="100000"/>
              </a:lnSpc>
              <a:spcBef>
                <a:spcPts val="0"/>
              </a:spcBef>
              <a:spcAft>
                <a:spcPts val="0"/>
              </a:spcAft>
              <a:buSzPct val="125000"/>
              <a:buFont typeface="Arial" panose="020B0604020202020204" pitchFamily="34" charset="0"/>
              <a:buChar char="•"/>
            </a:pPr>
            <a:r>
              <a:rPr lang="en-US" sz="1200" b="0" i="0" u="none" strike="noStrike" dirty="0">
                <a:solidFill>
                  <a:srgbClr val="000000"/>
                </a:solidFill>
                <a:latin typeface="+mn-lt"/>
                <a:ea typeface="Calibri"/>
                <a:cs typeface="Calibri"/>
                <a:sym typeface="Calibri"/>
              </a:rPr>
              <a:t>How do your decisions impact your ability to identify threats to safety?</a:t>
            </a:r>
            <a:endParaRPr dirty="0">
              <a:latin typeface="+mn-lt"/>
            </a:endParaRPr>
          </a:p>
          <a:p>
            <a:pPr marL="228600" lvl="0" indent="-228600" algn="l" rtl="0">
              <a:lnSpc>
                <a:spcPct val="100000"/>
              </a:lnSpc>
              <a:spcBef>
                <a:spcPts val="0"/>
              </a:spcBef>
              <a:spcAft>
                <a:spcPts val="0"/>
              </a:spcAft>
              <a:buSzPct val="100000"/>
              <a:buFont typeface="+mj-lt"/>
              <a:buAutoNum type="arabicPeriod"/>
            </a:pPr>
            <a:r>
              <a:rPr lang="en-US" sz="1200" b="0" i="0" u="none" strike="noStrike" dirty="0">
                <a:solidFill>
                  <a:srgbClr val="000000"/>
                </a:solidFill>
                <a:latin typeface="+mn-lt"/>
                <a:ea typeface="Calibri"/>
                <a:cs typeface="Calibri"/>
                <a:sym typeface="Calibri"/>
              </a:rPr>
              <a:t>Facilitate a brief discussion.</a:t>
            </a:r>
            <a:endParaRPr sz="1200" b="1" i="0" u="none" strike="noStrike" dirty="0">
              <a:solidFill>
                <a:srgbClr val="000000"/>
              </a:solidFill>
              <a:latin typeface="+mn-lt"/>
              <a:ea typeface="Calibri"/>
              <a:cs typeface="Calibri"/>
              <a:sym typeface="Calibri"/>
            </a:endParaRPr>
          </a:p>
          <a:p>
            <a:pPr marL="0" lvl="0" indent="0" algn="l" rtl="0">
              <a:lnSpc>
                <a:spcPct val="100000"/>
              </a:lnSpc>
              <a:spcBef>
                <a:spcPts val="0"/>
              </a:spcBef>
              <a:spcAft>
                <a:spcPts val="0"/>
              </a:spcAft>
              <a:buSzPts val="1400"/>
              <a:buNone/>
            </a:pPr>
            <a:endParaRPr b="0" dirty="0">
              <a:latin typeface="+mn-lt"/>
              <a:ea typeface="Calibri"/>
              <a:cs typeface="Calibri"/>
              <a:sym typeface="Calibri"/>
            </a:endParaRPr>
          </a:p>
          <a:p>
            <a:pPr marL="0" lvl="0" indent="0" algn="l" rtl="0">
              <a:lnSpc>
                <a:spcPct val="100000"/>
              </a:lnSpc>
              <a:spcBef>
                <a:spcPts val="0"/>
              </a:spcBef>
              <a:spcAft>
                <a:spcPts val="0"/>
              </a:spcAft>
              <a:buSzPts val="1400"/>
              <a:buNone/>
            </a:pPr>
            <a:r>
              <a:rPr lang="en-US" sz="1200" b="1" i="0" u="none" strike="noStrike" dirty="0">
                <a:solidFill>
                  <a:srgbClr val="000000"/>
                </a:solidFill>
                <a:latin typeface="+mn-lt"/>
                <a:ea typeface="Calibri"/>
                <a:cs typeface="Calibri"/>
                <a:sym typeface="Calibri"/>
              </a:rPr>
              <a:t>Say:</a:t>
            </a:r>
            <a:endParaRPr b="0" dirty="0">
              <a:latin typeface="+mn-lt"/>
              <a:ea typeface="Calibri"/>
              <a:cs typeface="Calibri"/>
              <a:sym typeface="Calibri"/>
            </a:endParaRPr>
          </a:p>
          <a:p>
            <a:pPr marL="0" lvl="0" indent="0" algn="l" rtl="0">
              <a:lnSpc>
                <a:spcPct val="100000"/>
              </a:lnSpc>
              <a:spcBef>
                <a:spcPts val="0"/>
              </a:spcBef>
              <a:spcAft>
                <a:spcPts val="0"/>
              </a:spcAft>
              <a:buSzPts val="1400"/>
              <a:buNone/>
            </a:pPr>
            <a:r>
              <a:rPr lang="en-US" sz="1200" b="1" i="1" u="none" strike="noStrike" dirty="0">
                <a:solidFill>
                  <a:srgbClr val="000000"/>
                </a:solidFill>
                <a:latin typeface="+mn-lt"/>
                <a:ea typeface="Calibri"/>
                <a:cs typeface="Calibri"/>
                <a:sym typeface="Calibri"/>
              </a:rPr>
              <a:t>Up to this point, you’ve been focusing on how to make stronger investigative decisions, what actions to take, who to engage, and how to prioritize your next steps. Within the Structured Decision Making framework, these decisions are not separate from your assessment work; they directly support it.</a:t>
            </a:r>
            <a:endParaRPr b="0" dirty="0">
              <a:latin typeface="+mn-lt"/>
              <a:ea typeface="Calibri"/>
              <a:cs typeface="Calibri"/>
              <a:sym typeface="Calibri"/>
            </a:endParaRPr>
          </a:p>
          <a:p>
            <a:pPr marL="0" lvl="0" indent="0" algn="l" rtl="0">
              <a:lnSpc>
                <a:spcPct val="100000"/>
              </a:lnSpc>
              <a:spcBef>
                <a:spcPts val="0"/>
              </a:spcBef>
              <a:spcAft>
                <a:spcPts val="0"/>
              </a:spcAft>
              <a:buSzPts val="1400"/>
              <a:buNone/>
            </a:pPr>
            <a:endParaRPr b="0" dirty="0">
              <a:latin typeface="+mn-lt"/>
              <a:ea typeface="Calibri"/>
              <a:cs typeface="Calibri"/>
              <a:sym typeface="Calibri"/>
            </a:endParaRPr>
          </a:p>
          <a:p>
            <a:pPr marL="0" lvl="0" indent="0" algn="l" rtl="0">
              <a:lnSpc>
                <a:spcPct val="100000"/>
              </a:lnSpc>
              <a:spcBef>
                <a:spcPts val="0"/>
              </a:spcBef>
              <a:spcAft>
                <a:spcPts val="0"/>
              </a:spcAft>
              <a:buSzPts val="1400"/>
              <a:buNone/>
            </a:pPr>
            <a:r>
              <a:rPr lang="en-US" sz="1200" b="1" i="1" u="none" strike="noStrike" dirty="0">
                <a:solidFill>
                  <a:srgbClr val="000000"/>
                </a:solidFill>
                <a:latin typeface="+mn-lt"/>
                <a:ea typeface="Calibri"/>
                <a:cs typeface="Calibri"/>
                <a:sym typeface="Calibri"/>
              </a:rPr>
              <a:t>The information you gather, the people you speak with, and the order in which you take action all contribute to your ability to accurately identify safety threats and understand what is happening in the family. If key information is missed or delayed, it can impact how clearly safety threats are identified and how decisions are made moving forward.</a:t>
            </a:r>
            <a:endParaRPr b="0" dirty="0">
              <a:latin typeface="+mn-lt"/>
              <a:ea typeface="Calibri"/>
              <a:cs typeface="Calibri"/>
              <a:sym typeface="Calibri"/>
            </a:endParaRPr>
          </a:p>
          <a:p>
            <a:pPr marL="0" lvl="0" indent="0" algn="l" rtl="0">
              <a:lnSpc>
                <a:spcPct val="100000"/>
              </a:lnSpc>
              <a:spcBef>
                <a:spcPts val="0"/>
              </a:spcBef>
              <a:spcAft>
                <a:spcPts val="0"/>
              </a:spcAft>
              <a:buSzPts val="1400"/>
              <a:buNone/>
            </a:pPr>
            <a:endParaRPr b="0" dirty="0">
              <a:latin typeface="+mn-lt"/>
              <a:ea typeface="Calibri"/>
              <a:cs typeface="Calibri"/>
              <a:sym typeface="Calibri"/>
            </a:endParaRPr>
          </a:p>
          <a:p>
            <a:pPr marL="0" lvl="0" indent="0" algn="l" rtl="0">
              <a:lnSpc>
                <a:spcPct val="100000"/>
              </a:lnSpc>
              <a:spcBef>
                <a:spcPts val="0"/>
              </a:spcBef>
              <a:spcAft>
                <a:spcPts val="0"/>
              </a:spcAft>
              <a:buSzPts val="1400"/>
              <a:buNone/>
            </a:pPr>
            <a:r>
              <a:rPr lang="en-US" sz="1200" b="1" i="0" u="none" strike="noStrike" dirty="0">
                <a:solidFill>
                  <a:srgbClr val="000000"/>
                </a:solidFill>
                <a:latin typeface="+mn-lt"/>
                <a:ea typeface="Calibri"/>
                <a:cs typeface="Calibri"/>
                <a:sym typeface="Calibri"/>
              </a:rPr>
              <a:t>Activity Discussions:</a:t>
            </a:r>
            <a:endParaRPr b="0" dirty="0">
              <a:latin typeface="+mn-lt"/>
              <a:ea typeface="Calibri"/>
              <a:cs typeface="Calibri"/>
              <a:sym typeface="Calibri"/>
            </a:endParaRPr>
          </a:p>
          <a:p>
            <a:pPr marL="0" lvl="0" indent="0" algn="l" rtl="0">
              <a:lnSpc>
                <a:spcPct val="100000"/>
              </a:lnSpc>
              <a:spcBef>
                <a:spcPts val="0"/>
              </a:spcBef>
              <a:spcAft>
                <a:spcPts val="0"/>
              </a:spcAft>
              <a:buSzPts val="1400"/>
              <a:buNone/>
            </a:pPr>
            <a:r>
              <a:rPr lang="en-US" sz="1200" b="1" i="0" u="none" strike="noStrike" dirty="0">
                <a:solidFill>
                  <a:srgbClr val="000000"/>
                </a:solidFill>
                <a:latin typeface="+mn-lt"/>
                <a:ea typeface="Calibri"/>
                <a:cs typeface="Calibri"/>
                <a:sym typeface="Calibri"/>
              </a:rPr>
              <a:t>Participants may identify:</a:t>
            </a:r>
            <a:endParaRPr b="0" dirty="0">
              <a:latin typeface="+mn-lt"/>
              <a:ea typeface="Calibri"/>
              <a:cs typeface="Calibri"/>
              <a:sym typeface="Calibri"/>
            </a:endParaRPr>
          </a:p>
          <a:p>
            <a:pPr marL="171450" lvl="0" indent="-171450" algn="l" rtl="0">
              <a:lnSpc>
                <a:spcPct val="100000"/>
              </a:lnSpc>
              <a:spcBef>
                <a:spcPts val="0"/>
              </a:spcBef>
              <a:spcAft>
                <a:spcPts val="0"/>
              </a:spcAft>
              <a:buSzPct val="125000"/>
              <a:buFont typeface="Arial" panose="020B0604020202020204" pitchFamily="34" charset="0"/>
              <a:buChar char="•"/>
            </a:pPr>
            <a:r>
              <a:rPr lang="en-US" sz="1200" b="0" i="0" u="none" strike="noStrike" dirty="0">
                <a:solidFill>
                  <a:srgbClr val="000000"/>
                </a:solidFill>
                <a:latin typeface="+mn-lt"/>
                <a:ea typeface="Calibri"/>
                <a:cs typeface="Calibri"/>
                <a:sym typeface="Calibri"/>
              </a:rPr>
              <a:t>Missed interviews to missed safety threats.</a:t>
            </a:r>
            <a:endParaRPr dirty="0">
              <a:latin typeface="+mn-lt"/>
            </a:endParaRPr>
          </a:p>
          <a:p>
            <a:pPr marL="171450" lvl="0" indent="-171450" algn="l" rtl="0">
              <a:lnSpc>
                <a:spcPct val="100000"/>
              </a:lnSpc>
              <a:spcBef>
                <a:spcPts val="0"/>
              </a:spcBef>
              <a:spcAft>
                <a:spcPts val="0"/>
              </a:spcAft>
              <a:buSzPct val="125000"/>
              <a:buFont typeface="Arial" panose="020B0604020202020204" pitchFamily="34" charset="0"/>
              <a:buChar char="•"/>
            </a:pPr>
            <a:r>
              <a:rPr lang="en-US" sz="1200" b="0" i="0" u="none" strike="noStrike" dirty="0">
                <a:solidFill>
                  <a:srgbClr val="000000"/>
                </a:solidFill>
                <a:latin typeface="+mn-lt"/>
                <a:ea typeface="Calibri"/>
                <a:cs typeface="Calibri"/>
                <a:sym typeface="Calibri"/>
              </a:rPr>
              <a:t>Limited information leads to an unclear understanding.</a:t>
            </a:r>
            <a:endParaRPr dirty="0">
              <a:latin typeface="+mn-lt"/>
            </a:endParaRPr>
          </a:p>
          <a:p>
            <a:pPr marL="171450" lvl="0" indent="-171450" algn="l" rtl="0">
              <a:lnSpc>
                <a:spcPct val="100000"/>
              </a:lnSpc>
              <a:spcBef>
                <a:spcPts val="0"/>
              </a:spcBef>
              <a:spcAft>
                <a:spcPts val="0"/>
              </a:spcAft>
              <a:buSzPct val="125000"/>
              <a:buFont typeface="Arial" panose="020B0604020202020204" pitchFamily="34" charset="0"/>
              <a:buChar char="•"/>
            </a:pPr>
            <a:r>
              <a:rPr lang="en-US" sz="1200" b="0" i="0" u="none" strike="noStrike" dirty="0">
                <a:solidFill>
                  <a:srgbClr val="000000"/>
                </a:solidFill>
                <a:latin typeface="+mn-lt"/>
                <a:ea typeface="Calibri"/>
                <a:cs typeface="Calibri"/>
                <a:sym typeface="Calibri"/>
              </a:rPr>
              <a:t>Poor prioritization to delayed decision-making.</a:t>
            </a:r>
            <a:endParaRPr dirty="0">
              <a:latin typeface="+mn-lt"/>
            </a:endParaRPr>
          </a:p>
          <a:p>
            <a:pPr marL="0" lvl="0" indent="0" algn="l" rtl="0">
              <a:lnSpc>
                <a:spcPct val="100000"/>
              </a:lnSpc>
              <a:spcBef>
                <a:spcPts val="0"/>
              </a:spcBef>
              <a:spcAft>
                <a:spcPts val="0"/>
              </a:spcAft>
              <a:buSzPts val="1400"/>
              <a:buNone/>
            </a:pPr>
            <a:endParaRPr b="0" dirty="0">
              <a:latin typeface="+mn-lt"/>
              <a:ea typeface="Calibri"/>
              <a:cs typeface="Calibri"/>
              <a:sym typeface="Calibri"/>
            </a:endParaRPr>
          </a:p>
          <a:p>
            <a:pPr marL="0" lvl="0" indent="0" algn="l" rtl="0">
              <a:lnSpc>
                <a:spcPct val="100000"/>
              </a:lnSpc>
              <a:spcBef>
                <a:spcPts val="0"/>
              </a:spcBef>
              <a:spcAft>
                <a:spcPts val="0"/>
              </a:spcAft>
              <a:buSzPts val="1400"/>
              <a:buNone/>
            </a:pPr>
            <a:r>
              <a:rPr lang="en-US" sz="1200" b="1" i="0" u="none" strike="noStrike" dirty="0">
                <a:solidFill>
                  <a:srgbClr val="000000"/>
                </a:solidFill>
                <a:latin typeface="+mn-lt"/>
                <a:ea typeface="Calibri"/>
                <a:cs typeface="Calibri"/>
                <a:sym typeface="Calibri"/>
              </a:rPr>
              <a:t>Say:</a:t>
            </a:r>
            <a:endParaRPr b="0" dirty="0">
              <a:latin typeface="+mn-lt"/>
              <a:ea typeface="Calibri"/>
              <a:cs typeface="Calibri"/>
              <a:sym typeface="Calibri"/>
            </a:endParaRPr>
          </a:p>
          <a:p>
            <a:pPr marL="0" lvl="0" indent="0" algn="l" rtl="0">
              <a:lnSpc>
                <a:spcPct val="100000"/>
              </a:lnSpc>
              <a:spcBef>
                <a:spcPts val="0"/>
              </a:spcBef>
              <a:spcAft>
                <a:spcPts val="0"/>
              </a:spcAft>
              <a:buSzPts val="1400"/>
              <a:buNone/>
            </a:pPr>
            <a:r>
              <a:rPr lang="en-US" sz="1200" b="1" i="1" u="none" strike="noStrike" dirty="0">
                <a:solidFill>
                  <a:srgbClr val="000000"/>
                </a:solidFill>
                <a:latin typeface="+mn-lt"/>
                <a:ea typeface="Calibri"/>
                <a:cs typeface="Calibri"/>
                <a:sym typeface="Calibri"/>
              </a:rPr>
              <a:t>As we move into the next module, you will begin applying these decisions in real time through simulation. You will gather information, engage with different individuals, and begin building the understanding needed to support the Safety Assessment. This is where your decision-making begins to directly connect to identifying safety threats and informing your next actions within the SDM framework.</a:t>
            </a:r>
            <a:endParaRPr b="0" dirty="0">
              <a:latin typeface="+mn-lt"/>
              <a:ea typeface="Calibri"/>
              <a:cs typeface="Calibri"/>
              <a:sym typeface="Calibri"/>
            </a:endParaRPr>
          </a:p>
          <a:p>
            <a:pPr marL="0" lvl="0" indent="0" algn="l" rtl="0">
              <a:lnSpc>
                <a:spcPct val="100000"/>
              </a:lnSpc>
              <a:spcBef>
                <a:spcPts val="0"/>
              </a:spcBef>
              <a:spcAft>
                <a:spcPts val="0"/>
              </a:spcAft>
              <a:buSzPts val="1400"/>
              <a:buNone/>
            </a:pPr>
            <a:endParaRPr b="0" dirty="0">
              <a:latin typeface="+mn-lt"/>
              <a:ea typeface="Calibri"/>
              <a:cs typeface="Calibri"/>
              <a:sym typeface="Calibri"/>
            </a:endParaRPr>
          </a:p>
          <a:p>
            <a:pPr marL="0" lvl="0" indent="0" algn="l" rtl="0">
              <a:lnSpc>
                <a:spcPct val="100000"/>
              </a:lnSpc>
              <a:spcBef>
                <a:spcPts val="0"/>
              </a:spcBef>
              <a:spcAft>
                <a:spcPts val="0"/>
              </a:spcAft>
              <a:buSzPts val="1400"/>
              <a:buNone/>
            </a:pPr>
            <a:r>
              <a:rPr lang="en-US" sz="1200" b="1" i="0" u="none" strike="noStrike" dirty="0">
                <a:solidFill>
                  <a:srgbClr val="000000"/>
                </a:solidFill>
                <a:latin typeface="+mn-lt"/>
                <a:ea typeface="Calibri"/>
                <a:cs typeface="Calibri"/>
                <a:sym typeface="Calibri"/>
              </a:rPr>
              <a:t>Key Points </a:t>
            </a:r>
            <a:r>
              <a:rPr lang="en-US" sz="1200" b="0" i="0" u="none" strike="noStrike" dirty="0">
                <a:solidFill>
                  <a:srgbClr val="000000"/>
                </a:solidFill>
                <a:latin typeface="+mn-lt"/>
                <a:ea typeface="Calibri"/>
                <a:cs typeface="Calibri"/>
                <a:sym typeface="Calibri"/>
              </a:rPr>
              <a:t>(ensure the following are covered):</a:t>
            </a:r>
            <a:endParaRPr b="0" dirty="0">
              <a:latin typeface="+mn-lt"/>
              <a:ea typeface="Calibri"/>
              <a:cs typeface="Calibri"/>
              <a:sym typeface="Calibri"/>
            </a:endParaRPr>
          </a:p>
          <a:p>
            <a:pPr marL="171450" lvl="0" indent="-171450" algn="l" rtl="0">
              <a:lnSpc>
                <a:spcPct val="100000"/>
              </a:lnSpc>
              <a:spcBef>
                <a:spcPts val="0"/>
              </a:spcBef>
              <a:spcAft>
                <a:spcPts val="0"/>
              </a:spcAft>
              <a:buSzPct val="125000"/>
              <a:buFont typeface="Arial" panose="020B0604020202020204" pitchFamily="34" charset="0"/>
              <a:buChar char="•"/>
            </a:pPr>
            <a:r>
              <a:rPr lang="en-US" sz="1200" b="0" i="0" u="none" strike="noStrike" dirty="0">
                <a:solidFill>
                  <a:srgbClr val="000000"/>
                </a:solidFill>
                <a:latin typeface="+mn-lt"/>
                <a:ea typeface="Calibri"/>
                <a:cs typeface="Calibri"/>
                <a:sym typeface="Calibri"/>
              </a:rPr>
              <a:t>Investigative decisions directly impact safety assessment.</a:t>
            </a:r>
            <a:endParaRPr dirty="0">
              <a:latin typeface="+mn-lt"/>
            </a:endParaRPr>
          </a:p>
          <a:p>
            <a:pPr marL="171450" lvl="0" indent="-171450" algn="l" rtl="0">
              <a:lnSpc>
                <a:spcPct val="100000"/>
              </a:lnSpc>
              <a:spcBef>
                <a:spcPts val="0"/>
              </a:spcBef>
              <a:spcAft>
                <a:spcPts val="0"/>
              </a:spcAft>
              <a:buSzPct val="125000"/>
              <a:buFont typeface="Arial" panose="020B0604020202020204" pitchFamily="34" charset="0"/>
              <a:buChar char="•"/>
            </a:pPr>
            <a:r>
              <a:rPr lang="en-US" sz="1200" b="0" i="0" u="none" strike="noStrike" dirty="0">
                <a:solidFill>
                  <a:srgbClr val="000000"/>
                </a:solidFill>
                <a:latin typeface="+mn-lt"/>
                <a:ea typeface="Calibri"/>
                <a:cs typeface="Calibri"/>
                <a:sym typeface="Calibri"/>
              </a:rPr>
              <a:t>Information gathered supports identifying safety threats.</a:t>
            </a:r>
            <a:endParaRPr dirty="0">
              <a:latin typeface="+mn-lt"/>
            </a:endParaRPr>
          </a:p>
          <a:p>
            <a:pPr marL="171450" lvl="0" indent="-171450" algn="l" rtl="0">
              <a:lnSpc>
                <a:spcPct val="100000"/>
              </a:lnSpc>
              <a:spcBef>
                <a:spcPts val="0"/>
              </a:spcBef>
              <a:spcAft>
                <a:spcPts val="0"/>
              </a:spcAft>
              <a:buSzPct val="125000"/>
              <a:buFont typeface="Arial" panose="020B0604020202020204" pitchFamily="34" charset="0"/>
              <a:buChar char="•"/>
            </a:pPr>
            <a:r>
              <a:rPr lang="en-US" sz="1200" b="0" i="0" u="none" strike="noStrike" dirty="0">
                <a:solidFill>
                  <a:srgbClr val="000000"/>
                </a:solidFill>
                <a:latin typeface="+mn-lt"/>
                <a:ea typeface="Calibri"/>
                <a:cs typeface="Calibri"/>
                <a:sym typeface="Calibri"/>
              </a:rPr>
              <a:t>Order and prioritization influence understanding.</a:t>
            </a:r>
            <a:endParaRPr dirty="0">
              <a:latin typeface="+mn-lt"/>
            </a:endParaRPr>
          </a:p>
          <a:p>
            <a:pPr marL="171450" lvl="0" indent="-171450" algn="l" rtl="0">
              <a:lnSpc>
                <a:spcPct val="100000"/>
              </a:lnSpc>
              <a:spcBef>
                <a:spcPts val="0"/>
              </a:spcBef>
              <a:spcAft>
                <a:spcPts val="0"/>
              </a:spcAft>
              <a:buSzPct val="125000"/>
              <a:buFont typeface="Arial" panose="020B0604020202020204" pitchFamily="34" charset="0"/>
              <a:buChar char="•"/>
            </a:pPr>
            <a:r>
              <a:rPr lang="en-US" sz="1200" b="0" i="0" u="none" strike="noStrike" dirty="0">
                <a:solidFill>
                  <a:srgbClr val="000000"/>
                </a:solidFill>
                <a:latin typeface="+mn-lt"/>
                <a:ea typeface="Calibri"/>
                <a:cs typeface="Calibri"/>
                <a:sym typeface="Calibri"/>
              </a:rPr>
              <a:t>The SDM framework relies on accurate information.</a:t>
            </a:r>
            <a:endParaRPr dirty="0">
              <a:latin typeface="+mn-lt"/>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928688"/>
            <a:ext cx="5486400" cy="3086100"/>
          </a:xfrm>
        </p:spPr>
        <p:txBody>
          <a:bodyPr/>
          <a:lstStyle/>
          <a:p>
            <a:endParaRPr lang="en-US"/>
          </a:p>
        </p:txBody>
      </p:sp>
      <p:sp>
        <p:nvSpPr>
          <p:cNvPr id="3" name="Notes Placeholder 2"/>
          <p:cNvSpPr>
            <a:spLocks noGrp="1"/>
          </p:cNvSpPr>
          <p:nvPr>
            <p:ph type="body" idx="1"/>
          </p:nvPr>
        </p:nvSpPr>
        <p:spPr>
          <a:xfrm>
            <a:off x="685800" y="4014788"/>
            <a:ext cx="5486400" cy="4199968"/>
          </a:xfrm>
        </p:spPr>
        <p:txBody>
          <a:bodyPr/>
          <a:lstStyle/>
          <a:p>
            <a:pPr marL="0"/>
            <a:r>
              <a:rPr lang="en-US" b="1" dirty="0">
                <a:latin typeface="Calibri" panose="020F0502020204030204" pitchFamily="34" charset="0"/>
                <a:ea typeface="Calibri" panose="020F0502020204030204" pitchFamily="34" charset="0"/>
                <a:cs typeface="Calibri" panose="020F0502020204030204" pitchFamily="34" charset="0"/>
              </a:rPr>
              <a:t>BRAIN BREAK</a:t>
            </a:r>
          </a:p>
        </p:txBody>
      </p:sp>
    </p:spTree>
    <p:extLst>
      <p:ext uri="{BB962C8B-B14F-4D97-AF65-F5344CB8AC3E}">
        <p14:creationId xmlns:p14="http://schemas.microsoft.com/office/powerpoint/2010/main" val="383715291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0"/>
        <p:cNvGrpSpPr/>
        <p:nvPr/>
      </p:nvGrpSpPr>
      <p:grpSpPr>
        <a:xfrm>
          <a:off x="0" y="0"/>
          <a:ext cx="0" cy="0"/>
          <a:chOff x="0" y="0"/>
          <a:chExt cx="0" cy="0"/>
        </a:xfrm>
      </p:grpSpPr>
      <p:sp>
        <p:nvSpPr>
          <p:cNvPr id="561" name="Google Shape;561;p1:notes"/>
          <p:cNvSpPr>
            <a:spLocks noGrp="1" noRot="1" noChangeAspect="1"/>
          </p:cNvSpPr>
          <p:nvPr>
            <p:ph type="sldImg" idx="2"/>
          </p:nvPr>
        </p:nvSpPr>
        <p:spPr>
          <a:xfrm>
            <a:off x="685800" y="917575"/>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62" name="Google Shape;562;p1:notes"/>
          <p:cNvSpPr txBox="1">
            <a:spLocks noGrp="1"/>
          </p:cNvSpPr>
          <p:nvPr>
            <p:ph type="body" idx="1"/>
          </p:nvPr>
        </p:nvSpPr>
        <p:spPr>
          <a:xfrm>
            <a:off x="685800" y="4003675"/>
            <a:ext cx="5486400" cy="42227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100"/>
              <a:buFont typeface="Arial"/>
              <a:buNone/>
            </a:pPr>
            <a:r>
              <a:rPr lang="en-US" sz="1200" b="1" dirty="0">
                <a:latin typeface="+mn-lt"/>
                <a:ea typeface="Calibri"/>
                <a:cs typeface="Calibri"/>
                <a:sym typeface="Calibri"/>
              </a:rPr>
              <a:t>STRUCTURED SIMULATION: CAREGIVER ENGAGEMENT (CHARLOTTE)</a:t>
            </a:r>
            <a:endParaRPr sz="1200" b="0" dirty="0">
              <a:latin typeface="+mn-lt"/>
            </a:endParaRPr>
          </a:p>
          <a:p>
            <a:pPr marL="0" lvl="0" indent="0" algn="l" rtl="0">
              <a:lnSpc>
                <a:spcPct val="100000"/>
              </a:lnSpc>
              <a:spcBef>
                <a:spcPts val="0"/>
              </a:spcBef>
              <a:spcAft>
                <a:spcPts val="0"/>
              </a:spcAft>
              <a:buClr>
                <a:schemeClr val="dk1"/>
              </a:buClr>
              <a:buSzPts val="2400"/>
              <a:buFont typeface="Arial"/>
              <a:buNone/>
            </a:pPr>
            <a:br>
              <a:rPr lang="en-US" sz="1200" dirty="0">
                <a:latin typeface="+mn-lt"/>
              </a:rPr>
            </a:br>
            <a:br>
              <a:rPr lang="en-US" sz="1200" b="0" dirty="0">
                <a:latin typeface="+mn-lt"/>
              </a:rPr>
            </a:br>
            <a:endParaRPr sz="1200" dirty="0">
              <a:latin typeface="+mn-lt"/>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8"/>
        <p:cNvGrpSpPr/>
        <p:nvPr/>
      </p:nvGrpSpPr>
      <p:grpSpPr>
        <a:xfrm>
          <a:off x="0" y="0"/>
          <a:ext cx="0" cy="0"/>
          <a:chOff x="0" y="0"/>
          <a:chExt cx="0" cy="0"/>
        </a:xfrm>
      </p:grpSpPr>
      <p:sp>
        <p:nvSpPr>
          <p:cNvPr id="569" name="Google Shape;569;p38:notes"/>
          <p:cNvSpPr>
            <a:spLocks noGrp="1" noRot="1" noChangeAspect="1"/>
          </p:cNvSpPr>
          <p:nvPr>
            <p:ph type="sldImg" idx="2"/>
          </p:nvPr>
        </p:nvSpPr>
        <p:spPr>
          <a:xfrm>
            <a:off x="685800" y="631825"/>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70" name="Google Shape;570;p38:notes"/>
          <p:cNvSpPr txBox="1">
            <a:spLocks noGrp="1"/>
          </p:cNvSpPr>
          <p:nvPr>
            <p:ph type="body" idx="1"/>
          </p:nvPr>
        </p:nvSpPr>
        <p:spPr>
          <a:xfrm>
            <a:off x="685800" y="3717925"/>
            <a:ext cx="5486400" cy="4200524"/>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US" sz="1200" b="1" i="0" u="none" strike="noStrike" cap="none" dirty="0">
                <a:solidFill>
                  <a:srgbClr val="000000"/>
                </a:solidFill>
                <a:latin typeface="+mn-lt"/>
                <a:ea typeface="Calibri"/>
                <a:cs typeface="Calibri"/>
                <a:sym typeface="Calibri"/>
              </a:rPr>
              <a:t>STRUCTURED SIMULATION: CAREGIVER ENGAGEMENT (CHARLOTTE)</a:t>
            </a: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lang="en-US" sz="1200" b="1" i="0" u="none" strike="noStrike" kern="0" cap="none" spc="0" normalizeH="0" baseline="0" noProof="0" dirty="0">
              <a:ln>
                <a:noFill/>
              </a:ln>
              <a:solidFill>
                <a:srgbClr val="000000"/>
              </a:solidFill>
              <a:effectLst/>
              <a:uLnTx/>
              <a:uFillTx/>
              <a:latin typeface="Calibri"/>
              <a:ea typeface="Calibri"/>
              <a:cs typeface="Calibri"/>
              <a:sym typeface="Calibri"/>
            </a:endParaRP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200" b="1" i="0" u="none" strike="noStrike" kern="0" cap="none" spc="0" normalizeH="0" baseline="0" noProof="0" dirty="0">
                <a:ln>
                  <a:noFill/>
                </a:ln>
                <a:solidFill>
                  <a:srgbClr val="000000"/>
                </a:solidFill>
                <a:effectLst/>
                <a:uLnTx/>
                <a:uFillTx/>
                <a:latin typeface="Calibri"/>
                <a:ea typeface="Calibri"/>
                <a:cs typeface="Calibri"/>
                <a:sym typeface="Calibri"/>
              </a:rPr>
              <a:t>Time: </a:t>
            </a:r>
            <a:r>
              <a:rPr kumimoji="0" lang="en-US" sz="1200" b="0" i="0" u="none" strike="noStrike" kern="0" cap="none" spc="0" normalizeH="0" baseline="0" noProof="0" dirty="0">
                <a:ln>
                  <a:noFill/>
                </a:ln>
                <a:solidFill>
                  <a:srgbClr val="000000"/>
                </a:solidFill>
                <a:effectLst/>
                <a:uLnTx/>
                <a:uFillTx/>
                <a:latin typeface="Calibri"/>
                <a:ea typeface="Calibri"/>
                <a:cs typeface="Calibri"/>
                <a:sym typeface="Calibri"/>
              </a:rPr>
              <a:t>3 Minutes</a:t>
            </a: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200" b="1" i="0" u="none" strike="noStrike" kern="0" cap="none" spc="0" normalizeH="0" baseline="0" noProof="0" dirty="0">
                <a:ln>
                  <a:noFill/>
                </a:ln>
                <a:solidFill>
                  <a:srgbClr val="000000"/>
                </a:solidFill>
                <a:effectLst/>
                <a:uLnTx/>
                <a:uFillTx/>
                <a:latin typeface="Calibri"/>
                <a:ea typeface="Calibri"/>
                <a:cs typeface="Calibri"/>
                <a:sym typeface="Calibri"/>
              </a:rPr>
              <a:t>Purpose: </a:t>
            </a:r>
            <a:r>
              <a:rPr kumimoji="0" lang="en-US" sz="1200" b="0" i="0" u="none" strike="noStrike" kern="0" cap="none" spc="0" normalizeH="0" baseline="0" noProof="0" dirty="0">
                <a:ln>
                  <a:noFill/>
                </a:ln>
                <a:solidFill>
                  <a:srgbClr val="000000"/>
                </a:solidFill>
                <a:effectLst/>
                <a:uLnTx/>
                <a:uFillTx/>
                <a:latin typeface="Calibri"/>
                <a:ea typeface="Calibri"/>
                <a:cs typeface="Calibri"/>
                <a:sym typeface="Calibri"/>
              </a:rPr>
              <a:t>To introduce the structured simulation to participants, emphasizing the role of engagement and information gathering</a:t>
            </a:r>
          </a:p>
          <a:p>
            <a:pPr marL="0" marR="0" lvl="0" indent="0" algn="l" rtl="0">
              <a:lnSpc>
                <a:spcPct val="100000"/>
              </a:lnSpc>
              <a:spcBef>
                <a:spcPts val="0"/>
              </a:spcBef>
              <a:spcAft>
                <a:spcPts val="0"/>
              </a:spcAft>
              <a:buClr>
                <a:srgbClr val="000000"/>
              </a:buClr>
              <a:buSzPts val="1400"/>
              <a:buFont typeface="Arial"/>
              <a:buNone/>
            </a:pPr>
            <a:endParaRPr lang="en-US" sz="1200" b="1" i="0" u="none" strike="noStrike" cap="none" dirty="0">
              <a:solidFill>
                <a:srgbClr val="000000"/>
              </a:solidFill>
              <a:latin typeface="+mn-lt"/>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r>
              <a:rPr lang="en-US" sz="1200" b="1" i="0" u="none" strike="noStrike" cap="none" dirty="0">
                <a:solidFill>
                  <a:srgbClr val="000000"/>
                </a:solidFill>
                <a:latin typeface="+mn-lt"/>
                <a:ea typeface="Calibri"/>
                <a:cs typeface="Calibri"/>
                <a:sym typeface="Calibri"/>
              </a:rPr>
              <a:t>Say:</a:t>
            </a:r>
            <a:endParaRPr dirty="0">
              <a:latin typeface="+mn-lt"/>
            </a:endParaRPr>
          </a:p>
          <a:p>
            <a:pPr marL="0" marR="0" lvl="0" indent="0" algn="l" rtl="0">
              <a:lnSpc>
                <a:spcPct val="100000"/>
              </a:lnSpc>
              <a:spcBef>
                <a:spcPts val="0"/>
              </a:spcBef>
              <a:spcAft>
                <a:spcPts val="0"/>
              </a:spcAft>
              <a:buClr>
                <a:srgbClr val="000000"/>
              </a:buClr>
              <a:buSzPts val="1400"/>
              <a:buFont typeface="Arial"/>
              <a:buNone/>
            </a:pPr>
            <a:r>
              <a:rPr lang="en-US" sz="1200" b="1" i="1" u="none" strike="noStrike" cap="none" dirty="0">
                <a:solidFill>
                  <a:srgbClr val="000000"/>
                </a:solidFill>
                <a:latin typeface="+mn-lt"/>
                <a:ea typeface="Calibri"/>
                <a:cs typeface="Calibri"/>
                <a:sym typeface="Calibri"/>
              </a:rPr>
              <a:t>Now you will begin applying your investigative decision-making in a structured simulation with the caregiver within the Flowers’ case. This is your opportunity to take what you’ve discussed so far and use it in real time.</a:t>
            </a:r>
            <a:endParaRPr sz="1200" b="0" i="0" u="none" strike="noStrike" cap="none" dirty="0">
              <a:solidFill>
                <a:srgbClr val="000000"/>
              </a:solidFill>
              <a:latin typeface="+mn-lt"/>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endParaRPr sz="1200" b="1" i="1" u="none" strike="noStrike" cap="none" dirty="0">
              <a:solidFill>
                <a:srgbClr val="000000"/>
              </a:solidFill>
              <a:latin typeface="+mn-lt"/>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r>
              <a:rPr lang="en-US" sz="1200" b="1" i="1" u="none" strike="noStrike" cap="none" dirty="0">
                <a:solidFill>
                  <a:srgbClr val="000000"/>
                </a:solidFill>
                <a:latin typeface="+mn-lt"/>
                <a:ea typeface="Calibri"/>
                <a:cs typeface="Calibri"/>
                <a:sym typeface="Calibri"/>
              </a:rPr>
              <a:t>As you engage with the caregiver, your goal is to gather information to better understand what is happening in the family. This includes understanding caregiver roles, supervision, daily functioning, and any concerns that may impact the child.</a:t>
            </a:r>
            <a:endParaRPr sz="1200" b="0" i="0" u="none" strike="noStrike" cap="none" dirty="0">
              <a:solidFill>
                <a:srgbClr val="000000"/>
              </a:solidFill>
              <a:latin typeface="+mn-lt"/>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endParaRPr sz="1200" b="1" i="1" u="none" strike="noStrike" cap="none" dirty="0">
              <a:solidFill>
                <a:srgbClr val="000000"/>
              </a:solidFill>
              <a:latin typeface="+mn-lt"/>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r>
              <a:rPr lang="en-US" sz="1200" b="1" i="1" u="none" strike="noStrike" cap="none" dirty="0">
                <a:solidFill>
                  <a:srgbClr val="000000"/>
                </a:solidFill>
                <a:latin typeface="+mn-lt"/>
                <a:ea typeface="Calibri"/>
                <a:cs typeface="Calibri"/>
                <a:sym typeface="Calibri"/>
              </a:rPr>
              <a:t>Throughout this simulation, you will not receive all the information at once. Just like in real investigations, information will develop over time. Some information may confirm what you think, and some may challenge it.</a:t>
            </a:r>
            <a:endParaRPr sz="1200" b="0" i="0" u="none" strike="noStrike" cap="none" dirty="0">
              <a:solidFill>
                <a:srgbClr val="000000"/>
              </a:solidFill>
              <a:latin typeface="+mn-lt"/>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endParaRPr sz="1200" b="1" i="1" u="none" strike="noStrike" cap="none" dirty="0">
              <a:solidFill>
                <a:srgbClr val="000000"/>
              </a:solidFill>
              <a:latin typeface="+mn-lt"/>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r>
              <a:rPr lang="en-US" sz="1200" b="1" i="1" u="none" strike="noStrike" cap="none" dirty="0">
                <a:solidFill>
                  <a:srgbClr val="000000"/>
                </a:solidFill>
                <a:latin typeface="+mn-lt"/>
                <a:ea typeface="Calibri"/>
                <a:cs typeface="Calibri"/>
                <a:sym typeface="Calibri"/>
              </a:rPr>
              <a:t>Your role is to ask questions, listen carefully, and adjust your understanding as new information becomes available. The decisions you make during this interaction will directly impact how you understand the situation and identify potential safety threats moving forward.</a:t>
            </a:r>
            <a:endParaRPr sz="1200" b="0" i="0" u="none" strike="noStrike" cap="none" dirty="0">
              <a:solidFill>
                <a:srgbClr val="000000"/>
              </a:solidFill>
              <a:latin typeface="+mn-lt"/>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endParaRPr sz="1200" b="1" i="1" u="none" strike="noStrike" cap="none" dirty="0">
              <a:solidFill>
                <a:srgbClr val="000000"/>
              </a:solidFill>
              <a:latin typeface="+mn-lt"/>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r>
              <a:rPr lang="en-US" sz="1200" b="1" i="1" u="none" strike="noStrike" cap="none" dirty="0">
                <a:solidFill>
                  <a:srgbClr val="000000"/>
                </a:solidFill>
                <a:latin typeface="+mn-lt"/>
                <a:ea typeface="Calibri"/>
                <a:cs typeface="Calibri"/>
                <a:sym typeface="Calibri"/>
              </a:rPr>
              <a:t>This is not about getting it perfect. It is about practicing how to engage, gather information, and make decisions based on what you learn.</a:t>
            </a:r>
            <a:endParaRPr sz="1200" b="0" i="0" u="none" strike="noStrike" cap="none" dirty="0">
              <a:solidFill>
                <a:srgbClr val="000000"/>
              </a:solidFill>
              <a:latin typeface="+mn-lt"/>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endParaRPr sz="1200" b="1" i="0" u="none" strike="noStrike" cap="none" dirty="0">
              <a:solidFill>
                <a:srgbClr val="000000"/>
              </a:solidFill>
              <a:latin typeface="+mn-lt"/>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r>
              <a:rPr lang="en-US" sz="1200" b="1" i="0" u="none" strike="noStrike" cap="none" dirty="0">
                <a:solidFill>
                  <a:srgbClr val="000000"/>
                </a:solidFill>
                <a:latin typeface="+mn-lt"/>
                <a:ea typeface="Calibri"/>
                <a:cs typeface="Calibri"/>
                <a:sym typeface="Calibri"/>
              </a:rPr>
              <a:t>Facilitator Question (ask the following question and validate responses):</a:t>
            </a:r>
            <a:endParaRPr dirty="0">
              <a:latin typeface="+mn-lt"/>
            </a:endParaRPr>
          </a:p>
          <a:p>
            <a:pPr marL="171450" marR="0" lvl="0" indent="-171450" algn="l" rtl="0">
              <a:lnSpc>
                <a:spcPct val="100000"/>
              </a:lnSpc>
              <a:spcBef>
                <a:spcPts val="0"/>
              </a:spcBef>
              <a:spcAft>
                <a:spcPts val="0"/>
              </a:spcAft>
              <a:buClr>
                <a:srgbClr val="000000"/>
              </a:buClr>
              <a:buSzPct val="125000"/>
              <a:buFont typeface="Arial" panose="020B0604020202020204" pitchFamily="34" charset="0"/>
              <a:buChar char="•"/>
            </a:pPr>
            <a:r>
              <a:rPr lang="en-US" sz="1200" b="0" i="0" u="none" strike="noStrike" cap="none" dirty="0">
                <a:solidFill>
                  <a:srgbClr val="000000"/>
                </a:solidFill>
                <a:latin typeface="+mn-lt"/>
                <a:ea typeface="Calibri"/>
                <a:cs typeface="Calibri"/>
                <a:sym typeface="Calibri"/>
              </a:rPr>
              <a:t>What is your goal when engaging with a caregiver in an investigation?</a:t>
            </a:r>
            <a:endParaRPr dirty="0">
              <a:latin typeface="+mn-lt"/>
            </a:endParaRPr>
          </a:p>
          <a:p>
            <a:pPr marL="0" marR="0" lvl="0" indent="0" algn="l" rtl="0">
              <a:lnSpc>
                <a:spcPct val="100000"/>
              </a:lnSpc>
              <a:spcBef>
                <a:spcPts val="0"/>
              </a:spcBef>
              <a:spcAft>
                <a:spcPts val="0"/>
              </a:spcAft>
              <a:buClr>
                <a:srgbClr val="000000"/>
              </a:buClr>
              <a:buSzPts val="1400"/>
              <a:buFont typeface="Arial"/>
              <a:buNone/>
            </a:pPr>
            <a:endParaRPr sz="1200" b="1" i="0" u="none" strike="noStrike" cap="none" dirty="0">
              <a:solidFill>
                <a:srgbClr val="000000"/>
              </a:solidFill>
              <a:latin typeface="+mn-lt"/>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r>
              <a:rPr lang="en-US" sz="1200" b="1" i="0" u="none" strike="noStrike" cap="none" dirty="0">
                <a:solidFill>
                  <a:srgbClr val="000000"/>
                </a:solidFill>
                <a:latin typeface="+mn-lt"/>
                <a:ea typeface="Calibri"/>
                <a:cs typeface="Calibri"/>
                <a:sym typeface="Calibri"/>
              </a:rPr>
              <a:t>Facilitator Answers:</a:t>
            </a:r>
            <a:endParaRPr dirty="0">
              <a:latin typeface="+mn-lt"/>
            </a:endParaRPr>
          </a:p>
          <a:p>
            <a:pPr marL="171450" marR="0" lvl="0" indent="-171450" algn="l" rtl="0">
              <a:lnSpc>
                <a:spcPct val="100000"/>
              </a:lnSpc>
              <a:spcBef>
                <a:spcPts val="0"/>
              </a:spcBef>
              <a:spcAft>
                <a:spcPts val="0"/>
              </a:spcAft>
              <a:buClr>
                <a:srgbClr val="000000"/>
              </a:buClr>
              <a:buSzPct val="125000"/>
              <a:buFont typeface="Arial" panose="020B0604020202020204" pitchFamily="34" charset="0"/>
              <a:buChar char="•"/>
            </a:pPr>
            <a:r>
              <a:rPr lang="en-US" sz="1200" b="0" i="0" u="none" strike="noStrike" cap="none" dirty="0">
                <a:solidFill>
                  <a:srgbClr val="000000"/>
                </a:solidFill>
                <a:latin typeface="+mn-lt"/>
                <a:ea typeface="Calibri"/>
                <a:cs typeface="Calibri"/>
                <a:sym typeface="Calibri"/>
              </a:rPr>
              <a:t>Gather information.</a:t>
            </a:r>
            <a:endParaRPr dirty="0">
              <a:latin typeface="+mn-lt"/>
            </a:endParaRPr>
          </a:p>
          <a:p>
            <a:pPr marL="171450" marR="0" lvl="0" indent="-171450" algn="l" rtl="0">
              <a:lnSpc>
                <a:spcPct val="100000"/>
              </a:lnSpc>
              <a:spcBef>
                <a:spcPts val="0"/>
              </a:spcBef>
              <a:spcAft>
                <a:spcPts val="0"/>
              </a:spcAft>
              <a:buClr>
                <a:srgbClr val="000000"/>
              </a:buClr>
              <a:buSzPct val="125000"/>
              <a:buFont typeface="Arial" panose="020B0604020202020204" pitchFamily="34" charset="0"/>
              <a:buChar char="•"/>
            </a:pPr>
            <a:r>
              <a:rPr lang="en-US" sz="1200" b="0" i="0" u="none" strike="noStrike" cap="none" dirty="0">
                <a:solidFill>
                  <a:srgbClr val="000000"/>
                </a:solidFill>
                <a:latin typeface="+mn-lt"/>
                <a:ea typeface="Calibri"/>
                <a:cs typeface="Calibri"/>
                <a:sym typeface="Calibri"/>
              </a:rPr>
              <a:t>Understand caregiving and supervision.</a:t>
            </a:r>
            <a:endParaRPr dirty="0">
              <a:latin typeface="+mn-lt"/>
            </a:endParaRPr>
          </a:p>
          <a:p>
            <a:pPr marL="171450" marR="0" lvl="0" indent="-171450" algn="l" rtl="0">
              <a:lnSpc>
                <a:spcPct val="100000"/>
              </a:lnSpc>
              <a:spcBef>
                <a:spcPts val="0"/>
              </a:spcBef>
              <a:spcAft>
                <a:spcPts val="0"/>
              </a:spcAft>
              <a:buClr>
                <a:srgbClr val="000000"/>
              </a:buClr>
              <a:buSzPct val="125000"/>
              <a:buFont typeface="Arial" panose="020B0604020202020204" pitchFamily="34" charset="0"/>
              <a:buChar char="•"/>
            </a:pPr>
            <a:r>
              <a:rPr lang="en-US" sz="1200" b="0" i="0" u="none" strike="noStrike" cap="none" dirty="0">
                <a:solidFill>
                  <a:srgbClr val="000000"/>
                </a:solidFill>
                <a:latin typeface="+mn-lt"/>
                <a:ea typeface="Calibri"/>
                <a:cs typeface="Calibri"/>
                <a:sym typeface="Calibri"/>
              </a:rPr>
              <a:t>Identify concerns that may impact safety.</a:t>
            </a:r>
            <a:endParaRPr dirty="0">
              <a:latin typeface="+mn-lt"/>
            </a:endParaRPr>
          </a:p>
          <a:p>
            <a:pPr marL="171450" marR="0" lvl="0" indent="-171450" algn="l" rtl="0">
              <a:lnSpc>
                <a:spcPct val="100000"/>
              </a:lnSpc>
              <a:spcBef>
                <a:spcPts val="0"/>
              </a:spcBef>
              <a:spcAft>
                <a:spcPts val="0"/>
              </a:spcAft>
              <a:buClr>
                <a:srgbClr val="000000"/>
              </a:buClr>
              <a:buSzPct val="125000"/>
              <a:buFont typeface="Arial" panose="020B0604020202020204" pitchFamily="34" charset="0"/>
              <a:buChar char="•"/>
            </a:pPr>
            <a:r>
              <a:rPr lang="en-US" sz="1200" b="0" i="0" u="none" strike="noStrike" cap="none" dirty="0">
                <a:solidFill>
                  <a:srgbClr val="000000"/>
                </a:solidFill>
                <a:latin typeface="+mn-lt"/>
                <a:ea typeface="Calibri"/>
                <a:cs typeface="Calibri"/>
                <a:sym typeface="Calibri"/>
              </a:rPr>
              <a:t>Reinforce to the participants that engagement is purposeful and information-driven.</a:t>
            </a:r>
            <a:endParaRPr dirty="0">
              <a:latin typeface="+mn-lt"/>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0"/>
        <p:cNvGrpSpPr/>
        <p:nvPr/>
      </p:nvGrpSpPr>
      <p:grpSpPr>
        <a:xfrm>
          <a:off x="0" y="0"/>
          <a:ext cx="0" cy="0"/>
          <a:chOff x="0" y="0"/>
          <a:chExt cx="0" cy="0"/>
        </a:xfrm>
      </p:grpSpPr>
      <p:sp>
        <p:nvSpPr>
          <p:cNvPr id="581" name="Google Shape;581;p2:notes"/>
          <p:cNvSpPr>
            <a:spLocks noGrp="1" noRot="1" noChangeAspect="1"/>
          </p:cNvSpPr>
          <p:nvPr>
            <p:ph type="sldImg" idx="2"/>
          </p:nvPr>
        </p:nvSpPr>
        <p:spPr>
          <a:xfrm>
            <a:off x="695325" y="923925"/>
            <a:ext cx="5470525" cy="307816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82" name="Google Shape;582;p2:notes"/>
          <p:cNvSpPr txBox="1">
            <a:spLocks noGrp="1"/>
          </p:cNvSpPr>
          <p:nvPr>
            <p:ph type="body" idx="1"/>
          </p:nvPr>
        </p:nvSpPr>
        <p:spPr>
          <a:xfrm>
            <a:off x="701040" y="4002088"/>
            <a:ext cx="5461635" cy="4132262"/>
          </a:xfrm>
          <a:prstGeom prst="rect">
            <a:avLst/>
          </a:prstGeom>
          <a:noFill/>
          <a:ln>
            <a:noFill/>
          </a:ln>
        </p:spPr>
        <p:txBody>
          <a:bodyPr spcFirstLastPara="1" wrap="square" lIns="93175" tIns="46575" rIns="93175" bIns="46575" anchor="t" anchorCtr="0">
            <a:noAutofit/>
          </a:bodyPr>
          <a:lstStyle/>
          <a:p>
            <a:pPr marL="0" lvl="0" indent="0" algn="l" rtl="0">
              <a:lnSpc>
                <a:spcPct val="100000"/>
              </a:lnSpc>
              <a:spcBef>
                <a:spcPts val="0"/>
              </a:spcBef>
              <a:spcAft>
                <a:spcPts val="0"/>
              </a:spcAft>
              <a:buSzPts val="1400"/>
              <a:buNone/>
            </a:pPr>
            <a:r>
              <a:rPr lang="en-US" sz="1200" b="1" dirty="0">
                <a:latin typeface="+mn-lt"/>
                <a:ea typeface="Calibri"/>
                <a:cs typeface="Calibri"/>
                <a:sym typeface="Calibri"/>
              </a:rPr>
              <a:t>TARGET OUTCOMES</a:t>
            </a:r>
            <a:endParaRPr sz="1200" b="1" dirty="0">
              <a:latin typeface="+mn-lt"/>
              <a:ea typeface="Calibri"/>
              <a:cs typeface="Calibri"/>
              <a:sym typeface="Calibri"/>
            </a:endParaRPr>
          </a:p>
          <a:p>
            <a:pPr marL="0" lvl="0" indent="0" algn="l" rtl="0">
              <a:lnSpc>
                <a:spcPct val="100000"/>
              </a:lnSpc>
              <a:spcBef>
                <a:spcPts val="0"/>
              </a:spcBef>
              <a:spcAft>
                <a:spcPts val="0"/>
              </a:spcAft>
              <a:buSzPts val="1400"/>
              <a:buNone/>
            </a:pPr>
            <a:endParaRPr sz="1200" b="1" dirty="0">
              <a:latin typeface="+mn-lt"/>
              <a:ea typeface="Calibri"/>
              <a:cs typeface="Calibri"/>
              <a:sym typeface="Calibri"/>
            </a:endParaRPr>
          </a:p>
          <a:p>
            <a:pPr marL="0" lvl="0" indent="0" algn="l" rtl="0">
              <a:lnSpc>
                <a:spcPct val="100000"/>
              </a:lnSpc>
              <a:spcBef>
                <a:spcPts val="0"/>
              </a:spcBef>
              <a:spcAft>
                <a:spcPts val="0"/>
              </a:spcAft>
              <a:buSzPts val="1400"/>
              <a:buNone/>
            </a:pPr>
            <a:r>
              <a:rPr lang="en-US" sz="1200" b="1" dirty="0">
                <a:latin typeface="+mn-lt"/>
                <a:ea typeface="Calibri"/>
                <a:cs typeface="Calibri"/>
                <a:sym typeface="Calibri"/>
              </a:rPr>
              <a:t>Time:</a:t>
            </a:r>
            <a:r>
              <a:rPr lang="en-US" sz="1200" dirty="0">
                <a:latin typeface="+mn-lt"/>
                <a:ea typeface="Calibri"/>
                <a:cs typeface="Calibri"/>
                <a:sym typeface="Calibri"/>
              </a:rPr>
              <a:t> 2 Minutes</a:t>
            </a:r>
            <a:endParaRPr sz="1200" dirty="0">
              <a:latin typeface="+mn-lt"/>
              <a:ea typeface="Calibri"/>
              <a:cs typeface="Calibri"/>
              <a:sym typeface="Calibri"/>
            </a:endParaRPr>
          </a:p>
          <a:p>
            <a:pPr marL="0" lvl="0" indent="0" algn="l" rtl="0">
              <a:lnSpc>
                <a:spcPct val="100000"/>
              </a:lnSpc>
              <a:spcBef>
                <a:spcPts val="0"/>
              </a:spcBef>
              <a:spcAft>
                <a:spcPts val="0"/>
              </a:spcAft>
              <a:buSzPts val="1400"/>
              <a:buNone/>
            </a:pPr>
            <a:r>
              <a:rPr lang="en-US" sz="1200" b="1" dirty="0">
                <a:latin typeface="+mn-lt"/>
                <a:ea typeface="Calibri"/>
                <a:cs typeface="Calibri"/>
                <a:sym typeface="Calibri"/>
              </a:rPr>
              <a:t>Purpose: </a:t>
            </a:r>
            <a:r>
              <a:rPr lang="en-US" sz="1200" dirty="0">
                <a:latin typeface="+mn-lt"/>
                <a:ea typeface="Calibri"/>
                <a:cs typeface="Calibri"/>
                <a:sym typeface="Calibri"/>
              </a:rPr>
              <a:t>To prepare specialists for structured simulation by setting expectations for caregiver engagement, information gathering, and applying investigative decision-making in alignment with the Structured Decision Making (SDM) framework.</a:t>
            </a:r>
            <a:endParaRPr sz="1200" b="1" dirty="0">
              <a:latin typeface="+mn-lt"/>
              <a:ea typeface="Calibri"/>
              <a:cs typeface="Calibri"/>
              <a:sym typeface="Calibri"/>
            </a:endParaRPr>
          </a:p>
          <a:p>
            <a:pPr marL="0" lvl="0" indent="0" algn="l" rtl="0">
              <a:lnSpc>
                <a:spcPct val="100000"/>
              </a:lnSpc>
              <a:spcBef>
                <a:spcPts val="0"/>
              </a:spcBef>
              <a:spcAft>
                <a:spcPts val="0"/>
              </a:spcAft>
              <a:buSzPts val="1400"/>
              <a:buNone/>
            </a:pPr>
            <a:endParaRPr lang="en-US" sz="1200" dirty="0">
              <a:latin typeface="+mn-lt"/>
              <a:ea typeface="Calibri"/>
              <a:cs typeface="Calibri"/>
              <a:sym typeface="Calibri"/>
            </a:endParaRPr>
          </a:p>
          <a:p>
            <a:pPr marL="0" lvl="0" indent="0" algn="l" rtl="0">
              <a:lnSpc>
                <a:spcPct val="100000"/>
              </a:lnSpc>
              <a:spcBef>
                <a:spcPts val="0"/>
              </a:spcBef>
              <a:spcAft>
                <a:spcPts val="0"/>
              </a:spcAft>
              <a:buSzPts val="1400"/>
              <a:buNone/>
            </a:pPr>
            <a:r>
              <a:rPr lang="en-US" sz="1200" b="1" dirty="0">
                <a:latin typeface="+mn-lt"/>
                <a:ea typeface="Calibri"/>
                <a:cs typeface="Calibri"/>
                <a:sym typeface="Calibri"/>
              </a:rPr>
              <a:t>Paraphrase:</a:t>
            </a:r>
          </a:p>
          <a:p>
            <a:pPr marL="0" lvl="0" indent="0" algn="l" rtl="0">
              <a:lnSpc>
                <a:spcPct val="100000"/>
              </a:lnSpc>
              <a:spcBef>
                <a:spcPts val="0"/>
              </a:spcBef>
              <a:spcAft>
                <a:spcPts val="0"/>
              </a:spcAft>
              <a:buSzPts val="1400"/>
              <a:buNone/>
            </a:pPr>
            <a:r>
              <a:rPr lang="en-US" sz="1200" dirty="0">
                <a:latin typeface="+mn-lt"/>
                <a:ea typeface="Calibri"/>
                <a:cs typeface="Calibri"/>
                <a:sym typeface="Calibri"/>
              </a:rPr>
              <a:t>By the end of this section, Social Services Specialists will be able to:</a:t>
            </a:r>
          </a:p>
          <a:p>
            <a:pPr marL="171450" lvl="0" indent="-171450" algn="l" rtl="0">
              <a:lnSpc>
                <a:spcPct val="100000"/>
              </a:lnSpc>
              <a:spcBef>
                <a:spcPts val="0"/>
              </a:spcBef>
              <a:spcAft>
                <a:spcPts val="0"/>
              </a:spcAft>
              <a:buSzPts val="1400"/>
              <a:buFont typeface="Arial" panose="020B0604020202020204" pitchFamily="34" charset="0"/>
              <a:buChar char="•"/>
            </a:pPr>
            <a:r>
              <a:rPr lang="en-US" sz="1200" dirty="0">
                <a:latin typeface="+mn-lt"/>
                <a:ea typeface="Calibri"/>
                <a:cs typeface="Calibri"/>
                <a:sym typeface="Calibri"/>
              </a:rPr>
              <a:t>Understand expectations for caregiver engagement, information gathering, and applying investigative decision-making in alignment with the Structured Decision Making (SDM) framework through structure simulation. </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1"/>
        <p:cNvGrpSpPr/>
        <p:nvPr/>
      </p:nvGrpSpPr>
      <p:grpSpPr>
        <a:xfrm>
          <a:off x="0" y="0"/>
          <a:ext cx="0" cy="0"/>
          <a:chOff x="0" y="0"/>
          <a:chExt cx="0" cy="0"/>
        </a:xfrm>
      </p:grpSpPr>
      <p:sp>
        <p:nvSpPr>
          <p:cNvPr id="592" name="Google Shape;592;p39:notes"/>
          <p:cNvSpPr>
            <a:spLocks noGrp="1" noRot="1" noChangeAspect="1"/>
          </p:cNvSpPr>
          <p:nvPr>
            <p:ph type="sldImg" idx="2"/>
          </p:nvPr>
        </p:nvSpPr>
        <p:spPr>
          <a:xfrm>
            <a:off x="685800" y="941388"/>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93" name="Google Shape;593;p39:notes"/>
          <p:cNvSpPr txBox="1">
            <a:spLocks noGrp="1"/>
          </p:cNvSpPr>
          <p:nvPr>
            <p:ph type="body" idx="1"/>
          </p:nvPr>
        </p:nvSpPr>
        <p:spPr>
          <a:xfrm>
            <a:off x="685800" y="4027488"/>
            <a:ext cx="5486400" cy="417512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Aft>
                <a:spcPts val="0"/>
              </a:spcAft>
              <a:buSzPts val="1400"/>
              <a:buNone/>
            </a:pPr>
            <a:r>
              <a:rPr lang="en-US" sz="1200" b="1" i="0" u="none" strike="noStrike" dirty="0">
                <a:solidFill>
                  <a:srgbClr val="000000"/>
                </a:solidFill>
                <a:latin typeface="+mn-lt"/>
                <a:ea typeface="Calibri"/>
                <a:cs typeface="Calibri"/>
                <a:sym typeface="Calibri"/>
              </a:rPr>
              <a:t>SIMULATION PREPARATION</a:t>
            </a:r>
            <a:endParaRPr b="1" dirty="0">
              <a:latin typeface="+mn-lt"/>
            </a:endParaRPr>
          </a:p>
          <a:p>
            <a:pPr marL="0" lvl="0" indent="0" algn="l" rtl="0">
              <a:lnSpc>
                <a:spcPct val="100000"/>
              </a:lnSpc>
              <a:spcAft>
                <a:spcPts val="0"/>
              </a:spcAft>
              <a:buSzPts val="1400"/>
              <a:buNone/>
            </a:pPr>
            <a:endParaRPr b="0" dirty="0">
              <a:latin typeface="+mn-lt"/>
            </a:endParaRPr>
          </a:p>
          <a:p>
            <a:pPr marL="0" lvl="0" indent="0" algn="l" rtl="0">
              <a:lnSpc>
                <a:spcPct val="100000"/>
              </a:lnSpc>
              <a:spcAft>
                <a:spcPts val="0"/>
              </a:spcAft>
              <a:buSzPts val="1400"/>
              <a:buNone/>
            </a:pPr>
            <a:r>
              <a:rPr lang="en-US" sz="1200" b="1" i="0" u="none" strike="noStrike" dirty="0">
                <a:solidFill>
                  <a:srgbClr val="000000"/>
                </a:solidFill>
                <a:latin typeface="+mn-lt"/>
                <a:ea typeface="Calibri"/>
                <a:cs typeface="Calibri"/>
                <a:sym typeface="Calibri"/>
              </a:rPr>
              <a:t>Time:</a:t>
            </a:r>
            <a:r>
              <a:rPr lang="en-US" sz="1200" b="0" i="0" u="none" strike="noStrike" dirty="0">
                <a:solidFill>
                  <a:srgbClr val="000000"/>
                </a:solidFill>
                <a:latin typeface="+mn-lt"/>
                <a:ea typeface="Calibri"/>
                <a:cs typeface="Calibri"/>
                <a:sym typeface="Calibri"/>
              </a:rPr>
              <a:t> 8 minutes</a:t>
            </a:r>
            <a:endParaRPr b="0" dirty="0">
              <a:latin typeface="+mn-lt"/>
            </a:endParaRPr>
          </a:p>
          <a:p>
            <a:pPr marL="0" lvl="0" indent="0" algn="l" rtl="0">
              <a:lnSpc>
                <a:spcPct val="100000"/>
              </a:lnSpc>
              <a:spcAft>
                <a:spcPts val="0"/>
              </a:spcAft>
              <a:buSzPts val="1400"/>
              <a:buNone/>
            </a:pPr>
            <a:r>
              <a:rPr lang="en-US" sz="1200" b="1" i="0" u="none" strike="noStrike" dirty="0">
                <a:solidFill>
                  <a:srgbClr val="000000"/>
                </a:solidFill>
                <a:latin typeface="+mn-lt"/>
                <a:ea typeface="Calibri"/>
                <a:cs typeface="Calibri"/>
                <a:sym typeface="Calibri"/>
              </a:rPr>
              <a:t>Purpose: </a:t>
            </a:r>
            <a:r>
              <a:rPr lang="en-US" sz="1200" b="0" i="0" u="none" strike="noStrike" dirty="0">
                <a:solidFill>
                  <a:srgbClr val="000000"/>
                </a:solidFill>
                <a:latin typeface="+mn-lt"/>
                <a:ea typeface="Calibri"/>
                <a:cs typeface="Calibri"/>
                <a:sym typeface="Calibri"/>
              </a:rPr>
              <a:t>To prepare specialists for a scene-based simulation model by outlining expectations for participation, observation, and how information will be introduced throughout the day</a:t>
            </a:r>
            <a:endParaRPr b="0" dirty="0">
              <a:latin typeface="+mn-lt"/>
            </a:endParaRPr>
          </a:p>
          <a:p>
            <a:pPr marL="0" lvl="0" indent="0" algn="l" rtl="0">
              <a:lnSpc>
                <a:spcPct val="100000"/>
              </a:lnSpc>
              <a:spcAft>
                <a:spcPts val="0"/>
              </a:spcAft>
              <a:buSzPts val="1400"/>
              <a:buNone/>
            </a:pPr>
            <a:endParaRPr b="0" dirty="0">
              <a:latin typeface="+mn-lt"/>
            </a:endParaRPr>
          </a:p>
          <a:p>
            <a:pPr marL="0" lvl="0" indent="0" algn="l" rtl="0">
              <a:lnSpc>
                <a:spcPct val="100000"/>
              </a:lnSpc>
              <a:spcAft>
                <a:spcPts val="0"/>
              </a:spcAft>
              <a:buSzPts val="1400"/>
              <a:buNone/>
            </a:pPr>
            <a:r>
              <a:rPr lang="en-US" sz="1200" b="1" i="0" u="none" strike="noStrike" dirty="0">
                <a:solidFill>
                  <a:srgbClr val="000000"/>
                </a:solidFill>
                <a:latin typeface="+mn-lt"/>
                <a:ea typeface="Calibri"/>
                <a:cs typeface="Calibri"/>
                <a:sym typeface="Calibri"/>
              </a:rPr>
              <a:t>Participant Manual: </a:t>
            </a:r>
            <a:r>
              <a:rPr lang="en-US" sz="1200" b="0" i="0" u="none" strike="noStrike" dirty="0">
                <a:solidFill>
                  <a:srgbClr val="000000"/>
                </a:solidFill>
                <a:latin typeface="+mn-lt"/>
                <a:ea typeface="Calibri"/>
                <a:cs typeface="Calibri"/>
                <a:sym typeface="Calibri"/>
              </a:rPr>
              <a:t>Simulation Observation Form</a:t>
            </a:r>
            <a:endParaRPr b="0" dirty="0">
              <a:latin typeface="+mn-lt"/>
            </a:endParaRPr>
          </a:p>
          <a:p>
            <a:pPr marL="0" lvl="0" indent="0" algn="l" rtl="0">
              <a:lnSpc>
                <a:spcPct val="100000"/>
              </a:lnSpc>
              <a:spcAft>
                <a:spcPts val="0"/>
              </a:spcAft>
              <a:buSzPts val="1400"/>
              <a:buNone/>
            </a:pPr>
            <a:endParaRPr b="0" dirty="0">
              <a:latin typeface="+mn-lt"/>
            </a:endParaRPr>
          </a:p>
          <a:p>
            <a:pPr marL="0" lvl="0" indent="0" algn="l" rtl="0">
              <a:lnSpc>
                <a:spcPct val="100000"/>
              </a:lnSpc>
              <a:spcAft>
                <a:spcPts val="0"/>
              </a:spcAft>
              <a:buSzPts val="1400"/>
              <a:buNone/>
            </a:pPr>
            <a:r>
              <a:rPr lang="en-US" sz="1200" b="1" i="0" u="none" strike="noStrike" dirty="0">
                <a:solidFill>
                  <a:srgbClr val="000000"/>
                </a:solidFill>
                <a:latin typeface="+mn-lt"/>
                <a:ea typeface="Calibri"/>
                <a:cs typeface="Calibri"/>
                <a:sym typeface="Calibri"/>
              </a:rPr>
              <a:t>Facilitator Resource:</a:t>
            </a:r>
            <a:r>
              <a:rPr lang="en-US" sz="1200" b="0" i="0" u="none" strike="noStrike" dirty="0">
                <a:solidFill>
                  <a:srgbClr val="000000"/>
                </a:solidFill>
                <a:latin typeface="+mn-lt"/>
                <a:ea typeface="Calibri"/>
                <a:cs typeface="Calibri"/>
                <a:sym typeface="Calibri"/>
              </a:rPr>
              <a:t> Facilitation Reminders - Caregiver Engagement (Charlotte)</a:t>
            </a:r>
            <a:endParaRPr b="0" dirty="0">
              <a:latin typeface="+mn-lt"/>
            </a:endParaRPr>
          </a:p>
          <a:p>
            <a:pPr marL="0" lvl="0" indent="0" algn="l" rtl="0">
              <a:lnSpc>
                <a:spcPct val="100000"/>
              </a:lnSpc>
              <a:spcAft>
                <a:spcPts val="0"/>
              </a:spcAft>
              <a:buSzPts val="1400"/>
              <a:buNone/>
            </a:pPr>
            <a:endParaRPr b="0" dirty="0">
              <a:latin typeface="+mn-lt"/>
            </a:endParaRPr>
          </a:p>
          <a:p>
            <a:pPr marL="0" lvl="0" indent="0" algn="l" rtl="0">
              <a:lnSpc>
                <a:spcPct val="100000"/>
              </a:lnSpc>
              <a:spcAft>
                <a:spcPts val="0"/>
              </a:spcAft>
              <a:buSzPts val="1400"/>
              <a:buNone/>
            </a:pPr>
            <a:r>
              <a:rPr lang="en-US" sz="1200" b="1" i="0" u="none" strike="noStrike" dirty="0">
                <a:solidFill>
                  <a:srgbClr val="000000"/>
                </a:solidFill>
                <a:latin typeface="+mn-lt"/>
                <a:ea typeface="Calibri"/>
                <a:cs typeface="Calibri"/>
                <a:sym typeface="Calibri"/>
              </a:rPr>
              <a:t>Activity Set Up:</a:t>
            </a:r>
            <a:endParaRPr b="0" dirty="0">
              <a:latin typeface="+mn-lt"/>
            </a:endParaRPr>
          </a:p>
          <a:p>
            <a:pPr marL="171450" lvl="0" indent="-171450" algn="l" rtl="0">
              <a:lnSpc>
                <a:spcPct val="100000"/>
              </a:lnSpc>
              <a:spcAft>
                <a:spcPts val="0"/>
              </a:spcAft>
              <a:buSzPts val="1400"/>
              <a:buFont typeface="Arial" panose="020B0604020202020204" pitchFamily="34" charset="0"/>
              <a:buChar char="•"/>
            </a:pPr>
            <a:r>
              <a:rPr lang="en-US" sz="1200" b="0" i="0" u="none" strike="noStrike" dirty="0">
                <a:solidFill>
                  <a:srgbClr val="000000"/>
                </a:solidFill>
                <a:latin typeface="+mn-lt"/>
                <a:ea typeface="Calibri"/>
                <a:cs typeface="Calibri"/>
                <a:sym typeface="Calibri"/>
              </a:rPr>
              <a:t>A Lead Specialist and Secondary Specialist for each scene (i.e., Caregiver Simulation, Frankie (Sibling) Simulation, Grandmother Simulation).</a:t>
            </a:r>
            <a:endParaRPr dirty="0">
              <a:latin typeface="+mn-lt"/>
            </a:endParaRPr>
          </a:p>
          <a:p>
            <a:pPr marL="171450" lvl="0" indent="-171450" algn="l" rtl="0">
              <a:lnSpc>
                <a:spcPct val="100000"/>
              </a:lnSpc>
              <a:spcAft>
                <a:spcPts val="0"/>
              </a:spcAft>
              <a:buSzPts val="1400"/>
              <a:buFont typeface="Arial" panose="020B0604020202020204" pitchFamily="34" charset="0"/>
              <a:buChar char="•"/>
            </a:pPr>
            <a:r>
              <a:rPr lang="en-US" sz="1200" b="0" i="0" u="none" strike="noStrike" dirty="0">
                <a:solidFill>
                  <a:srgbClr val="000000"/>
                </a:solidFill>
                <a:latin typeface="+mn-lt"/>
                <a:ea typeface="Calibri"/>
                <a:cs typeface="Calibri"/>
                <a:sym typeface="Calibri"/>
              </a:rPr>
              <a:t>Have the participants turn to their Simulation Form in their Participant Manual. </a:t>
            </a:r>
            <a:endParaRPr dirty="0">
              <a:latin typeface="+mn-lt"/>
            </a:endParaRPr>
          </a:p>
          <a:p>
            <a:pPr marL="0" lvl="0" indent="0" algn="l" rtl="0">
              <a:lnSpc>
                <a:spcPct val="100000"/>
              </a:lnSpc>
              <a:spcAft>
                <a:spcPts val="0"/>
              </a:spcAft>
              <a:buSzPts val="1400"/>
              <a:buNone/>
            </a:pPr>
            <a:endParaRPr b="0" dirty="0">
              <a:latin typeface="+mn-lt"/>
            </a:endParaRPr>
          </a:p>
          <a:p>
            <a:pPr marL="0" lvl="0" indent="0" algn="l" rtl="0">
              <a:lnSpc>
                <a:spcPct val="100000"/>
              </a:lnSpc>
              <a:spcAft>
                <a:spcPts val="0"/>
              </a:spcAft>
              <a:buSzPts val="1400"/>
              <a:buNone/>
            </a:pPr>
            <a:r>
              <a:rPr lang="en-US" sz="1200" b="1" i="0" u="none" strike="noStrike" dirty="0">
                <a:solidFill>
                  <a:srgbClr val="000000"/>
                </a:solidFill>
                <a:latin typeface="+mn-lt"/>
                <a:ea typeface="Calibri"/>
                <a:cs typeface="Calibri"/>
                <a:sym typeface="Calibri"/>
              </a:rPr>
              <a:t>Activity Instructions:</a:t>
            </a:r>
            <a:endParaRPr b="0" dirty="0">
              <a:latin typeface="+mn-lt"/>
            </a:endParaRPr>
          </a:p>
          <a:p>
            <a:pPr marL="228600" lvl="0" indent="-228600" algn="l" rtl="0">
              <a:lnSpc>
                <a:spcPct val="100000"/>
              </a:lnSpc>
              <a:spcAft>
                <a:spcPts val="0"/>
              </a:spcAft>
              <a:buSzPct val="100000"/>
              <a:buFont typeface="+mj-lt"/>
              <a:buAutoNum type="arabicPeriod"/>
            </a:pPr>
            <a:r>
              <a:rPr lang="en-US" sz="1200" b="0" i="0" u="none" strike="noStrike" dirty="0">
                <a:solidFill>
                  <a:srgbClr val="000000"/>
                </a:solidFill>
                <a:latin typeface="+mn-lt"/>
                <a:ea typeface="Calibri"/>
                <a:cs typeface="Calibri"/>
                <a:sym typeface="Calibri"/>
              </a:rPr>
              <a:t>Explain the scene-based simulation structure.</a:t>
            </a:r>
            <a:endParaRPr dirty="0">
              <a:latin typeface="+mn-lt"/>
            </a:endParaRPr>
          </a:p>
          <a:p>
            <a:pPr marL="228600" lvl="0" indent="-228600" algn="l" rtl="0">
              <a:lnSpc>
                <a:spcPct val="100000"/>
              </a:lnSpc>
              <a:spcAft>
                <a:spcPts val="0"/>
              </a:spcAft>
              <a:buSzPct val="100000"/>
              <a:buFont typeface="+mj-lt"/>
              <a:buAutoNum type="arabicPeriod"/>
            </a:pPr>
            <a:r>
              <a:rPr lang="en-US" sz="1200" b="0" i="0" u="none" strike="noStrike" dirty="0">
                <a:solidFill>
                  <a:srgbClr val="000000"/>
                </a:solidFill>
                <a:latin typeface="+mn-lt"/>
                <a:ea typeface="Calibri"/>
                <a:cs typeface="Calibri"/>
                <a:sym typeface="Calibri"/>
              </a:rPr>
              <a:t>The scene will take place in the classroom. </a:t>
            </a:r>
            <a:endParaRPr dirty="0">
              <a:latin typeface="+mn-lt"/>
            </a:endParaRPr>
          </a:p>
          <a:p>
            <a:pPr marL="228600" lvl="0" indent="-228600" algn="l" rtl="0">
              <a:lnSpc>
                <a:spcPct val="100000"/>
              </a:lnSpc>
              <a:spcAft>
                <a:spcPts val="0"/>
              </a:spcAft>
              <a:buSzPct val="100000"/>
              <a:buFont typeface="+mj-lt"/>
              <a:buAutoNum type="arabicPeriod"/>
            </a:pPr>
            <a:r>
              <a:rPr lang="en-US" sz="1200" b="0" i="0" u="none" strike="noStrike" dirty="0">
                <a:solidFill>
                  <a:srgbClr val="000000"/>
                </a:solidFill>
                <a:latin typeface="+mn-lt"/>
                <a:ea typeface="Calibri"/>
                <a:cs typeface="Calibri"/>
                <a:sym typeface="Calibri"/>
              </a:rPr>
              <a:t>Review roles and expectations.</a:t>
            </a:r>
            <a:endParaRPr dirty="0">
              <a:latin typeface="+mn-lt"/>
            </a:endParaRPr>
          </a:p>
          <a:p>
            <a:pPr marL="228600" lvl="0" indent="-228600" algn="l" rtl="0">
              <a:lnSpc>
                <a:spcPct val="100000"/>
              </a:lnSpc>
              <a:spcAft>
                <a:spcPts val="0"/>
              </a:spcAft>
              <a:buSzPct val="100000"/>
              <a:buFont typeface="+mj-lt"/>
              <a:buAutoNum type="arabicPeriod"/>
            </a:pPr>
            <a:r>
              <a:rPr lang="en-US" sz="1200" b="0" i="0" u="none" strike="noStrike" dirty="0">
                <a:solidFill>
                  <a:srgbClr val="000000"/>
                </a:solidFill>
                <a:latin typeface="+mn-lt"/>
                <a:ea typeface="Calibri"/>
                <a:cs typeface="Calibri"/>
                <a:sym typeface="Calibri"/>
              </a:rPr>
              <a:t>Set expectations for information release.</a:t>
            </a:r>
            <a:endParaRPr dirty="0">
              <a:latin typeface="+mn-lt"/>
            </a:endParaRPr>
          </a:p>
          <a:p>
            <a:pPr marL="0" lvl="0" indent="0" algn="l" rtl="0">
              <a:lnSpc>
                <a:spcPct val="100000"/>
              </a:lnSpc>
              <a:spcAft>
                <a:spcPts val="0"/>
              </a:spcAft>
              <a:buSzPts val="1400"/>
              <a:buNone/>
            </a:pPr>
            <a:endParaRPr b="0" dirty="0">
              <a:latin typeface="+mn-lt"/>
            </a:endParaRPr>
          </a:p>
          <a:p>
            <a:pPr marL="0" lvl="0" indent="0" algn="l" rtl="0">
              <a:lnSpc>
                <a:spcPct val="100000"/>
              </a:lnSpc>
              <a:spcAft>
                <a:spcPts val="0"/>
              </a:spcAft>
              <a:buSzPts val="1400"/>
              <a:buNone/>
            </a:pPr>
            <a:r>
              <a:rPr lang="en-US" sz="1200" b="1" i="0" u="none" strike="noStrike" dirty="0">
                <a:solidFill>
                  <a:srgbClr val="000000"/>
                </a:solidFill>
                <a:latin typeface="+mn-lt"/>
                <a:ea typeface="Calibri"/>
                <a:cs typeface="Calibri"/>
                <a:sym typeface="Calibri"/>
              </a:rPr>
              <a:t>Say:</a:t>
            </a:r>
            <a:endParaRPr b="0" dirty="0">
              <a:latin typeface="+mn-lt"/>
            </a:endParaRPr>
          </a:p>
          <a:p>
            <a:pPr marL="0" lvl="0" indent="0" algn="l" rtl="0">
              <a:lnSpc>
                <a:spcPct val="100000"/>
              </a:lnSpc>
              <a:spcAft>
                <a:spcPts val="0"/>
              </a:spcAft>
              <a:buSzPts val="1400"/>
              <a:buNone/>
            </a:pPr>
            <a:r>
              <a:rPr lang="en-US" sz="1200" b="1" i="1" u="none" strike="noStrike" dirty="0">
                <a:solidFill>
                  <a:srgbClr val="000000"/>
                </a:solidFill>
                <a:latin typeface="+mn-lt"/>
                <a:ea typeface="Calibri"/>
                <a:cs typeface="Calibri"/>
                <a:sym typeface="Calibri"/>
              </a:rPr>
              <a:t>Today’s simulation will be structured in a series of scenes. Each scene represents a part of the investigation, and as you move through the day, new information will be introduced.</a:t>
            </a:r>
            <a:br>
              <a:rPr lang="en-US" b="0" dirty="0">
                <a:latin typeface="+mn-lt"/>
              </a:rPr>
            </a:br>
            <a:endParaRPr b="0" dirty="0">
              <a:latin typeface="+mn-lt"/>
            </a:endParaRPr>
          </a:p>
          <a:p>
            <a:pPr marL="0" lvl="0" indent="0" algn="l" rtl="0">
              <a:lnSpc>
                <a:spcPct val="100000"/>
              </a:lnSpc>
              <a:spcAft>
                <a:spcPts val="0"/>
              </a:spcAft>
              <a:buSzPts val="1400"/>
              <a:buNone/>
            </a:pPr>
            <a:r>
              <a:rPr lang="en-US" sz="1200" b="1" i="1" u="none" strike="noStrike" dirty="0">
                <a:solidFill>
                  <a:srgbClr val="000000"/>
                </a:solidFill>
                <a:latin typeface="+mn-lt"/>
                <a:ea typeface="Calibri"/>
                <a:cs typeface="Calibri"/>
                <a:sym typeface="Calibri"/>
              </a:rPr>
              <a:t>Before each scene, you will take a moment to prepare. You will identify who is taking the lead, how you will work together, and what your goals are for that interaction.</a:t>
            </a:r>
            <a:endParaRPr b="0" dirty="0">
              <a:latin typeface="+mn-lt"/>
            </a:endParaRPr>
          </a:p>
          <a:p>
            <a:pPr marL="0" lvl="0" indent="0" algn="l" rtl="0">
              <a:lnSpc>
                <a:spcPct val="100000"/>
              </a:lnSpc>
              <a:spcAft>
                <a:spcPts val="0"/>
              </a:spcAft>
              <a:buSzPts val="1400"/>
              <a:buNone/>
            </a:pPr>
            <a:endParaRPr b="0" dirty="0">
              <a:latin typeface="+mn-lt"/>
            </a:endParaRPr>
          </a:p>
          <a:p>
            <a:pPr marL="0" lvl="0" indent="0" algn="l" rtl="0">
              <a:lnSpc>
                <a:spcPct val="100000"/>
              </a:lnSpc>
              <a:spcAft>
                <a:spcPts val="0"/>
              </a:spcAft>
              <a:buSzPts val="1400"/>
              <a:buNone/>
            </a:pPr>
            <a:r>
              <a:rPr lang="en-US" sz="1200" b="1" i="1" u="none" strike="noStrike" dirty="0">
                <a:solidFill>
                  <a:srgbClr val="000000"/>
                </a:solidFill>
                <a:latin typeface="+mn-lt"/>
                <a:ea typeface="Calibri"/>
                <a:cs typeface="Calibri"/>
                <a:sym typeface="Calibri"/>
              </a:rPr>
              <a:t>During the simulation, one person will act as the Specialist and lead the interaction. The secondary Specialist may support as needed, and the rest of the class will observe the interaction and take notes throughout the simulation. </a:t>
            </a:r>
            <a:endParaRPr b="0" dirty="0">
              <a:latin typeface="+mn-lt"/>
            </a:endParaRPr>
          </a:p>
          <a:p>
            <a:pPr marL="0" lvl="0" indent="0" algn="l" rtl="0">
              <a:lnSpc>
                <a:spcPct val="100000"/>
              </a:lnSpc>
              <a:spcAft>
                <a:spcPts val="0"/>
              </a:spcAft>
              <a:buSzPts val="1400"/>
              <a:buNone/>
            </a:pPr>
            <a:endParaRPr b="0" dirty="0">
              <a:latin typeface="+mn-lt"/>
            </a:endParaRPr>
          </a:p>
          <a:p>
            <a:pPr marL="0" lvl="0" indent="0" algn="l" rtl="0">
              <a:lnSpc>
                <a:spcPct val="100000"/>
              </a:lnSpc>
              <a:spcAft>
                <a:spcPts val="0"/>
              </a:spcAft>
              <a:buSzPts val="1400"/>
              <a:buNone/>
            </a:pPr>
            <a:r>
              <a:rPr lang="en-US" sz="1200" b="1" i="1" u="none" strike="noStrike" dirty="0">
                <a:solidFill>
                  <a:srgbClr val="000000"/>
                </a:solidFill>
                <a:latin typeface="+mn-lt"/>
                <a:ea typeface="Calibri"/>
                <a:cs typeface="Calibri"/>
                <a:sym typeface="Calibri"/>
              </a:rPr>
              <a:t>After each scene, you will stop and complete your observation form. This is a critical part of the process. The goal is to reflect on what happened during the interaction, including how information was gathered, how engagement occurred, and what may have been missed.</a:t>
            </a:r>
            <a:endParaRPr b="0" dirty="0">
              <a:latin typeface="+mn-lt"/>
            </a:endParaRPr>
          </a:p>
          <a:p>
            <a:pPr marL="0" lvl="0" indent="0" algn="l" rtl="0">
              <a:lnSpc>
                <a:spcPct val="100000"/>
              </a:lnSpc>
              <a:spcAft>
                <a:spcPts val="0"/>
              </a:spcAft>
              <a:buSzPts val="1400"/>
              <a:buNone/>
            </a:pPr>
            <a:endParaRPr b="0" dirty="0">
              <a:latin typeface="+mn-lt"/>
            </a:endParaRPr>
          </a:p>
          <a:p>
            <a:pPr marL="0" lvl="0" indent="0" algn="l" rtl="0">
              <a:lnSpc>
                <a:spcPct val="100000"/>
              </a:lnSpc>
              <a:spcAft>
                <a:spcPts val="0"/>
              </a:spcAft>
              <a:buSzPts val="1400"/>
              <a:buNone/>
            </a:pPr>
            <a:r>
              <a:rPr lang="en-US" sz="1200" b="1" i="1" u="none" strike="noStrike" dirty="0">
                <a:solidFill>
                  <a:srgbClr val="000000"/>
                </a:solidFill>
                <a:latin typeface="+mn-lt"/>
                <a:ea typeface="Calibri"/>
                <a:cs typeface="Calibri"/>
                <a:sym typeface="Calibri"/>
              </a:rPr>
              <a:t>Your role is to continuously adjust your understanding as new information becomes available and begin identifying what that information may mean for child safety.</a:t>
            </a:r>
            <a:br>
              <a:rPr lang="en-US" b="0" dirty="0">
                <a:latin typeface="+mn-lt"/>
              </a:rPr>
            </a:br>
            <a:endParaRPr b="0" dirty="0">
              <a:latin typeface="+mn-lt"/>
            </a:endParaRPr>
          </a:p>
          <a:p>
            <a:pPr marL="0" lvl="0" indent="0" algn="l" rtl="0">
              <a:lnSpc>
                <a:spcPct val="100000"/>
              </a:lnSpc>
              <a:spcAft>
                <a:spcPts val="0"/>
              </a:spcAft>
              <a:buSzPts val="1400"/>
              <a:buNone/>
            </a:pPr>
            <a:r>
              <a:rPr lang="en-US" sz="1200" b="1" i="1" u="none" strike="noStrike" dirty="0">
                <a:solidFill>
                  <a:srgbClr val="000000"/>
                </a:solidFill>
                <a:latin typeface="+mn-lt"/>
                <a:ea typeface="Calibri"/>
                <a:cs typeface="Calibri"/>
                <a:sym typeface="Calibri"/>
              </a:rPr>
              <a:t>This process reflects how investigations occur in practice. Information develops over time, and your decisions must adapt as your understanding evolves.</a:t>
            </a:r>
            <a:endParaRPr b="0" dirty="0">
              <a:latin typeface="+mn-lt"/>
            </a:endParaRPr>
          </a:p>
          <a:p>
            <a:pPr marL="0" lvl="0" indent="0" algn="l" rtl="0">
              <a:lnSpc>
                <a:spcPct val="100000"/>
              </a:lnSpc>
              <a:spcAft>
                <a:spcPts val="0"/>
              </a:spcAft>
              <a:buSzPts val="1400"/>
              <a:buNone/>
            </a:pPr>
            <a:endParaRPr b="0" dirty="0">
              <a:latin typeface="+mn-lt"/>
            </a:endParaRPr>
          </a:p>
          <a:p>
            <a:pPr marL="0" lvl="0" indent="0" algn="l" rtl="0">
              <a:lnSpc>
                <a:spcPct val="100000"/>
              </a:lnSpc>
              <a:spcAft>
                <a:spcPts val="0"/>
              </a:spcAft>
              <a:buSzPts val="1400"/>
              <a:buNone/>
            </a:pPr>
            <a:r>
              <a:rPr lang="en-US" sz="1200" b="1" i="0" u="none" strike="noStrike" dirty="0">
                <a:solidFill>
                  <a:srgbClr val="000000"/>
                </a:solidFill>
                <a:latin typeface="+mn-lt"/>
                <a:ea typeface="Calibri"/>
                <a:cs typeface="Calibri"/>
                <a:sym typeface="Calibri"/>
              </a:rPr>
              <a:t>Key Points:</a:t>
            </a:r>
            <a:r>
              <a:rPr lang="en-US" sz="1200" b="0" i="0" u="none" strike="noStrike" dirty="0">
                <a:solidFill>
                  <a:srgbClr val="000000"/>
                </a:solidFill>
                <a:latin typeface="+mn-lt"/>
                <a:ea typeface="Calibri"/>
                <a:cs typeface="Calibri"/>
                <a:sym typeface="Calibri"/>
              </a:rPr>
              <a:t> (ensure the following are covered)</a:t>
            </a:r>
            <a:endParaRPr b="0" dirty="0">
              <a:latin typeface="+mn-lt"/>
            </a:endParaRPr>
          </a:p>
          <a:p>
            <a:pPr marL="171450" lvl="0" indent="-171450" algn="l" rtl="0">
              <a:lnSpc>
                <a:spcPct val="100000"/>
              </a:lnSpc>
              <a:spcAft>
                <a:spcPts val="0"/>
              </a:spcAft>
              <a:buSzPts val="1400"/>
              <a:buFont typeface="Arial" panose="020B0604020202020204" pitchFamily="34" charset="0"/>
              <a:buChar char="•"/>
            </a:pPr>
            <a:r>
              <a:rPr lang="en-US" sz="1200" b="0" i="0" u="none" strike="noStrike" dirty="0">
                <a:solidFill>
                  <a:srgbClr val="000000"/>
                </a:solidFill>
                <a:latin typeface="+mn-lt"/>
                <a:ea typeface="Calibri"/>
                <a:cs typeface="Calibri"/>
                <a:sym typeface="Calibri"/>
              </a:rPr>
              <a:t>The simulations are scene-based.</a:t>
            </a:r>
            <a:endParaRPr dirty="0">
              <a:latin typeface="+mn-lt"/>
            </a:endParaRPr>
          </a:p>
          <a:p>
            <a:pPr marL="171450" lvl="0" indent="-171450" algn="l" rtl="0">
              <a:lnSpc>
                <a:spcPct val="100000"/>
              </a:lnSpc>
              <a:spcAft>
                <a:spcPts val="0"/>
              </a:spcAft>
              <a:buSzPts val="1400"/>
              <a:buFont typeface="Arial" panose="020B0604020202020204" pitchFamily="34" charset="0"/>
              <a:buChar char="•"/>
            </a:pPr>
            <a:r>
              <a:rPr lang="en-US" sz="1200" b="0" i="0" u="none" strike="noStrike" dirty="0">
                <a:solidFill>
                  <a:srgbClr val="000000"/>
                </a:solidFill>
                <a:latin typeface="+mn-lt"/>
                <a:ea typeface="Calibri"/>
                <a:cs typeface="Calibri"/>
                <a:sym typeface="Calibri"/>
              </a:rPr>
              <a:t>Each scene includes:</a:t>
            </a:r>
            <a:endParaRPr dirty="0">
              <a:latin typeface="+mn-lt"/>
            </a:endParaRPr>
          </a:p>
          <a:p>
            <a:pPr marL="171450" lvl="1" indent="-171450" algn="l" rtl="0">
              <a:lnSpc>
                <a:spcPct val="100000"/>
              </a:lnSpc>
              <a:spcAft>
                <a:spcPts val="0"/>
              </a:spcAft>
              <a:buSzPts val="1400"/>
              <a:buFont typeface="Arial" panose="020B0604020202020204" pitchFamily="34" charset="0"/>
              <a:buChar char="•"/>
            </a:pPr>
            <a:r>
              <a:rPr lang="en-US" sz="1200" b="0" i="0" u="none" strike="noStrike" dirty="0">
                <a:solidFill>
                  <a:srgbClr val="000000"/>
                </a:solidFill>
                <a:latin typeface="+mn-lt"/>
                <a:ea typeface="Calibri"/>
                <a:cs typeface="Calibri"/>
                <a:sym typeface="Calibri"/>
              </a:rPr>
              <a:t>Preparation</a:t>
            </a:r>
            <a:endParaRPr dirty="0">
              <a:latin typeface="+mn-lt"/>
            </a:endParaRPr>
          </a:p>
          <a:p>
            <a:pPr marL="171450" lvl="1" indent="-171450" algn="l" rtl="0">
              <a:lnSpc>
                <a:spcPct val="100000"/>
              </a:lnSpc>
              <a:spcAft>
                <a:spcPts val="0"/>
              </a:spcAft>
              <a:buSzPts val="1400"/>
              <a:buFont typeface="Arial" panose="020B0604020202020204" pitchFamily="34" charset="0"/>
              <a:buChar char="•"/>
            </a:pPr>
            <a:r>
              <a:rPr lang="en-US" sz="1200" b="0" i="0" u="none" strike="noStrike" dirty="0">
                <a:solidFill>
                  <a:srgbClr val="000000"/>
                </a:solidFill>
                <a:latin typeface="+mn-lt"/>
                <a:ea typeface="Calibri"/>
                <a:cs typeface="Calibri"/>
                <a:sym typeface="Calibri"/>
              </a:rPr>
              <a:t>Interaction</a:t>
            </a:r>
            <a:endParaRPr dirty="0">
              <a:latin typeface="+mn-lt"/>
            </a:endParaRPr>
          </a:p>
          <a:p>
            <a:pPr marL="171450" lvl="1" indent="-171450" algn="l" rtl="0">
              <a:lnSpc>
                <a:spcPct val="100000"/>
              </a:lnSpc>
              <a:spcAft>
                <a:spcPts val="0"/>
              </a:spcAft>
              <a:buSzPts val="1400"/>
              <a:buFont typeface="Arial" panose="020B0604020202020204" pitchFamily="34" charset="0"/>
              <a:buChar char="•"/>
            </a:pPr>
            <a:r>
              <a:rPr lang="en-US" sz="1200" b="0" i="0" u="none" strike="noStrike" dirty="0">
                <a:solidFill>
                  <a:srgbClr val="000000"/>
                </a:solidFill>
                <a:latin typeface="+mn-lt"/>
                <a:ea typeface="Calibri"/>
                <a:cs typeface="Calibri"/>
                <a:sym typeface="Calibri"/>
              </a:rPr>
              <a:t>Observation</a:t>
            </a:r>
            <a:endParaRPr dirty="0">
              <a:latin typeface="+mn-lt"/>
            </a:endParaRPr>
          </a:p>
          <a:p>
            <a:pPr marL="171450" lvl="1" indent="-171450" algn="l" rtl="0">
              <a:lnSpc>
                <a:spcPct val="100000"/>
              </a:lnSpc>
              <a:spcAft>
                <a:spcPts val="0"/>
              </a:spcAft>
              <a:buSzPts val="1400"/>
              <a:buFont typeface="Arial" panose="020B0604020202020204" pitchFamily="34" charset="0"/>
              <a:buChar char="•"/>
            </a:pPr>
            <a:r>
              <a:rPr lang="en-US" sz="1200" b="0" i="0" u="none" strike="noStrike" dirty="0">
                <a:solidFill>
                  <a:srgbClr val="000000"/>
                </a:solidFill>
                <a:latin typeface="+mn-lt"/>
                <a:ea typeface="Calibri"/>
                <a:cs typeface="Calibri"/>
                <a:sym typeface="Calibri"/>
              </a:rPr>
              <a:t>Reflection</a:t>
            </a:r>
            <a:endParaRPr dirty="0">
              <a:latin typeface="+mn-lt"/>
            </a:endParaRPr>
          </a:p>
          <a:p>
            <a:pPr marL="171450" lvl="0" indent="-171450" algn="l" rtl="0">
              <a:lnSpc>
                <a:spcPct val="100000"/>
              </a:lnSpc>
              <a:spcAft>
                <a:spcPts val="0"/>
              </a:spcAft>
              <a:buSzPts val="1400"/>
              <a:buFont typeface="Arial" panose="020B0604020202020204" pitchFamily="34" charset="0"/>
              <a:buChar char="•"/>
            </a:pPr>
            <a:r>
              <a:rPr lang="en-US" sz="1200" b="0" i="0" u="none" strike="noStrike" dirty="0">
                <a:solidFill>
                  <a:srgbClr val="000000"/>
                </a:solidFill>
                <a:latin typeface="+mn-lt"/>
                <a:ea typeface="Calibri"/>
                <a:cs typeface="Calibri"/>
                <a:sym typeface="Calibri"/>
              </a:rPr>
              <a:t>Observation forms must be completed after each scene.</a:t>
            </a:r>
            <a:endParaRPr dirty="0">
              <a:latin typeface="+mn-lt"/>
            </a:endParaRPr>
          </a:p>
          <a:p>
            <a:pPr marL="171450" lvl="0" indent="-171450" algn="l" rtl="0">
              <a:lnSpc>
                <a:spcPct val="100000"/>
              </a:lnSpc>
              <a:spcAft>
                <a:spcPts val="0"/>
              </a:spcAft>
              <a:buSzPts val="1400"/>
              <a:buFont typeface="Arial" panose="020B0604020202020204" pitchFamily="34" charset="0"/>
              <a:buChar char="•"/>
            </a:pPr>
            <a:r>
              <a:rPr lang="en-US" sz="1200" b="0" i="0" u="none" strike="noStrike" dirty="0">
                <a:solidFill>
                  <a:srgbClr val="000000"/>
                </a:solidFill>
                <a:latin typeface="+mn-lt"/>
                <a:ea typeface="Calibri"/>
                <a:cs typeface="Calibri"/>
                <a:sym typeface="Calibri"/>
              </a:rPr>
              <a:t>Some information for the Flowers’ case will be introduced gradually.</a:t>
            </a:r>
            <a:endParaRPr dirty="0">
              <a:latin typeface="+mn-lt"/>
            </a:endParaRPr>
          </a:p>
          <a:p>
            <a:pPr marL="171450" lvl="0" indent="-171450" algn="l" rtl="0">
              <a:lnSpc>
                <a:spcPct val="100000"/>
              </a:lnSpc>
              <a:spcAft>
                <a:spcPts val="0"/>
              </a:spcAft>
              <a:buSzPts val="1400"/>
              <a:buFont typeface="Arial" panose="020B0604020202020204" pitchFamily="34" charset="0"/>
              <a:buChar char="•"/>
            </a:pPr>
            <a:r>
              <a:rPr lang="en-US" sz="1200" b="0" i="0" u="none" strike="noStrike" dirty="0">
                <a:solidFill>
                  <a:srgbClr val="000000"/>
                </a:solidFill>
                <a:latin typeface="+mn-lt"/>
                <a:ea typeface="Calibri"/>
                <a:cs typeface="Calibri"/>
                <a:sym typeface="Calibri"/>
              </a:rPr>
              <a:t>Specialists must adjust their thinking throughout the case. </a:t>
            </a:r>
            <a:endParaRPr dirty="0">
              <a:latin typeface="+mn-lt"/>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0"/>
        <p:cNvGrpSpPr/>
        <p:nvPr/>
      </p:nvGrpSpPr>
      <p:grpSpPr>
        <a:xfrm>
          <a:off x="0" y="0"/>
          <a:ext cx="0" cy="0"/>
          <a:chOff x="0" y="0"/>
          <a:chExt cx="0" cy="0"/>
        </a:xfrm>
      </p:grpSpPr>
      <p:sp>
        <p:nvSpPr>
          <p:cNvPr id="481" name="Google Shape;481;p1:notes"/>
          <p:cNvSpPr>
            <a:spLocks noGrp="1" noRot="1" noChangeAspect="1"/>
          </p:cNvSpPr>
          <p:nvPr>
            <p:ph type="sldImg" idx="2"/>
          </p:nvPr>
        </p:nvSpPr>
        <p:spPr>
          <a:xfrm>
            <a:off x="685800" y="925513"/>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82" name="Google Shape;482;p1:notes"/>
          <p:cNvSpPr txBox="1">
            <a:spLocks noGrp="1"/>
          </p:cNvSpPr>
          <p:nvPr>
            <p:ph type="body" idx="1"/>
          </p:nvPr>
        </p:nvSpPr>
        <p:spPr>
          <a:xfrm>
            <a:off x="685800" y="4011613"/>
            <a:ext cx="5486400" cy="4206111"/>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100"/>
              <a:buFont typeface="Arial"/>
              <a:buNone/>
            </a:pPr>
            <a:r>
              <a:rPr lang="en-US" sz="1200" b="1" dirty="0">
                <a:latin typeface="Calibri" panose="020F0502020204030204" pitchFamily="34" charset="0"/>
                <a:ea typeface="Calibri" panose="020F0502020204030204" pitchFamily="34" charset="0"/>
                <a:cs typeface="Calibri" panose="020F0502020204030204" pitchFamily="34" charset="0"/>
                <a:sym typeface="Calibri"/>
              </a:rPr>
              <a:t>INVESTIGATIVE PLANNING &amp; STRUCTURED DECISION MAKING</a:t>
            </a:r>
            <a:endParaRPr sz="1200" b="0" dirty="0">
              <a:latin typeface="Calibri" panose="020F0502020204030204" pitchFamily="34" charset="0"/>
              <a:ea typeface="Calibri" panose="020F0502020204030204" pitchFamily="34" charset="0"/>
              <a:cs typeface="Calibri" panose="020F0502020204030204" pitchFamily="34" charset="0"/>
              <a:sym typeface="Calibri"/>
            </a:endParaRPr>
          </a:p>
          <a:p>
            <a:pPr marL="0" lvl="0" indent="0" algn="l" rtl="0">
              <a:lnSpc>
                <a:spcPct val="100000"/>
              </a:lnSpc>
              <a:spcBef>
                <a:spcPts val="0"/>
              </a:spcBef>
              <a:spcAft>
                <a:spcPts val="0"/>
              </a:spcAft>
              <a:buClr>
                <a:schemeClr val="dk1"/>
              </a:buClr>
              <a:buSzPts val="1200"/>
              <a:buFont typeface="Arial"/>
              <a:buNone/>
            </a:pPr>
            <a:br>
              <a:rPr lang="en-US" sz="1200" dirty="0">
                <a:latin typeface="Calibri" panose="020F0502020204030204" pitchFamily="34" charset="0"/>
                <a:ea typeface="Calibri" panose="020F0502020204030204" pitchFamily="34" charset="0"/>
                <a:cs typeface="Calibri" panose="020F0502020204030204" pitchFamily="34" charset="0"/>
              </a:rPr>
            </a:br>
            <a:endParaRPr sz="1200" dirty="0">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6"/>
        <p:cNvGrpSpPr/>
        <p:nvPr/>
      </p:nvGrpSpPr>
      <p:grpSpPr>
        <a:xfrm>
          <a:off x="0" y="0"/>
          <a:ext cx="0" cy="0"/>
          <a:chOff x="0" y="0"/>
          <a:chExt cx="0" cy="0"/>
        </a:xfrm>
      </p:grpSpPr>
      <p:sp>
        <p:nvSpPr>
          <p:cNvPr id="647" name="Google Shape;647;g3f5a2fa000f_0_435:notes"/>
          <p:cNvSpPr>
            <a:spLocks noGrp="1" noRot="1" noChangeAspect="1"/>
          </p:cNvSpPr>
          <p:nvPr>
            <p:ph type="sldImg" idx="2"/>
          </p:nvPr>
        </p:nvSpPr>
        <p:spPr>
          <a:xfrm>
            <a:off x="685800" y="928688"/>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48" name="Google Shape;648;g3f5a2fa000f_0_435:notes"/>
          <p:cNvSpPr txBox="1">
            <a:spLocks noGrp="1"/>
          </p:cNvSpPr>
          <p:nvPr>
            <p:ph type="body" idx="1"/>
          </p:nvPr>
        </p:nvSpPr>
        <p:spPr>
          <a:xfrm>
            <a:off x="685800" y="4014788"/>
            <a:ext cx="5486400" cy="420052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sz="1200" b="1" i="0" u="none" strike="noStrike" dirty="0">
                <a:solidFill>
                  <a:srgbClr val="000000"/>
                </a:solidFill>
                <a:latin typeface="+mn-lt"/>
                <a:ea typeface="Calibri"/>
                <a:cs typeface="Calibri"/>
                <a:sym typeface="Calibri"/>
              </a:rPr>
              <a:t>SCENE 1 - CAREGIVER ENGAGEMENT (CHARLOTTE)</a:t>
            </a:r>
            <a:endParaRPr b="1" dirty="0">
              <a:latin typeface="+mn-lt"/>
            </a:endParaRPr>
          </a:p>
          <a:p>
            <a:pPr marL="0" lvl="0" indent="0" algn="l" rtl="0">
              <a:lnSpc>
                <a:spcPct val="100000"/>
              </a:lnSpc>
              <a:spcBef>
                <a:spcPts val="0"/>
              </a:spcBef>
              <a:spcAft>
                <a:spcPts val="0"/>
              </a:spcAft>
              <a:buSzPts val="1400"/>
              <a:buNone/>
            </a:pPr>
            <a:endParaRPr b="0" dirty="0">
              <a:latin typeface="+mn-lt"/>
            </a:endParaRPr>
          </a:p>
          <a:p>
            <a:pPr marL="0" lvl="0" indent="0" algn="l" rtl="0">
              <a:lnSpc>
                <a:spcPct val="100000"/>
              </a:lnSpc>
              <a:spcBef>
                <a:spcPts val="0"/>
              </a:spcBef>
              <a:spcAft>
                <a:spcPts val="0"/>
              </a:spcAft>
              <a:buSzPts val="1400"/>
              <a:buNone/>
            </a:pPr>
            <a:r>
              <a:rPr lang="en-US" sz="1200" b="1" i="0" u="none" strike="noStrike" dirty="0">
                <a:solidFill>
                  <a:srgbClr val="000000"/>
                </a:solidFill>
                <a:latin typeface="+mn-lt"/>
                <a:ea typeface="Calibri"/>
                <a:cs typeface="Calibri"/>
                <a:sym typeface="Calibri"/>
              </a:rPr>
              <a:t>Characters: Charlotte </a:t>
            </a:r>
            <a:endParaRPr b="0" dirty="0">
              <a:latin typeface="+mn-lt"/>
            </a:endParaRPr>
          </a:p>
          <a:p>
            <a:pPr marL="0" lvl="0" indent="0" algn="l" rtl="0">
              <a:lnSpc>
                <a:spcPct val="100000"/>
              </a:lnSpc>
              <a:spcBef>
                <a:spcPts val="0"/>
              </a:spcBef>
              <a:spcAft>
                <a:spcPts val="0"/>
              </a:spcAft>
              <a:buSzPts val="1400"/>
              <a:buNone/>
            </a:pPr>
            <a:r>
              <a:rPr lang="en-US" sz="1200" b="1" i="0" u="none" strike="noStrike" dirty="0">
                <a:solidFill>
                  <a:srgbClr val="000000"/>
                </a:solidFill>
                <a:latin typeface="+mn-lt"/>
                <a:ea typeface="Calibri"/>
                <a:cs typeface="Calibri"/>
                <a:sym typeface="Calibri"/>
              </a:rPr>
              <a:t>Type of Interview: </a:t>
            </a:r>
            <a:r>
              <a:rPr lang="en-US" sz="1200" b="0" i="0" u="none" strike="noStrike" dirty="0">
                <a:solidFill>
                  <a:srgbClr val="000000"/>
                </a:solidFill>
                <a:latin typeface="+mn-lt"/>
                <a:ea typeface="Calibri"/>
                <a:cs typeface="Calibri"/>
                <a:sym typeface="Calibri"/>
              </a:rPr>
              <a:t>In-person</a:t>
            </a:r>
            <a:endParaRPr b="0" dirty="0">
              <a:latin typeface="+mn-lt"/>
            </a:endParaRPr>
          </a:p>
          <a:p>
            <a:pPr marL="0" lvl="0" indent="0" algn="l" rtl="0">
              <a:lnSpc>
                <a:spcPct val="100000"/>
              </a:lnSpc>
              <a:spcBef>
                <a:spcPts val="0"/>
              </a:spcBef>
              <a:spcAft>
                <a:spcPts val="0"/>
              </a:spcAft>
              <a:buSzPts val="1400"/>
              <a:buNone/>
            </a:pPr>
            <a:r>
              <a:rPr lang="en-US" sz="1200" b="1" i="0" u="none" strike="noStrike" dirty="0">
                <a:solidFill>
                  <a:srgbClr val="000000"/>
                </a:solidFill>
                <a:latin typeface="+mn-lt"/>
                <a:ea typeface="Calibri"/>
                <a:cs typeface="Calibri"/>
                <a:sym typeface="Calibri"/>
              </a:rPr>
              <a:t>Location:  Georgia Weems’ Home (Living Room) </a:t>
            </a:r>
            <a:endParaRPr b="0" dirty="0">
              <a:latin typeface="+mn-lt"/>
            </a:endParaRPr>
          </a:p>
          <a:p>
            <a:pPr marL="0" lvl="0" indent="0" algn="l" rtl="0">
              <a:lnSpc>
                <a:spcPct val="100000"/>
              </a:lnSpc>
              <a:spcBef>
                <a:spcPts val="0"/>
              </a:spcBef>
              <a:spcAft>
                <a:spcPts val="0"/>
              </a:spcAft>
              <a:buSzPts val="1400"/>
              <a:buNone/>
            </a:pPr>
            <a:endParaRPr b="0" dirty="0">
              <a:latin typeface="+mn-lt"/>
            </a:endParaRPr>
          </a:p>
          <a:p>
            <a:pPr marL="0" lvl="0" indent="0" algn="l" rtl="0">
              <a:lnSpc>
                <a:spcPct val="100000"/>
              </a:lnSpc>
              <a:spcBef>
                <a:spcPts val="0"/>
              </a:spcBef>
              <a:spcAft>
                <a:spcPts val="0"/>
              </a:spcAft>
              <a:buSzPts val="1400"/>
              <a:buNone/>
            </a:pPr>
            <a:r>
              <a:rPr lang="en-US" sz="1200" b="1" i="0" u="none" strike="noStrike" dirty="0">
                <a:solidFill>
                  <a:srgbClr val="000000"/>
                </a:solidFill>
                <a:latin typeface="+mn-lt"/>
                <a:ea typeface="Calibri"/>
                <a:cs typeface="Calibri"/>
                <a:sym typeface="Calibri"/>
              </a:rPr>
              <a:t>Time:</a:t>
            </a:r>
            <a:r>
              <a:rPr lang="en-US" sz="1200" b="0" i="0" u="none" strike="noStrike" dirty="0">
                <a:solidFill>
                  <a:srgbClr val="000000"/>
                </a:solidFill>
                <a:latin typeface="+mn-lt"/>
                <a:ea typeface="Calibri"/>
                <a:cs typeface="Calibri"/>
                <a:sym typeface="Calibri"/>
              </a:rPr>
              <a:t> 20 minutes total</a:t>
            </a:r>
            <a:endParaRPr b="0" dirty="0">
              <a:latin typeface="+mn-lt"/>
            </a:endParaRPr>
          </a:p>
          <a:p>
            <a:pPr marL="0" lvl="0" indent="0" algn="l" rtl="0">
              <a:lnSpc>
                <a:spcPct val="100000"/>
              </a:lnSpc>
              <a:spcBef>
                <a:spcPts val="0"/>
              </a:spcBef>
              <a:spcAft>
                <a:spcPts val="0"/>
              </a:spcAft>
              <a:buSzPts val="1400"/>
              <a:buFont typeface="Arial"/>
              <a:buChar char="•"/>
            </a:pPr>
            <a:r>
              <a:rPr lang="en-US" sz="1200" b="0" i="0" u="none" strike="noStrike" dirty="0">
                <a:solidFill>
                  <a:srgbClr val="000000"/>
                </a:solidFill>
                <a:latin typeface="+mn-lt"/>
                <a:ea typeface="Calibri"/>
                <a:cs typeface="Calibri"/>
                <a:sym typeface="Calibri"/>
              </a:rPr>
              <a:t>Pre-Brief: 5 minutes</a:t>
            </a:r>
            <a:endParaRPr dirty="0">
              <a:latin typeface="+mn-lt"/>
            </a:endParaRPr>
          </a:p>
          <a:p>
            <a:pPr marL="0" lvl="0" indent="0" algn="l" rtl="0">
              <a:lnSpc>
                <a:spcPct val="100000"/>
              </a:lnSpc>
              <a:spcBef>
                <a:spcPts val="0"/>
              </a:spcBef>
              <a:spcAft>
                <a:spcPts val="0"/>
              </a:spcAft>
              <a:buSzPts val="1400"/>
              <a:buFont typeface="Arial"/>
              <a:buChar char="•"/>
            </a:pPr>
            <a:r>
              <a:rPr lang="en-US" sz="1200" b="0" i="0" u="none" strike="noStrike" dirty="0">
                <a:solidFill>
                  <a:srgbClr val="000000"/>
                </a:solidFill>
                <a:latin typeface="+mn-lt"/>
                <a:ea typeface="Calibri"/>
                <a:cs typeface="Calibri"/>
                <a:sym typeface="Calibri"/>
              </a:rPr>
              <a:t>Simulation: 20 minutes</a:t>
            </a:r>
            <a:endParaRPr dirty="0">
              <a:latin typeface="+mn-lt"/>
            </a:endParaRPr>
          </a:p>
          <a:p>
            <a:pPr marL="0" lvl="0" indent="0" algn="l" rtl="0">
              <a:lnSpc>
                <a:spcPct val="100000"/>
              </a:lnSpc>
              <a:spcBef>
                <a:spcPts val="0"/>
              </a:spcBef>
              <a:spcAft>
                <a:spcPts val="0"/>
              </a:spcAft>
              <a:buSzPts val="1400"/>
              <a:buFont typeface="Arial"/>
              <a:buChar char="•"/>
            </a:pPr>
            <a:r>
              <a:rPr lang="en-US" sz="1200" b="0" i="0" u="none" strike="noStrike" dirty="0">
                <a:solidFill>
                  <a:srgbClr val="000000"/>
                </a:solidFill>
                <a:latin typeface="+mn-lt"/>
                <a:ea typeface="Calibri"/>
                <a:cs typeface="Calibri"/>
                <a:sym typeface="Calibri"/>
              </a:rPr>
              <a:t>Location: Classroom (Set up as a Living Room)</a:t>
            </a:r>
            <a:br>
              <a:rPr lang="en-US" b="0" dirty="0">
                <a:latin typeface="+mn-lt"/>
              </a:rPr>
            </a:br>
            <a:endParaRPr b="0" dirty="0">
              <a:latin typeface="+mn-lt"/>
            </a:endParaRPr>
          </a:p>
          <a:p>
            <a:pPr marL="0" lvl="0" indent="0" algn="l" rtl="0">
              <a:lnSpc>
                <a:spcPct val="100000"/>
              </a:lnSpc>
              <a:spcBef>
                <a:spcPts val="0"/>
              </a:spcBef>
              <a:spcAft>
                <a:spcPts val="0"/>
              </a:spcAft>
              <a:buSzPts val="1400"/>
              <a:buNone/>
            </a:pPr>
            <a:r>
              <a:rPr lang="en-US" sz="1200" b="1" i="0" u="none" strike="noStrike" dirty="0">
                <a:solidFill>
                  <a:srgbClr val="000000"/>
                </a:solidFill>
                <a:latin typeface="+mn-lt"/>
                <a:ea typeface="Calibri"/>
                <a:cs typeface="Calibri"/>
                <a:sym typeface="Calibri"/>
              </a:rPr>
              <a:t>Purpose: </a:t>
            </a:r>
            <a:r>
              <a:rPr lang="en-US" sz="1200" b="0" i="0" u="none" strike="noStrike" dirty="0">
                <a:solidFill>
                  <a:srgbClr val="000000"/>
                </a:solidFill>
                <a:latin typeface="+mn-lt"/>
                <a:ea typeface="Calibri"/>
                <a:cs typeface="Calibri"/>
                <a:sym typeface="Calibri"/>
              </a:rPr>
              <a:t>To begin the first simulation scene by guiding specialists through structured preparation and initiating caregiver engagement to gather information related to caregiving, supervision, and potential safety concerns</a:t>
            </a:r>
            <a:br>
              <a:rPr lang="en-US" b="0" dirty="0">
                <a:latin typeface="+mn-lt"/>
              </a:rPr>
            </a:br>
            <a:endParaRPr b="0" dirty="0">
              <a:latin typeface="+mn-lt"/>
            </a:endParaRPr>
          </a:p>
          <a:p>
            <a:pPr marL="0" lvl="0" indent="0" algn="l" rtl="0">
              <a:lnSpc>
                <a:spcPct val="100000"/>
              </a:lnSpc>
              <a:spcBef>
                <a:spcPts val="0"/>
              </a:spcBef>
              <a:spcAft>
                <a:spcPts val="0"/>
              </a:spcAft>
              <a:buSzPts val="1400"/>
              <a:buNone/>
            </a:pPr>
            <a:r>
              <a:rPr lang="en-US" sz="1200" b="1" i="0" u="none" strike="noStrike" dirty="0">
                <a:solidFill>
                  <a:srgbClr val="000000"/>
                </a:solidFill>
                <a:latin typeface="+mn-lt"/>
                <a:ea typeface="Calibri"/>
                <a:cs typeface="Calibri"/>
                <a:sym typeface="Calibri"/>
              </a:rPr>
              <a:t>Participant Manual:</a:t>
            </a:r>
            <a:r>
              <a:rPr lang="en-US" sz="1200" b="0" i="0" u="none" strike="noStrike" dirty="0">
                <a:solidFill>
                  <a:srgbClr val="000000"/>
                </a:solidFill>
                <a:latin typeface="+mn-lt"/>
                <a:ea typeface="Calibri"/>
                <a:cs typeface="Calibri"/>
                <a:sym typeface="Calibri"/>
              </a:rPr>
              <a:t> Simulation Observation Form</a:t>
            </a:r>
            <a:endParaRPr b="0" dirty="0">
              <a:latin typeface="+mn-lt"/>
            </a:endParaRPr>
          </a:p>
          <a:p>
            <a:pPr marL="0" lvl="0" indent="0" algn="l" rtl="0">
              <a:lnSpc>
                <a:spcPct val="100000"/>
              </a:lnSpc>
              <a:spcBef>
                <a:spcPts val="0"/>
              </a:spcBef>
              <a:spcAft>
                <a:spcPts val="0"/>
              </a:spcAft>
              <a:buSzPts val="1400"/>
              <a:buNone/>
            </a:pPr>
            <a:endParaRPr b="0" dirty="0">
              <a:latin typeface="+mn-lt"/>
            </a:endParaRPr>
          </a:p>
          <a:p>
            <a:pPr marL="0" lvl="0" indent="0" algn="l" rtl="0">
              <a:lnSpc>
                <a:spcPct val="100000"/>
              </a:lnSpc>
              <a:spcBef>
                <a:spcPts val="0"/>
              </a:spcBef>
              <a:spcAft>
                <a:spcPts val="0"/>
              </a:spcAft>
              <a:buSzPts val="1400"/>
              <a:buNone/>
            </a:pPr>
            <a:r>
              <a:rPr lang="en-US" sz="1200" b="1" i="0" u="none" strike="noStrike" dirty="0">
                <a:solidFill>
                  <a:srgbClr val="000000"/>
                </a:solidFill>
                <a:latin typeface="+mn-lt"/>
                <a:ea typeface="Calibri"/>
                <a:cs typeface="Calibri"/>
                <a:sym typeface="Calibri"/>
              </a:rPr>
              <a:t>Facilitator Resource:</a:t>
            </a:r>
            <a:r>
              <a:rPr lang="en-US" sz="1200" b="0" i="0" u="none" strike="noStrike" dirty="0">
                <a:solidFill>
                  <a:srgbClr val="000000"/>
                </a:solidFill>
                <a:latin typeface="+mn-lt"/>
                <a:ea typeface="Calibri"/>
                <a:cs typeface="Calibri"/>
                <a:sym typeface="Calibri"/>
              </a:rPr>
              <a:t> Facilitation Reminders - Caregiver Engagement (Charlotte)</a:t>
            </a:r>
            <a:br>
              <a:rPr lang="en-US" b="0" dirty="0">
                <a:latin typeface="+mn-lt"/>
              </a:rPr>
            </a:br>
            <a:endParaRPr b="0" dirty="0">
              <a:latin typeface="+mn-lt"/>
            </a:endParaRPr>
          </a:p>
          <a:p>
            <a:pPr marL="0" lvl="0" indent="0" algn="l" rtl="0">
              <a:lnSpc>
                <a:spcPct val="100000"/>
              </a:lnSpc>
              <a:spcBef>
                <a:spcPts val="0"/>
              </a:spcBef>
              <a:spcAft>
                <a:spcPts val="0"/>
              </a:spcAft>
              <a:buSzPts val="1400"/>
              <a:buNone/>
            </a:pPr>
            <a:r>
              <a:rPr lang="en-US" sz="1200" b="1" i="0" u="none" strike="noStrike" dirty="0">
                <a:solidFill>
                  <a:srgbClr val="000000"/>
                </a:solidFill>
                <a:latin typeface="+mn-lt"/>
                <a:ea typeface="Calibri"/>
                <a:cs typeface="Calibri"/>
                <a:sym typeface="Calibri"/>
              </a:rPr>
              <a:t>Activity Set Up (CRITICAL)</a:t>
            </a:r>
            <a:endParaRPr b="0" dirty="0">
              <a:latin typeface="+mn-lt"/>
            </a:endParaRPr>
          </a:p>
          <a:p>
            <a:pPr marL="171450" lvl="0" indent="-171450" algn="l" rtl="0">
              <a:lnSpc>
                <a:spcPct val="100000"/>
              </a:lnSpc>
              <a:spcBef>
                <a:spcPts val="0"/>
              </a:spcBef>
              <a:spcAft>
                <a:spcPts val="0"/>
              </a:spcAft>
              <a:buSzPts val="1400"/>
              <a:buFont typeface="Arial" panose="020B0604020202020204" pitchFamily="34" charset="0"/>
              <a:buChar char="•"/>
            </a:pPr>
            <a:r>
              <a:rPr lang="en-US" sz="1200" b="0" i="0" u="none" strike="noStrike" dirty="0">
                <a:solidFill>
                  <a:srgbClr val="000000"/>
                </a:solidFill>
                <a:latin typeface="+mn-lt"/>
                <a:ea typeface="Calibri"/>
                <a:cs typeface="Calibri"/>
                <a:sym typeface="Calibri"/>
              </a:rPr>
              <a:t>Select:</a:t>
            </a:r>
            <a:endParaRPr dirty="0">
              <a:latin typeface="+mn-lt"/>
            </a:endParaRPr>
          </a:p>
          <a:p>
            <a:pPr marL="457200" lvl="3" indent="-171450" algn="l" rtl="0">
              <a:lnSpc>
                <a:spcPct val="100000"/>
              </a:lnSpc>
              <a:spcBef>
                <a:spcPts val="0"/>
              </a:spcBef>
              <a:spcAft>
                <a:spcPts val="0"/>
              </a:spcAft>
              <a:buSzPct val="100000"/>
              <a:buFont typeface="Courier New" panose="02070309020205020404" pitchFamily="49" charset="0"/>
              <a:buChar char="o"/>
            </a:pPr>
            <a:r>
              <a:rPr lang="en-US" sz="1200" b="0" i="0" u="none" strike="noStrike" dirty="0">
                <a:solidFill>
                  <a:srgbClr val="000000"/>
                </a:solidFill>
                <a:latin typeface="+mn-lt"/>
                <a:ea typeface="Calibri"/>
                <a:cs typeface="Calibri"/>
                <a:sym typeface="Calibri"/>
              </a:rPr>
              <a:t>1 Lead Specialist</a:t>
            </a:r>
            <a:endParaRPr sz="1200" b="0" i="0" u="none" strike="noStrike" dirty="0">
              <a:solidFill>
                <a:srgbClr val="000000"/>
              </a:solidFill>
              <a:latin typeface="+mn-lt"/>
              <a:ea typeface="Calibri"/>
              <a:cs typeface="Calibri"/>
              <a:sym typeface="Calibri"/>
            </a:endParaRPr>
          </a:p>
          <a:p>
            <a:pPr marL="457200" lvl="3" indent="-171450" algn="l" rtl="0">
              <a:lnSpc>
                <a:spcPct val="100000"/>
              </a:lnSpc>
              <a:spcBef>
                <a:spcPts val="0"/>
              </a:spcBef>
              <a:spcAft>
                <a:spcPts val="0"/>
              </a:spcAft>
              <a:buSzPct val="100000"/>
              <a:buFont typeface="Courier New" panose="02070309020205020404" pitchFamily="49" charset="0"/>
              <a:buChar char="o"/>
            </a:pPr>
            <a:r>
              <a:rPr lang="en-US" sz="1200" b="0" i="0" u="none" strike="noStrike" dirty="0">
                <a:solidFill>
                  <a:srgbClr val="000000"/>
                </a:solidFill>
                <a:latin typeface="+mn-lt"/>
                <a:ea typeface="Calibri"/>
                <a:cs typeface="Calibri"/>
                <a:sym typeface="Calibri"/>
              </a:rPr>
              <a:t>1 Secondary Specialist</a:t>
            </a:r>
            <a:endParaRPr sz="1200" b="0" i="0" u="none" strike="noStrike" dirty="0">
              <a:solidFill>
                <a:srgbClr val="000000"/>
              </a:solidFill>
              <a:latin typeface="+mn-lt"/>
              <a:ea typeface="Calibri"/>
              <a:cs typeface="Calibri"/>
              <a:sym typeface="Calibri"/>
            </a:endParaRPr>
          </a:p>
          <a:p>
            <a:pPr marL="457200" lvl="3" indent="-171450" algn="l" rtl="0">
              <a:lnSpc>
                <a:spcPct val="100000"/>
              </a:lnSpc>
              <a:spcBef>
                <a:spcPts val="0"/>
              </a:spcBef>
              <a:spcAft>
                <a:spcPts val="0"/>
              </a:spcAft>
              <a:buSzPct val="100000"/>
              <a:buFont typeface="Courier New" panose="02070309020205020404" pitchFamily="49" charset="0"/>
              <a:buChar char="o"/>
            </a:pPr>
            <a:r>
              <a:rPr lang="en-US" sz="1200" b="0" i="0" u="none" strike="noStrike" dirty="0">
                <a:solidFill>
                  <a:srgbClr val="000000"/>
                </a:solidFill>
                <a:latin typeface="+mn-lt"/>
                <a:ea typeface="Calibri"/>
                <a:cs typeface="Calibri"/>
                <a:sym typeface="Calibri"/>
              </a:rPr>
              <a:t>MidSOUTH Curriculum Team Member to play the role of Charlotte</a:t>
            </a:r>
            <a:endParaRPr b="0" dirty="0">
              <a:latin typeface="+mn-lt"/>
            </a:endParaRPr>
          </a:p>
          <a:p>
            <a:pPr marL="171450" lvl="0" indent="-171450" algn="l" rtl="0">
              <a:lnSpc>
                <a:spcPct val="100000"/>
              </a:lnSpc>
              <a:spcBef>
                <a:spcPts val="0"/>
              </a:spcBef>
              <a:spcAft>
                <a:spcPts val="0"/>
              </a:spcAft>
              <a:buSzPts val="1400"/>
              <a:buFont typeface="Arial" panose="020B0604020202020204" pitchFamily="34" charset="0"/>
              <a:buChar char="•"/>
            </a:pPr>
            <a:r>
              <a:rPr lang="en-US" sz="1200" b="0" i="0" u="none" strike="noStrike" dirty="0">
                <a:solidFill>
                  <a:srgbClr val="000000"/>
                </a:solidFill>
                <a:latin typeface="+mn-lt"/>
                <a:ea typeface="Calibri"/>
                <a:cs typeface="Calibri"/>
                <a:sym typeface="Calibri"/>
              </a:rPr>
              <a:t>Assign the remaining participants = </a:t>
            </a:r>
            <a:r>
              <a:rPr lang="en-US" sz="1200" b="1" i="0" u="none" strike="noStrike" dirty="0">
                <a:solidFill>
                  <a:srgbClr val="000000"/>
                </a:solidFill>
                <a:latin typeface="+mn-lt"/>
                <a:ea typeface="Calibri"/>
                <a:cs typeface="Calibri"/>
                <a:sym typeface="Calibri"/>
              </a:rPr>
              <a:t>Observers</a:t>
            </a:r>
            <a:endParaRPr sz="1200" b="0" i="0" u="none" strike="noStrike" dirty="0">
              <a:solidFill>
                <a:srgbClr val="000000"/>
              </a:solidFill>
              <a:latin typeface="+mn-lt"/>
              <a:ea typeface="Calibri"/>
              <a:cs typeface="Calibri"/>
              <a:sym typeface="Calibri"/>
            </a:endParaRPr>
          </a:p>
          <a:p>
            <a:pPr marL="171450" lvl="0" indent="-171450" algn="l" rtl="0">
              <a:lnSpc>
                <a:spcPct val="100000"/>
              </a:lnSpc>
              <a:spcBef>
                <a:spcPts val="0"/>
              </a:spcBef>
              <a:spcAft>
                <a:spcPts val="0"/>
              </a:spcAft>
              <a:buSzPts val="1400"/>
              <a:buFont typeface="Arial" panose="020B0604020202020204" pitchFamily="34" charset="0"/>
              <a:buChar char="•"/>
            </a:pPr>
            <a:r>
              <a:rPr lang="en-US" sz="1200" b="0" i="0" u="none" strike="noStrike" dirty="0">
                <a:solidFill>
                  <a:srgbClr val="000000"/>
                </a:solidFill>
                <a:latin typeface="+mn-lt"/>
                <a:ea typeface="Calibri"/>
                <a:cs typeface="Calibri"/>
                <a:sym typeface="Calibri"/>
              </a:rPr>
              <a:t>Ensure that the observing participants have their observation forms ready for after the simulation.</a:t>
            </a:r>
            <a:endParaRPr dirty="0">
              <a:latin typeface="+mn-lt"/>
            </a:endParaRPr>
          </a:p>
          <a:p>
            <a:pPr marL="171450" lvl="0" indent="-171450" algn="l" rtl="0">
              <a:lnSpc>
                <a:spcPct val="100000"/>
              </a:lnSpc>
              <a:spcBef>
                <a:spcPts val="0"/>
              </a:spcBef>
              <a:spcAft>
                <a:spcPts val="0"/>
              </a:spcAft>
              <a:buSzPts val="1400"/>
              <a:buFont typeface="Arial" panose="020B0604020202020204" pitchFamily="34" charset="0"/>
              <a:buChar char="•"/>
            </a:pPr>
            <a:r>
              <a:rPr lang="en-US" sz="1200" b="0" i="0" u="none" strike="noStrike" dirty="0">
                <a:solidFill>
                  <a:srgbClr val="000000"/>
                </a:solidFill>
                <a:latin typeface="+mn-lt"/>
                <a:ea typeface="Calibri"/>
                <a:cs typeface="Calibri"/>
                <a:sym typeface="Calibri"/>
              </a:rPr>
              <a:t>Provide the person playing the Caregiver with Charlotte Flowers’ Information Guide or Role Card to review during Pre-Brief (these can be found in your Facilitator Resources).</a:t>
            </a:r>
            <a:br>
              <a:rPr lang="en-US" b="0" dirty="0">
                <a:latin typeface="+mn-lt"/>
              </a:rPr>
            </a:br>
            <a:endParaRPr b="0" dirty="0">
              <a:latin typeface="+mn-lt"/>
            </a:endParaRPr>
          </a:p>
          <a:p>
            <a:pPr marL="0" lvl="0" indent="0" algn="l" rtl="0">
              <a:lnSpc>
                <a:spcPct val="100000"/>
              </a:lnSpc>
              <a:spcBef>
                <a:spcPts val="0"/>
              </a:spcBef>
              <a:spcAft>
                <a:spcPts val="0"/>
              </a:spcAft>
              <a:buSzPts val="1400"/>
              <a:buNone/>
            </a:pPr>
            <a:r>
              <a:rPr lang="en-US" sz="1200" b="1" i="0" u="none" strike="noStrike" dirty="0">
                <a:solidFill>
                  <a:srgbClr val="000000"/>
                </a:solidFill>
                <a:latin typeface="+mn-lt"/>
                <a:ea typeface="Calibri"/>
                <a:cs typeface="Calibri"/>
                <a:sym typeface="Calibri"/>
              </a:rPr>
              <a:t>Activity Instructions</a:t>
            </a:r>
            <a:endParaRPr b="0" dirty="0">
              <a:latin typeface="+mn-lt"/>
            </a:endParaRPr>
          </a:p>
          <a:p>
            <a:pPr marL="0" lvl="0" indent="0" algn="l" rtl="0">
              <a:lnSpc>
                <a:spcPct val="100000"/>
              </a:lnSpc>
              <a:spcBef>
                <a:spcPts val="0"/>
              </a:spcBef>
              <a:spcAft>
                <a:spcPts val="0"/>
              </a:spcAft>
              <a:buSzPts val="1400"/>
              <a:buNone/>
            </a:pPr>
            <a:r>
              <a:rPr lang="en-US" sz="1200" b="1" i="0" u="none" strike="noStrike" dirty="0">
                <a:solidFill>
                  <a:srgbClr val="000000"/>
                </a:solidFill>
                <a:latin typeface="+mn-lt"/>
                <a:ea typeface="Calibri"/>
                <a:cs typeface="Calibri"/>
                <a:sym typeface="Calibri"/>
              </a:rPr>
              <a:t>Step 1: Pre-Brief (5 min)</a:t>
            </a:r>
            <a:endParaRPr b="0" dirty="0">
              <a:latin typeface="+mn-lt"/>
            </a:endParaRPr>
          </a:p>
          <a:p>
            <a:pPr marL="171450" lvl="0" indent="-171450" algn="l" rtl="0">
              <a:lnSpc>
                <a:spcPct val="100000"/>
              </a:lnSpc>
              <a:spcBef>
                <a:spcPts val="0"/>
              </a:spcBef>
              <a:spcAft>
                <a:spcPts val="0"/>
              </a:spcAft>
              <a:buSzPts val="1400"/>
              <a:buFont typeface="Arial" panose="020B0604020202020204" pitchFamily="34" charset="0"/>
              <a:buChar char="•"/>
            </a:pPr>
            <a:r>
              <a:rPr lang="en-US" sz="1200" b="0" i="0" u="none" strike="noStrike" dirty="0">
                <a:solidFill>
                  <a:srgbClr val="000000"/>
                </a:solidFill>
                <a:latin typeface="+mn-lt"/>
                <a:ea typeface="Calibri"/>
                <a:cs typeface="Calibri"/>
                <a:sym typeface="Calibri"/>
              </a:rPr>
              <a:t>Facilitator asks selected group for the Caregiver Simulation:</a:t>
            </a:r>
            <a:endParaRPr dirty="0">
              <a:latin typeface="+mn-lt"/>
            </a:endParaRPr>
          </a:p>
          <a:p>
            <a:pPr marL="171450" lvl="1" indent="-171450" algn="l" rtl="0">
              <a:lnSpc>
                <a:spcPct val="100000"/>
              </a:lnSpc>
              <a:spcBef>
                <a:spcPts val="0"/>
              </a:spcBef>
              <a:spcAft>
                <a:spcPts val="0"/>
              </a:spcAft>
              <a:buSzPts val="1400"/>
              <a:buFont typeface="Arial" panose="020B0604020202020204" pitchFamily="34" charset="0"/>
              <a:buChar char="•"/>
            </a:pPr>
            <a:r>
              <a:rPr lang="en-US" sz="1200" b="0" i="0" u="none" strike="noStrike" dirty="0">
                <a:solidFill>
                  <a:srgbClr val="000000"/>
                </a:solidFill>
                <a:latin typeface="+mn-lt"/>
                <a:ea typeface="Calibri"/>
                <a:cs typeface="Calibri"/>
                <a:sym typeface="Calibri"/>
              </a:rPr>
              <a:t>Who is the </a:t>
            </a:r>
            <a:r>
              <a:rPr lang="en-US" sz="1200" b="1" i="0" u="none" strike="noStrike" dirty="0">
                <a:solidFill>
                  <a:srgbClr val="000000"/>
                </a:solidFill>
                <a:latin typeface="+mn-lt"/>
                <a:ea typeface="Calibri"/>
                <a:cs typeface="Calibri"/>
                <a:sym typeface="Calibri"/>
              </a:rPr>
              <a:t>Lead Specialist</a:t>
            </a:r>
            <a:r>
              <a:rPr lang="en-US" sz="1200" b="0" i="0" u="none" strike="noStrike" dirty="0">
                <a:solidFill>
                  <a:srgbClr val="000000"/>
                </a:solidFill>
                <a:latin typeface="+mn-lt"/>
                <a:ea typeface="Calibri"/>
                <a:cs typeface="Calibri"/>
                <a:sym typeface="Calibri"/>
              </a:rPr>
              <a:t>?</a:t>
            </a:r>
            <a:endParaRPr dirty="0">
              <a:latin typeface="+mn-lt"/>
            </a:endParaRPr>
          </a:p>
          <a:p>
            <a:pPr marL="171450" lvl="1" indent="-171450" algn="l" rtl="0">
              <a:lnSpc>
                <a:spcPct val="100000"/>
              </a:lnSpc>
              <a:spcBef>
                <a:spcPts val="0"/>
              </a:spcBef>
              <a:spcAft>
                <a:spcPts val="0"/>
              </a:spcAft>
              <a:buSzPts val="1400"/>
              <a:buFont typeface="Arial" panose="020B0604020202020204" pitchFamily="34" charset="0"/>
              <a:buChar char="•"/>
            </a:pPr>
            <a:r>
              <a:rPr lang="en-US" sz="1200" b="0" i="0" u="none" strike="noStrike" dirty="0">
                <a:solidFill>
                  <a:srgbClr val="000000"/>
                </a:solidFill>
                <a:latin typeface="+mn-lt"/>
                <a:ea typeface="Calibri"/>
                <a:cs typeface="Calibri"/>
                <a:sym typeface="Calibri"/>
              </a:rPr>
              <a:t>Who is the </a:t>
            </a:r>
            <a:r>
              <a:rPr lang="en-US" sz="1200" b="1" i="0" u="none" strike="noStrike" dirty="0">
                <a:solidFill>
                  <a:srgbClr val="000000"/>
                </a:solidFill>
                <a:latin typeface="+mn-lt"/>
                <a:ea typeface="Calibri"/>
                <a:cs typeface="Calibri"/>
                <a:sym typeface="Calibri"/>
              </a:rPr>
              <a:t>Secondary Specialist</a:t>
            </a:r>
            <a:r>
              <a:rPr lang="en-US" sz="1200" b="0" i="0" u="none" strike="noStrike" dirty="0">
                <a:solidFill>
                  <a:srgbClr val="000000"/>
                </a:solidFill>
                <a:latin typeface="+mn-lt"/>
                <a:ea typeface="Calibri"/>
                <a:cs typeface="Calibri"/>
                <a:sym typeface="Calibri"/>
              </a:rPr>
              <a:t>?</a:t>
            </a:r>
            <a:endParaRPr dirty="0">
              <a:latin typeface="+mn-lt"/>
            </a:endParaRPr>
          </a:p>
          <a:p>
            <a:pPr marL="171450" lvl="1" indent="-171450" algn="l" rtl="0">
              <a:lnSpc>
                <a:spcPct val="100000"/>
              </a:lnSpc>
              <a:spcBef>
                <a:spcPts val="0"/>
              </a:spcBef>
              <a:spcAft>
                <a:spcPts val="0"/>
              </a:spcAft>
              <a:buSzPts val="1400"/>
              <a:buFont typeface="Arial" panose="020B0604020202020204" pitchFamily="34" charset="0"/>
              <a:buChar char="•"/>
            </a:pPr>
            <a:r>
              <a:rPr lang="en-US" sz="1200" b="0" i="0" u="none" strike="noStrike" dirty="0">
                <a:solidFill>
                  <a:srgbClr val="000000"/>
                </a:solidFill>
                <a:latin typeface="+mn-lt"/>
                <a:ea typeface="Calibri"/>
                <a:cs typeface="Calibri"/>
                <a:sym typeface="Calibri"/>
              </a:rPr>
              <a:t>How will you signal if you need help?</a:t>
            </a:r>
            <a:endParaRPr dirty="0">
              <a:latin typeface="+mn-lt"/>
            </a:endParaRPr>
          </a:p>
          <a:p>
            <a:pPr marL="171450" lvl="1" indent="-171450" algn="l" rtl="0">
              <a:lnSpc>
                <a:spcPct val="100000"/>
              </a:lnSpc>
              <a:spcBef>
                <a:spcPts val="0"/>
              </a:spcBef>
              <a:spcAft>
                <a:spcPts val="0"/>
              </a:spcAft>
              <a:buSzPts val="1400"/>
              <a:buFont typeface="Arial" panose="020B0604020202020204" pitchFamily="34" charset="0"/>
              <a:buChar char="•"/>
            </a:pPr>
            <a:r>
              <a:rPr lang="en-US" sz="1200" b="0" i="0" u="none" strike="noStrike" dirty="0">
                <a:solidFill>
                  <a:srgbClr val="000000"/>
                </a:solidFill>
                <a:latin typeface="+mn-lt"/>
                <a:ea typeface="Calibri"/>
                <a:cs typeface="Calibri"/>
                <a:sym typeface="Calibri"/>
              </a:rPr>
              <a:t>What are their </a:t>
            </a:r>
            <a:r>
              <a:rPr lang="en-US" sz="1200" b="1" i="0" u="none" strike="noStrike" dirty="0">
                <a:solidFill>
                  <a:srgbClr val="000000"/>
                </a:solidFill>
                <a:latin typeface="+mn-lt"/>
                <a:ea typeface="Calibri"/>
                <a:cs typeface="Calibri"/>
                <a:sym typeface="Calibri"/>
              </a:rPr>
              <a:t>2 goals</a:t>
            </a:r>
            <a:r>
              <a:rPr lang="en-US" sz="1200" b="0" i="0" u="none" strike="noStrike" dirty="0">
                <a:solidFill>
                  <a:srgbClr val="000000"/>
                </a:solidFill>
                <a:latin typeface="+mn-lt"/>
                <a:ea typeface="Calibri"/>
                <a:cs typeface="Calibri"/>
                <a:sym typeface="Calibri"/>
              </a:rPr>
              <a:t> for this interaction?</a:t>
            </a:r>
            <a:endParaRPr dirty="0">
              <a:latin typeface="+mn-lt"/>
            </a:endParaRPr>
          </a:p>
          <a:p>
            <a:pPr marL="0" lvl="0" indent="0" algn="l" rtl="0">
              <a:lnSpc>
                <a:spcPct val="100000"/>
              </a:lnSpc>
              <a:spcBef>
                <a:spcPts val="0"/>
              </a:spcBef>
              <a:spcAft>
                <a:spcPts val="0"/>
              </a:spcAft>
              <a:buSzPts val="1400"/>
              <a:buNone/>
            </a:pPr>
            <a:r>
              <a:rPr lang="en-US" sz="1200" b="1" i="0" u="none" strike="noStrike" dirty="0">
                <a:solidFill>
                  <a:srgbClr val="000000"/>
                </a:solidFill>
                <a:latin typeface="+mn-lt"/>
                <a:ea typeface="Calibri"/>
                <a:cs typeface="Calibri"/>
                <a:sym typeface="Calibri"/>
              </a:rPr>
              <a:t>Step 2: Begin Simulation (15 - 20 min)</a:t>
            </a:r>
            <a:endParaRPr b="0" dirty="0">
              <a:latin typeface="+mn-lt"/>
            </a:endParaRPr>
          </a:p>
          <a:p>
            <a:pPr marL="171450" lvl="0" indent="-171450" algn="l" rtl="0">
              <a:lnSpc>
                <a:spcPct val="100000"/>
              </a:lnSpc>
              <a:spcBef>
                <a:spcPts val="0"/>
              </a:spcBef>
              <a:spcAft>
                <a:spcPts val="0"/>
              </a:spcAft>
              <a:buSzPts val="1400"/>
              <a:buFont typeface="Arial" panose="020B0604020202020204" pitchFamily="34" charset="0"/>
              <a:buChar char="•"/>
            </a:pPr>
            <a:r>
              <a:rPr lang="en-US" sz="1200" b="0" i="0" u="none" strike="noStrike" dirty="0">
                <a:solidFill>
                  <a:srgbClr val="000000"/>
                </a:solidFill>
                <a:latin typeface="+mn-lt"/>
                <a:ea typeface="Calibri"/>
                <a:cs typeface="Calibri"/>
                <a:sym typeface="Calibri"/>
              </a:rPr>
              <a:t>Start caregiver interaction (Charlotte).</a:t>
            </a:r>
            <a:endParaRPr dirty="0">
              <a:latin typeface="+mn-lt"/>
            </a:endParaRPr>
          </a:p>
          <a:p>
            <a:pPr marL="171450" lvl="0" indent="-171450" algn="l" rtl="0">
              <a:lnSpc>
                <a:spcPct val="100000"/>
              </a:lnSpc>
              <a:spcBef>
                <a:spcPts val="0"/>
              </a:spcBef>
              <a:spcAft>
                <a:spcPts val="0"/>
              </a:spcAft>
              <a:buSzPts val="1400"/>
              <a:buFont typeface="Arial" panose="020B0604020202020204" pitchFamily="34" charset="0"/>
              <a:buChar char="•"/>
            </a:pPr>
            <a:r>
              <a:rPr lang="en-US" sz="1200" b="0" i="0" u="none" strike="noStrike" dirty="0">
                <a:solidFill>
                  <a:srgbClr val="000000"/>
                </a:solidFill>
                <a:latin typeface="+mn-lt"/>
                <a:ea typeface="Calibri"/>
                <a:cs typeface="Calibri"/>
                <a:sym typeface="Calibri"/>
              </a:rPr>
              <a:t>The facilitator supports role activation.</a:t>
            </a:r>
            <a:endParaRPr dirty="0">
              <a:latin typeface="+mn-lt"/>
            </a:endParaRPr>
          </a:p>
          <a:p>
            <a:pPr marL="0" lvl="0" indent="0" algn="l" rtl="0">
              <a:lnSpc>
                <a:spcPct val="100000"/>
              </a:lnSpc>
              <a:spcBef>
                <a:spcPts val="0"/>
              </a:spcBef>
              <a:spcAft>
                <a:spcPts val="0"/>
              </a:spcAft>
              <a:buSzPts val="1400"/>
              <a:buNone/>
            </a:pPr>
            <a:endParaRPr b="0" dirty="0">
              <a:latin typeface="+mn-lt"/>
            </a:endParaRPr>
          </a:p>
          <a:p>
            <a:pPr marL="0" lvl="0" indent="0" algn="l" rtl="0">
              <a:lnSpc>
                <a:spcPct val="100000"/>
              </a:lnSpc>
              <a:spcBef>
                <a:spcPts val="0"/>
              </a:spcBef>
              <a:spcAft>
                <a:spcPts val="0"/>
              </a:spcAft>
              <a:buSzPts val="1400"/>
              <a:buNone/>
            </a:pPr>
            <a:r>
              <a:rPr lang="en-US" sz="1200" b="1" i="1" u="none" strike="noStrike" dirty="0">
                <a:solidFill>
                  <a:srgbClr val="000000"/>
                </a:solidFill>
                <a:latin typeface="+mn-lt"/>
                <a:ea typeface="Calibri"/>
                <a:cs typeface="Calibri"/>
                <a:sym typeface="Calibri"/>
              </a:rPr>
              <a:t>Say:</a:t>
            </a:r>
            <a:endParaRPr b="0" dirty="0">
              <a:latin typeface="+mn-lt"/>
            </a:endParaRPr>
          </a:p>
          <a:p>
            <a:pPr marL="0" lvl="0" indent="0" algn="l" rtl="0">
              <a:lnSpc>
                <a:spcPct val="100000"/>
              </a:lnSpc>
              <a:spcBef>
                <a:spcPts val="0"/>
              </a:spcBef>
              <a:spcAft>
                <a:spcPts val="0"/>
              </a:spcAft>
              <a:buSzPts val="1400"/>
              <a:buNone/>
            </a:pPr>
            <a:r>
              <a:rPr lang="en-US" sz="1200" b="1" i="1" u="none" strike="noStrike" dirty="0">
                <a:solidFill>
                  <a:srgbClr val="000000"/>
                </a:solidFill>
                <a:latin typeface="+mn-lt"/>
                <a:ea typeface="Calibri"/>
                <a:cs typeface="Calibri"/>
                <a:sym typeface="Calibri"/>
              </a:rPr>
              <a:t>We are now moving into Scene 1 of the simulation.</a:t>
            </a:r>
            <a:r>
              <a:rPr lang="en-US" sz="1200" b="0" i="0" u="none" strike="noStrike" dirty="0">
                <a:solidFill>
                  <a:srgbClr val="000000"/>
                </a:solidFill>
                <a:latin typeface="+mn-lt"/>
                <a:ea typeface="Calibri"/>
                <a:cs typeface="Calibri"/>
                <a:sym typeface="Calibri"/>
              </a:rPr>
              <a:t> </a:t>
            </a:r>
            <a:r>
              <a:rPr lang="en-US" sz="1200" b="1" i="1" u="none" strike="noStrike" dirty="0">
                <a:solidFill>
                  <a:srgbClr val="000000"/>
                </a:solidFill>
                <a:latin typeface="+mn-lt"/>
                <a:ea typeface="Calibri"/>
                <a:cs typeface="Calibri"/>
                <a:sym typeface="Calibri"/>
              </a:rPr>
              <a:t>Before we begin, I want the selected group to take a moment to prepare. Identify who will take the lead as the Specialist, who will support as secondary, who will be the Caregiver, how you will communicate if you need assistance, and what your goals are for this interaction with the Caregiver.</a:t>
            </a:r>
            <a:r>
              <a:rPr lang="en-US" sz="1200" b="0" i="0" u="none" strike="noStrike" dirty="0">
                <a:solidFill>
                  <a:srgbClr val="000000"/>
                </a:solidFill>
                <a:latin typeface="+mn-lt"/>
                <a:ea typeface="Calibri"/>
                <a:cs typeface="Calibri"/>
                <a:sym typeface="Calibri"/>
              </a:rPr>
              <a:t> </a:t>
            </a:r>
            <a:br>
              <a:rPr lang="en-US" b="0" dirty="0">
                <a:latin typeface="+mn-lt"/>
              </a:rPr>
            </a:br>
            <a:endParaRPr b="0" dirty="0">
              <a:latin typeface="+mn-lt"/>
            </a:endParaRPr>
          </a:p>
          <a:p>
            <a:pPr marL="0" lvl="0" indent="0" algn="l" rtl="0">
              <a:lnSpc>
                <a:spcPct val="100000"/>
              </a:lnSpc>
              <a:spcBef>
                <a:spcPts val="0"/>
              </a:spcBef>
              <a:spcAft>
                <a:spcPts val="0"/>
              </a:spcAft>
              <a:buSzPts val="1400"/>
              <a:buNone/>
            </a:pPr>
            <a:r>
              <a:rPr lang="en-US" sz="1200" b="1" i="1" u="none" strike="noStrike" dirty="0">
                <a:solidFill>
                  <a:srgbClr val="000000"/>
                </a:solidFill>
                <a:latin typeface="+mn-lt"/>
                <a:ea typeface="Calibri"/>
                <a:cs typeface="Calibri"/>
                <a:sym typeface="Calibri"/>
              </a:rPr>
              <a:t>Your focus in this scene is to engage with the caregiver and begin gathering information about caregiving, supervision, and daily functioning.</a:t>
            </a:r>
            <a:r>
              <a:rPr lang="en-US" sz="1200" b="0" i="0" u="none" strike="noStrike" dirty="0">
                <a:solidFill>
                  <a:srgbClr val="000000"/>
                </a:solidFill>
                <a:latin typeface="+mn-lt"/>
                <a:ea typeface="Calibri"/>
                <a:cs typeface="Calibri"/>
                <a:sym typeface="Calibri"/>
              </a:rPr>
              <a:t> </a:t>
            </a:r>
            <a:r>
              <a:rPr lang="en-US" sz="1200" b="1" i="1" u="none" strike="noStrike" dirty="0">
                <a:solidFill>
                  <a:srgbClr val="000000"/>
                </a:solidFill>
                <a:latin typeface="+mn-lt"/>
                <a:ea typeface="Calibri"/>
                <a:cs typeface="Calibri"/>
                <a:sym typeface="Calibri"/>
              </a:rPr>
              <a:t>As the interaction begins, remember that you are working with limited information. Your role is to ask questions, listen carefully, and begin building an understanding of what is happening in this family.</a:t>
            </a:r>
            <a:br>
              <a:rPr lang="en-US" b="0" dirty="0">
                <a:latin typeface="+mn-lt"/>
              </a:rPr>
            </a:br>
            <a:endParaRPr b="0" dirty="0">
              <a:latin typeface="+mn-lt"/>
            </a:endParaRPr>
          </a:p>
          <a:p>
            <a:pPr marL="0" lvl="0" indent="0" algn="l" rtl="0">
              <a:lnSpc>
                <a:spcPct val="100000"/>
              </a:lnSpc>
              <a:spcBef>
                <a:spcPts val="0"/>
              </a:spcBef>
              <a:spcAft>
                <a:spcPts val="0"/>
              </a:spcAft>
              <a:buSzPts val="1400"/>
              <a:buNone/>
            </a:pPr>
            <a:r>
              <a:rPr lang="en-US" sz="1200" b="1" i="1" u="none" strike="noStrike" dirty="0">
                <a:solidFill>
                  <a:srgbClr val="000000"/>
                </a:solidFill>
                <a:latin typeface="+mn-lt"/>
                <a:ea typeface="Calibri"/>
                <a:cs typeface="Calibri"/>
                <a:sym typeface="Calibri"/>
              </a:rPr>
              <a:t>Observers, your role is to watch closely and document what you see using your observation form. Pay attention to how the Specialist engages, what information is gathered, and what opportunities may be missed.</a:t>
            </a:r>
            <a:r>
              <a:rPr lang="en-US" sz="1200" b="0" i="0" u="none" strike="noStrike" dirty="0">
                <a:solidFill>
                  <a:srgbClr val="000000"/>
                </a:solidFill>
                <a:latin typeface="+mn-lt"/>
                <a:ea typeface="Calibri"/>
                <a:cs typeface="Calibri"/>
                <a:sym typeface="Calibri"/>
              </a:rPr>
              <a:t> </a:t>
            </a:r>
            <a:r>
              <a:rPr lang="en-US" sz="1200" b="1" i="1" u="none" strike="noStrike" dirty="0">
                <a:solidFill>
                  <a:srgbClr val="000000"/>
                </a:solidFill>
                <a:latin typeface="+mn-lt"/>
                <a:ea typeface="Calibri"/>
                <a:cs typeface="Calibri"/>
                <a:sym typeface="Calibri"/>
              </a:rPr>
              <a:t>We will begin the simulation once the group is ready.</a:t>
            </a:r>
            <a:br>
              <a:rPr lang="en-US" b="0" dirty="0">
                <a:latin typeface="+mn-lt"/>
              </a:rPr>
            </a:br>
            <a:endParaRPr b="0" dirty="0">
              <a:latin typeface="+mn-lt"/>
            </a:endParaRPr>
          </a:p>
          <a:p>
            <a:pPr marL="0" lvl="0" indent="0" algn="l" rtl="0">
              <a:lnSpc>
                <a:spcPct val="100000"/>
              </a:lnSpc>
              <a:spcBef>
                <a:spcPts val="0"/>
              </a:spcBef>
              <a:spcAft>
                <a:spcPts val="0"/>
              </a:spcAft>
              <a:buSzPts val="1400"/>
              <a:buNone/>
            </a:pPr>
            <a:r>
              <a:rPr lang="en-US" sz="1200" b="1" i="0" u="none" strike="noStrike" dirty="0">
                <a:solidFill>
                  <a:srgbClr val="000000"/>
                </a:solidFill>
                <a:latin typeface="+mn-lt"/>
                <a:ea typeface="Calibri"/>
                <a:cs typeface="Calibri"/>
                <a:sym typeface="Calibri"/>
              </a:rPr>
              <a:t>Simulation Scenario</a:t>
            </a:r>
            <a:endParaRPr b="0" dirty="0">
              <a:latin typeface="+mn-lt"/>
            </a:endParaRPr>
          </a:p>
          <a:p>
            <a:pPr marL="0" lvl="0" indent="0" algn="l" rtl="0">
              <a:lnSpc>
                <a:spcPct val="100000"/>
              </a:lnSpc>
              <a:spcBef>
                <a:spcPts val="0"/>
              </a:spcBef>
              <a:spcAft>
                <a:spcPts val="0"/>
              </a:spcAft>
              <a:buSzPts val="1400"/>
              <a:buFont typeface="Arial"/>
              <a:buChar char="•"/>
            </a:pPr>
            <a:r>
              <a:rPr lang="en-US" sz="1200" b="0" i="0" u="none" strike="noStrike" dirty="0">
                <a:solidFill>
                  <a:srgbClr val="000000"/>
                </a:solidFill>
                <a:latin typeface="+mn-lt"/>
                <a:ea typeface="Calibri"/>
                <a:cs typeface="Calibri"/>
                <a:sym typeface="Calibri"/>
              </a:rPr>
              <a:t>When the simulation begins, the facilitator says:</a:t>
            </a:r>
            <a:endParaRPr dirty="0">
              <a:latin typeface="+mn-lt"/>
            </a:endParaRPr>
          </a:p>
          <a:p>
            <a:pPr marL="0" lvl="0" indent="0" algn="l" rtl="0">
              <a:lnSpc>
                <a:spcPct val="100000"/>
              </a:lnSpc>
              <a:spcBef>
                <a:spcPts val="0"/>
              </a:spcBef>
              <a:spcAft>
                <a:spcPts val="0"/>
              </a:spcAft>
              <a:buSzPts val="1400"/>
              <a:buNone/>
            </a:pPr>
            <a:r>
              <a:rPr lang="en-US" sz="1200" b="1" i="1" u="none" strike="noStrike" dirty="0">
                <a:solidFill>
                  <a:srgbClr val="000000"/>
                </a:solidFill>
                <a:latin typeface="+mn-lt"/>
                <a:ea typeface="Calibri"/>
                <a:cs typeface="Calibri"/>
                <a:sym typeface="Calibri"/>
              </a:rPr>
              <a:t>You arrive at the home, the grandmother’s home (Georgia Weems). Charlotte is present. The children are in the home. The environment appears safe and appropriate. Charlotte is watching television in the back room when you enter.</a:t>
            </a:r>
            <a:br>
              <a:rPr lang="en-US" b="0" dirty="0">
                <a:latin typeface="+mn-lt"/>
              </a:rPr>
            </a:br>
            <a:endParaRPr b="0" dirty="0">
              <a:latin typeface="+mn-lt"/>
            </a:endParaRPr>
          </a:p>
          <a:p>
            <a:pPr marL="0" lvl="0" indent="0" algn="l" rtl="0">
              <a:lnSpc>
                <a:spcPct val="100000"/>
              </a:lnSpc>
              <a:spcBef>
                <a:spcPts val="0"/>
              </a:spcBef>
              <a:spcAft>
                <a:spcPts val="0"/>
              </a:spcAft>
              <a:buSzPts val="1400"/>
              <a:buNone/>
            </a:pPr>
            <a:r>
              <a:rPr lang="en-US" sz="1200" b="1" i="0" u="none" strike="noStrike" dirty="0">
                <a:solidFill>
                  <a:srgbClr val="000000"/>
                </a:solidFill>
                <a:latin typeface="+mn-lt"/>
                <a:ea typeface="Calibri"/>
                <a:cs typeface="Calibri"/>
                <a:sym typeface="Calibri"/>
              </a:rPr>
              <a:t>Controlled Information Release (Scene 1 – Charlotte)</a:t>
            </a:r>
            <a:endParaRPr b="0" dirty="0">
              <a:latin typeface="+mn-lt"/>
            </a:endParaRPr>
          </a:p>
          <a:p>
            <a:pPr marL="0" lvl="0" indent="0" algn="l" rtl="0">
              <a:lnSpc>
                <a:spcPct val="100000"/>
              </a:lnSpc>
              <a:spcBef>
                <a:spcPts val="0"/>
              </a:spcBef>
              <a:spcAft>
                <a:spcPts val="0"/>
              </a:spcAft>
              <a:buSzPts val="1400"/>
              <a:buNone/>
            </a:pPr>
            <a:r>
              <a:rPr lang="en-US" sz="1200" b="0" i="0" u="none" strike="noStrike" dirty="0">
                <a:solidFill>
                  <a:srgbClr val="000000"/>
                </a:solidFill>
                <a:latin typeface="+mn-lt"/>
                <a:ea typeface="Calibri"/>
                <a:cs typeface="Calibri"/>
                <a:sym typeface="Calibri"/>
              </a:rPr>
              <a:t>Facilitator introduces </a:t>
            </a:r>
            <a:r>
              <a:rPr lang="en-US" sz="1200" b="0" i="0" u="sng" dirty="0">
                <a:solidFill>
                  <a:srgbClr val="000000"/>
                </a:solidFill>
                <a:latin typeface="+mn-lt"/>
                <a:ea typeface="Calibri"/>
                <a:cs typeface="Calibri"/>
                <a:sym typeface="Calibri"/>
              </a:rPr>
              <a:t>ONLY</a:t>
            </a:r>
            <a:r>
              <a:rPr lang="en-US" sz="1200" b="0" i="0" u="none" strike="noStrike" dirty="0">
                <a:solidFill>
                  <a:srgbClr val="000000"/>
                </a:solidFill>
                <a:latin typeface="+mn-lt"/>
                <a:ea typeface="Calibri"/>
                <a:cs typeface="Calibri"/>
                <a:sym typeface="Calibri"/>
              </a:rPr>
              <a:t> if it needs to be reiterated to the group:</a:t>
            </a:r>
            <a:endParaRPr b="0" dirty="0">
              <a:latin typeface="+mn-lt"/>
            </a:endParaRPr>
          </a:p>
          <a:p>
            <a:pPr marL="171450" lvl="0" indent="-171450" algn="l" rtl="0">
              <a:lnSpc>
                <a:spcPct val="100000"/>
              </a:lnSpc>
              <a:spcBef>
                <a:spcPts val="0"/>
              </a:spcBef>
              <a:spcAft>
                <a:spcPts val="0"/>
              </a:spcAft>
              <a:buSzPts val="1400"/>
              <a:buFont typeface="Arial" panose="020B0604020202020204" pitchFamily="34" charset="0"/>
              <a:buChar char="•"/>
            </a:pPr>
            <a:r>
              <a:rPr lang="en-US" sz="1200" b="1" i="0" u="none" strike="noStrike" dirty="0">
                <a:solidFill>
                  <a:srgbClr val="000000"/>
                </a:solidFill>
                <a:latin typeface="+mn-lt"/>
                <a:ea typeface="Calibri"/>
                <a:cs typeface="Calibri"/>
                <a:sym typeface="Calibri"/>
              </a:rPr>
              <a:t> Caregiver Behavior: </a:t>
            </a:r>
            <a:r>
              <a:rPr lang="en-US" sz="1200" b="0" i="0" u="none" strike="noStrike" dirty="0">
                <a:solidFill>
                  <a:srgbClr val="000000"/>
                </a:solidFill>
                <a:latin typeface="+mn-lt"/>
                <a:ea typeface="Calibri"/>
                <a:cs typeface="Calibri"/>
                <a:sym typeface="Calibri"/>
              </a:rPr>
              <a:t>Minimizes concerns and deflects responsibility.</a:t>
            </a:r>
            <a:endParaRPr dirty="0">
              <a:latin typeface="+mn-lt"/>
            </a:endParaRPr>
          </a:p>
          <a:p>
            <a:pPr marL="171450" lvl="0" indent="-171450" algn="l" rtl="0">
              <a:lnSpc>
                <a:spcPct val="100000"/>
              </a:lnSpc>
              <a:spcBef>
                <a:spcPts val="0"/>
              </a:spcBef>
              <a:spcAft>
                <a:spcPts val="0"/>
              </a:spcAft>
              <a:buSzPts val="1400"/>
              <a:buFont typeface="Arial" panose="020B0604020202020204" pitchFamily="34" charset="0"/>
              <a:buChar char="•"/>
            </a:pPr>
            <a:r>
              <a:rPr lang="en-US" sz="1200" b="1" i="0" u="none" strike="noStrike" dirty="0">
                <a:solidFill>
                  <a:srgbClr val="000000"/>
                </a:solidFill>
                <a:latin typeface="+mn-lt"/>
                <a:ea typeface="Calibri"/>
                <a:cs typeface="Calibri"/>
                <a:sym typeface="Calibri"/>
              </a:rPr>
              <a:t> Supervision: </a:t>
            </a:r>
            <a:r>
              <a:rPr lang="en-US" sz="1200" b="0" i="0" u="none" strike="noStrike" dirty="0">
                <a:solidFill>
                  <a:srgbClr val="000000"/>
                </a:solidFill>
                <a:latin typeface="+mn-lt"/>
                <a:ea typeface="Calibri"/>
                <a:cs typeface="Calibri"/>
                <a:sym typeface="Calibri"/>
              </a:rPr>
              <a:t>Vague answers are given, and Grandmother’s involvement is hinted.</a:t>
            </a:r>
            <a:endParaRPr dirty="0">
              <a:latin typeface="+mn-lt"/>
            </a:endParaRPr>
          </a:p>
          <a:p>
            <a:pPr marL="171450" lvl="0" indent="-171450" algn="l" rtl="0">
              <a:lnSpc>
                <a:spcPct val="100000"/>
              </a:lnSpc>
              <a:spcBef>
                <a:spcPts val="0"/>
              </a:spcBef>
              <a:spcAft>
                <a:spcPts val="0"/>
              </a:spcAft>
              <a:buSzPts val="1400"/>
              <a:buFont typeface="Arial" panose="020B0604020202020204" pitchFamily="34" charset="0"/>
              <a:buChar char="•"/>
            </a:pPr>
            <a:r>
              <a:rPr lang="en-US" sz="1200" b="1" i="0" u="none" strike="noStrike" dirty="0">
                <a:solidFill>
                  <a:srgbClr val="000000"/>
                </a:solidFill>
                <a:latin typeface="+mn-lt"/>
                <a:ea typeface="Calibri"/>
                <a:cs typeface="Calibri"/>
                <a:sym typeface="Calibri"/>
              </a:rPr>
              <a:t> Medical: </a:t>
            </a:r>
            <a:r>
              <a:rPr lang="en-US" sz="1200" b="0" i="0" u="none" strike="noStrike" dirty="0">
                <a:solidFill>
                  <a:srgbClr val="000000"/>
                </a:solidFill>
                <a:latin typeface="+mn-lt"/>
                <a:ea typeface="Calibri"/>
                <a:cs typeface="Calibri"/>
                <a:sym typeface="Calibri"/>
              </a:rPr>
              <a:t>Jasmine has not consistently received medication.</a:t>
            </a:r>
            <a:endParaRPr dirty="0">
              <a:latin typeface="+mn-lt"/>
            </a:endParaRPr>
          </a:p>
          <a:p>
            <a:pPr marL="171450" lvl="0" indent="-171450" algn="l" rtl="0">
              <a:lnSpc>
                <a:spcPct val="100000"/>
              </a:lnSpc>
              <a:spcBef>
                <a:spcPts val="0"/>
              </a:spcBef>
              <a:spcAft>
                <a:spcPts val="0"/>
              </a:spcAft>
              <a:buSzPts val="1400"/>
              <a:buFont typeface="Arial" panose="020B0604020202020204" pitchFamily="34" charset="0"/>
              <a:buChar char="•"/>
            </a:pPr>
            <a:r>
              <a:rPr lang="en-US" sz="1200" b="1" i="0" u="none" strike="noStrike" dirty="0">
                <a:solidFill>
                  <a:srgbClr val="000000"/>
                </a:solidFill>
                <a:latin typeface="+mn-lt"/>
                <a:ea typeface="Calibri"/>
                <a:cs typeface="Calibri"/>
                <a:sym typeface="Calibri"/>
              </a:rPr>
              <a:t> Caregiver’s Tone: </a:t>
            </a:r>
            <a:r>
              <a:rPr lang="en-US" sz="1200" b="0" i="0" u="none" strike="noStrike" dirty="0">
                <a:solidFill>
                  <a:srgbClr val="000000"/>
                </a:solidFill>
                <a:latin typeface="+mn-lt"/>
                <a:ea typeface="Calibri"/>
                <a:cs typeface="Calibri"/>
                <a:sym typeface="Calibri"/>
              </a:rPr>
              <a:t>Defensive when questioned and avoids giving details.</a:t>
            </a:r>
            <a:endParaRPr dirty="0">
              <a:latin typeface="+mn-lt"/>
            </a:endParaRPr>
          </a:p>
          <a:p>
            <a:pPr marL="0" lvl="0" indent="0" algn="l" rtl="0">
              <a:lnSpc>
                <a:spcPct val="100000"/>
              </a:lnSpc>
              <a:spcBef>
                <a:spcPts val="0"/>
              </a:spcBef>
              <a:spcAft>
                <a:spcPts val="0"/>
              </a:spcAft>
              <a:buSzPts val="1400"/>
              <a:buNone/>
            </a:pPr>
            <a:endParaRPr sz="1200" b="1" i="0" u="none" strike="noStrike" dirty="0">
              <a:solidFill>
                <a:srgbClr val="000000"/>
              </a:solidFill>
              <a:latin typeface="+mn-lt"/>
              <a:ea typeface="Calibri"/>
              <a:cs typeface="Calibri"/>
              <a:sym typeface="Calibri"/>
            </a:endParaRPr>
          </a:p>
          <a:p>
            <a:pPr marL="0" lvl="0" indent="0" algn="l" rtl="0">
              <a:lnSpc>
                <a:spcPct val="100000"/>
              </a:lnSpc>
              <a:spcBef>
                <a:spcPts val="0"/>
              </a:spcBef>
              <a:spcAft>
                <a:spcPts val="0"/>
              </a:spcAft>
              <a:buSzPts val="1400"/>
              <a:buNone/>
            </a:pPr>
            <a:r>
              <a:rPr lang="en-US" sz="1200" b="1" i="0" u="none" strike="noStrike" dirty="0">
                <a:solidFill>
                  <a:srgbClr val="000000"/>
                </a:solidFill>
                <a:latin typeface="+mn-lt"/>
                <a:ea typeface="Calibri"/>
                <a:cs typeface="Calibri"/>
                <a:sym typeface="Calibri"/>
              </a:rPr>
              <a:t>Facilitation Questions </a:t>
            </a:r>
            <a:r>
              <a:rPr lang="en-US" sz="1200" b="0" i="0" u="none" strike="noStrike" dirty="0">
                <a:solidFill>
                  <a:srgbClr val="000000"/>
                </a:solidFill>
                <a:latin typeface="+mn-lt"/>
                <a:ea typeface="Calibri"/>
                <a:cs typeface="Calibri"/>
                <a:sym typeface="Calibri"/>
              </a:rPr>
              <a:t>(Use the prompts below during the simulation, if needed)</a:t>
            </a:r>
            <a:endParaRPr b="0" dirty="0">
              <a:latin typeface="+mn-lt"/>
            </a:endParaRPr>
          </a:p>
          <a:p>
            <a:pPr marL="0" lvl="0" indent="0" algn="l" rtl="0">
              <a:lnSpc>
                <a:spcPct val="100000"/>
              </a:lnSpc>
              <a:spcBef>
                <a:spcPts val="0"/>
              </a:spcBef>
              <a:spcAft>
                <a:spcPts val="0"/>
              </a:spcAft>
              <a:buSzPts val="1400"/>
              <a:buNone/>
            </a:pPr>
            <a:r>
              <a:rPr lang="en-US" sz="1200" b="0" i="0" u="none" strike="noStrike" dirty="0">
                <a:solidFill>
                  <a:srgbClr val="000000"/>
                </a:solidFill>
                <a:latin typeface="+mn-lt"/>
                <a:ea typeface="Calibri"/>
                <a:cs typeface="Calibri"/>
                <a:sym typeface="Calibri"/>
              </a:rPr>
              <a:t>(Use sparingly, do NOT interrupt flow unless necessary)</a:t>
            </a:r>
            <a:endParaRPr b="0" dirty="0">
              <a:latin typeface="+mn-lt"/>
            </a:endParaRPr>
          </a:p>
          <a:p>
            <a:pPr marL="171450" lvl="0" indent="-171450" algn="l" rtl="0">
              <a:lnSpc>
                <a:spcPct val="100000"/>
              </a:lnSpc>
              <a:spcBef>
                <a:spcPts val="0"/>
              </a:spcBef>
              <a:spcAft>
                <a:spcPts val="0"/>
              </a:spcAft>
              <a:buSzPts val="1400"/>
              <a:buFont typeface="Arial" panose="020B0604020202020204" pitchFamily="34" charset="0"/>
              <a:buChar char="•"/>
            </a:pPr>
            <a:r>
              <a:rPr lang="en-US" sz="1200" b="0" i="0" u="none" strike="noStrike" dirty="0">
                <a:solidFill>
                  <a:srgbClr val="000000"/>
                </a:solidFill>
                <a:latin typeface="+mn-lt"/>
                <a:ea typeface="Calibri"/>
                <a:cs typeface="Calibri"/>
                <a:sym typeface="Calibri"/>
              </a:rPr>
              <a:t>What are you hoping to learn from that question?</a:t>
            </a:r>
            <a:endParaRPr dirty="0">
              <a:latin typeface="+mn-lt"/>
            </a:endParaRPr>
          </a:p>
          <a:p>
            <a:pPr marL="171450" lvl="0" indent="-171450" algn="l" rtl="0">
              <a:lnSpc>
                <a:spcPct val="100000"/>
              </a:lnSpc>
              <a:spcBef>
                <a:spcPts val="0"/>
              </a:spcBef>
              <a:spcAft>
                <a:spcPts val="0"/>
              </a:spcAft>
              <a:buSzPts val="1400"/>
              <a:buFont typeface="Arial" panose="020B0604020202020204" pitchFamily="34" charset="0"/>
              <a:buChar char="•"/>
            </a:pPr>
            <a:r>
              <a:rPr lang="en-US" sz="1200" b="0" i="0" u="none" strike="noStrike" dirty="0">
                <a:solidFill>
                  <a:srgbClr val="000000"/>
                </a:solidFill>
                <a:latin typeface="+mn-lt"/>
                <a:ea typeface="Calibri"/>
                <a:cs typeface="Calibri"/>
                <a:sym typeface="Calibri"/>
              </a:rPr>
              <a:t>Is there anything you still need to clarify?</a:t>
            </a:r>
            <a:endParaRPr dirty="0">
              <a:latin typeface="+mn-lt"/>
            </a:endParaRPr>
          </a:p>
          <a:p>
            <a:pPr marL="0" lvl="0" indent="0" algn="l" rtl="0">
              <a:lnSpc>
                <a:spcPct val="100000"/>
              </a:lnSpc>
              <a:spcBef>
                <a:spcPts val="0"/>
              </a:spcBef>
              <a:spcAft>
                <a:spcPts val="0"/>
              </a:spcAft>
              <a:buSzPts val="1400"/>
              <a:buNone/>
            </a:pPr>
            <a:endParaRPr b="0" dirty="0">
              <a:latin typeface="+mn-lt"/>
            </a:endParaRPr>
          </a:p>
          <a:p>
            <a:pPr marL="0" lvl="0" indent="0" algn="l" rtl="0">
              <a:lnSpc>
                <a:spcPct val="100000"/>
              </a:lnSpc>
              <a:spcBef>
                <a:spcPts val="0"/>
              </a:spcBef>
              <a:spcAft>
                <a:spcPts val="0"/>
              </a:spcAft>
              <a:buSzPts val="1400"/>
              <a:buNone/>
            </a:pPr>
            <a:r>
              <a:rPr lang="en-US" sz="1200" b="1" i="0" u="none" strike="noStrike" dirty="0">
                <a:solidFill>
                  <a:srgbClr val="000000"/>
                </a:solidFill>
                <a:latin typeface="+mn-lt"/>
                <a:ea typeface="Calibri"/>
                <a:cs typeface="Calibri"/>
                <a:sym typeface="Calibri"/>
              </a:rPr>
              <a:t>Facilitator Note</a:t>
            </a:r>
            <a:r>
              <a:rPr lang="en-US" sz="1200" b="0" i="0" u="none" strike="noStrike" dirty="0">
                <a:solidFill>
                  <a:srgbClr val="000000"/>
                </a:solidFill>
                <a:latin typeface="+mn-lt"/>
                <a:ea typeface="Calibri"/>
                <a:cs typeface="Calibri"/>
                <a:sym typeface="Calibri"/>
              </a:rPr>
              <a:t>:</a:t>
            </a:r>
            <a:endParaRPr b="0" dirty="0">
              <a:latin typeface="+mn-lt"/>
            </a:endParaRPr>
          </a:p>
          <a:p>
            <a:pPr marL="171450" lvl="0" indent="-171450" algn="l" rtl="0">
              <a:lnSpc>
                <a:spcPct val="100000"/>
              </a:lnSpc>
              <a:spcBef>
                <a:spcPts val="0"/>
              </a:spcBef>
              <a:spcAft>
                <a:spcPts val="0"/>
              </a:spcAft>
              <a:buSzPts val="1400"/>
              <a:buFont typeface="Arial" panose="020B0604020202020204" pitchFamily="34" charset="0"/>
              <a:buChar char="•"/>
            </a:pPr>
            <a:r>
              <a:rPr lang="en-US" sz="1200" b="0" i="0" u="none" strike="noStrike" dirty="0">
                <a:solidFill>
                  <a:srgbClr val="000000"/>
                </a:solidFill>
                <a:latin typeface="+mn-lt"/>
                <a:ea typeface="Calibri"/>
                <a:cs typeface="Calibri"/>
                <a:sym typeface="Calibri"/>
              </a:rPr>
              <a:t>Focus the participants on information gathering, not conclusions.</a:t>
            </a:r>
            <a:endParaRPr dirty="0">
              <a:latin typeface="+mn-lt"/>
            </a:endParaRPr>
          </a:p>
          <a:p>
            <a:pPr marL="171450" lvl="0" indent="-171450" algn="l" rtl="0">
              <a:lnSpc>
                <a:spcPct val="100000"/>
              </a:lnSpc>
              <a:spcBef>
                <a:spcPts val="0"/>
              </a:spcBef>
              <a:spcAft>
                <a:spcPts val="0"/>
              </a:spcAft>
              <a:buSzPts val="1400"/>
              <a:buFont typeface="Arial" panose="020B0604020202020204" pitchFamily="34" charset="0"/>
              <a:buChar char="•"/>
            </a:pPr>
            <a:r>
              <a:rPr lang="en-US" sz="1200" b="0" i="0" u="none" strike="noStrike" dirty="0">
                <a:solidFill>
                  <a:srgbClr val="000000"/>
                </a:solidFill>
                <a:latin typeface="+mn-lt"/>
                <a:ea typeface="Calibri"/>
                <a:cs typeface="Calibri"/>
                <a:sym typeface="Calibri"/>
              </a:rPr>
              <a:t>Engagement impacts information quality throughout investigations. </a:t>
            </a:r>
            <a:endParaRPr dirty="0">
              <a:latin typeface="+mn-lt"/>
            </a:endParaRPr>
          </a:p>
          <a:p>
            <a:pPr marL="171450" lvl="0" indent="-171450" algn="l" rtl="0">
              <a:lnSpc>
                <a:spcPct val="100000"/>
              </a:lnSpc>
              <a:spcBef>
                <a:spcPts val="0"/>
              </a:spcBef>
              <a:spcAft>
                <a:spcPts val="0"/>
              </a:spcAft>
              <a:buSzPts val="1400"/>
              <a:buFont typeface="Arial" panose="020B0604020202020204" pitchFamily="34" charset="0"/>
              <a:buChar char="•"/>
            </a:pPr>
            <a:r>
              <a:rPr lang="en-US" sz="1200" b="0" i="0" u="none" strike="noStrike" dirty="0">
                <a:solidFill>
                  <a:srgbClr val="000000"/>
                </a:solidFill>
                <a:latin typeface="+mn-lt"/>
                <a:ea typeface="Calibri"/>
                <a:cs typeface="Calibri"/>
                <a:sym typeface="Calibri"/>
              </a:rPr>
              <a:t>Specialists must clarify, not assume. </a:t>
            </a:r>
            <a:endParaRPr dirty="0">
              <a:latin typeface="+mn-lt"/>
            </a:endParaRPr>
          </a:p>
          <a:p>
            <a:pPr marL="171450" lvl="0" indent="-171450" algn="l" rtl="0">
              <a:lnSpc>
                <a:spcPct val="100000"/>
              </a:lnSpc>
              <a:spcBef>
                <a:spcPts val="0"/>
              </a:spcBef>
              <a:spcAft>
                <a:spcPts val="0"/>
              </a:spcAft>
              <a:buSzPts val="1400"/>
              <a:buFont typeface="Arial" panose="020B0604020202020204" pitchFamily="34" charset="0"/>
              <a:buChar char="•"/>
            </a:pPr>
            <a:r>
              <a:rPr lang="en-US" sz="1200" b="0" i="0" u="none" strike="noStrike" dirty="0">
                <a:solidFill>
                  <a:srgbClr val="000000"/>
                </a:solidFill>
                <a:latin typeface="+mn-lt"/>
                <a:ea typeface="Calibri"/>
                <a:cs typeface="Calibri"/>
                <a:sym typeface="Calibri"/>
              </a:rPr>
              <a:t>Early information may be incomplete or inconsistent.</a:t>
            </a:r>
            <a:endParaRPr dirty="0">
              <a:latin typeface="+mn-lt"/>
            </a:endParaRPr>
          </a:p>
          <a:p>
            <a:pPr marL="171450" lvl="0" indent="-171450" algn="l" rtl="0">
              <a:lnSpc>
                <a:spcPct val="100000"/>
              </a:lnSpc>
              <a:spcBef>
                <a:spcPts val="0"/>
              </a:spcBef>
              <a:spcAft>
                <a:spcPts val="0"/>
              </a:spcAft>
              <a:buSzPts val="1400"/>
              <a:buFont typeface="Arial" panose="020B0604020202020204" pitchFamily="34" charset="0"/>
              <a:buChar char="•"/>
            </a:pPr>
            <a:r>
              <a:rPr lang="en-US" sz="1200" b="0" i="0" u="none" strike="noStrike" dirty="0">
                <a:solidFill>
                  <a:srgbClr val="000000"/>
                </a:solidFill>
                <a:latin typeface="+mn-lt"/>
                <a:ea typeface="Calibri"/>
                <a:cs typeface="Calibri"/>
                <a:sym typeface="Calibri"/>
              </a:rPr>
              <a:t>Review your Facilitator Cheat Sheet as needed throughout the Caregiver Simulation (available in your Facilitator Resources). </a:t>
            </a:r>
            <a:br>
              <a:rPr lang="en-US" b="0" dirty="0">
                <a:latin typeface="+mn-lt"/>
              </a:rPr>
            </a:br>
            <a:endParaRPr b="0" dirty="0">
              <a:latin typeface="+mn-lt"/>
            </a:endParaRPr>
          </a:p>
          <a:p>
            <a:pPr marL="0" lvl="0" indent="0" algn="l" rtl="0">
              <a:lnSpc>
                <a:spcPct val="100000"/>
              </a:lnSpc>
              <a:spcBef>
                <a:spcPts val="0"/>
              </a:spcBef>
              <a:spcAft>
                <a:spcPts val="0"/>
              </a:spcAft>
              <a:buSzPts val="1400"/>
              <a:buNone/>
            </a:pPr>
            <a:r>
              <a:rPr lang="en-US" sz="1200" b="1" i="0" u="none" strike="noStrike" dirty="0">
                <a:solidFill>
                  <a:srgbClr val="000000"/>
                </a:solidFill>
                <a:latin typeface="+mn-lt"/>
                <a:ea typeface="Calibri"/>
                <a:cs typeface="Calibri"/>
                <a:sym typeface="Calibri"/>
              </a:rPr>
              <a:t>DO NOT:</a:t>
            </a:r>
            <a:endParaRPr b="0" dirty="0">
              <a:latin typeface="+mn-lt"/>
            </a:endParaRPr>
          </a:p>
          <a:p>
            <a:pPr marL="171450" lvl="0" indent="-171450" algn="l" rtl="0">
              <a:lnSpc>
                <a:spcPct val="100000"/>
              </a:lnSpc>
              <a:spcBef>
                <a:spcPts val="0"/>
              </a:spcBef>
              <a:spcAft>
                <a:spcPts val="0"/>
              </a:spcAft>
              <a:buSzPts val="1400"/>
              <a:buFont typeface="Arial" panose="020B0604020202020204" pitchFamily="34" charset="0"/>
              <a:buChar char="•"/>
            </a:pPr>
            <a:r>
              <a:rPr lang="en-US" sz="1200" b="0" i="0" u="none" strike="noStrike" dirty="0">
                <a:solidFill>
                  <a:srgbClr val="000000"/>
                </a:solidFill>
                <a:latin typeface="+mn-lt"/>
                <a:ea typeface="Calibri"/>
                <a:cs typeface="Calibri"/>
                <a:sym typeface="Calibri"/>
              </a:rPr>
              <a:t>Give full information.</a:t>
            </a:r>
            <a:endParaRPr dirty="0">
              <a:latin typeface="+mn-lt"/>
            </a:endParaRPr>
          </a:p>
          <a:p>
            <a:pPr marL="171450" lvl="0" indent="-171450" algn="l" rtl="0">
              <a:lnSpc>
                <a:spcPct val="100000"/>
              </a:lnSpc>
              <a:spcBef>
                <a:spcPts val="0"/>
              </a:spcBef>
              <a:spcAft>
                <a:spcPts val="0"/>
              </a:spcAft>
              <a:buSzPts val="1400"/>
              <a:buFont typeface="Arial" panose="020B0604020202020204" pitchFamily="34" charset="0"/>
              <a:buChar char="•"/>
            </a:pPr>
            <a:r>
              <a:rPr lang="en-US" sz="1200" b="0" i="0" u="none" strike="noStrike" dirty="0">
                <a:solidFill>
                  <a:srgbClr val="000000"/>
                </a:solidFill>
                <a:latin typeface="+mn-lt"/>
                <a:ea typeface="Calibri"/>
                <a:cs typeface="Calibri"/>
                <a:sym typeface="Calibri"/>
              </a:rPr>
              <a:t>Lead participants to answers.</a:t>
            </a:r>
            <a:endParaRPr dirty="0">
              <a:latin typeface="+mn-lt"/>
            </a:endParaRPr>
          </a:p>
          <a:p>
            <a:pPr marL="0" lvl="0" indent="0" algn="l" rtl="0">
              <a:lnSpc>
                <a:spcPct val="100000"/>
              </a:lnSpc>
              <a:spcBef>
                <a:spcPts val="0"/>
              </a:spcBef>
              <a:spcAft>
                <a:spcPts val="0"/>
              </a:spcAft>
              <a:buSzPts val="1400"/>
              <a:buNone/>
            </a:pPr>
            <a:r>
              <a:rPr lang="en-US" sz="1200" b="1" i="0" u="none" strike="noStrike" dirty="0">
                <a:solidFill>
                  <a:srgbClr val="000000"/>
                </a:solidFill>
                <a:latin typeface="+mn-lt"/>
                <a:ea typeface="Calibri"/>
                <a:cs typeface="Calibri"/>
                <a:sym typeface="Calibri"/>
              </a:rPr>
              <a:t>DO:</a:t>
            </a:r>
            <a:endParaRPr b="0" dirty="0">
              <a:latin typeface="+mn-lt"/>
            </a:endParaRPr>
          </a:p>
          <a:p>
            <a:pPr marL="171450" lvl="0" indent="-171450" algn="l" rtl="0">
              <a:lnSpc>
                <a:spcPct val="100000"/>
              </a:lnSpc>
              <a:spcBef>
                <a:spcPts val="0"/>
              </a:spcBef>
              <a:spcAft>
                <a:spcPts val="0"/>
              </a:spcAft>
              <a:buSzPts val="1400"/>
              <a:buFont typeface="Arial" panose="020B0604020202020204" pitchFamily="34" charset="0"/>
              <a:buChar char="•"/>
            </a:pPr>
            <a:r>
              <a:rPr lang="en-US" sz="1200" b="0" i="0" u="none" strike="noStrike" dirty="0">
                <a:solidFill>
                  <a:srgbClr val="000000"/>
                </a:solidFill>
                <a:latin typeface="+mn-lt"/>
                <a:ea typeface="Calibri"/>
                <a:cs typeface="Calibri"/>
                <a:sym typeface="Calibri"/>
              </a:rPr>
              <a:t>Let participants:</a:t>
            </a:r>
            <a:endParaRPr dirty="0">
              <a:latin typeface="+mn-lt"/>
            </a:endParaRPr>
          </a:p>
          <a:p>
            <a:pPr marL="171450" lvl="1" indent="-171450" algn="l" rtl="0">
              <a:lnSpc>
                <a:spcPct val="100000"/>
              </a:lnSpc>
              <a:spcBef>
                <a:spcPts val="0"/>
              </a:spcBef>
              <a:spcAft>
                <a:spcPts val="0"/>
              </a:spcAft>
              <a:buSzPts val="1400"/>
              <a:buFont typeface="Arial" panose="020B0604020202020204" pitchFamily="34" charset="0"/>
              <a:buChar char="•"/>
            </a:pPr>
            <a:r>
              <a:rPr lang="en-US" sz="1200" b="0" i="0" u="none" strike="noStrike" dirty="0">
                <a:solidFill>
                  <a:srgbClr val="000000"/>
                </a:solidFill>
                <a:latin typeface="+mn-lt"/>
                <a:ea typeface="Calibri"/>
                <a:cs typeface="Calibri"/>
                <a:sym typeface="Calibri"/>
              </a:rPr>
              <a:t>Struggle appropriately.</a:t>
            </a:r>
            <a:endParaRPr dirty="0">
              <a:latin typeface="+mn-lt"/>
            </a:endParaRPr>
          </a:p>
          <a:p>
            <a:pPr marL="171450" lvl="0" indent="-171450" algn="l" rtl="0">
              <a:lnSpc>
                <a:spcPct val="100000"/>
              </a:lnSpc>
              <a:spcBef>
                <a:spcPts val="0"/>
              </a:spcBef>
              <a:spcAft>
                <a:spcPts val="0"/>
              </a:spcAft>
              <a:buSzPts val="1400"/>
              <a:buFont typeface="Arial" panose="020B0604020202020204" pitchFamily="34" charset="0"/>
              <a:buChar char="•"/>
            </a:pPr>
            <a:r>
              <a:rPr lang="en-US" sz="1200" b="0" i="0" u="none" strike="noStrike" dirty="0">
                <a:solidFill>
                  <a:srgbClr val="000000"/>
                </a:solidFill>
                <a:latin typeface="+mn-lt"/>
                <a:ea typeface="Calibri"/>
                <a:cs typeface="Calibri"/>
                <a:sym typeface="Calibri"/>
              </a:rPr>
              <a:t>Introduce subtle inconsistencies.</a:t>
            </a:r>
            <a:endParaRPr dirty="0">
              <a:latin typeface="+mn-lt"/>
            </a:endParaRPr>
          </a:p>
          <a:p>
            <a:pPr marL="171450" lvl="0" indent="-171450" algn="l" rtl="0">
              <a:lnSpc>
                <a:spcPct val="100000"/>
              </a:lnSpc>
              <a:spcBef>
                <a:spcPts val="0"/>
              </a:spcBef>
              <a:spcAft>
                <a:spcPts val="0"/>
              </a:spcAft>
              <a:buSzPts val="1400"/>
              <a:buFont typeface="Arial" panose="020B0604020202020204" pitchFamily="34" charset="0"/>
              <a:buChar char="•"/>
            </a:pPr>
            <a:r>
              <a:rPr lang="en-US" sz="1200" b="0" i="0" u="none" strike="noStrike" dirty="0">
                <a:solidFill>
                  <a:srgbClr val="000000"/>
                </a:solidFill>
                <a:latin typeface="+mn-lt"/>
                <a:ea typeface="Calibri"/>
                <a:cs typeface="Calibri"/>
                <a:sym typeface="Calibri"/>
              </a:rPr>
              <a:t>Maintain realistic pacing.</a:t>
            </a:r>
            <a:br>
              <a:rPr lang="en-US" b="0" dirty="0">
                <a:latin typeface="+mn-lt"/>
              </a:rPr>
            </a:br>
            <a:endParaRPr b="0" dirty="0">
              <a:latin typeface="+mn-lt"/>
            </a:endParaRPr>
          </a:p>
          <a:p>
            <a:pPr marL="0" lvl="0" indent="0" algn="l" rtl="0">
              <a:lnSpc>
                <a:spcPct val="100000"/>
              </a:lnSpc>
              <a:spcBef>
                <a:spcPts val="0"/>
              </a:spcBef>
              <a:spcAft>
                <a:spcPts val="0"/>
              </a:spcAft>
              <a:buSzPts val="1400"/>
              <a:buNone/>
            </a:pPr>
            <a:r>
              <a:rPr lang="en-US" sz="1200" b="1" i="0" u="none" strike="noStrike" dirty="0">
                <a:solidFill>
                  <a:srgbClr val="000000"/>
                </a:solidFill>
                <a:latin typeface="+mn-lt"/>
                <a:ea typeface="Calibri"/>
                <a:cs typeface="Calibri"/>
                <a:sym typeface="Calibri"/>
              </a:rPr>
              <a:t>SDM CONNECTION</a:t>
            </a:r>
            <a:endParaRPr b="0" dirty="0">
              <a:latin typeface="+mn-lt"/>
            </a:endParaRPr>
          </a:p>
          <a:p>
            <a:pPr marL="171450" lvl="0" indent="-171450" algn="l" rtl="0">
              <a:lnSpc>
                <a:spcPct val="100000"/>
              </a:lnSpc>
              <a:spcBef>
                <a:spcPts val="0"/>
              </a:spcBef>
              <a:spcAft>
                <a:spcPts val="0"/>
              </a:spcAft>
              <a:buSzPts val="1400"/>
              <a:buFont typeface="Arial" panose="020B0604020202020204" pitchFamily="34" charset="0"/>
              <a:buChar char="•"/>
            </a:pPr>
            <a:r>
              <a:rPr lang="en-US" sz="1200" b="0" i="0" u="none" strike="noStrike" dirty="0">
                <a:solidFill>
                  <a:srgbClr val="000000"/>
                </a:solidFill>
                <a:latin typeface="+mn-lt"/>
                <a:ea typeface="Calibri"/>
                <a:cs typeface="Calibri"/>
                <a:sym typeface="Calibri"/>
              </a:rPr>
              <a:t>Information gathered here will later support:</a:t>
            </a:r>
            <a:endParaRPr dirty="0">
              <a:latin typeface="+mn-lt"/>
            </a:endParaRPr>
          </a:p>
          <a:p>
            <a:pPr marL="171450" lvl="1" indent="-171450" algn="l" rtl="0">
              <a:lnSpc>
                <a:spcPct val="100000"/>
              </a:lnSpc>
              <a:spcBef>
                <a:spcPts val="0"/>
              </a:spcBef>
              <a:spcAft>
                <a:spcPts val="0"/>
              </a:spcAft>
              <a:buSzPts val="1400"/>
              <a:buFont typeface="Arial" panose="020B0604020202020204" pitchFamily="34" charset="0"/>
              <a:buChar char="•"/>
            </a:pPr>
            <a:r>
              <a:rPr lang="en-US" sz="1200" b="0" i="0" u="none" strike="noStrike" dirty="0">
                <a:solidFill>
                  <a:srgbClr val="000000"/>
                </a:solidFill>
                <a:latin typeface="+mn-lt"/>
                <a:ea typeface="Calibri"/>
                <a:cs typeface="Calibri"/>
                <a:sym typeface="Calibri"/>
              </a:rPr>
              <a:t>Identification of safety threats.</a:t>
            </a:r>
            <a:endParaRPr dirty="0">
              <a:latin typeface="+mn-lt"/>
            </a:endParaRPr>
          </a:p>
          <a:p>
            <a:pPr marL="171450" lvl="1" indent="-171450" algn="l" rtl="0">
              <a:lnSpc>
                <a:spcPct val="100000"/>
              </a:lnSpc>
              <a:spcBef>
                <a:spcPts val="0"/>
              </a:spcBef>
              <a:spcAft>
                <a:spcPts val="0"/>
              </a:spcAft>
              <a:buSzPts val="1400"/>
              <a:buFont typeface="Arial" panose="020B0604020202020204" pitchFamily="34" charset="0"/>
              <a:buChar char="•"/>
            </a:pPr>
            <a:r>
              <a:rPr lang="en-US" sz="1200" b="0" i="0" u="none" strike="noStrike" dirty="0">
                <a:solidFill>
                  <a:srgbClr val="000000"/>
                </a:solidFill>
                <a:latin typeface="+mn-lt"/>
                <a:ea typeface="Calibri"/>
                <a:cs typeface="Calibri"/>
                <a:sym typeface="Calibri"/>
              </a:rPr>
              <a:t>Safety Assessment decision-making.</a:t>
            </a:r>
            <a:endParaRPr dirty="0">
              <a:latin typeface="+mn-lt"/>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4"/>
        <p:cNvGrpSpPr/>
        <p:nvPr/>
      </p:nvGrpSpPr>
      <p:grpSpPr>
        <a:xfrm>
          <a:off x="0" y="0"/>
          <a:ext cx="0" cy="0"/>
          <a:chOff x="0" y="0"/>
          <a:chExt cx="0" cy="0"/>
        </a:xfrm>
      </p:grpSpPr>
      <p:sp>
        <p:nvSpPr>
          <p:cNvPr id="665" name="Google Shape;665;g3f5e201c3f6_2_0:notes"/>
          <p:cNvSpPr>
            <a:spLocks noGrp="1" noRot="1" noChangeAspect="1"/>
          </p:cNvSpPr>
          <p:nvPr>
            <p:ph type="sldImg" idx="2"/>
          </p:nvPr>
        </p:nvSpPr>
        <p:spPr>
          <a:xfrm>
            <a:off x="685800" y="917575"/>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66" name="Google Shape;666;g3f5e201c3f6_2_0:notes"/>
          <p:cNvSpPr txBox="1">
            <a:spLocks noGrp="1"/>
          </p:cNvSpPr>
          <p:nvPr>
            <p:ph type="body" idx="1"/>
          </p:nvPr>
        </p:nvSpPr>
        <p:spPr>
          <a:xfrm>
            <a:off x="685800" y="4003675"/>
            <a:ext cx="5486400" cy="42227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r>
              <a:rPr lang="en-US" sz="1200" b="1" dirty="0">
                <a:latin typeface="+mn-lt"/>
                <a:ea typeface="Calibri"/>
                <a:cs typeface="Calibri"/>
                <a:sym typeface="Calibri"/>
              </a:rPr>
              <a:t>REFLECTING ON CAREGIVER ENGAGEMENT</a:t>
            </a:r>
            <a:endParaRPr sz="1200" b="1" dirty="0">
              <a:latin typeface="+mn-lt"/>
              <a:ea typeface="Calibri"/>
              <a:cs typeface="Calibri"/>
              <a:sym typeface="Calibri"/>
            </a:endParaRPr>
          </a:p>
          <a:p>
            <a:pPr marL="0" lvl="0" indent="0" algn="l" rtl="0">
              <a:spcBef>
                <a:spcPts val="0"/>
              </a:spcBef>
              <a:spcAft>
                <a:spcPts val="0"/>
              </a:spcAft>
              <a:buClr>
                <a:schemeClr val="dk1"/>
              </a:buClr>
              <a:buSzPts val="1100"/>
              <a:buFont typeface="Arial"/>
              <a:buNone/>
            </a:pPr>
            <a:endParaRPr sz="1200" dirty="0">
              <a:latin typeface="+mn-lt"/>
              <a:ea typeface="Calibri"/>
              <a:cs typeface="Calibri"/>
              <a:sym typeface="Calibri"/>
            </a:endParaRPr>
          </a:p>
          <a:p>
            <a:pPr marL="0" lvl="0" indent="0" algn="l" rtl="0">
              <a:spcBef>
                <a:spcPts val="0"/>
              </a:spcBef>
              <a:spcAft>
                <a:spcPts val="0"/>
              </a:spcAft>
              <a:buClr>
                <a:schemeClr val="dk1"/>
              </a:buClr>
              <a:buSzPts val="1100"/>
              <a:buFont typeface="Arial"/>
              <a:buNone/>
            </a:pPr>
            <a:r>
              <a:rPr lang="en-US" sz="1200" b="1" dirty="0">
                <a:latin typeface="+mn-lt"/>
                <a:ea typeface="Calibri"/>
                <a:cs typeface="Calibri"/>
                <a:sym typeface="Calibri"/>
              </a:rPr>
              <a:t>Time:</a:t>
            </a:r>
            <a:r>
              <a:rPr lang="en-US" sz="1200" dirty="0">
                <a:latin typeface="+mn-lt"/>
                <a:ea typeface="Calibri"/>
                <a:cs typeface="Calibri"/>
                <a:sym typeface="Calibri"/>
              </a:rPr>
              <a:t> 15 minutes</a:t>
            </a:r>
            <a:endParaRPr sz="1200" dirty="0">
              <a:latin typeface="+mn-lt"/>
              <a:ea typeface="Calibri"/>
              <a:cs typeface="Calibri"/>
              <a:sym typeface="Calibri"/>
            </a:endParaRPr>
          </a:p>
          <a:p>
            <a:pPr marL="171450" lvl="0" indent="-171450" algn="l" rtl="0">
              <a:spcBef>
                <a:spcPts val="0"/>
              </a:spcBef>
              <a:spcAft>
                <a:spcPts val="0"/>
              </a:spcAft>
              <a:buClr>
                <a:schemeClr val="dk1"/>
              </a:buClr>
              <a:buSzPts val="1200"/>
              <a:buFont typeface="Arial" panose="020B0604020202020204" pitchFamily="34" charset="0"/>
              <a:buChar char="•"/>
            </a:pPr>
            <a:r>
              <a:rPr lang="en-US" sz="1200" dirty="0">
                <a:latin typeface="+mn-lt"/>
                <a:ea typeface="Calibri"/>
                <a:cs typeface="Calibri"/>
                <a:sym typeface="Calibri"/>
              </a:rPr>
              <a:t>Observation Form: 5 minutes</a:t>
            </a:r>
            <a:endParaRPr sz="1200" dirty="0">
              <a:latin typeface="+mn-lt"/>
              <a:ea typeface="Calibri"/>
              <a:cs typeface="Calibri"/>
              <a:sym typeface="Calibri"/>
            </a:endParaRPr>
          </a:p>
          <a:p>
            <a:pPr marL="171450" lvl="0" indent="-171450" algn="l" rtl="0">
              <a:spcBef>
                <a:spcPts val="0"/>
              </a:spcBef>
              <a:spcAft>
                <a:spcPts val="0"/>
              </a:spcAft>
              <a:buClr>
                <a:schemeClr val="dk1"/>
              </a:buClr>
              <a:buSzPts val="1200"/>
              <a:buFont typeface="Arial" panose="020B0604020202020204" pitchFamily="34" charset="0"/>
              <a:buChar char="•"/>
            </a:pPr>
            <a:r>
              <a:rPr lang="en-US" sz="1200" dirty="0">
                <a:latin typeface="+mn-lt"/>
                <a:ea typeface="Calibri"/>
                <a:cs typeface="Calibri"/>
                <a:sym typeface="Calibri"/>
              </a:rPr>
              <a:t>Debrief: 10 minutes</a:t>
            </a:r>
            <a:endParaRPr sz="1200" dirty="0">
              <a:latin typeface="+mn-lt"/>
              <a:ea typeface="Calibri"/>
              <a:cs typeface="Calibri"/>
              <a:sym typeface="Calibri"/>
            </a:endParaRPr>
          </a:p>
          <a:p>
            <a:pPr marL="0" lvl="0" indent="0" algn="l" rtl="0">
              <a:spcBef>
                <a:spcPts val="0"/>
              </a:spcBef>
              <a:spcAft>
                <a:spcPts val="0"/>
              </a:spcAft>
              <a:buClr>
                <a:schemeClr val="dk1"/>
              </a:buClr>
              <a:buSzPts val="1100"/>
              <a:buFont typeface="Arial"/>
              <a:buNone/>
            </a:pPr>
            <a:r>
              <a:rPr lang="en-US" sz="1200" b="1" dirty="0">
                <a:latin typeface="+mn-lt"/>
                <a:ea typeface="Calibri"/>
                <a:cs typeface="Calibri"/>
                <a:sym typeface="Calibri"/>
              </a:rPr>
              <a:t>Purpose: </a:t>
            </a:r>
            <a:r>
              <a:rPr lang="en-US" sz="1200" dirty="0">
                <a:latin typeface="+mn-lt"/>
                <a:ea typeface="Calibri"/>
                <a:cs typeface="Calibri"/>
                <a:sym typeface="Calibri"/>
              </a:rPr>
              <a:t>To guide specialists through structured reflection using the observation form and to reinforce learning through facilitated discussion of engagement, information gathering, and missed opportunities</a:t>
            </a:r>
            <a:endParaRPr sz="1200" dirty="0">
              <a:latin typeface="+mn-lt"/>
              <a:ea typeface="Calibri"/>
              <a:cs typeface="Calibri"/>
              <a:sym typeface="Calibri"/>
            </a:endParaRPr>
          </a:p>
          <a:p>
            <a:pPr marL="0" lvl="0" indent="0" algn="l" rtl="0">
              <a:spcBef>
                <a:spcPts val="0"/>
              </a:spcBef>
              <a:spcAft>
                <a:spcPts val="0"/>
              </a:spcAft>
              <a:buClr>
                <a:schemeClr val="dk1"/>
              </a:buClr>
              <a:buSzPts val="1100"/>
              <a:buFont typeface="Arial"/>
              <a:buNone/>
            </a:pPr>
            <a:endParaRPr sz="1200" b="1" dirty="0">
              <a:latin typeface="+mn-lt"/>
              <a:ea typeface="Calibri"/>
              <a:cs typeface="Calibri"/>
              <a:sym typeface="Calibri"/>
            </a:endParaRPr>
          </a:p>
          <a:p>
            <a:pPr marL="0" lvl="0" indent="0" algn="l" rtl="0">
              <a:spcBef>
                <a:spcPts val="0"/>
              </a:spcBef>
              <a:spcAft>
                <a:spcPts val="0"/>
              </a:spcAft>
              <a:buClr>
                <a:schemeClr val="dk1"/>
              </a:buClr>
              <a:buSzPts val="1100"/>
              <a:buFont typeface="Arial"/>
              <a:buNone/>
            </a:pPr>
            <a:r>
              <a:rPr lang="en-US" sz="1200" b="1" dirty="0">
                <a:latin typeface="+mn-lt"/>
                <a:ea typeface="Calibri"/>
                <a:cs typeface="Calibri"/>
                <a:sym typeface="Calibri"/>
              </a:rPr>
              <a:t>Activity Set Up:</a:t>
            </a:r>
            <a:endParaRPr sz="1200" b="1" dirty="0">
              <a:latin typeface="+mn-lt"/>
              <a:ea typeface="Calibri"/>
              <a:cs typeface="Calibri"/>
              <a:sym typeface="Calibri"/>
            </a:endParaRPr>
          </a:p>
          <a:p>
            <a:pPr marL="171450" lvl="0" indent="-171450" algn="l" rtl="0">
              <a:spcBef>
                <a:spcPts val="0"/>
              </a:spcBef>
              <a:spcAft>
                <a:spcPts val="0"/>
              </a:spcAft>
              <a:buClr>
                <a:schemeClr val="dk1"/>
              </a:buClr>
              <a:buSzPts val="1200"/>
              <a:buFont typeface="Arial" panose="020B0604020202020204" pitchFamily="34" charset="0"/>
              <a:buChar char="•"/>
            </a:pPr>
            <a:r>
              <a:rPr lang="en-US" sz="1200" dirty="0">
                <a:latin typeface="+mn-lt"/>
                <a:ea typeface="Calibri"/>
                <a:cs typeface="Calibri"/>
                <a:sym typeface="Calibri"/>
              </a:rPr>
              <a:t>Stop simulation</a:t>
            </a:r>
            <a:endParaRPr sz="1200" dirty="0">
              <a:latin typeface="+mn-lt"/>
              <a:ea typeface="Calibri"/>
              <a:cs typeface="Calibri"/>
              <a:sym typeface="Calibri"/>
            </a:endParaRPr>
          </a:p>
          <a:p>
            <a:pPr marL="171450" lvl="0" indent="-171450" algn="l" rtl="0">
              <a:spcBef>
                <a:spcPts val="0"/>
              </a:spcBef>
              <a:spcAft>
                <a:spcPts val="0"/>
              </a:spcAft>
              <a:buClr>
                <a:schemeClr val="dk1"/>
              </a:buClr>
              <a:buSzPts val="1200"/>
              <a:buFont typeface="Arial" panose="020B0604020202020204" pitchFamily="34" charset="0"/>
              <a:buChar char="•"/>
            </a:pPr>
            <a:r>
              <a:rPr lang="en-US" sz="1200" dirty="0">
                <a:latin typeface="+mn-lt"/>
                <a:ea typeface="Calibri"/>
                <a:cs typeface="Calibri"/>
                <a:sym typeface="Calibri"/>
              </a:rPr>
              <a:t>Ensure all participants:</a:t>
            </a:r>
            <a:endParaRPr sz="1200" dirty="0">
              <a:latin typeface="+mn-lt"/>
              <a:ea typeface="Calibri"/>
              <a:cs typeface="Calibri"/>
              <a:sym typeface="Calibri"/>
            </a:endParaRPr>
          </a:p>
          <a:p>
            <a:pPr marL="628650" lvl="2" indent="-171450" algn="l" rtl="0">
              <a:spcBef>
                <a:spcPts val="0"/>
              </a:spcBef>
              <a:spcAft>
                <a:spcPts val="0"/>
              </a:spcAft>
              <a:buClr>
                <a:schemeClr val="dk1"/>
              </a:buClr>
              <a:buSzPts val="1200"/>
              <a:buFont typeface="Courier New" panose="02070309020205020404" pitchFamily="49" charset="0"/>
              <a:buChar char="o"/>
            </a:pPr>
            <a:r>
              <a:rPr lang="en-US" sz="1200" dirty="0">
                <a:latin typeface="+mn-lt"/>
                <a:ea typeface="Calibri"/>
                <a:cs typeface="Calibri"/>
                <a:sym typeface="Calibri"/>
              </a:rPr>
              <a:t>Have their Observation Form and are prepared to complete it independently in Qualtrics.</a:t>
            </a:r>
            <a:endParaRPr sz="1200" dirty="0">
              <a:latin typeface="+mn-lt"/>
              <a:ea typeface="Calibri"/>
              <a:cs typeface="Calibri"/>
              <a:sym typeface="Calibri"/>
            </a:endParaRPr>
          </a:p>
          <a:p>
            <a:pPr marL="0" lvl="1" indent="0" algn="l" rtl="0">
              <a:spcBef>
                <a:spcPts val="0"/>
              </a:spcBef>
              <a:spcAft>
                <a:spcPts val="0"/>
              </a:spcAft>
              <a:buClr>
                <a:schemeClr val="dk1"/>
              </a:buClr>
              <a:buSzPts val="1100"/>
              <a:buFont typeface="Arial"/>
              <a:buNone/>
            </a:pPr>
            <a:endParaRPr sz="1200" dirty="0">
              <a:latin typeface="+mn-lt"/>
              <a:ea typeface="Calibri"/>
              <a:cs typeface="Calibri"/>
              <a:sym typeface="Calibri"/>
            </a:endParaRPr>
          </a:p>
          <a:p>
            <a:pPr marL="0" lvl="0" indent="0" algn="l" rtl="0">
              <a:spcBef>
                <a:spcPts val="0"/>
              </a:spcBef>
              <a:spcAft>
                <a:spcPts val="0"/>
              </a:spcAft>
              <a:buClr>
                <a:schemeClr val="dk1"/>
              </a:buClr>
              <a:buSzPts val="1100"/>
              <a:buFont typeface="Arial"/>
              <a:buNone/>
            </a:pPr>
            <a:r>
              <a:rPr lang="en-US" sz="1200" b="1" dirty="0">
                <a:latin typeface="+mn-lt"/>
                <a:ea typeface="Calibri"/>
                <a:cs typeface="Calibri"/>
                <a:sym typeface="Calibri"/>
              </a:rPr>
              <a:t>Activity Instructions:</a:t>
            </a:r>
            <a:endParaRPr sz="1200" b="1" dirty="0">
              <a:latin typeface="+mn-lt"/>
              <a:ea typeface="Calibri"/>
              <a:cs typeface="Calibri"/>
              <a:sym typeface="Calibri"/>
            </a:endParaRPr>
          </a:p>
          <a:p>
            <a:pPr marL="0" lvl="0" indent="0" algn="l" rtl="0">
              <a:spcBef>
                <a:spcPts val="0"/>
              </a:spcBef>
              <a:spcAft>
                <a:spcPts val="0"/>
              </a:spcAft>
              <a:buClr>
                <a:schemeClr val="dk1"/>
              </a:buClr>
              <a:buSzPts val="1100"/>
              <a:buFont typeface="Arial"/>
              <a:buNone/>
            </a:pPr>
            <a:endParaRPr sz="1200" b="1" dirty="0">
              <a:latin typeface="+mn-lt"/>
              <a:ea typeface="Calibri"/>
              <a:cs typeface="Calibri"/>
              <a:sym typeface="Calibri"/>
            </a:endParaRPr>
          </a:p>
          <a:p>
            <a:pPr marL="0" lvl="0" indent="0" algn="l" rtl="0">
              <a:spcBef>
                <a:spcPts val="0"/>
              </a:spcBef>
              <a:spcAft>
                <a:spcPts val="0"/>
              </a:spcAft>
              <a:buClr>
                <a:schemeClr val="dk1"/>
              </a:buClr>
              <a:buSzPts val="1100"/>
              <a:buFont typeface="Arial"/>
              <a:buNone/>
            </a:pPr>
            <a:r>
              <a:rPr lang="en-US" sz="1200" b="1" dirty="0">
                <a:latin typeface="+mn-lt"/>
                <a:ea typeface="Calibri"/>
                <a:cs typeface="Calibri"/>
                <a:sym typeface="Calibri"/>
              </a:rPr>
              <a:t>Step 1: STOP THE SCENE</a:t>
            </a:r>
            <a:endParaRPr sz="1200" b="1" dirty="0">
              <a:latin typeface="+mn-lt"/>
              <a:ea typeface="Calibri"/>
              <a:cs typeface="Calibri"/>
              <a:sym typeface="Calibri"/>
            </a:endParaRPr>
          </a:p>
          <a:p>
            <a:pPr marL="0" lvl="0" indent="0" algn="l" rtl="0">
              <a:spcBef>
                <a:spcPts val="0"/>
              </a:spcBef>
              <a:spcAft>
                <a:spcPts val="0"/>
              </a:spcAft>
              <a:buClr>
                <a:schemeClr val="dk1"/>
              </a:buClr>
              <a:buSzPts val="1100"/>
              <a:buFont typeface="Arial"/>
              <a:buNone/>
            </a:pPr>
            <a:r>
              <a:rPr lang="en-US" sz="1200" dirty="0">
                <a:latin typeface="+mn-lt"/>
                <a:ea typeface="Calibri"/>
                <a:cs typeface="Calibri"/>
                <a:sym typeface="Calibri"/>
              </a:rPr>
              <a:t>Facilitator states:</a:t>
            </a:r>
            <a:br>
              <a:rPr lang="en-US" sz="1200" dirty="0">
                <a:latin typeface="+mn-lt"/>
                <a:ea typeface="Calibri"/>
                <a:cs typeface="Calibri"/>
                <a:sym typeface="Calibri"/>
              </a:rPr>
            </a:br>
            <a:r>
              <a:rPr lang="en-US" sz="1200" dirty="0">
                <a:latin typeface="+mn-lt"/>
                <a:ea typeface="Calibri"/>
                <a:cs typeface="Calibri"/>
                <a:sym typeface="Calibri"/>
              </a:rPr>
              <a:t>“We’re going to pause the scene here.”</a:t>
            </a:r>
            <a:endParaRPr sz="1200" dirty="0">
              <a:latin typeface="+mn-lt"/>
              <a:ea typeface="Calibri"/>
              <a:cs typeface="Calibri"/>
              <a:sym typeface="Calibri"/>
            </a:endParaRPr>
          </a:p>
          <a:p>
            <a:pPr marL="0" lvl="0" indent="0" algn="l" rtl="0">
              <a:spcBef>
                <a:spcPts val="0"/>
              </a:spcBef>
              <a:spcAft>
                <a:spcPts val="0"/>
              </a:spcAft>
              <a:buClr>
                <a:schemeClr val="dk1"/>
              </a:buClr>
              <a:buSzPts val="1100"/>
              <a:buFont typeface="Arial"/>
              <a:buNone/>
            </a:pPr>
            <a:endParaRPr sz="1200" b="1" dirty="0">
              <a:latin typeface="+mn-lt"/>
              <a:ea typeface="Calibri"/>
              <a:cs typeface="Calibri"/>
              <a:sym typeface="Calibri"/>
            </a:endParaRPr>
          </a:p>
          <a:p>
            <a:pPr marL="0" lvl="0" indent="0" algn="l" rtl="0">
              <a:spcBef>
                <a:spcPts val="0"/>
              </a:spcBef>
              <a:spcAft>
                <a:spcPts val="0"/>
              </a:spcAft>
              <a:buClr>
                <a:schemeClr val="dk1"/>
              </a:buClr>
              <a:buSzPts val="1100"/>
              <a:buFont typeface="Arial"/>
              <a:buNone/>
            </a:pPr>
            <a:r>
              <a:rPr lang="en-US" sz="1200" b="1" dirty="0">
                <a:latin typeface="+mn-lt"/>
                <a:ea typeface="Calibri"/>
                <a:cs typeface="Calibri"/>
                <a:sym typeface="Calibri"/>
              </a:rPr>
              <a:t>Step 2: COMPLETE OBSERVATION FORM (5 MIN)</a:t>
            </a:r>
            <a:endParaRPr sz="1200" b="1" dirty="0">
              <a:latin typeface="+mn-lt"/>
              <a:ea typeface="Calibri"/>
              <a:cs typeface="Calibri"/>
              <a:sym typeface="Calibri"/>
            </a:endParaRPr>
          </a:p>
          <a:p>
            <a:pPr marL="0" lvl="0" indent="0" algn="l" rtl="0">
              <a:spcBef>
                <a:spcPts val="0"/>
              </a:spcBef>
              <a:spcAft>
                <a:spcPts val="0"/>
              </a:spcAft>
              <a:buClr>
                <a:schemeClr val="dk1"/>
              </a:buClr>
              <a:buSzPts val="1100"/>
              <a:buFont typeface="Arial"/>
              <a:buNone/>
            </a:pPr>
            <a:r>
              <a:rPr lang="en-US" sz="1200" dirty="0">
                <a:latin typeface="+mn-lt"/>
                <a:ea typeface="Calibri"/>
                <a:cs typeface="Calibri"/>
                <a:sym typeface="Calibri"/>
              </a:rPr>
              <a:t>Participants:</a:t>
            </a:r>
            <a:endParaRPr sz="1200" dirty="0">
              <a:latin typeface="+mn-lt"/>
              <a:ea typeface="Calibri"/>
              <a:cs typeface="Calibri"/>
              <a:sym typeface="Calibri"/>
            </a:endParaRPr>
          </a:p>
          <a:p>
            <a:pPr marL="171450" lvl="0" indent="-171450" algn="l" rtl="0">
              <a:spcBef>
                <a:spcPts val="0"/>
              </a:spcBef>
              <a:spcAft>
                <a:spcPts val="0"/>
              </a:spcAft>
              <a:buClr>
                <a:schemeClr val="dk1"/>
              </a:buClr>
              <a:buSzPts val="1200"/>
              <a:buFont typeface="Arial" panose="020B0604020202020204" pitchFamily="34" charset="0"/>
              <a:buChar char="•"/>
            </a:pPr>
            <a:r>
              <a:rPr lang="en-US" sz="1200" dirty="0">
                <a:latin typeface="+mn-lt"/>
                <a:ea typeface="Calibri"/>
                <a:cs typeface="Calibri"/>
                <a:sym typeface="Calibri"/>
              </a:rPr>
              <a:t>Independently complete:</a:t>
            </a:r>
            <a:endParaRPr sz="1200" dirty="0">
              <a:latin typeface="+mn-lt"/>
              <a:ea typeface="Calibri"/>
              <a:cs typeface="Calibri"/>
              <a:sym typeface="Calibri"/>
            </a:endParaRPr>
          </a:p>
          <a:p>
            <a:pPr marL="628650" lvl="2" indent="-171450" algn="l" rtl="0">
              <a:spcBef>
                <a:spcPts val="0"/>
              </a:spcBef>
              <a:spcAft>
                <a:spcPts val="0"/>
              </a:spcAft>
              <a:buClr>
                <a:schemeClr val="dk1"/>
              </a:buClr>
              <a:buSzPts val="1200"/>
              <a:buFont typeface="Courier New" panose="02070309020205020404" pitchFamily="49" charset="0"/>
              <a:buChar char="o"/>
            </a:pPr>
            <a:r>
              <a:rPr lang="en-US" sz="1200" dirty="0">
                <a:latin typeface="+mn-lt"/>
                <a:ea typeface="Calibri"/>
                <a:cs typeface="Calibri"/>
                <a:sym typeface="Calibri"/>
              </a:rPr>
              <a:t>Engagement</a:t>
            </a:r>
            <a:endParaRPr sz="1200" dirty="0">
              <a:latin typeface="+mn-lt"/>
              <a:ea typeface="Calibri"/>
              <a:cs typeface="Calibri"/>
              <a:sym typeface="Calibri"/>
            </a:endParaRPr>
          </a:p>
          <a:p>
            <a:pPr marL="628650" lvl="2" indent="-171450" algn="l" rtl="0">
              <a:spcBef>
                <a:spcPts val="0"/>
              </a:spcBef>
              <a:spcAft>
                <a:spcPts val="0"/>
              </a:spcAft>
              <a:buClr>
                <a:schemeClr val="dk1"/>
              </a:buClr>
              <a:buSzPts val="1200"/>
              <a:buFont typeface="Courier New" panose="02070309020205020404" pitchFamily="49" charset="0"/>
              <a:buChar char="o"/>
            </a:pPr>
            <a:r>
              <a:rPr lang="en-US" sz="1200" dirty="0">
                <a:latin typeface="+mn-lt"/>
                <a:ea typeface="Calibri"/>
                <a:cs typeface="Calibri"/>
                <a:sym typeface="Calibri"/>
              </a:rPr>
              <a:t>Empathy / Respect</a:t>
            </a:r>
            <a:endParaRPr sz="1200" dirty="0">
              <a:latin typeface="+mn-lt"/>
              <a:ea typeface="Calibri"/>
              <a:cs typeface="Calibri"/>
              <a:sym typeface="Calibri"/>
            </a:endParaRPr>
          </a:p>
          <a:p>
            <a:pPr marL="628650" lvl="2" indent="-171450" algn="l" rtl="0">
              <a:spcBef>
                <a:spcPts val="0"/>
              </a:spcBef>
              <a:spcAft>
                <a:spcPts val="0"/>
              </a:spcAft>
              <a:buClr>
                <a:schemeClr val="dk1"/>
              </a:buClr>
              <a:buSzPts val="1200"/>
              <a:buFont typeface="Courier New" panose="02070309020205020404" pitchFamily="49" charset="0"/>
              <a:buChar char="o"/>
            </a:pPr>
            <a:r>
              <a:rPr lang="en-US" sz="1200" dirty="0">
                <a:latin typeface="+mn-lt"/>
                <a:ea typeface="Calibri"/>
                <a:cs typeface="Calibri"/>
                <a:sym typeface="Calibri"/>
              </a:rPr>
              <a:t>Family Voice</a:t>
            </a:r>
            <a:endParaRPr sz="1200" dirty="0">
              <a:latin typeface="+mn-lt"/>
              <a:ea typeface="Calibri"/>
              <a:cs typeface="Calibri"/>
              <a:sym typeface="Calibri"/>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7"/>
        <p:cNvGrpSpPr/>
        <p:nvPr/>
      </p:nvGrpSpPr>
      <p:grpSpPr>
        <a:xfrm>
          <a:off x="0" y="0"/>
          <a:ext cx="0" cy="0"/>
          <a:chOff x="0" y="0"/>
          <a:chExt cx="0" cy="0"/>
        </a:xfrm>
      </p:grpSpPr>
      <p:sp>
        <p:nvSpPr>
          <p:cNvPr id="688" name="Google Shape;688;g3f5a1507d12_0_84:notes"/>
          <p:cNvSpPr txBox="1">
            <a:spLocks noGrp="1"/>
          </p:cNvSpPr>
          <p:nvPr>
            <p:ph type="body" idx="1"/>
          </p:nvPr>
        </p:nvSpPr>
        <p:spPr>
          <a:xfrm>
            <a:off x="669925" y="3978275"/>
            <a:ext cx="5497512" cy="4281488"/>
          </a:xfrm>
          <a:prstGeom prst="rect">
            <a:avLst/>
          </a:prstGeom>
          <a:noFill/>
          <a:ln>
            <a:noFill/>
          </a:ln>
        </p:spPr>
        <p:txBody>
          <a:bodyPr spcFirstLastPara="1" wrap="square" lIns="93025" tIns="46500" rIns="93025" bIns="46500" anchor="t" anchorCtr="0">
            <a:noAutofit/>
          </a:bodyPr>
          <a:lstStyle/>
          <a:p>
            <a:pPr marL="0" lvl="0" indent="0" algn="l" rtl="0">
              <a:lnSpc>
                <a:spcPct val="100000"/>
              </a:lnSpc>
              <a:spcBef>
                <a:spcPts val="0"/>
              </a:spcBef>
              <a:spcAft>
                <a:spcPts val="0"/>
              </a:spcAft>
              <a:buSzPts val="1400"/>
              <a:buNone/>
            </a:pPr>
            <a:r>
              <a:rPr lang="en-US" sz="1200" b="1" i="0" u="none" strike="noStrike" dirty="0">
                <a:solidFill>
                  <a:srgbClr val="000000"/>
                </a:solidFill>
                <a:latin typeface="+mn-lt"/>
                <a:ea typeface="Calibri"/>
                <a:cs typeface="Calibri"/>
                <a:sym typeface="Calibri"/>
              </a:rPr>
              <a:t>AFTER SIMULATION DEBRIEF</a:t>
            </a:r>
            <a:br>
              <a:rPr lang="en-US" b="0" dirty="0">
                <a:latin typeface="+mn-lt"/>
              </a:rPr>
            </a:br>
            <a:endParaRPr b="0" dirty="0">
              <a:latin typeface="+mn-lt"/>
            </a:endParaRPr>
          </a:p>
          <a:p>
            <a:pPr marL="0" lvl="0" indent="0" algn="l" rtl="0">
              <a:lnSpc>
                <a:spcPct val="100000"/>
              </a:lnSpc>
              <a:spcBef>
                <a:spcPts val="0"/>
              </a:spcBef>
              <a:spcAft>
                <a:spcPts val="0"/>
              </a:spcAft>
              <a:buSzPts val="1400"/>
              <a:buNone/>
            </a:pPr>
            <a:r>
              <a:rPr lang="en-US" sz="1200" b="1" i="0" u="none" strike="noStrike" dirty="0">
                <a:solidFill>
                  <a:srgbClr val="000000"/>
                </a:solidFill>
                <a:latin typeface="+mn-lt"/>
                <a:ea typeface="Calibri"/>
                <a:cs typeface="Calibri"/>
                <a:sym typeface="Calibri"/>
              </a:rPr>
              <a:t>Time:</a:t>
            </a:r>
            <a:r>
              <a:rPr lang="en-US" sz="1200" b="0" i="0" u="none" strike="noStrike" dirty="0">
                <a:solidFill>
                  <a:srgbClr val="000000"/>
                </a:solidFill>
                <a:latin typeface="+mn-lt"/>
                <a:ea typeface="Calibri"/>
                <a:cs typeface="Calibri"/>
                <a:sym typeface="Calibri"/>
              </a:rPr>
              <a:t> 10 minutes </a:t>
            </a:r>
            <a:endParaRPr b="0" dirty="0">
              <a:latin typeface="+mn-lt"/>
            </a:endParaRPr>
          </a:p>
          <a:p>
            <a:pPr marL="0" lvl="0" indent="0" algn="l" rtl="0">
              <a:lnSpc>
                <a:spcPct val="100000"/>
              </a:lnSpc>
              <a:spcBef>
                <a:spcPts val="0"/>
              </a:spcBef>
              <a:spcAft>
                <a:spcPts val="0"/>
              </a:spcAft>
              <a:buSzPts val="1400"/>
              <a:buNone/>
            </a:pPr>
            <a:r>
              <a:rPr lang="en-US" sz="1200" b="1" i="0" u="none" strike="noStrike" dirty="0">
                <a:solidFill>
                  <a:srgbClr val="000000"/>
                </a:solidFill>
                <a:latin typeface="+mn-lt"/>
                <a:ea typeface="Calibri"/>
                <a:cs typeface="Calibri"/>
                <a:sym typeface="Calibri"/>
              </a:rPr>
              <a:t>Purpose: </a:t>
            </a:r>
            <a:r>
              <a:rPr lang="en-US" sz="1200" b="0" i="0" u="none" strike="noStrike" dirty="0">
                <a:solidFill>
                  <a:srgbClr val="000000"/>
                </a:solidFill>
                <a:latin typeface="+mn-lt"/>
                <a:ea typeface="Calibri"/>
                <a:cs typeface="Calibri"/>
                <a:sym typeface="Calibri"/>
              </a:rPr>
              <a:t>Guide participants through a structured reflection on the simulation scene — reinforcing skill application, naming what went well, connecting observations to policy and documentation, and closing the learning loop before moving on</a:t>
            </a:r>
            <a:br>
              <a:rPr lang="en-US" b="0" dirty="0">
                <a:latin typeface="+mn-lt"/>
              </a:rPr>
            </a:br>
            <a:endParaRPr b="0" dirty="0">
              <a:latin typeface="+mn-lt"/>
            </a:endParaRPr>
          </a:p>
          <a:p>
            <a:pPr marL="0" lvl="0" indent="0" algn="l" rtl="0">
              <a:lnSpc>
                <a:spcPct val="100000"/>
              </a:lnSpc>
              <a:spcBef>
                <a:spcPts val="0"/>
              </a:spcBef>
              <a:spcAft>
                <a:spcPts val="0"/>
              </a:spcAft>
              <a:buSzPts val="1400"/>
              <a:buNone/>
            </a:pPr>
            <a:r>
              <a:rPr lang="en-US" sz="1200" b="1" i="0" u="none" strike="noStrike" dirty="0">
                <a:solidFill>
                  <a:srgbClr val="000000"/>
                </a:solidFill>
                <a:latin typeface="+mn-lt"/>
                <a:ea typeface="Calibri"/>
                <a:cs typeface="Calibri"/>
                <a:sym typeface="Calibri"/>
              </a:rPr>
              <a:t>Step 3: DEBRIEF (10–15 MIN)</a:t>
            </a:r>
            <a:endParaRPr b="0" dirty="0">
              <a:latin typeface="+mn-lt"/>
            </a:endParaRPr>
          </a:p>
          <a:p>
            <a:pPr marL="0" lvl="0" indent="0" algn="l" rtl="0">
              <a:lnSpc>
                <a:spcPct val="100000"/>
              </a:lnSpc>
              <a:spcBef>
                <a:spcPts val="0"/>
              </a:spcBef>
              <a:spcAft>
                <a:spcPts val="0"/>
              </a:spcAft>
              <a:buSzPts val="1400"/>
              <a:buNone/>
            </a:pPr>
            <a:r>
              <a:rPr lang="en-US" sz="1200" b="0" i="0" u="none" strike="noStrike" dirty="0">
                <a:solidFill>
                  <a:srgbClr val="000000"/>
                </a:solidFill>
                <a:latin typeface="+mn-lt"/>
                <a:ea typeface="Calibri"/>
                <a:cs typeface="Calibri"/>
                <a:sym typeface="Calibri"/>
              </a:rPr>
              <a:t>The facilitator leads the discussion using guided questions.</a:t>
            </a:r>
            <a:endParaRPr b="0" dirty="0">
              <a:latin typeface="+mn-lt"/>
            </a:endParaRPr>
          </a:p>
          <a:p>
            <a:pPr marL="0" lvl="0" indent="0" algn="l" rtl="0">
              <a:lnSpc>
                <a:spcPct val="100000"/>
              </a:lnSpc>
              <a:spcBef>
                <a:spcPts val="0"/>
              </a:spcBef>
              <a:spcAft>
                <a:spcPts val="0"/>
              </a:spcAft>
              <a:buSzPts val="1400"/>
              <a:buNone/>
            </a:pPr>
            <a:endParaRPr b="0" dirty="0">
              <a:latin typeface="+mn-lt"/>
            </a:endParaRPr>
          </a:p>
          <a:p>
            <a:pPr marL="0" lvl="0" indent="0" algn="l" rtl="0">
              <a:lnSpc>
                <a:spcPct val="100000"/>
              </a:lnSpc>
              <a:spcBef>
                <a:spcPts val="0"/>
              </a:spcBef>
              <a:spcAft>
                <a:spcPts val="0"/>
              </a:spcAft>
              <a:buSzPts val="1400"/>
              <a:buNone/>
            </a:pPr>
            <a:r>
              <a:rPr lang="en-US" sz="1200" b="1" i="0" u="none" strike="noStrike" dirty="0">
                <a:solidFill>
                  <a:srgbClr val="000000"/>
                </a:solidFill>
                <a:latin typeface="+mn-lt"/>
                <a:ea typeface="Calibri"/>
                <a:cs typeface="Calibri"/>
                <a:sym typeface="Calibri"/>
              </a:rPr>
              <a:t>Say:</a:t>
            </a:r>
            <a:endParaRPr b="0" dirty="0">
              <a:latin typeface="+mn-lt"/>
            </a:endParaRPr>
          </a:p>
          <a:p>
            <a:pPr marL="0" lvl="0" indent="0" algn="l" rtl="0">
              <a:lnSpc>
                <a:spcPct val="100000"/>
              </a:lnSpc>
              <a:spcBef>
                <a:spcPts val="0"/>
              </a:spcBef>
              <a:spcAft>
                <a:spcPts val="0"/>
              </a:spcAft>
              <a:buSzPts val="1400"/>
              <a:buNone/>
            </a:pPr>
            <a:r>
              <a:rPr lang="en-US" sz="1200" b="1" i="1" u="none" strike="noStrike" dirty="0">
                <a:solidFill>
                  <a:srgbClr val="000000"/>
                </a:solidFill>
                <a:latin typeface="+mn-lt"/>
                <a:ea typeface="Calibri"/>
                <a:cs typeface="Calibri"/>
                <a:sym typeface="Calibri"/>
              </a:rPr>
              <a:t>We’re going to pause the scene here.</a:t>
            </a:r>
            <a:br>
              <a:rPr lang="en-US" b="0" dirty="0">
                <a:latin typeface="+mn-lt"/>
              </a:rPr>
            </a:br>
            <a:endParaRPr b="0" dirty="0">
              <a:latin typeface="+mn-lt"/>
            </a:endParaRPr>
          </a:p>
          <a:p>
            <a:pPr marL="0" lvl="0" indent="0" algn="l" rtl="0">
              <a:lnSpc>
                <a:spcPct val="100000"/>
              </a:lnSpc>
              <a:spcBef>
                <a:spcPts val="0"/>
              </a:spcBef>
              <a:spcAft>
                <a:spcPts val="0"/>
              </a:spcAft>
              <a:buSzPts val="1400"/>
              <a:buNone/>
            </a:pPr>
            <a:r>
              <a:rPr lang="en-US" sz="1200" b="1" i="1" u="none" strike="noStrike" dirty="0">
                <a:solidFill>
                  <a:srgbClr val="000000"/>
                </a:solidFill>
                <a:latin typeface="+mn-lt"/>
                <a:ea typeface="Calibri"/>
                <a:cs typeface="Calibri"/>
                <a:sym typeface="Calibri"/>
              </a:rPr>
              <a:t>Take the next few minutes to complete your observation form. Focus on what you observed during the interaction, including how the Specialist engaged, what information was gathered, and what opportunities may have been missed. </a:t>
            </a:r>
            <a:endParaRPr b="0" dirty="0">
              <a:latin typeface="+mn-lt"/>
            </a:endParaRPr>
          </a:p>
          <a:p>
            <a:pPr marL="0" lvl="0" indent="0" algn="l" rtl="0">
              <a:lnSpc>
                <a:spcPct val="100000"/>
              </a:lnSpc>
              <a:spcBef>
                <a:spcPts val="0"/>
              </a:spcBef>
              <a:spcAft>
                <a:spcPts val="0"/>
              </a:spcAft>
              <a:buSzPts val="1400"/>
              <a:buNone/>
            </a:pPr>
            <a:endParaRPr b="0" dirty="0">
              <a:latin typeface="+mn-lt"/>
            </a:endParaRPr>
          </a:p>
          <a:p>
            <a:pPr marL="0" lvl="0" indent="0" algn="l" rtl="0">
              <a:lnSpc>
                <a:spcPct val="100000"/>
              </a:lnSpc>
              <a:spcBef>
                <a:spcPts val="0"/>
              </a:spcBef>
              <a:spcAft>
                <a:spcPts val="0"/>
              </a:spcAft>
              <a:buSzPts val="1400"/>
              <a:buNone/>
            </a:pPr>
            <a:r>
              <a:rPr lang="en-US" sz="1200" b="1" i="1" u="none" strike="noStrike" dirty="0">
                <a:solidFill>
                  <a:srgbClr val="000000"/>
                </a:solidFill>
                <a:latin typeface="+mn-lt"/>
                <a:ea typeface="Calibri"/>
                <a:cs typeface="Calibri"/>
                <a:sym typeface="Calibri"/>
              </a:rPr>
              <a:t>Once you’ve completed your form, we will come back together and talk through what you observed.</a:t>
            </a:r>
            <a:endParaRPr b="0" dirty="0">
              <a:latin typeface="+mn-lt"/>
            </a:endParaRPr>
          </a:p>
          <a:p>
            <a:pPr marL="0" lvl="0" indent="0" algn="l" rtl="0">
              <a:lnSpc>
                <a:spcPct val="100000"/>
              </a:lnSpc>
              <a:spcBef>
                <a:spcPts val="0"/>
              </a:spcBef>
              <a:spcAft>
                <a:spcPts val="0"/>
              </a:spcAft>
              <a:buSzPts val="1400"/>
              <a:buNone/>
            </a:pPr>
            <a:endParaRPr b="0" dirty="0">
              <a:latin typeface="+mn-lt"/>
            </a:endParaRPr>
          </a:p>
          <a:p>
            <a:pPr marL="0" lvl="0" indent="0" algn="l" rtl="0">
              <a:lnSpc>
                <a:spcPct val="100000"/>
              </a:lnSpc>
              <a:spcBef>
                <a:spcPts val="0"/>
              </a:spcBef>
              <a:spcAft>
                <a:spcPts val="0"/>
              </a:spcAft>
              <a:buSzPts val="1400"/>
              <a:buNone/>
            </a:pPr>
            <a:r>
              <a:rPr lang="en-US" sz="1200" b="1" i="0" u="none" strike="noStrike" dirty="0">
                <a:solidFill>
                  <a:srgbClr val="000000"/>
                </a:solidFill>
                <a:latin typeface="+mn-lt"/>
                <a:ea typeface="Calibri"/>
                <a:cs typeface="Calibri"/>
                <a:sym typeface="Calibri"/>
              </a:rPr>
              <a:t>Facilitator Questions:</a:t>
            </a:r>
            <a:r>
              <a:rPr lang="en-US" sz="1200" b="0" i="0" u="none" strike="noStrike" dirty="0">
                <a:solidFill>
                  <a:srgbClr val="000000"/>
                </a:solidFill>
                <a:latin typeface="+mn-lt"/>
                <a:ea typeface="Calibri"/>
                <a:cs typeface="Calibri"/>
                <a:sym typeface="Calibri"/>
              </a:rPr>
              <a:t> (ask the following questions and validate responses)</a:t>
            </a:r>
            <a:endParaRPr b="0" dirty="0">
              <a:latin typeface="+mn-lt"/>
            </a:endParaRPr>
          </a:p>
          <a:p>
            <a:pPr marL="0" lvl="0" indent="0" algn="l" rtl="0">
              <a:lnSpc>
                <a:spcPct val="100000"/>
              </a:lnSpc>
              <a:spcBef>
                <a:spcPts val="0"/>
              </a:spcBef>
              <a:spcAft>
                <a:spcPts val="0"/>
              </a:spcAft>
              <a:buSzPts val="1400"/>
              <a:buNone/>
            </a:pPr>
            <a:r>
              <a:rPr lang="en-US" sz="1200" b="1" i="0" u="none" strike="noStrike" dirty="0">
                <a:solidFill>
                  <a:srgbClr val="000000"/>
                </a:solidFill>
                <a:latin typeface="+mn-lt"/>
                <a:ea typeface="Calibri"/>
                <a:cs typeface="Calibri"/>
                <a:sym typeface="Calibri"/>
              </a:rPr>
              <a:t>Start Broad:</a:t>
            </a:r>
            <a:endParaRPr b="0" dirty="0">
              <a:latin typeface="+mn-lt"/>
            </a:endParaRPr>
          </a:p>
          <a:p>
            <a:pPr marL="171450" lvl="0" indent="-171450" algn="l" rtl="0">
              <a:lnSpc>
                <a:spcPct val="100000"/>
              </a:lnSpc>
              <a:spcBef>
                <a:spcPts val="0"/>
              </a:spcBef>
              <a:spcAft>
                <a:spcPts val="0"/>
              </a:spcAft>
              <a:buSzPts val="1400"/>
              <a:buFont typeface="Arial" panose="020B0604020202020204" pitchFamily="34" charset="0"/>
              <a:buChar char="•"/>
            </a:pPr>
            <a:r>
              <a:rPr lang="en-US" sz="1200" b="0" i="0" u="none" strike="noStrike" dirty="0">
                <a:solidFill>
                  <a:srgbClr val="000000"/>
                </a:solidFill>
                <a:latin typeface="+mn-lt"/>
                <a:ea typeface="Calibri"/>
                <a:cs typeface="Calibri"/>
                <a:sym typeface="Calibri"/>
              </a:rPr>
              <a:t>What did you observe during this interaction?</a:t>
            </a:r>
            <a:endParaRPr dirty="0">
              <a:latin typeface="+mn-lt"/>
            </a:endParaRPr>
          </a:p>
          <a:p>
            <a:pPr marL="0" lvl="0" indent="0" algn="l" rtl="0">
              <a:lnSpc>
                <a:spcPct val="100000"/>
              </a:lnSpc>
              <a:spcBef>
                <a:spcPts val="0"/>
              </a:spcBef>
              <a:spcAft>
                <a:spcPts val="0"/>
              </a:spcAft>
              <a:buSzPts val="1400"/>
              <a:buNone/>
            </a:pPr>
            <a:endParaRPr b="0" dirty="0">
              <a:latin typeface="+mn-lt"/>
            </a:endParaRPr>
          </a:p>
          <a:p>
            <a:pPr marL="0" lvl="0" indent="0" algn="l" rtl="0">
              <a:lnSpc>
                <a:spcPct val="100000"/>
              </a:lnSpc>
              <a:spcBef>
                <a:spcPts val="0"/>
              </a:spcBef>
              <a:spcAft>
                <a:spcPts val="0"/>
              </a:spcAft>
              <a:buSzPts val="1400"/>
              <a:buNone/>
            </a:pPr>
            <a:r>
              <a:rPr lang="en-US" sz="1200" b="1" i="0" u="none" strike="noStrike" dirty="0">
                <a:solidFill>
                  <a:srgbClr val="000000"/>
                </a:solidFill>
                <a:latin typeface="+mn-lt"/>
                <a:ea typeface="Calibri"/>
                <a:cs typeface="Calibri"/>
                <a:sym typeface="Calibri"/>
              </a:rPr>
              <a:t>Then Focus on the following:</a:t>
            </a:r>
            <a:endParaRPr b="0" dirty="0">
              <a:latin typeface="+mn-lt"/>
            </a:endParaRPr>
          </a:p>
          <a:p>
            <a:pPr marL="171450" lvl="0" indent="-171450" algn="l" rtl="0">
              <a:lnSpc>
                <a:spcPct val="100000"/>
              </a:lnSpc>
              <a:spcBef>
                <a:spcPts val="0"/>
              </a:spcBef>
              <a:spcAft>
                <a:spcPts val="0"/>
              </a:spcAft>
              <a:buSzPts val="1400"/>
              <a:buFont typeface="Arial" panose="020B0604020202020204" pitchFamily="34" charset="0"/>
              <a:buChar char="•"/>
            </a:pPr>
            <a:r>
              <a:rPr lang="en-US" sz="1200" b="1" i="0" u="none" strike="noStrike" dirty="0">
                <a:solidFill>
                  <a:srgbClr val="000000"/>
                </a:solidFill>
                <a:latin typeface="+mn-lt"/>
                <a:ea typeface="Calibri"/>
                <a:cs typeface="Calibri"/>
                <a:sym typeface="Calibri"/>
              </a:rPr>
              <a:t>Engagement</a:t>
            </a:r>
            <a:endParaRPr dirty="0">
              <a:latin typeface="+mn-lt"/>
            </a:endParaRPr>
          </a:p>
          <a:p>
            <a:pPr marL="628650" lvl="2" indent="-171450" algn="l" rtl="0">
              <a:lnSpc>
                <a:spcPct val="100000"/>
              </a:lnSpc>
              <a:spcBef>
                <a:spcPts val="0"/>
              </a:spcBef>
              <a:spcAft>
                <a:spcPts val="0"/>
              </a:spcAft>
              <a:buSzPct val="100000"/>
              <a:buFont typeface="Arial" panose="020B0604020202020204" pitchFamily="34" charset="0"/>
              <a:buChar char="•"/>
            </a:pPr>
            <a:r>
              <a:rPr lang="en-US" sz="1200" b="0" i="0" u="none" strike="noStrike" dirty="0">
                <a:solidFill>
                  <a:srgbClr val="000000"/>
                </a:solidFill>
                <a:latin typeface="+mn-lt"/>
                <a:ea typeface="Calibri"/>
                <a:cs typeface="Calibri"/>
                <a:sym typeface="Calibri"/>
              </a:rPr>
              <a:t>How did the Specialist introduce themselves and engage the caregiver?</a:t>
            </a:r>
            <a:endParaRPr dirty="0">
              <a:latin typeface="+mn-lt"/>
            </a:endParaRPr>
          </a:p>
          <a:p>
            <a:pPr marL="628650" lvl="2" indent="-171450" algn="l" rtl="0">
              <a:lnSpc>
                <a:spcPct val="100000"/>
              </a:lnSpc>
              <a:spcBef>
                <a:spcPts val="0"/>
              </a:spcBef>
              <a:spcAft>
                <a:spcPts val="0"/>
              </a:spcAft>
              <a:buSzPct val="100000"/>
              <a:buFont typeface="Arial" panose="020B0604020202020204" pitchFamily="34" charset="0"/>
              <a:buChar char="•"/>
            </a:pPr>
            <a:r>
              <a:rPr lang="en-US" sz="1200" b="0" i="0" u="none" strike="noStrike" dirty="0">
                <a:solidFill>
                  <a:srgbClr val="000000"/>
                </a:solidFill>
                <a:latin typeface="+mn-lt"/>
                <a:ea typeface="Calibri"/>
                <a:cs typeface="Calibri"/>
                <a:sym typeface="Calibri"/>
              </a:rPr>
              <a:t>What helped move the conversation forward?</a:t>
            </a:r>
            <a:endParaRPr dirty="0">
              <a:latin typeface="+mn-lt"/>
            </a:endParaRPr>
          </a:p>
          <a:p>
            <a:pPr marL="171450" lvl="0" indent="-171450" algn="l" rtl="0">
              <a:lnSpc>
                <a:spcPct val="100000"/>
              </a:lnSpc>
              <a:spcBef>
                <a:spcPts val="0"/>
              </a:spcBef>
              <a:spcAft>
                <a:spcPts val="0"/>
              </a:spcAft>
              <a:buSzPts val="1400"/>
              <a:buFont typeface="Arial" panose="020B0604020202020204" pitchFamily="34" charset="0"/>
              <a:buChar char="•"/>
            </a:pPr>
            <a:r>
              <a:rPr lang="en-US" sz="1200" b="1" i="0" u="none" strike="noStrike" dirty="0">
                <a:solidFill>
                  <a:srgbClr val="000000"/>
                </a:solidFill>
                <a:latin typeface="+mn-lt"/>
                <a:ea typeface="Calibri"/>
                <a:cs typeface="Calibri"/>
                <a:sym typeface="Calibri"/>
              </a:rPr>
              <a:t>Information Gathering</a:t>
            </a:r>
            <a:endParaRPr dirty="0">
              <a:latin typeface="+mn-lt"/>
            </a:endParaRPr>
          </a:p>
          <a:p>
            <a:pPr marL="628650" lvl="2" indent="-171450" algn="l" rtl="0">
              <a:lnSpc>
                <a:spcPct val="100000"/>
              </a:lnSpc>
              <a:spcBef>
                <a:spcPts val="0"/>
              </a:spcBef>
              <a:spcAft>
                <a:spcPts val="0"/>
              </a:spcAft>
              <a:buSzPts val="1400"/>
              <a:buFont typeface="Arial" panose="020B0604020202020204" pitchFamily="34" charset="0"/>
              <a:buChar char="•"/>
            </a:pPr>
            <a:r>
              <a:rPr lang="en-US" sz="1200" b="0" i="0" u="none" strike="noStrike" dirty="0">
                <a:solidFill>
                  <a:srgbClr val="000000"/>
                </a:solidFill>
                <a:latin typeface="+mn-lt"/>
                <a:ea typeface="Calibri"/>
                <a:cs typeface="Calibri"/>
                <a:sym typeface="Calibri"/>
              </a:rPr>
              <a:t>What information did we learn?</a:t>
            </a:r>
            <a:endParaRPr dirty="0">
              <a:latin typeface="+mn-lt"/>
            </a:endParaRPr>
          </a:p>
          <a:p>
            <a:pPr marL="628650" lvl="2" indent="-171450" algn="l" rtl="0">
              <a:lnSpc>
                <a:spcPct val="100000"/>
              </a:lnSpc>
              <a:spcBef>
                <a:spcPts val="0"/>
              </a:spcBef>
              <a:spcAft>
                <a:spcPts val="0"/>
              </a:spcAft>
              <a:buSzPts val="1400"/>
              <a:buFont typeface="Arial" panose="020B0604020202020204" pitchFamily="34" charset="0"/>
              <a:buChar char="•"/>
            </a:pPr>
            <a:r>
              <a:rPr lang="en-US" sz="1200" b="0" i="0" u="none" strike="noStrike" dirty="0">
                <a:solidFill>
                  <a:srgbClr val="000000"/>
                </a:solidFill>
                <a:latin typeface="+mn-lt"/>
                <a:ea typeface="Calibri"/>
                <a:cs typeface="Calibri"/>
                <a:sym typeface="Calibri"/>
              </a:rPr>
              <a:t>What still feels unclear?</a:t>
            </a:r>
            <a:endParaRPr dirty="0">
              <a:latin typeface="+mn-lt"/>
            </a:endParaRPr>
          </a:p>
          <a:p>
            <a:pPr marL="171450" lvl="0" indent="-171450" algn="l" rtl="0">
              <a:lnSpc>
                <a:spcPct val="100000"/>
              </a:lnSpc>
              <a:spcBef>
                <a:spcPts val="0"/>
              </a:spcBef>
              <a:spcAft>
                <a:spcPts val="0"/>
              </a:spcAft>
              <a:buSzPts val="1400"/>
              <a:buFont typeface="Arial" panose="020B0604020202020204" pitchFamily="34" charset="0"/>
              <a:buChar char="•"/>
            </a:pPr>
            <a:r>
              <a:rPr lang="en-US" sz="1200" b="1" i="0" u="none" strike="noStrike" dirty="0">
                <a:solidFill>
                  <a:srgbClr val="000000"/>
                </a:solidFill>
                <a:latin typeface="+mn-lt"/>
                <a:ea typeface="Calibri"/>
                <a:cs typeface="Calibri"/>
                <a:sym typeface="Calibri"/>
              </a:rPr>
              <a:t>Missed Opportunities</a:t>
            </a:r>
            <a:endParaRPr dirty="0">
              <a:latin typeface="+mn-lt"/>
            </a:endParaRPr>
          </a:p>
          <a:p>
            <a:pPr marL="628650" lvl="2" indent="-171450" algn="l" rtl="0">
              <a:lnSpc>
                <a:spcPct val="100000"/>
              </a:lnSpc>
              <a:spcBef>
                <a:spcPts val="0"/>
              </a:spcBef>
              <a:spcAft>
                <a:spcPts val="0"/>
              </a:spcAft>
              <a:buSzPts val="1400"/>
              <a:buFont typeface="Arial" panose="020B0604020202020204" pitchFamily="34" charset="0"/>
              <a:buChar char="•"/>
            </a:pPr>
            <a:r>
              <a:rPr lang="en-US" sz="1200" b="0" i="0" u="none" strike="noStrike" dirty="0">
                <a:solidFill>
                  <a:srgbClr val="000000"/>
                </a:solidFill>
                <a:latin typeface="+mn-lt"/>
                <a:ea typeface="Calibri"/>
                <a:cs typeface="Calibri"/>
                <a:sym typeface="Calibri"/>
              </a:rPr>
              <a:t>What could have been explored further?</a:t>
            </a:r>
            <a:endParaRPr dirty="0">
              <a:latin typeface="+mn-lt"/>
            </a:endParaRPr>
          </a:p>
          <a:p>
            <a:pPr marL="628650" lvl="2" indent="-171450" algn="l" rtl="0">
              <a:lnSpc>
                <a:spcPct val="100000"/>
              </a:lnSpc>
              <a:spcBef>
                <a:spcPts val="0"/>
              </a:spcBef>
              <a:spcAft>
                <a:spcPts val="0"/>
              </a:spcAft>
              <a:buSzPts val="1400"/>
              <a:buFont typeface="Arial" panose="020B0604020202020204" pitchFamily="34" charset="0"/>
              <a:buChar char="•"/>
            </a:pPr>
            <a:r>
              <a:rPr lang="en-US" sz="1200" b="0" i="0" u="none" strike="noStrike" dirty="0">
                <a:solidFill>
                  <a:srgbClr val="000000"/>
                </a:solidFill>
                <a:latin typeface="+mn-lt"/>
                <a:ea typeface="Calibri"/>
                <a:cs typeface="Calibri"/>
                <a:sym typeface="Calibri"/>
              </a:rPr>
              <a:t>Were there moments where follow-up questions could have helped?</a:t>
            </a:r>
            <a:endParaRPr dirty="0">
              <a:latin typeface="+mn-lt"/>
            </a:endParaRPr>
          </a:p>
          <a:p>
            <a:pPr marL="171450" lvl="0" indent="-171450" algn="l" rtl="0">
              <a:lnSpc>
                <a:spcPct val="100000"/>
              </a:lnSpc>
              <a:spcBef>
                <a:spcPts val="0"/>
              </a:spcBef>
              <a:spcAft>
                <a:spcPts val="0"/>
              </a:spcAft>
              <a:buSzPts val="1400"/>
              <a:buFont typeface="Arial" panose="020B0604020202020204" pitchFamily="34" charset="0"/>
              <a:buChar char="•"/>
            </a:pPr>
            <a:r>
              <a:rPr lang="en-US" sz="1200" b="1" i="0" u="none" strike="noStrike" dirty="0">
                <a:solidFill>
                  <a:srgbClr val="000000"/>
                </a:solidFill>
                <a:latin typeface="+mn-lt"/>
                <a:ea typeface="Calibri"/>
                <a:cs typeface="Calibri"/>
                <a:sym typeface="Calibri"/>
              </a:rPr>
              <a:t>Caregiver Behavior</a:t>
            </a:r>
            <a:endParaRPr dirty="0">
              <a:latin typeface="+mn-lt"/>
            </a:endParaRPr>
          </a:p>
          <a:p>
            <a:pPr marL="628650" lvl="2" indent="-171450" algn="l" rtl="0">
              <a:lnSpc>
                <a:spcPct val="100000"/>
              </a:lnSpc>
              <a:spcBef>
                <a:spcPts val="0"/>
              </a:spcBef>
              <a:spcAft>
                <a:spcPts val="0"/>
              </a:spcAft>
              <a:buSzPts val="1400"/>
              <a:buFont typeface="Arial" panose="020B0604020202020204" pitchFamily="34" charset="0"/>
              <a:buChar char="•"/>
            </a:pPr>
            <a:r>
              <a:rPr lang="en-US" sz="1200" b="0" i="0" u="none" strike="noStrike" dirty="0">
                <a:solidFill>
                  <a:srgbClr val="000000"/>
                </a:solidFill>
                <a:latin typeface="+mn-lt"/>
                <a:ea typeface="Calibri"/>
                <a:cs typeface="Calibri"/>
                <a:sym typeface="Calibri"/>
              </a:rPr>
              <a:t>What did you notice about the caregiver’s responses?</a:t>
            </a:r>
            <a:endParaRPr dirty="0">
              <a:latin typeface="+mn-lt"/>
            </a:endParaRPr>
          </a:p>
          <a:p>
            <a:pPr marL="628650" lvl="2" indent="-171450" algn="l" rtl="0">
              <a:lnSpc>
                <a:spcPct val="100000"/>
              </a:lnSpc>
              <a:spcBef>
                <a:spcPts val="0"/>
              </a:spcBef>
              <a:spcAft>
                <a:spcPts val="0"/>
              </a:spcAft>
              <a:buSzPts val="1400"/>
              <a:buFont typeface="Arial" panose="020B0604020202020204" pitchFamily="34" charset="0"/>
              <a:buChar char="•"/>
            </a:pPr>
            <a:r>
              <a:rPr lang="en-US" sz="1200" b="0" i="0" u="none" strike="noStrike" dirty="0">
                <a:solidFill>
                  <a:srgbClr val="000000"/>
                </a:solidFill>
                <a:latin typeface="+mn-lt"/>
                <a:ea typeface="Calibri"/>
                <a:cs typeface="Calibri"/>
                <a:sym typeface="Calibri"/>
              </a:rPr>
              <a:t>Were there any inconsistencies or concerns?</a:t>
            </a:r>
            <a:br>
              <a:rPr lang="en-US" b="0" dirty="0">
                <a:latin typeface="+mn-lt"/>
              </a:rPr>
            </a:br>
            <a:endParaRPr b="0" dirty="0">
              <a:latin typeface="+mn-lt"/>
            </a:endParaRPr>
          </a:p>
          <a:p>
            <a:pPr marL="0" lvl="0" indent="0" algn="l" rtl="0">
              <a:lnSpc>
                <a:spcPct val="100000"/>
              </a:lnSpc>
              <a:spcBef>
                <a:spcPts val="0"/>
              </a:spcBef>
              <a:spcAft>
                <a:spcPts val="0"/>
              </a:spcAft>
              <a:buSzPts val="1400"/>
              <a:buNone/>
            </a:pPr>
            <a:r>
              <a:rPr lang="en-US" sz="1200" b="1" i="0" u="none" strike="noStrike" dirty="0">
                <a:solidFill>
                  <a:srgbClr val="000000"/>
                </a:solidFill>
                <a:latin typeface="+mn-lt"/>
                <a:ea typeface="Calibri"/>
                <a:cs typeface="Calibri"/>
                <a:sym typeface="Calibri"/>
              </a:rPr>
              <a:t>Facilitator Answers:</a:t>
            </a:r>
            <a:endParaRPr b="0" dirty="0">
              <a:latin typeface="+mn-lt"/>
            </a:endParaRPr>
          </a:p>
          <a:p>
            <a:pPr marL="0" lvl="0" indent="0" algn="l" rtl="0">
              <a:lnSpc>
                <a:spcPct val="100000"/>
              </a:lnSpc>
              <a:spcBef>
                <a:spcPts val="0"/>
              </a:spcBef>
              <a:spcAft>
                <a:spcPts val="0"/>
              </a:spcAft>
              <a:buSzPts val="1400"/>
              <a:buNone/>
            </a:pPr>
            <a:r>
              <a:rPr lang="en-US" sz="1200" b="0" i="0" u="none" strike="noStrike" dirty="0">
                <a:solidFill>
                  <a:srgbClr val="000000"/>
                </a:solidFill>
                <a:latin typeface="+mn-lt"/>
                <a:ea typeface="Calibri"/>
                <a:cs typeface="Calibri"/>
                <a:sym typeface="Calibri"/>
              </a:rPr>
              <a:t>Participants should identify:</a:t>
            </a:r>
            <a:endParaRPr b="0" dirty="0">
              <a:latin typeface="+mn-lt"/>
            </a:endParaRPr>
          </a:p>
          <a:p>
            <a:pPr marL="171450" lvl="0" indent="-171450" algn="l" rtl="0">
              <a:lnSpc>
                <a:spcPct val="100000"/>
              </a:lnSpc>
              <a:spcBef>
                <a:spcPts val="0"/>
              </a:spcBef>
              <a:spcAft>
                <a:spcPts val="0"/>
              </a:spcAft>
              <a:buSzPts val="1400"/>
              <a:buFont typeface="Arial" panose="020B0604020202020204" pitchFamily="34" charset="0"/>
              <a:buChar char="•"/>
            </a:pPr>
            <a:r>
              <a:rPr lang="en-US" sz="1200" b="0" i="0" u="none" strike="noStrike" dirty="0">
                <a:solidFill>
                  <a:srgbClr val="000000"/>
                </a:solidFill>
                <a:latin typeface="+mn-lt"/>
                <a:ea typeface="Calibri"/>
                <a:cs typeface="Calibri"/>
                <a:sym typeface="Calibri"/>
              </a:rPr>
              <a:t>Caregiver minimized concerns.</a:t>
            </a:r>
            <a:endParaRPr dirty="0">
              <a:latin typeface="+mn-lt"/>
            </a:endParaRPr>
          </a:p>
          <a:p>
            <a:pPr marL="171450" lvl="0" indent="-171450" algn="l" rtl="0">
              <a:lnSpc>
                <a:spcPct val="100000"/>
              </a:lnSpc>
              <a:spcBef>
                <a:spcPts val="0"/>
              </a:spcBef>
              <a:spcAft>
                <a:spcPts val="0"/>
              </a:spcAft>
              <a:buSzPts val="1400"/>
              <a:buFont typeface="Arial" panose="020B0604020202020204" pitchFamily="34" charset="0"/>
              <a:buChar char="•"/>
            </a:pPr>
            <a:r>
              <a:rPr lang="en-US" sz="1200" b="0" i="0" u="none" strike="noStrike" dirty="0">
                <a:solidFill>
                  <a:srgbClr val="000000"/>
                </a:solidFill>
                <a:latin typeface="+mn-lt"/>
                <a:ea typeface="Calibri"/>
                <a:cs typeface="Calibri"/>
                <a:sym typeface="Calibri"/>
              </a:rPr>
              <a:t>Supervision unclear.</a:t>
            </a:r>
            <a:endParaRPr dirty="0">
              <a:latin typeface="+mn-lt"/>
            </a:endParaRPr>
          </a:p>
          <a:p>
            <a:pPr marL="171450" lvl="0" indent="-171450" algn="l" rtl="0">
              <a:lnSpc>
                <a:spcPct val="100000"/>
              </a:lnSpc>
              <a:spcBef>
                <a:spcPts val="0"/>
              </a:spcBef>
              <a:spcAft>
                <a:spcPts val="0"/>
              </a:spcAft>
              <a:buSzPts val="1400"/>
              <a:buFont typeface="Arial" panose="020B0604020202020204" pitchFamily="34" charset="0"/>
              <a:buChar char="•"/>
            </a:pPr>
            <a:r>
              <a:rPr lang="en-US" sz="1200" b="0" i="0" u="none" strike="noStrike" dirty="0">
                <a:solidFill>
                  <a:srgbClr val="000000"/>
                </a:solidFill>
                <a:latin typeface="+mn-lt"/>
                <a:ea typeface="Calibri"/>
                <a:cs typeface="Calibri"/>
                <a:sym typeface="Calibri"/>
              </a:rPr>
              <a:t>Medication concerns present.</a:t>
            </a:r>
            <a:endParaRPr dirty="0">
              <a:latin typeface="+mn-lt"/>
            </a:endParaRPr>
          </a:p>
          <a:p>
            <a:pPr marL="171450" lvl="0" indent="-171450" algn="l" rtl="0">
              <a:lnSpc>
                <a:spcPct val="100000"/>
              </a:lnSpc>
              <a:spcBef>
                <a:spcPts val="0"/>
              </a:spcBef>
              <a:spcAft>
                <a:spcPts val="0"/>
              </a:spcAft>
              <a:buSzPts val="1400"/>
              <a:buFont typeface="Arial" panose="020B0604020202020204" pitchFamily="34" charset="0"/>
              <a:buChar char="•"/>
            </a:pPr>
            <a:r>
              <a:rPr lang="en-US" sz="1200" b="0" i="0" u="none" strike="noStrike" dirty="0">
                <a:solidFill>
                  <a:srgbClr val="000000"/>
                </a:solidFill>
                <a:latin typeface="+mn-lt"/>
                <a:ea typeface="Calibri"/>
                <a:cs typeface="Calibri"/>
                <a:sym typeface="Calibri"/>
              </a:rPr>
              <a:t>DV indicators hinted.</a:t>
            </a:r>
            <a:endParaRPr dirty="0">
              <a:latin typeface="+mn-lt"/>
            </a:endParaRPr>
          </a:p>
          <a:p>
            <a:pPr marL="171450" lvl="0" indent="-171450" algn="l" rtl="0">
              <a:lnSpc>
                <a:spcPct val="100000"/>
              </a:lnSpc>
              <a:spcBef>
                <a:spcPts val="0"/>
              </a:spcBef>
              <a:spcAft>
                <a:spcPts val="0"/>
              </a:spcAft>
              <a:buSzPts val="1400"/>
              <a:buFont typeface="Arial" panose="020B0604020202020204" pitchFamily="34" charset="0"/>
              <a:buChar char="•"/>
            </a:pPr>
            <a:r>
              <a:rPr lang="en-US" sz="1200" b="0" i="0" u="none" strike="noStrike" dirty="0">
                <a:solidFill>
                  <a:srgbClr val="000000"/>
                </a:solidFill>
                <a:latin typeface="+mn-lt"/>
                <a:ea typeface="Calibri"/>
                <a:cs typeface="Calibri"/>
                <a:sym typeface="Calibri"/>
              </a:rPr>
              <a:t>Reinforce to the participants that the information is partial and still developing.</a:t>
            </a:r>
            <a:endParaRPr dirty="0">
              <a:latin typeface="+mn-lt"/>
            </a:endParaRPr>
          </a:p>
          <a:p>
            <a:pPr marL="0" lvl="0" indent="0" algn="l" rtl="0">
              <a:lnSpc>
                <a:spcPct val="100000"/>
              </a:lnSpc>
              <a:spcBef>
                <a:spcPts val="0"/>
              </a:spcBef>
              <a:spcAft>
                <a:spcPts val="0"/>
              </a:spcAft>
              <a:buSzPts val="1400"/>
              <a:buNone/>
            </a:pPr>
            <a:endParaRPr b="0" dirty="0">
              <a:latin typeface="+mn-lt"/>
            </a:endParaRPr>
          </a:p>
          <a:p>
            <a:pPr marL="0" lvl="0" indent="0" algn="l" rtl="0">
              <a:lnSpc>
                <a:spcPct val="100000"/>
              </a:lnSpc>
              <a:spcBef>
                <a:spcPts val="0"/>
              </a:spcBef>
              <a:spcAft>
                <a:spcPts val="0"/>
              </a:spcAft>
              <a:buSzPts val="1400"/>
              <a:buNone/>
            </a:pPr>
            <a:r>
              <a:rPr lang="en-US" sz="1200" b="1" i="0" u="none" strike="noStrike" dirty="0">
                <a:solidFill>
                  <a:srgbClr val="000000"/>
                </a:solidFill>
                <a:latin typeface="+mn-lt"/>
                <a:ea typeface="Calibri"/>
                <a:cs typeface="Calibri"/>
                <a:sym typeface="Calibri"/>
              </a:rPr>
              <a:t>Key Points:</a:t>
            </a:r>
            <a:r>
              <a:rPr lang="en-US" sz="1200" b="0" i="0" u="none" strike="noStrike" dirty="0">
                <a:solidFill>
                  <a:srgbClr val="000000"/>
                </a:solidFill>
                <a:latin typeface="+mn-lt"/>
                <a:ea typeface="Calibri"/>
                <a:cs typeface="Calibri"/>
                <a:sym typeface="Calibri"/>
              </a:rPr>
              <a:t> (ensure the following are covered)</a:t>
            </a:r>
            <a:endParaRPr b="0" dirty="0">
              <a:latin typeface="+mn-lt"/>
            </a:endParaRPr>
          </a:p>
          <a:p>
            <a:pPr marL="171450" lvl="0" indent="-171450" algn="l" rtl="0">
              <a:lnSpc>
                <a:spcPct val="100000"/>
              </a:lnSpc>
              <a:spcBef>
                <a:spcPts val="0"/>
              </a:spcBef>
              <a:spcAft>
                <a:spcPts val="0"/>
              </a:spcAft>
              <a:buSzPts val="1400"/>
              <a:buFont typeface="Arial" panose="020B0604020202020204" pitchFamily="34" charset="0"/>
              <a:buChar char="•"/>
            </a:pPr>
            <a:r>
              <a:rPr lang="en-US" sz="1200" b="0" i="0" u="none" strike="noStrike" dirty="0">
                <a:solidFill>
                  <a:srgbClr val="000000"/>
                </a:solidFill>
                <a:latin typeface="+mn-lt"/>
                <a:ea typeface="Calibri"/>
                <a:cs typeface="Calibri"/>
                <a:sym typeface="Calibri"/>
              </a:rPr>
              <a:t>Engagement impacts information quality.</a:t>
            </a:r>
            <a:endParaRPr dirty="0">
              <a:latin typeface="+mn-lt"/>
            </a:endParaRPr>
          </a:p>
          <a:p>
            <a:pPr marL="171450" lvl="0" indent="-171450" algn="l" rtl="0">
              <a:lnSpc>
                <a:spcPct val="100000"/>
              </a:lnSpc>
              <a:spcBef>
                <a:spcPts val="0"/>
              </a:spcBef>
              <a:spcAft>
                <a:spcPts val="0"/>
              </a:spcAft>
              <a:buSzPts val="1400"/>
              <a:buFont typeface="Arial" panose="020B0604020202020204" pitchFamily="34" charset="0"/>
              <a:buChar char="•"/>
            </a:pPr>
            <a:r>
              <a:rPr lang="en-US" sz="1200" b="0" i="0" u="none" strike="noStrike" dirty="0">
                <a:solidFill>
                  <a:srgbClr val="000000"/>
                </a:solidFill>
                <a:latin typeface="+mn-lt"/>
                <a:ea typeface="Calibri"/>
                <a:cs typeface="Calibri"/>
                <a:sym typeface="Calibri"/>
              </a:rPr>
              <a:t>Strong questions lead to better understanding.</a:t>
            </a:r>
            <a:endParaRPr dirty="0">
              <a:latin typeface="+mn-lt"/>
            </a:endParaRPr>
          </a:p>
          <a:p>
            <a:pPr marL="171450" lvl="0" indent="-171450" algn="l" rtl="0">
              <a:lnSpc>
                <a:spcPct val="100000"/>
              </a:lnSpc>
              <a:spcBef>
                <a:spcPts val="0"/>
              </a:spcBef>
              <a:spcAft>
                <a:spcPts val="0"/>
              </a:spcAft>
              <a:buSzPts val="1400"/>
              <a:buFont typeface="Arial" panose="020B0604020202020204" pitchFamily="34" charset="0"/>
              <a:buChar char="•"/>
            </a:pPr>
            <a:r>
              <a:rPr lang="en-US" sz="1200" b="0" i="0" u="none" strike="noStrike" dirty="0">
                <a:solidFill>
                  <a:srgbClr val="000000"/>
                </a:solidFill>
                <a:latin typeface="+mn-lt"/>
                <a:ea typeface="Calibri"/>
                <a:cs typeface="Calibri"/>
                <a:sym typeface="Calibri"/>
              </a:rPr>
              <a:t>Early information may be incomplete.</a:t>
            </a:r>
            <a:endParaRPr dirty="0">
              <a:latin typeface="+mn-lt"/>
            </a:endParaRPr>
          </a:p>
          <a:p>
            <a:pPr marL="171450" lvl="0" indent="-171450" algn="l" rtl="0">
              <a:lnSpc>
                <a:spcPct val="100000"/>
              </a:lnSpc>
              <a:spcBef>
                <a:spcPts val="0"/>
              </a:spcBef>
              <a:spcAft>
                <a:spcPts val="0"/>
              </a:spcAft>
              <a:buSzPts val="1400"/>
              <a:buFont typeface="Arial" panose="020B0604020202020204" pitchFamily="34" charset="0"/>
              <a:buChar char="•"/>
            </a:pPr>
            <a:r>
              <a:rPr lang="en-US" sz="1200" b="0" i="0" u="none" strike="noStrike" dirty="0">
                <a:solidFill>
                  <a:srgbClr val="000000"/>
                </a:solidFill>
                <a:latin typeface="+mn-lt"/>
                <a:ea typeface="Calibri"/>
                <a:cs typeface="Calibri"/>
                <a:sym typeface="Calibri"/>
              </a:rPr>
              <a:t>Specialists must clarify and follow up. </a:t>
            </a:r>
            <a:br>
              <a:rPr lang="en-US" b="0" dirty="0">
                <a:latin typeface="+mn-lt"/>
              </a:rPr>
            </a:br>
            <a:endParaRPr b="0" dirty="0">
              <a:latin typeface="+mn-lt"/>
            </a:endParaRPr>
          </a:p>
          <a:p>
            <a:pPr marL="0" lvl="0" indent="0" algn="l" rtl="0">
              <a:lnSpc>
                <a:spcPct val="100000"/>
              </a:lnSpc>
              <a:spcBef>
                <a:spcPts val="0"/>
              </a:spcBef>
              <a:spcAft>
                <a:spcPts val="0"/>
              </a:spcAft>
              <a:buSzPts val="1400"/>
              <a:buNone/>
            </a:pPr>
            <a:r>
              <a:rPr lang="en-US" sz="1200" b="1" i="0" u="none" strike="noStrike" dirty="0">
                <a:solidFill>
                  <a:srgbClr val="000000"/>
                </a:solidFill>
                <a:latin typeface="+mn-lt"/>
                <a:ea typeface="Calibri"/>
                <a:cs typeface="Calibri"/>
                <a:sym typeface="Calibri"/>
              </a:rPr>
              <a:t>Facilitator Notes:</a:t>
            </a:r>
            <a:endParaRPr b="0" dirty="0">
              <a:latin typeface="+mn-lt"/>
            </a:endParaRPr>
          </a:p>
          <a:p>
            <a:pPr marL="171450" lvl="0" indent="-171450" algn="l" rtl="0">
              <a:lnSpc>
                <a:spcPct val="100000"/>
              </a:lnSpc>
              <a:spcBef>
                <a:spcPts val="0"/>
              </a:spcBef>
              <a:spcAft>
                <a:spcPts val="0"/>
              </a:spcAft>
              <a:buSzPts val="1400"/>
              <a:buFont typeface="Arial" panose="020B0604020202020204" pitchFamily="34" charset="0"/>
              <a:buChar char="•"/>
            </a:pPr>
            <a:r>
              <a:rPr lang="en-US" sz="1200" b="1" i="0" u="none" strike="noStrike" dirty="0">
                <a:solidFill>
                  <a:srgbClr val="000000"/>
                </a:solidFill>
                <a:latin typeface="+mn-lt"/>
                <a:ea typeface="Calibri"/>
                <a:cs typeface="Calibri"/>
                <a:sym typeface="Calibri"/>
              </a:rPr>
              <a:t>DO NOT:</a:t>
            </a:r>
            <a:endParaRPr dirty="0">
              <a:latin typeface="+mn-lt"/>
            </a:endParaRPr>
          </a:p>
          <a:p>
            <a:pPr marL="628650" lvl="2" indent="-171450" algn="l" rtl="0">
              <a:lnSpc>
                <a:spcPct val="100000"/>
              </a:lnSpc>
              <a:spcBef>
                <a:spcPts val="0"/>
              </a:spcBef>
              <a:spcAft>
                <a:spcPts val="0"/>
              </a:spcAft>
              <a:buSzPts val="1400"/>
              <a:buFont typeface="Arial" panose="020B0604020202020204" pitchFamily="34" charset="0"/>
              <a:buChar char="•"/>
            </a:pPr>
            <a:r>
              <a:rPr lang="en-US" sz="1200" b="0" i="0" u="none" strike="noStrike" dirty="0">
                <a:solidFill>
                  <a:srgbClr val="000000"/>
                </a:solidFill>
                <a:latin typeface="+mn-lt"/>
                <a:ea typeface="Calibri"/>
                <a:cs typeface="Calibri"/>
                <a:sym typeface="Calibri"/>
              </a:rPr>
              <a:t>Tell the Specialist what they “should have done”.</a:t>
            </a:r>
            <a:endParaRPr dirty="0">
              <a:latin typeface="+mn-lt"/>
            </a:endParaRPr>
          </a:p>
          <a:p>
            <a:pPr marL="628650" lvl="2" indent="-171450" algn="l" rtl="0">
              <a:lnSpc>
                <a:spcPct val="100000"/>
              </a:lnSpc>
              <a:spcBef>
                <a:spcPts val="0"/>
              </a:spcBef>
              <a:spcAft>
                <a:spcPts val="0"/>
              </a:spcAft>
              <a:buSzPts val="1400"/>
              <a:buFont typeface="Arial" panose="020B0604020202020204" pitchFamily="34" charset="0"/>
              <a:buChar char="•"/>
            </a:pPr>
            <a:r>
              <a:rPr lang="en-US" sz="1200" b="0" i="0" u="none" strike="noStrike" dirty="0">
                <a:solidFill>
                  <a:srgbClr val="000000"/>
                </a:solidFill>
                <a:latin typeface="+mn-lt"/>
                <a:ea typeface="Calibri"/>
                <a:cs typeface="Calibri"/>
                <a:sym typeface="Calibri"/>
              </a:rPr>
              <a:t>Turn this into a lecture.</a:t>
            </a:r>
            <a:endParaRPr dirty="0">
              <a:latin typeface="+mn-lt"/>
            </a:endParaRPr>
          </a:p>
          <a:p>
            <a:pPr marL="171450" lvl="0" indent="-171450" algn="l" rtl="0">
              <a:lnSpc>
                <a:spcPct val="100000"/>
              </a:lnSpc>
              <a:spcBef>
                <a:spcPts val="0"/>
              </a:spcBef>
              <a:spcAft>
                <a:spcPts val="0"/>
              </a:spcAft>
              <a:buSzPts val="1400"/>
              <a:buFont typeface="Arial" panose="020B0604020202020204" pitchFamily="34" charset="0"/>
              <a:buChar char="•"/>
            </a:pPr>
            <a:r>
              <a:rPr lang="en-US" sz="1200" b="1" i="0" u="none" strike="noStrike" dirty="0">
                <a:solidFill>
                  <a:srgbClr val="000000"/>
                </a:solidFill>
                <a:latin typeface="+mn-lt"/>
                <a:ea typeface="Calibri"/>
                <a:cs typeface="Calibri"/>
                <a:sym typeface="Calibri"/>
              </a:rPr>
              <a:t>DO:</a:t>
            </a:r>
            <a:endParaRPr dirty="0">
              <a:latin typeface="+mn-lt"/>
            </a:endParaRPr>
          </a:p>
          <a:p>
            <a:pPr marL="628650" lvl="2" indent="-171450" algn="l" rtl="0">
              <a:lnSpc>
                <a:spcPct val="100000"/>
              </a:lnSpc>
              <a:spcBef>
                <a:spcPts val="0"/>
              </a:spcBef>
              <a:spcAft>
                <a:spcPts val="0"/>
              </a:spcAft>
              <a:buSzPts val="1400"/>
              <a:buFont typeface="Arial" panose="020B0604020202020204" pitchFamily="34" charset="0"/>
              <a:buChar char="•"/>
            </a:pPr>
            <a:r>
              <a:rPr lang="en-US" sz="1200" b="0" i="0" u="none" strike="noStrike" dirty="0">
                <a:solidFill>
                  <a:srgbClr val="000000"/>
                </a:solidFill>
                <a:latin typeface="+mn-lt"/>
                <a:ea typeface="Calibri"/>
                <a:cs typeface="Calibri"/>
                <a:sym typeface="Calibri"/>
              </a:rPr>
              <a:t>Ask questions.</a:t>
            </a:r>
            <a:endParaRPr dirty="0">
              <a:latin typeface="+mn-lt"/>
            </a:endParaRPr>
          </a:p>
          <a:p>
            <a:pPr marL="628650" lvl="2" indent="-171450" algn="l" rtl="0">
              <a:lnSpc>
                <a:spcPct val="100000"/>
              </a:lnSpc>
              <a:spcBef>
                <a:spcPts val="0"/>
              </a:spcBef>
              <a:spcAft>
                <a:spcPts val="0"/>
              </a:spcAft>
              <a:buSzPts val="1400"/>
              <a:buFont typeface="Arial" panose="020B0604020202020204" pitchFamily="34" charset="0"/>
              <a:buChar char="•"/>
            </a:pPr>
            <a:r>
              <a:rPr lang="en-US" sz="1200" b="0" i="0" u="none" strike="noStrike" dirty="0">
                <a:solidFill>
                  <a:srgbClr val="000000"/>
                </a:solidFill>
                <a:latin typeface="+mn-lt"/>
                <a:ea typeface="Calibri"/>
                <a:cs typeface="Calibri"/>
                <a:sym typeface="Calibri"/>
              </a:rPr>
              <a:t>Let participants identify gaps.</a:t>
            </a:r>
            <a:endParaRPr dirty="0">
              <a:latin typeface="+mn-lt"/>
            </a:endParaRPr>
          </a:p>
          <a:p>
            <a:pPr marL="628650" lvl="2" indent="-171450" algn="l" rtl="0">
              <a:lnSpc>
                <a:spcPct val="100000"/>
              </a:lnSpc>
              <a:spcBef>
                <a:spcPts val="0"/>
              </a:spcBef>
              <a:spcAft>
                <a:spcPts val="0"/>
              </a:spcAft>
              <a:buSzPts val="1400"/>
              <a:buFont typeface="Arial" panose="020B0604020202020204" pitchFamily="34" charset="0"/>
              <a:buChar char="•"/>
            </a:pPr>
            <a:r>
              <a:rPr lang="en-US" sz="1200" b="0" i="0" u="none" strike="noStrike" dirty="0">
                <a:solidFill>
                  <a:srgbClr val="000000"/>
                </a:solidFill>
                <a:latin typeface="+mn-lt"/>
                <a:ea typeface="Calibri"/>
                <a:cs typeface="Calibri"/>
                <a:sym typeface="Calibri"/>
              </a:rPr>
              <a:t>Build learning through reflection.</a:t>
            </a:r>
            <a:endParaRPr dirty="0">
              <a:latin typeface="+mn-lt"/>
            </a:endParaRPr>
          </a:p>
          <a:p>
            <a:pPr marL="171450" lvl="0" indent="-171450" algn="l" rtl="0">
              <a:lnSpc>
                <a:spcPct val="100000"/>
              </a:lnSpc>
              <a:spcBef>
                <a:spcPts val="0"/>
              </a:spcBef>
              <a:spcAft>
                <a:spcPts val="0"/>
              </a:spcAft>
              <a:buSzPts val="1400"/>
              <a:buFont typeface="Arial" panose="020B0604020202020204" pitchFamily="34" charset="0"/>
              <a:buChar char="•"/>
            </a:pPr>
            <a:r>
              <a:rPr lang="en-US" sz="1200" b="1" i="0" u="none" strike="noStrike" dirty="0">
                <a:solidFill>
                  <a:srgbClr val="000000"/>
                </a:solidFill>
                <a:latin typeface="+mn-lt"/>
                <a:ea typeface="Calibri"/>
                <a:cs typeface="Calibri"/>
                <a:sym typeface="Calibri"/>
              </a:rPr>
              <a:t>Tie Back to Process:</a:t>
            </a:r>
            <a:endParaRPr dirty="0">
              <a:latin typeface="+mn-lt"/>
            </a:endParaRPr>
          </a:p>
          <a:p>
            <a:pPr marL="628650" lvl="2" indent="-171450" algn="l" rtl="0">
              <a:lnSpc>
                <a:spcPct val="100000"/>
              </a:lnSpc>
              <a:spcBef>
                <a:spcPts val="0"/>
              </a:spcBef>
              <a:spcAft>
                <a:spcPts val="0"/>
              </a:spcAft>
              <a:buSzPts val="1400"/>
              <a:buFont typeface="Arial" panose="020B0604020202020204" pitchFamily="34" charset="0"/>
              <a:buChar char="•"/>
            </a:pPr>
            <a:r>
              <a:rPr lang="en-US" sz="1200" b="0" i="0" u="none" strike="noStrike" dirty="0">
                <a:solidFill>
                  <a:srgbClr val="000000"/>
                </a:solidFill>
                <a:latin typeface="+mn-lt"/>
                <a:ea typeface="Calibri"/>
                <a:cs typeface="Calibri"/>
                <a:sym typeface="Calibri"/>
              </a:rPr>
              <a:t>This is how understanding develops.</a:t>
            </a:r>
            <a:endParaRPr dirty="0">
              <a:latin typeface="+mn-lt"/>
            </a:endParaRPr>
          </a:p>
          <a:p>
            <a:pPr marL="628650" lvl="2" indent="-171450" algn="l" rtl="0">
              <a:lnSpc>
                <a:spcPct val="100000"/>
              </a:lnSpc>
              <a:spcBef>
                <a:spcPts val="0"/>
              </a:spcBef>
              <a:spcAft>
                <a:spcPts val="0"/>
              </a:spcAft>
              <a:buSzPts val="1400"/>
              <a:buFont typeface="Arial" panose="020B0604020202020204" pitchFamily="34" charset="0"/>
              <a:buChar char="•"/>
            </a:pPr>
            <a:r>
              <a:rPr lang="en-US" sz="1200" b="0" i="0" u="none" strike="noStrike" dirty="0">
                <a:solidFill>
                  <a:srgbClr val="000000"/>
                </a:solidFill>
                <a:latin typeface="+mn-lt"/>
                <a:ea typeface="Calibri"/>
                <a:cs typeface="Calibri"/>
                <a:sym typeface="Calibri"/>
              </a:rPr>
              <a:t>More information is coming.</a:t>
            </a:r>
            <a:endParaRPr dirty="0">
              <a:latin typeface="+mn-lt"/>
            </a:endParaRPr>
          </a:p>
          <a:p>
            <a:pPr marL="0" lvl="0" indent="0" algn="l" rtl="0">
              <a:lnSpc>
                <a:spcPct val="100000"/>
              </a:lnSpc>
              <a:spcBef>
                <a:spcPts val="0"/>
              </a:spcBef>
              <a:spcAft>
                <a:spcPts val="0"/>
              </a:spcAft>
              <a:buSzPts val="1400"/>
              <a:buNone/>
            </a:pPr>
            <a:endParaRPr b="0" dirty="0">
              <a:latin typeface="+mn-lt"/>
            </a:endParaRPr>
          </a:p>
          <a:p>
            <a:pPr marL="0" lvl="0" indent="0" algn="l" rtl="0">
              <a:lnSpc>
                <a:spcPct val="100000"/>
              </a:lnSpc>
              <a:spcBef>
                <a:spcPts val="0"/>
              </a:spcBef>
              <a:spcAft>
                <a:spcPts val="0"/>
              </a:spcAft>
              <a:buSzPts val="1400"/>
              <a:buNone/>
            </a:pPr>
            <a:r>
              <a:rPr lang="en-US" sz="1200" b="1" i="0" u="none" strike="noStrike" dirty="0">
                <a:solidFill>
                  <a:srgbClr val="000000"/>
                </a:solidFill>
                <a:latin typeface="+mn-lt"/>
                <a:ea typeface="Calibri"/>
                <a:cs typeface="Calibri"/>
                <a:sym typeface="Calibri"/>
              </a:rPr>
              <a:t>SDM Connection:</a:t>
            </a:r>
            <a:endParaRPr b="0" dirty="0">
              <a:latin typeface="+mn-lt"/>
            </a:endParaRPr>
          </a:p>
          <a:p>
            <a:pPr marL="171450" lvl="0" indent="-171450" algn="l" rtl="0">
              <a:lnSpc>
                <a:spcPct val="100000"/>
              </a:lnSpc>
              <a:spcBef>
                <a:spcPts val="0"/>
              </a:spcBef>
              <a:spcAft>
                <a:spcPts val="0"/>
              </a:spcAft>
              <a:buSzPts val="1400"/>
              <a:buFont typeface="Arial" panose="020B0604020202020204" pitchFamily="34" charset="0"/>
              <a:buChar char="•"/>
            </a:pPr>
            <a:r>
              <a:rPr lang="en-US" sz="1200" b="0" i="0" u="none" strike="noStrike" dirty="0">
                <a:solidFill>
                  <a:srgbClr val="000000"/>
                </a:solidFill>
                <a:latin typeface="+mn-lt"/>
                <a:ea typeface="Calibri"/>
                <a:cs typeface="Calibri"/>
                <a:sym typeface="Calibri"/>
              </a:rPr>
              <a:t>Information gathered here will later support the identification of safety threats.</a:t>
            </a:r>
            <a:endParaRPr dirty="0">
              <a:latin typeface="+mn-lt"/>
            </a:endParaRPr>
          </a:p>
        </p:txBody>
      </p:sp>
      <p:sp>
        <p:nvSpPr>
          <p:cNvPr id="691" name="Google Shape;691;g3f5a1507d12_0_84:notes"/>
          <p:cNvSpPr>
            <a:spLocks noGrp="1" noRot="1" noChangeAspect="1"/>
          </p:cNvSpPr>
          <p:nvPr>
            <p:ph type="sldImg" idx="3"/>
          </p:nvPr>
        </p:nvSpPr>
        <p:spPr>
          <a:xfrm>
            <a:off x="690563" y="884238"/>
            <a:ext cx="5497512" cy="3094037"/>
          </a:xfrm>
          <a:custGeom>
            <a:avLst/>
            <a:gdLst/>
            <a:ahLst/>
            <a:cxnLst/>
            <a:rect l="l" t="t" r="r" b="b"/>
            <a:pathLst>
              <a:path w="120000" h="120000" extrusionOk="0">
                <a:moveTo>
                  <a:pt x="0" y="0"/>
                </a:moveTo>
                <a:lnTo>
                  <a:pt x="120000" y="0"/>
                </a:lnTo>
                <a:lnTo>
                  <a:pt x="120000" y="120000"/>
                </a:lnTo>
                <a:lnTo>
                  <a:pt x="0" y="120000"/>
                </a:lnTo>
                <a:close/>
              </a:path>
            </a:pathLst>
          </a:custGeom>
          <a:noFill/>
          <a:ln w="12450" cap="flat" cmpd="sng">
            <a:solidFill>
              <a:srgbClr val="000000"/>
            </a:solidFill>
            <a:prstDash val="solid"/>
            <a:round/>
            <a:headEnd type="none" w="sm" len="sm"/>
            <a:tailEnd type="none" w="sm" len="sm"/>
          </a:ln>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7"/>
        <p:cNvGrpSpPr/>
        <p:nvPr/>
      </p:nvGrpSpPr>
      <p:grpSpPr>
        <a:xfrm>
          <a:off x="0" y="0"/>
          <a:ext cx="0" cy="0"/>
          <a:chOff x="0" y="0"/>
          <a:chExt cx="0" cy="0"/>
        </a:xfrm>
      </p:grpSpPr>
      <p:sp>
        <p:nvSpPr>
          <p:cNvPr id="698" name="Google Shape;698;g3f953026ba0_0_510:notes"/>
          <p:cNvSpPr>
            <a:spLocks noGrp="1" noRot="1" noChangeAspect="1"/>
          </p:cNvSpPr>
          <p:nvPr>
            <p:ph type="sldImg" idx="2"/>
          </p:nvPr>
        </p:nvSpPr>
        <p:spPr>
          <a:xfrm>
            <a:off x="685800" y="917575"/>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99" name="Google Shape;699;g3f953026ba0_0_510:notes"/>
          <p:cNvSpPr txBox="1">
            <a:spLocks noGrp="1"/>
          </p:cNvSpPr>
          <p:nvPr>
            <p:ph type="body" idx="1"/>
          </p:nvPr>
        </p:nvSpPr>
        <p:spPr>
          <a:xfrm>
            <a:off x="685800" y="4003675"/>
            <a:ext cx="5486400" cy="42227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sz="1200" b="1" i="0" u="none" strike="noStrike" dirty="0">
                <a:solidFill>
                  <a:srgbClr val="000000"/>
                </a:solidFill>
                <a:latin typeface="+mn-lt"/>
                <a:ea typeface="Calibri"/>
                <a:cs typeface="Calibri"/>
                <a:sym typeface="Calibri"/>
              </a:rPr>
              <a:t>CLOSING AND TRANSITION TO BREAK </a:t>
            </a:r>
            <a:endParaRPr sz="1200" b="1" dirty="0">
              <a:latin typeface="+mn-lt"/>
            </a:endParaRPr>
          </a:p>
          <a:p>
            <a:pPr marL="0" lvl="0" indent="0" algn="l" rtl="0">
              <a:lnSpc>
                <a:spcPct val="100000"/>
              </a:lnSpc>
              <a:spcBef>
                <a:spcPts val="0"/>
              </a:spcBef>
              <a:spcAft>
                <a:spcPts val="0"/>
              </a:spcAft>
              <a:buSzPts val="1400"/>
              <a:buNone/>
            </a:pPr>
            <a:endParaRPr sz="1200" b="0" dirty="0">
              <a:latin typeface="+mn-lt"/>
            </a:endParaRPr>
          </a:p>
          <a:p>
            <a:pPr marL="0" lvl="0" indent="0" algn="l" rtl="0">
              <a:lnSpc>
                <a:spcPct val="100000"/>
              </a:lnSpc>
              <a:spcBef>
                <a:spcPts val="0"/>
              </a:spcBef>
              <a:spcAft>
                <a:spcPts val="0"/>
              </a:spcAft>
              <a:buSzPts val="1400"/>
              <a:buNone/>
            </a:pPr>
            <a:r>
              <a:rPr lang="en-US" sz="1200" b="1" i="0" u="none" strike="noStrike" dirty="0">
                <a:solidFill>
                  <a:srgbClr val="000000"/>
                </a:solidFill>
                <a:latin typeface="+mn-lt"/>
                <a:ea typeface="Calibri"/>
                <a:cs typeface="Calibri"/>
                <a:sym typeface="Calibri"/>
              </a:rPr>
              <a:t>Time:</a:t>
            </a:r>
            <a:r>
              <a:rPr lang="en-US" sz="1200" b="0" i="0" u="none" strike="noStrike" dirty="0">
                <a:solidFill>
                  <a:srgbClr val="000000"/>
                </a:solidFill>
                <a:latin typeface="+mn-lt"/>
                <a:ea typeface="Calibri"/>
                <a:cs typeface="Calibri"/>
                <a:sym typeface="Calibri"/>
              </a:rPr>
              <a:t> 4 minutes</a:t>
            </a:r>
            <a:endParaRPr sz="1200" b="0" dirty="0">
              <a:latin typeface="+mn-lt"/>
            </a:endParaRPr>
          </a:p>
          <a:p>
            <a:pPr marL="0" lvl="0" indent="0" algn="l" rtl="0">
              <a:lnSpc>
                <a:spcPct val="100000"/>
              </a:lnSpc>
              <a:spcBef>
                <a:spcPts val="0"/>
              </a:spcBef>
              <a:spcAft>
                <a:spcPts val="0"/>
              </a:spcAft>
              <a:buSzPts val="1400"/>
              <a:buNone/>
            </a:pPr>
            <a:r>
              <a:rPr lang="en-US" sz="1200" b="1" i="0" u="none" strike="noStrike" dirty="0">
                <a:solidFill>
                  <a:srgbClr val="000000"/>
                </a:solidFill>
                <a:latin typeface="+mn-lt"/>
                <a:ea typeface="Calibri"/>
                <a:cs typeface="Calibri"/>
                <a:sym typeface="Calibri"/>
              </a:rPr>
              <a:t>Purpose: </a:t>
            </a:r>
            <a:r>
              <a:rPr lang="en-US" sz="1200" b="0" i="0" u="none" strike="noStrike" dirty="0">
                <a:solidFill>
                  <a:srgbClr val="000000"/>
                </a:solidFill>
                <a:latin typeface="+mn-lt"/>
                <a:ea typeface="Calibri"/>
                <a:cs typeface="Calibri"/>
                <a:sym typeface="Calibri"/>
              </a:rPr>
              <a:t>To reinforce key learning from the caregiver simulation and provide a clear transition to the break before continuing the investigation process</a:t>
            </a:r>
            <a:endParaRPr sz="1200" b="0" dirty="0">
              <a:latin typeface="+mn-lt"/>
            </a:endParaRPr>
          </a:p>
          <a:p>
            <a:pPr marL="0" lvl="0" indent="0" algn="l" rtl="0">
              <a:lnSpc>
                <a:spcPct val="100000"/>
              </a:lnSpc>
              <a:spcBef>
                <a:spcPts val="0"/>
              </a:spcBef>
              <a:spcAft>
                <a:spcPts val="0"/>
              </a:spcAft>
              <a:buSzPts val="1400"/>
              <a:buNone/>
            </a:pPr>
            <a:endParaRPr sz="1200" b="0" dirty="0">
              <a:latin typeface="+mn-lt"/>
            </a:endParaRPr>
          </a:p>
          <a:p>
            <a:pPr marL="0" lvl="0" indent="0" algn="l" rtl="0">
              <a:lnSpc>
                <a:spcPct val="100000"/>
              </a:lnSpc>
              <a:spcBef>
                <a:spcPts val="0"/>
              </a:spcBef>
              <a:spcAft>
                <a:spcPts val="0"/>
              </a:spcAft>
              <a:buSzPts val="1400"/>
              <a:buNone/>
            </a:pPr>
            <a:r>
              <a:rPr lang="en-US" sz="1200" b="1" i="0" u="none" strike="noStrike" dirty="0">
                <a:solidFill>
                  <a:srgbClr val="000000"/>
                </a:solidFill>
                <a:latin typeface="+mn-lt"/>
                <a:ea typeface="Calibri"/>
                <a:cs typeface="Calibri"/>
                <a:sym typeface="Calibri"/>
              </a:rPr>
              <a:t>Activity Set Up:</a:t>
            </a:r>
            <a:endParaRPr sz="1200" b="0" dirty="0">
              <a:latin typeface="+mn-lt"/>
            </a:endParaRPr>
          </a:p>
          <a:p>
            <a:pPr marL="171450" lvl="0" indent="-171450" algn="l" rtl="0">
              <a:lnSpc>
                <a:spcPct val="100000"/>
              </a:lnSpc>
              <a:spcBef>
                <a:spcPts val="0"/>
              </a:spcBef>
              <a:spcAft>
                <a:spcPts val="0"/>
              </a:spcAft>
              <a:buSzPts val="1400"/>
              <a:buFont typeface="Arial" panose="020B0604020202020204" pitchFamily="34" charset="0"/>
              <a:buChar char="•"/>
            </a:pPr>
            <a:r>
              <a:rPr lang="en-US" sz="1200" b="0" i="0" u="none" strike="noStrike" dirty="0">
                <a:solidFill>
                  <a:srgbClr val="000000"/>
                </a:solidFill>
                <a:latin typeface="+mn-lt"/>
                <a:ea typeface="Calibri"/>
                <a:cs typeface="Calibri"/>
                <a:sym typeface="Calibri"/>
              </a:rPr>
              <a:t>Participants seated. </a:t>
            </a:r>
            <a:endParaRPr sz="1200" dirty="0">
              <a:latin typeface="+mn-lt"/>
            </a:endParaRPr>
          </a:p>
          <a:p>
            <a:pPr marL="171450" lvl="0" indent="-171450" algn="l" rtl="0">
              <a:lnSpc>
                <a:spcPct val="100000"/>
              </a:lnSpc>
              <a:spcBef>
                <a:spcPts val="0"/>
              </a:spcBef>
              <a:spcAft>
                <a:spcPts val="0"/>
              </a:spcAft>
              <a:buSzPts val="1400"/>
              <a:buFont typeface="Arial" panose="020B0604020202020204" pitchFamily="34" charset="0"/>
              <a:buChar char="•"/>
            </a:pPr>
            <a:r>
              <a:rPr lang="en-US" sz="1200" b="0" i="0" u="none" strike="noStrike" dirty="0">
                <a:solidFill>
                  <a:srgbClr val="000000"/>
                </a:solidFill>
                <a:latin typeface="+mn-lt"/>
                <a:ea typeface="Calibri"/>
                <a:cs typeface="Calibri"/>
                <a:sym typeface="Calibri"/>
              </a:rPr>
              <a:t>No materials required.</a:t>
            </a:r>
            <a:br>
              <a:rPr lang="en-US" sz="1200" b="0" dirty="0">
                <a:latin typeface="+mn-lt"/>
              </a:rPr>
            </a:br>
            <a:endParaRPr sz="1200" b="0" dirty="0">
              <a:latin typeface="+mn-lt"/>
            </a:endParaRPr>
          </a:p>
          <a:p>
            <a:pPr marL="0" lvl="0" indent="0" algn="l" rtl="0">
              <a:lnSpc>
                <a:spcPct val="100000"/>
              </a:lnSpc>
              <a:spcBef>
                <a:spcPts val="0"/>
              </a:spcBef>
              <a:spcAft>
                <a:spcPts val="0"/>
              </a:spcAft>
              <a:buSzPts val="1400"/>
              <a:buNone/>
            </a:pPr>
            <a:r>
              <a:rPr lang="en-US" sz="1200" b="1" i="0" u="none" strike="noStrike" dirty="0">
                <a:solidFill>
                  <a:srgbClr val="000000"/>
                </a:solidFill>
                <a:latin typeface="+mn-lt"/>
                <a:ea typeface="Calibri"/>
                <a:cs typeface="Calibri"/>
                <a:sym typeface="Calibri"/>
              </a:rPr>
              <a:t>Activity Instructions:</a:t>
            </a:r>
            <a:endParaRPr sz="1200" b="0" dirty="0">
              <a:latin typeface="+mn-lt"/>
            </a:endParaRPr>
          </a:p>
          <a:p>
            <a:pPr marL="171450" lvl="0" indent="-171450" algn="l" rtl="0">
              <a:lnSpc>
                <a:spcPct val="100000"/>
              </a:lnSpc>
              <a:spcBef>
                <a:spcPts val="0"/>
              </a:spcBef>
              <a:spcAft>
                <a:spcPts val="0"/>
              </a:spcAft>
              <a:buSzPts val="1400"/>
              <a:buFont typeface="Arial" panose="020B0604020202020204" pitchFamily="34" charset="0"/>
              <a:buChar char="•"/>
            </a:pPr>
            <a:r>
              <a:rPr lang="en-US" sz="1200" b="0" i="0" u="none" strike="noStrike" dirty="0">
                <a:solidFill>
                  <a:srgbClr val="000000"/>
                </a:solidFill>
                <a:latin typeface="+mn-lt"/>
                <a:ea typeface="Calibri"/>
                <a:cs typeface="Calibri"/>
                <a:sym typeface="Calibri"/>
              </a:rPr>
              <a:t>Brief facilitator-led reflection.</a:t>
            </a:r>
            <a:endParaRPr sz="1200" dirty="0">
              <a:latin typeface="+mn-lt"/>
            </a:endParaRPr>
          </a:p>
          <a:p>
            <a:pPr marL="171450" lvl="0" indent="-171450" algn="l" rtl="0">
              <a:lnSpc>
                <a:spcPct val="100000"/>
              </a:lnSpc>
              <a:spcBef>
                <a:spcPts val="0"/>
              </a:spcBef>
              <a:spcAft>
                <a:spcPts val="0"/>
              </a:spcAft>
              <a:buSzPts val="1400"/>
              <a:buFont typeface="Arial" panose="020B0604020202020204" pitchFamily="34" charset="0"/>
              <a:buChar char="•"/>
            </a:pPr>
            <a:r>
              <a:rPr lang="en-US" sz="1200" b="0" i="0" u="none" strike="noStrike" dirty="0">
                <a:solidFill>
                  <a:srgbClr val="000000"/>
                </a:solidFill>
                <a:latin typeface="+mn-lt"/>
                <a:ea typeface="Calibri"/>
                <a:cs typeface="Calibri"/>
                <a:sym typeface="Calibri"/>
              </a:rPr>
              <a:t>Transition to break.</a:t>
            </a:r>
            <a:endParaRPr sz="1200" dirty="0">
              <a:latin typeface="+mn-lt"/>
            </a:endParaRPr>
          </a:p>
          <a:p>
            <a:pPr marL="0" lvl="0" indent="0" algn="l" rtl="0">
              <a:lnSpc>
                <a:spcPct val="100000"/>
              </a:lnSpc>
              <a:spcBef>
                <a:spcPts val="0"/>
              </a:spcBef>
              <a:spcAft>
                <a:spcPts val="0"/>
              </a:spcAft>
              <a:buSzPts val="1400"/>
              <a:buNone/>
            </a:pPr>
            <a:endParaRPr sz="1200" b="0" dirty="0">
              <a:latin typeface="+mn-lt"/>
            </a:endParaRPr>
          </a:p>
          <a:p>
            <a:pPr marL="0" lvl="0" indent="0" algn="l" rtl="0">
              <a:lnSpc>
                <a:spcPct val="100000"/>
              </a:lnSpc>
              <a:spcBef>
                <a:spcPts val="0"/>
              </a:spcBef>
              <a:spcAft>
                <a:spcPts val="0"/>
              </a:spcAft>
              <a:buSzPts val="1400"/>
              <a:buNone/>
            </a:pPr>
            <a:r>
              <a:rPr lang="en-US" sz="1200" b="1" i="0" u="none" strike="noStrike" dirty="0">
                <a:solidFill>
                  <a:srgbClr val="000000"/>
                </a:solidFill>
                <a:latin typeface="+mn-lt"/>
                <a:ea typeface="Calibri"/>
                <a:cs typeface="Calibri"/>
                <a:sym typeface="Calibri"/>
              </a:rPr>
              <a:t>Say:</a:t>
            </a:r>
            <a:endParaRPr sz="1200" b="0" dirty="0">
              <a:latin typeface="+mn-lt"/>
            </a:endParaRPr>
          </a:p>
          <a:p>
            <a:pPr marL="0" lvl="0" indent="0" algn="l" rtl="0">
              <a:lnSpc>
                <a:spcPct val="100000"/>
              </a:lnSpc>
              <a:spcBef>
                <a:spcPts val="0"/>
              </a:spcBef>
              <a:spcAft>
                <a:spcPts val="0"/>
              </a:spcAft>
              <a:buSzPts val="1400"/>
              <a:buNone/>
            </a:pPr>
            <a:r>
              <a:rPr lang="en-US" sz="1200" b="1" i="1" u="none" strike="noStrike" dirty="0">
                <a:solidFill>
                  <a:srgbClr val="000000"/>
                </a:solidFill>
                <a:latin typeface="+mn-lt"/>
                <a:ea typeface="Calibri"/>
                <a:cs typeface="Calibri"/>
                <a:sym typeface="Calibri"/>
              </a:rPr>
              <a:t>In this section, you had the opportunity to engage with the caregiver and begin gathering information about what is happening in the family.</a:t>
            </a:r>
            <a:endParaRPr sz="1200" b="0" dirty="0">
              <a:latin typeface="+mn-lt"/>
            </a:endParaRPr>
          </a:p>
          <a:p>
            <a:pPr marL="0" lvl="0" indent="0" algn="l" rtl="0">
              <a:lnSpc>
                <a:spcPct val="100000"/>
              </a:lnSpc>
              <a:spcBef>
                <a:spcPts val="0"/>
              </a:spcBef>
              <a:spcAft>
                <a:spcPts val="0"/>
              </a:spcAft>
              <a:buSzPts val="1400"/>
              <a:buNone/>
            </a:pPr>
            <a:endParaRPr sz="1200" b="0" dirty="0">
              <a:latin typeface="+mn-lt"/>
            </a:endParaRPr>
          </a:p>
          <a:p>
            <a:pPr marL="0" lvl="0" indent="0" algn="l" rtl="0">
              <a:lnSpc>
                <a:spcPct val="100000"/>
              </a:lnSpc>
              <a:spcBef>
                <a:spcPts val="0"/>
              </a:spcBef>
              <a:spcAft>
                <a:spcPts val="0"/>
              </a:spcAft>
              <a:buSzPts val="1400"/>
              <a:buNone/>
            </a:pPr>
            <a:r>
              <a:rPr lang="en-US" sz="1200" b="1" i="1" u="none" strike="noStrike" dirty="0">
                <a:solidFill>
                  <a:srgbClr val="000000"/>
                </a:solidFill>
                <a:latin typeface="+mn-lt"/>
                <a:ea typeface="Calibri"/>
                <a:cs typeface="Calibri"/>
                <a:sym typeface="Calibri"/>
              </a:rPr>
              <a:t>You practiced asking questions, following up, and identifying areas that may need further clarification. You also experienced how information can feel incomplete or unclear during initial contact.</a:t>
            </a:r>
            <a:endParaRPr sz="1200" b="0" dirty="0">
              <a:latin typeface="+mn-lt"/>
            </a:endParaRPr>
          </a:p>
          <a:p>
            <a:pPr marL="0" lvl="0" indent="0" algn="l" rtl="0">
              <a:lnSpc>
                <a:spcPct val="100000"/>
              </a:lnSpc>
              <a:spcBef>
                <a:spcPts val="0"/>
              </a:spcBef>
              <a:spcAft>
                <a:spcPts val="0"/>
              </a:spcAft>
              <a:buSzPts val="1400"/>
              <a:buNone/>
            </a:pPr>
            <a:endParaRPr sz="1200" b="0" dirty="0">
              <a:latin typeface="+mn-lt"/>
            </a:endParaRPr>
          </a:p>
          <a:p>
            <a:pPr marL="0" lvl="0" indent="0" algn="l" rtl="0">
              <a:lnSpc>
                <a:spcPct val="100000"/>
              </a:lnSpc>
              <a:spcBef>
                <a:spcPts val="0"/>
              </a:spcBef>
              <a:spcAft>
                <a:spcPts val="0"/>
              </a:spcAft>
              <a:buSzPts val="1400"/>
              <a:buNone/>
            </a:pPr>
            <a:r>
              <a:rPr lang="en-US" sz="1200" b="1" i="1" u="none" strike="noStrike" dirty="0">
                <a:solidFill>
                  <a:srgbClr val="000000"/>
                </a:solidFill>
                <a:latin typeface="+mn-lt"/>
                <a:ea typeface="Calibri"/>
                <a:cs typeface="Calibri"/>
                <a:sym typeface="Calibri"/>
              </a:rPr>
              <a:t>At this point in an investigation, you are not expected to have all of the answers. Your role is to continue gathering information, asking questions, and building your understanding over time.</a:t>
            </a:r>
            <a:endParaRPr sz="1200" b="0" dirty="0">
              <a:latin typeface="+mn-lt"/>
            </a:endParaRPr>
          </a:p>
          <a:p>
            <a:pPr marL="0" lvl="0" indent="0" algn="l" rtl="0">
              <a:lnSpc>
                <a:spcPct val="100000"/>
              </a:lnSpc>
              <a:spcBef>
                <a:spcPts val="0"/>
              </a:spcBef>
              <a:spcAft>
                <a:spcPts val="0"/>
              </a:spcAft>
              <a:buSzPts val="1400"/>
              <a:buNone/>
            </a:pPr>
            <a:endParaRPr lang="en-US" sz="1200" b="1" i="1" u="none" strike="noStrike" dirty="0">
              <a:solidFill>
                <a:srgbClr val="000000"/>
              </a:solidFill>
              <a:latin typeface="+mn-lt"/>
              <a:ea typeface="Calibri"/>
              <a:cs typeface="Calibri"/>
              <a:sym typeface="Calibri"/>
            </a:endParaRPr>
          </a:p>
          <a:p>
            <a:pPr marL="0" lvl="0" indent="0" algn="l" rtl="0">
              <a:lnSpc>
                <a:spcPct val="100000"/>
              </a:lnSpc>
              <a:spcBef>
                <a:spcPts val="0"/>
              </a:spcBef>
              <a:spcAft>
                <a:spcPts val="0"/>
              </a:spcAft>
              <a:buSzPts val="1400"/>
              <a:buNone/>
            </a:pPr>
            <a:r>
              <a:rPr lang="en-US" sz="1200" b="1" i="1" u="none" strike="noStrike" dirty="0">
                <a:solidFill>
                  <a:srgbClr val="000000"/>
                </a:solidFill>
                <a:latin typeface="+mn-lt"/>
                <a:ea typeface="Calibri"/>
                <a:cs typeface="Calibri"/>
                <a:sym typeface="Calibri"/>
              </a:rPr>
              <a:t>As we move forward today, you will continue to build on what you learned here by engaging with additional individuals in the home and expanding your understanding of the situation. We’re going to take a 15-minute break. When we return, we will continue the investigation process.</a:t>
            </a:r>
            <a:endParaRPr sz="1200" b="0" dirty="0">
              <a:latin typeface="+mn-lt"/>
            </a:endParaRPr>
          </a:p>
          <a:p>
            <a:pPr marL="0" lvl="0" indent="0" algn="l" rtl="0">
              <a:lnSpc>
                <a:spcPct val="100000"/>
              </a:lnSpc>
              <a:spcBef>
                <a:spcPts val="0"/>
              </a:spcBef>
              <a:spcAft>
                <a:spcPts val="0"/>
              </a:spcAft>
              <a:buSzPts val="1400"/>
              <a:buNone/>
            </a:pPr>
            <a:br>
              <a:rPr lang="en-US" sz="1200" b="0" i="0" u="none" strike="noStrike" dirty="0">
                <a:solidFill>
                  <a:srgbClr val="000000"/>
                </a:solidFill>
                <a:latin typeface="+mn-lt"/>
                <a:ea typeface="Calibri"/>
                <a:cs typeface="Calibri"/>
                <a:sym typeface="Calibri"/>
              </a:rPr>
            </a:br>
            <a:r>
              <a:rPr lang="en-US" sz="1200" b="1" i="0" u="none" strike="noStrike" dirty="0">
                <a:solidFill>
                  <a:srgbClr val="000000"/>
                </a:solidFill>
                <a:latin typeface="+mn-lt"/>
                <a:ea typeface="Calibri"/>
                <a:cs typeface="Calibri"/>
                <a:sym typeface="Calibri"/>
              </a:rPr>
              <a:t>Facilitator Question: </a:t>
            </a:r>
            <a:endParaRPr lang="en-US" sz="1200" b="0" i="0" u="none" strike="noStrike" dirty="0">
              <a:solidFill>
                <a:srgbClr val="000000"/>
              </a:solidFill>
              <a:latin typeface="+mn-lt"/>
              <a:ea typeface="Calibri"/>
              <a:cs typeface="Calibri"/>
              <a:sym typeface="Calibri"/>
            </a:endParaRPr>
          </a:p>
          <a:p>
            <a:pPr marL="171450" lvl="0" indent="-171450" algn="l" rtl="0">
              <a:lnSpc>
                <a:spcPct val="100000"/>
              </a:lnSpc>
              <a:spcBef>
                <a:spcPts val="0"/>
              </a:spcBef>
              <a:spcAft>
                <a:spcPts val="0"/>
              </a:spcAft>
              <a:buSzPts val="1400"/>
              <a:buFont typeface="Arial" panose="020B0604020202020204" pitchFamily="34" charset="0"/>
              <a:buChar char="•"/>
            </a:pPr>
            <a:r>
              <a:rPr lang="en-US" sz="1200" b="0" i="0" u="none" strike="noStrike" dirty="0">
                <a:solidFill>
                  <a:srgbClr val="000000"/>
                </a:solidFill>
                <a:latin typeface="+mn-lt"/>
                <a:ea typeface="Calibri"/>
                <a:cs typeface="Calibri"/>
                <a:sym typeface="Calibri"/>
              </a:rPr>
              <a:t>What felt challenging during that interaction?</a:t>
            </a:r>
            <a:br>
              <a:rPr lang="en-US" sz="1200" b="0" dirty="0">
                <a:latin typeface="+mn-lt"/>
              </a:rPr>
            </a:br>
            <a:endParaRPr sz="1200" b="0" dirty="0">
              <a:latin typeface="+mn-lt"/>
            </a:endParaRPr>
          </a:p>
          <a:p>
            <a:pPr marL="0" lvl="0" indent="0" algn="l" rtl="0">
              <a:lnSpc>
                <a:spcPct val="100000"/>
              </a:lnSpc>
              <a:spcBef>
                <a:spcPts val="0"/>
              </a:spcBef>
              <a:spcAft>
                <a:spcPts val="0"/>
              </a:spcAft>
              <a:buSzPts val="1400"/>
              <a:buNone/>
            </a:pPr>
            <a:r>
              <a:rPr lang="en-US" sz="1200" b="1" i="0" u="none" strike="noStrike" dirty="0">
                <a:solidFill>
                  <a:srgbClr val="000000"/>
                </a:solidFill>
                <a:latin typeface="+mn-lt"/>
                <a:ea typeface="Calibri"/>
                <a:cs typeface="Calibri"/>
                <a:sym typeface="Calibri"/>
              </a:rPr>
              <a:t>Facilitator Answers:</a:t>
            </a:r>
            <a:endParaRPr sz="1200" b="0" dirty="0">
              <a:latin typeface="+mn-lt"/>
            </a:endParaRPr>
          </a:p>
          <a:p>
            <a:pPr marL="171450" lvl="0" indent="-171450" algn="l" rtl="0">
              <a:lnSpc>
                <a:spcPct val="100000"/>
              </a:lnSpc>
              <a:spcBef>
                <a:spcPts val="0"/>
              </a:spcBef>
              <a:spcAft>
                <a:spcPts val="0"/>
              </a:spcAft>
              <a:buSzPts val="1400"/>
              <a:buFont typeface="Arial" panose="020B0604020202020204" pitchFamily="34" charset="0"/>
              <a:buChar char="•"/>
            </a:pPr>
            <a:r>
              <a:rPr lang="en-US" sz="1200" b="0" i="0" u="none" strike="noStrike" dirty="0">
                <a:solidFill>
                  <a:srgbClr val="000000"/>
                </a:solidFill>
                <a:latin typeface="+mn-lt"/>
                <a:ea typeface="Calibri"/>
                <a:cs typeface="Calibri"/>
                <a:sym typeface="Calibri"/>
              </a:rPr>
              <a:t>Asking the right questions.</a:t>
            </a:r>
            <a:endParaRPr sz="1200" dirty="0">
              <a:latin typeface="+mn-lt"/>
            </a:endParaRPr>
          </a:p>
          <a:p>
            <a:pPr marL="171450" lvl="0" indent="-171450" algn="l" rtl="0">
              <a:lnSpc>
                <a:spcPct val="100000"/>
              </a:lnSpc>
              <a:spcBef>
                <a:spcPts val="0"/>
              </a:spcBef>
              <a:spcAft>
                <a:spcPts val="0"/>
              </a:spcAft>
              <a:buSzPts val="1400"/>
              <a:buFont typeface="Arial" panose="020B0604020202020204" pitchFamily="34" charset="0"/>
              <a:buChar char="•"/>
            </a:pPr>
            <a:r>
              <a:rPr lang="en-US" sz="1200" b="0" i="0" u="none" strike="noStrike" dirty="0">
                <a:solidFill>
                  <a:srgbClr val="000000"/>
                </a:solidFill>
                <a:latin typeface="+mn-lt"/>
                <a:ea typeface="Calibri"/>
                <a:cs typeface="Calibri"/>
                <a:sym typeface="Calibri"/>
              </a:rPr>
              <a:t>Knowing what to follow up on.</a:t>
            </a:r>
            <a:endParaRPr sz="1200" dirty="0">
              <a:latin typeface="+mn-lt"/>
            </a:endParaRPr>
          </a:p>
          <a:p>
            <a:pPr marL="171450" lvl="0" indent="-171450" algn="l" rtl="0">
              <a:lnSpc>
                <a:spcPct val="100000"/>
              </a:lnSpc>
              <a:spcBef>
                <a:spcPts val="0"/>
              </a:spcBef>
              <a:spcAft>
                <a:spcPts val="0"/>
              </a:spcAft>
              <a:buSzPts val="1400"/>
              <a:buFont typeface="Arial" panose="020B0604020202020204" pitchFamily="34" charset="0"/>
              <a:buChar char="•"/>
            </a:pPr>
            <a:r>
              <a:rPr lang="en-US" sz="1200" b="0" i="0" u="none" strike="noStrike" dirty="0">
                <a:solidFill>
                  <a:srgbClr val="000000"/>
                </a:solidFill>
                <a:latin typeface="+mn-lt"/>
                <a:ea typeface="Calibri"/>
                <a:cs typeface="Calibri"/>
                <a:sym typeface="Calibri"/>
              </a:rPr>
              <a:t>Working with limited information.</a:t>
            </a:r>
            <a:endParaRPr sz="1200" dirty="0">
              <a:latin typeface="+mn-lt"/>
            </a:endParaRPr>
          </a:p>
          <a:p>
            <a:pPr marL="0" lvl="0" indent="0" algn="l" rtl="0">
              <a:lnSpc>
                <a:spcPct val="100000"/>
              </a:lnSpc>
              <a:spcBef>
                <a:spcPts val="0"/>
              </a:spcBef>
              <a:spcAft>
                <a:spcPts val="0"/>
              </a:spcAft>
              <a:buSzPts val="1400"/>
              <a:buNone/>
            </a:pPr>
            <a:endParaRPr sz="1200" b="0" dirty="0">
              <a:latin typeface="+mn-lt"/>
            </a:endParaRPr>
          </a:p>
          <a:p>
            <a:pPr marL="0" lvl="0" indent="0" algn="l" rtl="0">
              <a:lnSpc>
                <a:spcPct val="100000"/>
              </a:lnSpc>
              <a:spcBef>
                <a:spcPts val="0"/>
              </a:spcBef>
              <a:spcAft>
                <a:spcPts val="0"/>
              </a:spcAft>
              <a:buSzPts val="1400"/>
              <a:buNone/>
            </a:pPr>
            <a:r>
              <a:rPr lang="en-US" sz="1200" b="1" i="0" u="none" strike="noStrike" dirty="0">
                <a:solidFill>
                  <a:srgbClr val="000000"/>
                </a:solidFill>
                <a:latin typeface="+mn-lt"/>
                <a:ea typeface="Calibri"/>
                <a:cs typeface="Calibri"/>
                <a:sym typeface="Calibri"/>
              </a:rPr>
              <a:t>Say: </a:t>
            </a:r>
            <a:endParaRPr sz="1200" b="0" dirty="0">
              <a:latin typeface="+mn-lt"/>
            </a:endParaRPr>
          </a:p>
          <a:p>
            <a:pPr marL="0" lvl="0" indent="0" algn="l" rtl="0">
              <a:lnSpc>
                <a:spcPct val="100000"/>
              </a:lnSpc>
              <a:spcBef>
                <a:spcPts val="0"/>
              </a:spcBef>
              <a:spcAft>
                <a:spcPts val="0"/>
              </a:spcAft>
              <a:buSzPts val="1400"/>
              <a:buNone/>
            </a:pPr>
            <a:r>
              <a:rPr lang="en-US" sz="1200" b="1" i="1" u="none" strike="noStrike" dirty="0">
                <a:solidFill>
                  <a:srgbClr val="000000"/>
                </a:solidFill>
                <a:latin typeface="+mn-lt"/>
                <a:ea typeface="Calibri"/>
                <a:cs typeface="Calibri"/>
                <a:sym typeface="Calibri"/>
              </a:rPr>
              <a:t>Please take a 15-minute break. We will resume at [insert time].</a:t>
            </a:r>
            <a:endParaRPr sz="1200" b="0" dirty="0">
              <a:latin typeface="+mn-lt"/>
            </a:endParaRPr>
          </a:p>
          <a:p>
            <a:pPr marL="0" lvl="0" indent="0" algn="l" rtl="0">
              <a:lnSpc>
                <a:spcPct val="100000"/>
              </a:lnSpc>
              <a:spcBef>
                <a:spcPts val="0"/>
              </a:spcBef>
              <a:spcAft>
                <a:spcPts val="0"/>
              </a:spcAft>
              <a:buSzPts val="1400"/>
              <a:buNone/>
            </a:pPr>
            <a:endParaRPr sz="1200" b="0" dirty="0">
              <a:latin typeface="+mn-lt"/>
            </a:endParaRPr>
          </a:p>
          <a:p>
            <a:pPr marL="0" lvl="0" indent="0" algn="l" rtl="0">
              <a:lnSpc>
                <a:spcPct val="100000"/>
              </a:lnSpc>
              <a:spcBef>
                <a:spcPts val="0"/>
              </a:spcBef>
              <a:spcAft>
                <a:spcPts val="0"/>
              </a:spcAft>
              <a:buSzPts val="1400"/>
              <a:buNone/>
            </a:pPr>
            <a:r>
              <a:rPr lang="en-US" sz="1200" b="1" i="0" u="none" strike="noStrike" dirty="0">
                <a:solidFill>
                  <a:srgbClr val="000000"/>
                </a:solidFill>
                <a:latin typeface="+mn-lt"/>
                <a:ea typeface="Calibri"/>
                <a:cs typeface="Calibri"/>
                <a:sym typeface="Calibri"/>
              </a:rPr>
              <a:t>Key Points: </a:t>
            </a:r>
            <a:r>
              <a:rPr lang="en-US" sz="1200" b="0" i="0" u="none" strike="noStrike" dirty="0">
                <a:solidFill>
                  <a:srgbClr val="000000"/>
                </a:solidFill>
                <a:latin typeface="+mn-lt"/>
                <a:ea typeface="Calibri"/>
                <a:cs typeface="Calibri"/>
                <a:sym typeface="Calibri"/>
              </a:rPr>
              <a:t>(ensure the following are covered)</a:t>
            </a:r>
            <a:endParaRPr sz="1200" b="0" dirty="0">
              <a:latin typeface="+mn-lt"/>
            </a:endParaRPr>
          </a:p>
          <a:p>
            <a:pPr marL="171450" lvl="0" indent="-171450" algn="l" rtl="0">
              <a:lnSpc>
                <a:spcPct val="100000"/>
              </a:lnSpc>
              <a:spcBef>
                <a:spcPts val="0"/>
              </a:spcBef>
              <a:spcAft>
                <a:spcPts val="0"/>
              </a:spcAft>
              <a:buSzPts val="1400"/>
              <a:buFont typeface="Arial" panose="020B0604020202020204" pitchFamily="34" charset="0"/>
              <a:buChar char="•"/>
            </a:pPr>
            <a:r>
              <a:rPr lang="en-US" sz="1200" b="0" i="0" u="none" strike="noStrike" dirty="0">
                <a:solidFill>
                  <a:srgbClr val="000000"/>
                </a:solidFill>
                <a:latin typeface="+mn-lt"/>
                <a:ea typeface="Calibri"/>
                <a:cs typeface="Calibri"/>
                <a:sym typeface="Calibri"/>
              </a:rPr>
              <a:t>Initial information may be incomplete.</a:t>
            </a:r>
            <a:endParaRPr sz="1200" dirty="0">
              <a:latin typeface="+mn-lt"/>
            </a:endParaRPr>
          </a:p>
          <a:p>
            <a:pPr marL="171450" lvl="0" indent="-171450" algn="l" rtl="0">
              <a:lnSpc>
                <a:spcPct val="100000"/>
              </a:lnSpc>
              <a:spcBef>
                <a:spcPts val="0"/>
              </a:spcBef>
              <a:spcAft>
                <a:spcPts val="0"/>
              </a:spcAft>
              <a:buSzPts val="1400"/>
              <a:buFont typeface="Arial" panose="020B0604020202020204" pitchFamily="34" charset="0"/>
              <a:buChar char="•"/>
            </a:pPr>
            <a:r>
              <a:rPr lang="en-US" sz="1200" b="0" i="0" u="none" strike="noStrike" dirty="0">
                <a:solidFill>
                  <a:srgbClr val="000000"/>
                </a:solidFill>
                <a:latin typeface="+mn-lt"/>
                <a:ea typeface="Calibri"/>
                <a:cs typeface="Calibri"/>
                <a:sym typeface="Calibri"/>
              </a:rPr>
              <a:t>Engagement impacts what is learned.</a:t>
            </a:r>
            <a:endParaRPr sz="1200" dirty="0">
              <a:latin typeface="+mn-lt"/>
            </a:endParaRPr>
          </a:p>
          <a:p>
            <a:pPr marL="171450" lvl="0" indent="-171450" algn="l" rtl="0">
              <a:lnSpc>
                <a:spcPct val="100000"/>
              </a:lnSpc>
              <a:spcBef>
                <a:spcPts val="0"/>
              </a:spcBef>
              <a:spcAft>
                <a:spcPts val="0"/>
              </a:spcAft>
              <a:buSzPts val="1400"/>
              <a:buFont typeface="Arial" panose="020B0604020202020204" pitchFamily="34" charset="0"/>
              <a:buChar char="•"/>
            </a:pPr>
            <a:r>
              <a:rPr lang="en-US" sz="1200" b="0" i="0" u="none" strike="noStrike" dirty="0">
                <a:solidFill>
                  <a:srgbClr val="000000"/>
                </a:solidFill>
                <a:latin typeface="+mn-lt"/>
                <a:ea typeface="Calibri"/>
                <a:cs typeface="Calibri"/>
                <a:sym typeface="Calibri"/>
              </a:rPr>
              <a:t>Investigations develop over time.</a:t>
            </a:r>
            <a:endParaRPr sz="1200" dirty="0">
              <a:latin typeface="+mn-lt"/>
            </a:endParaRPr>
          </a:p>
          <a:p>
            <a:pPr marL="171450" lvl="0" indent="-171450" algn="l" rtl="0">
              <a:lnSpc>
                <a:spcPct val="100000"/>
              </a:lnSpc>
              <a:spcBef>
                <a:spcPts val="0"/>
              </a:spcBef>
              <a:spcAft>
                <a:spcPts val="0"/>
              </a:spcAft>
              <a:buSzPts val="1400"/>
              <a:buFont typeface="Arial" panose="020B0604020202020204" pitchFamily="34" charset="0"/>
              <a:buChar char="•"/>
            </a:pPr>
            <a:r>
              <a:rPr lang="en-US" sz="1200" b="0" i="0" u="none" strike="noStrike" dirty="0">
                <a:solidFill>
                  <a:srgbClr val="000000"/>
                </a:solidFill>
                <a:latin typeface="+mn-lt"/>
                <a:ea typeface="Calibri"/>
                <a:cs typeface="Calibri"/>
                <a:sym typeface="Calibri"/>
              </a:rPr>
              <a:t>Specialists must continue gathering and clarifying.</a:t>
            </a:r>
            <a:endParaRPr sz="1200" dirty="0">
              <a:latin typeface="+mn-lt"/>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5A9794-AC46-7E94-57E2-F711AF1CED5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2FB1D8D-4227-C6A5-2EBB-95109CB812CD}"/>
              </a:ext>
            </a:extLst>
          </p:cNvPr>
          <p:cNvSpPr>
            <a:spLocks noGrp="1" noRot="1" noChangeAspect="1"/>
          </p:cNvSpPr>
          <p:nvPr>
            <p:ph type="sldImg"/>
          </p:nvPr>
        </p:nvSpPr>
        <p:spPr>
          <a:xfrm>
            <a:off x="685800" y="877888"/>
            <a:ext cx="5486400" cy="3086100"/>
          </a:xfrm>
        </p:spPr>
        <p:txBody>
          <a:bodyPr/>
          <a:lstStyle/>
          <a:p>
            <a:endParaRPr lang="en-US"/>
          </a:p>
        </p:txBody>
      </p:sp>
      <p:sp>
        <p:nvSpPr>
          <p:cNvPr id="3" name="Notes Placeholder 2">
            <a:extLst>
              <a:ext uri="{FF2B5EF4-FFF2-40B4-BE49-F238E27FC236}">
                <a16:creationId xmlns:a16="http://schemas.microsoft.com/office/drawing/2014/main" id="{A548613F-3102-646A-24F1-AA64016C2D72}"/>
              </a:ext>
            </a:extLst>
          </p:cNvPr>
          <p:cNvSpPr>
            <a:spLocks noGrp="1"/>
          </p:cNvSpPr>
          <p:nvPr>
            <p:ph type="body" idx="1"/>
          </p:nvPr>
        </p:nvSpPr>
        <p:spPr/>
        <p:txBody>
          <a:bodyPr/>
          <a:lstStyle/>
          <a:p>
            <a:pPr marL="0"/>
            <a:r>
              <a:rPr lang="en-US" b="1" dirty="0">
                <a:latin typeface="Calibri" panose="020F0502020204030204" pitchFamily="34" charset="0"/>
                <a:ea typeface="Calibri" panose="020F0502020204030204" pitchFamily="34" charset="0"/>
                <a:cs typeface="Calibri" panose="020F0502020204030204" pitchFamily="34" charset="0"/>
              </a:rPr>
              <a:t>LUNCH BREAK</a:t>
            </a:r>
          </a:p>
        </p:txBody>
      </p:sp>
    </p:spTree>
    <p:extLst>
      <p:ext uri="{BB962C8B-B14F-4D97-AF65-F5344CB8AC3E}">
        <p14:creationId xmlns:p14="http://schemas.microsoft.com/office/powerpoint/2010/main" val="31877047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0"/>
        <p:cNvGrpSpPr/>
        <p:nvPr/>
      </p:nvGrpSpPr>
      <p:grpSpPr>
        <a:xfrm>
          <a:off x="0" y="0"/>
          <a:ext cx="0" cy="0"/>
          <a:chOff x="0" y="0"/>
          <a:chExt cx="0" cy="0"/>
        </a:xfrm>
      </p:grpSpPr>
      <p:sp>
        <p:nvSpPr>
          <p:cNvPr id="261" name="Google Shape;261;p1:notes"/>
          <p:cNvSpPr txBox="1">
            <a:spLocks noGrp="1"/>
          </p:cNvSpPr>
          <p:nvPr>
            <p:ph type="body" idx="1"/>
          </p:nvPr>
        </p:nvSpPr>
        <p:spPr>
          <a:xfrm>
            <a:off x="685800" y="3967163"/>
            <a:ext cx="5486400" cy="429577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sz="1200" b="1" dirty="0">
                <a:latin typeface="Calibri"/>
                <a:ea typeface="Calibri"/>
                <a:cs typeface="Calibri"/>
                <a:sym typeface="Calibri"/>
              </a:rPr>
              <a:t>DEVELOPING HARM &amp; WORRY STATEMENTS</a:t>
            </a:r>
            <a:endParaRPr sz="1200" b="1" dirty="0">
              <a:latin typeface="Calibri"/>
              <a:ea typeface="Calibri"/>
              <a:cs typeface="Calibri"/>
              <a:sym typeface="Calibri"/>
            </a:endParaRPr>
          </a:p>
        </p:txBody>
      </p:sp>
      <p:sp>
        <p:nvSpPr>
          <p:cNvPr id="262" name="Google Shape;262;p1:notes"/>
          <p:cNvSpPr>
            <a:spLocks noGrp="1" noRot="1" noChangeAspect="1"/>
          </p:cNvSpPr>
          <p:nvPr>
            <p:ph type="sldImg" idx="2"/>
          </p:nvPr>
        </p:nvSpPr>
        <p:spPr>
          <a:xfrm>
            <a:off x="685800" y="881063"/>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7"/>
        <p:cNvGrpSpPr/>
        <p:nvPr/>
      </p:nvGrpSpPr>
      <p:grpSpPr>
        <a:xfrm>
          <a:off x="0" y="0"/>
          <a:ext cx="0" cy="0"/>
          <a:chOff x="0" y="0"/>
          <a:chExt cx="0" cy="0"/>
        </a:xfrm>
      </p:grpSpPr>
      <p:sp>
        <p:nvSpPr>
          <p:cNvPr id="268" name="Google Shape;268;p37:notes"/>
          <p:cNvSpPr>
            <a:spLocks noGrp="1" noRot="1" noChangeAspect="1"/>
          </p:cNvSpPr>
          <p:nvPr>
            <p:ph type="sldImg" idx="2"/>
          </p:nvPr>
        </p:nvSpPr>
        <p:spPr>
          <a:xfrm>
            <a:off x="685800" y="904875"/>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9" name="Google Shape;269;p37:notes"/>
          <p:cNvSpPr txBox="1">
            <a:spLocks noGrp="1"/>
          </p:cNvSpPr>
          <p:nvPr>
            <p:ph type="body" idx="1"/>
          </p:nvPr>
        </p:nvSpPr>
        <p:spPr>
          <a:xfrm>
            <a:off x="685800" y="3990975"/>
            <a:ext cx="5486400" cy="42481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US" sz="1200" b="1" i="0" u="none" strike="noStrike" cap="none" dirty="0">
                <a:solidFill>
                  <a:srgbClr val="000000"/>
                </a:solidFill>
                <a:latin typeface="+mn-lt"/>
                <a:ea typeface="Calibri"/>
                <a:cs typeface="Calibri"/>
                <a:sym typeface="Calibri"/>
              </a:rPr>
              <a:t>STRUCTURED DECISION MAKING AND RISK ASSESSMENT</a:t>
            </a:r>
          </a:p>
          <a:p>
            <a:pPr marL="0" marR="0" lvl="0" indent="0" algn="l" rtl="0">
              <a:lnSpc>
                <a:spcPct val="100000"/>
              </a:lnSpc>
              <a:spcBef>
                <a:spcPts val="0"/>
              </a:spcBef>
              <a:spcAft>
                <a:spcPts val="0"/>
              </a:spcAft>
              <a:buClr>
                <a:srgbClr val="000000"/>
              </a:buClr>
              <a:buSzPts val="1400"/>
              <a:buFont typeface="Arial"/>
              <a:buNone/>
            </a:pPr>
            <a:endParaRPr lang="en-US" sz="1200" b="1" i="0" u="none" strike="noStrike" cap="none" dirty="0">
              <a:solidFill>
                <a:srgbClr val="000000"/>
              </a:solidFill>
              <a:latin typeface="+mn-lt"/>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r>
              <a:rPr lang="en-US" sz="1200" b="1" i="0" u="none" strike="noStrike" cap="none" dirty="0">
                <a:solidFill>
                  <a:srgbClr val="000000"/>
                </a:solidFill>
                <a:latin typeface="+mn-lt"/>
                <a:ea typeface="Calibri"/>
                <a:cs typeface="Calibri"/>
                <a:sym typeface="Calibri"/>
              </a:rPr>
              <a:t>Time: </a:t>
            </a:r>
            <a:r>
              <a:rPr lang="en-US" sz="1200" b="0" i="0" u="none" strike="noStrike" cap="none" dirty="0">
                <a:solidFill>
                  <a:srgbClr val="000000"/>
                </a:solidFill>
                <a:latin typeface="+mn-lt"/>
                <a:ea typeface="Calibri"/>
                <a:cs typeface="Calibri"/>
                <a:sym typeface="Calibri"/>
              </a:rPr>
              <a:t>3 Minutes</a:t>
            </a:r>
          </a:p>
          <a:p>
            <a:pPr marL="0" marR="0" lvl="0" indent="0" algn="l" rtl="0">
              <a:lnSpc>
                <a:spcPct val="100000"/>
              </a:lnSpc>
              <a:spcBef>
                <a:spcPts val="0"/>
              </a:spcBef>
              <a:spcAft>
                <a:spcPts val="0"/>
              </a:spcAft>
              <a:buClr>
                <a:srgbClr val="000000"/>
              </a:buClr>
              <a:buSzPts val="1400"/>
              <a:buFont typeface="Arial"/>
              <a:buNone/>
            </a:pPr>
            <a:r>
              <a:rPr lang="en-US" sz="1200" b="1" i="0" u="none" strike="noStrike" cap="none" dirty="0">
                <a:solidFill>
                  <a:srgbClr val="000000"/>
                </a:solidFill>
                <a:latin typeface="+mn-lt"/>
                <a:ea typeface="Calibri"/>
                <a:cs typeface="Calibri"/>
                <a:sym typeface="Calibri"/>
              </a:rPr>
              <a:t>Purpose: </a:t>
            </a:r>
            <a:r>
              <a:rPr lang="en-US" sz="1200" b="0" i="0" u="none" strike="noStrike" cap="none" dirty="0">
                <a:solidFill>
                  <a:srgbClr val="000000"/>
                </a:solidFill>
                <a:latin typeface="+mn-lt"/>
                <a:ea typeface="Calibri"/>
                <a:cs typeface="Calibri"/>
                <a:sym typeface="Calibri"/>
              </a:rPr>
              <a:t>To bring the focus to the development of harm and worry statements, focusing on behavior-based statements</a:t>
            </a:r>
          </a:p>
          <a:p>
            <a:pPr marL="0" marR="0" lvl="0" indent="0" algn="l" rtl="0">
              <a:lnSpc>
                <a:spcPct val="100000"/>
              </a:lnSpc>
              <a:spcBef>
                <a:spcPts val="0"/>
              </a:spcBef>
              <a:spcAft>
                <a:spcPts val="0"/>
              </a:spcAft>
              <a:buClr>
                <a:srgbClr val="000000"/>
              </a:buClr>
              <a:buSzPts val="1400"/>
              <a:buFont typeface="Arial"/>
              <a:buNone/>
            </a:pPr>
            <a:endParaRPr lang="en-US" sz="1200" b="1" i="0" u="none" strike="noStrike" cap="none" dirty="0">
              <a:solidFill>
                <a:srgbClr val="000000"/>
              </a:solidFill>
              <a:latin typeface="+mn-lt"/>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r>
              <a:rPr lang="en-US" sz="1200" b="1" i="0" u="none" strike="noStrike" cap="none" dirty="0">
                <a:solidFill>
                  <a:srgbClr val="000000"/>
                </a:solidFill>
                <a:latin typeface="+mn-lt"/>
                <a:ea typeface="Calibri"/>
                <a:cs typeface="Calibri"/>
                <a:sym typeface="Calibri"/>
              </a:rPr>
              <a:t>Say:</a:t>
            </a:r>
            <a:endParaRPr dirty="0">
              <a:latin typeface="+mn-lt"/>
            </a:endParaRPr>
          </a:p>
          <a:p>
            <a:pPr marL="0" marR="0" lvl="0" indent="0" algn="l" rtl="0">
              <a:lnSpc>
                <a:spcPct val="100000"/>
              </a:lnSpc>
              <a:spcBef>
                <a:spcPts val="0"/>
              </a:spcBef>
              <a:spcAft>
                <a:spcPts val="0"/>
              </a:spcAft>
              <a:buClr>
                <a:srgbClr val="000000"/>
              </a:buClr>
              <a:buSzPts val="1400"/>
              <a:buFont typeface="Arial"/>
              <a:buNone/>
            </a:pPr>
            <a:r>
              <a:rPr lang="en-US" sz="1200" b="1" i="1" u="none" strike="noStrike" cap="none" dirty="0">
                <a:solidFill>
                  <a:srgbClr val="000000"/>
                </a:solidFill>
                <a:latin typeface="+mn-lt"/>
                <a:ea typeface="Calibri"/>
                <a:cs typeface="Calibri"/>
                <a:sym typeface="Calibri"/>
              </a:rPr>
              <a:t>You have now gathered information through your interaction with the caregiver and began identifying areas that may need further clarification. At this point in an investigation, it’s important to begin organizing what you’ve learned in a way that helps you clearly understand what is happening and what concerns may exist.</a:t>
            </a:r>
            <a:endParaRPr dirty="0">
              <a:latin typeface="+mn-lt"/>
            </a:endParaRPr>
          </a:p>
          <a:p>
            <a:pPr marL="0" marR="0" lvl="0" indent="0" algn="l" rtl="0">
              <a:lnSpc>
                <a:spcPct val="100000"/>
              </a:lnSpc>
              <a:spcBef>
                <a:spcPts val="0"/>
              </a:spcBef>
              <a:spcAft>
                <a:spcPts val="0"/>
              </a:spcAft>
              <a:buClr>
                <a:srgbClr val="000000"/>
              </a:buClr>
              <a:buSzPts val="1400"/>
              <a:buFont typeface="Arial"/>
              <a:buNone/>
            </a:pPr>
            <a:endParaRPr sz="1200" b="1" i="1" u="none" strike="noStrike" cap="none" dirty="0">
              <a:solidFill>
                <a:srgbClr val="000000"/>
              </a:solidFill>
              <a:latin typeface="+mn-lt"/>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r>
              <a:rPr lang="en-US" sz="1200" b="1" i="1" u="none" strike="noStrike" cap="none" dirty="0">
                <a:solidFill>
                  <a:srgbClr val="000000"/>
                </a:solidFill>
                <a:latin typeface="+mn-lt"/>
                <a:ea typeface="Calibri"/>
                <a:cs typeface="Calibri"/>
                <a:sym typeface="Calibri"/>
              </a:rPr>
              <a:t>Harm and worry statements are tools that help you take the information you’ve gathered and turn it into clear, behavior-based statements. These statements focus on what has happened or what may happen, and how that impacts the child.</a:t>
            </a:r>
            <a:endParaRPr dirty="0">
              <a:latin typeface="+mn-lt"/>
            </a:endParaRPr>
          </a:p>
          <a:p>
            <a:pPr marL="0" marR="0" lvl="0" indent="0" algn="l" rtl="0">
              <a:lnSpc>
                <a:spcPct val="100000"/>
              </a:lnSpc>
              <a:spcBef>
                <a:spcPts val="0"/>
              </a:spcBef>
              <a:spcAft>
                <a:spcPts val="0"/>
              </a:spcAft>
              <a:buClr>
                <a:srgbClr val="000000"/>
              </a:buClr>
              <a:buSzPts val="1400"/>
              <a:buFont typeface="Arial"/>
              <a:buNone/>
            </a:pPr>
            <a:endParaRPr sz="1200" b="1" i="1" u="none" strike="noStrike" cap="none" dirty="0">
              <a:solidFill>
                <a:srgbClr val="000000"/>
              </a:solidFill>
              <a:latin typeface="+mn-lt"/>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r>
              <a:rPr lang="en-US" sz="1200" b="1" i="1" u="none" strike="noStrike" cap="none" dirty="0">
                <a:solidFill>
                  <a:srgbClr val="000000"/>
                </a:solidFill>
                <a:latin typeface="+mn-lt"/>
                <a:ea typeface="Calibri"/>
                <a:cs typeface="Calibri"/>
                <a:sym typeface="Calibri"/>
              </a:rPr>
              <a:t>You will begin developing harm and worry statements using the information you have so far. This is not about having complete information; it’s about starting to organize your thinking based on what you know at this point.</a:t>
            </a:r>
            <a:endParaRPr dirty="0">
              <a:latin typeface="+mn-lt"/>
            </a:endParaRPr>
          </a:p>
          <a:p>
            <a:pPr marL="0" marR="0" lvl="0" indent="0" algn="l" rtl="0">
              <a:lnSpc>
                <a:spcPct val="100000"/>
              </a:lnSpc>
              <a:spcBef>
                <a:spcPts val="0"/>
              </a:spcBef>
              <a:spcAft>
                <a:spcPts val="0"/>
              </a:spcAft>
              <a:buClr>
                <a:srgbClr val="000000"/>
              </a:buClr>
              <a:buSzPts val="1400"/>
              <a:buFont typeface="Arial"/>
              <a:buNone/>
            </a:pPr>
            <a:endParaRPr sz="1200" b="0" i="0" u="none" strike="noStrike" cap="none" dirty="0">
              <a:solidFill>
                <a:srgbClr val="000000"/>
              </a:solidFill>
              <a:latin typeface="+mn-lt"/>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r>
              <a:rPr lang="en-US" sz="1200" b="1" i="0" u="none" strike="noStrike" cap="none" dirty="0">
                <a:solidFill>
                  <a:srgbClr val="000000"/>
                </a:solidFill>
                <a:latin typeface="+mn-lt"/>
                <a:ea typeface="Calibri"/>
                <a:cs typeface="Calibri"/>
                <a:sym typeface="Calibri"/>
              </a:rPr>
              <a:t>Facilitator Question: </a:t>
            </a:r>
            <a:r>
              <a:rPr lang="en-US" sz="1200" b="0" i="0" u="none" strike="noStrike" cap="none" dirty="0">
                <a:solidFill>
                  <a:srgbClr val="000000"/>
                </a:solidFill>
                <a:latin typeface="+mn-lt"/>
                <a:ea typeface="Calibri"/>
                <a:cs typeface="Calibri"/>
                <a:sym typeface="Calibri"/>
              </a:rPr>
              <a:t>(ask the following question and validate responses)</a:t>
            </a:r>
            <a:endParaRPr dirty="0">
              <a:latin typeface="+mn-lt"/>
            </a:endParaRPr>
          </a:p>
          <a:p>
            <a:pPr marL="323850" marR="0" lvl="0" indent="-171450" algn="l" rtl="0">
              <a:lnSpc>
                <a:spcPct val="100000"/>
              </a:lnSpc>
              <a:spcBef>
                <a:spcPts val="0"/>
              </a:spcBef>
              <a:spcAft>
                <a:spcPts val="0"/>
              </a:spcAft>
              <a:buClr>
                <a:srgbClr val="000000"/>
              </a:buClr>
              <a:buSzPts val="1200"/>
              <a:buFont typeface="Arial" panose="020B0604020202020204" pitchFamily="34" charset="0"/>
              <a:buChar char="•"/>
            </a:pPr>
            <a:r>
              <a:rPr lang="en-US" sz="1200" b="0" i="0" u="none" strike="noStrike" cap="none" dirty="0">
                <a:solidFill>
                  <a:srgbClr val="000000"/>
                </a:solidFill>
                <a:latin typeface="+mn-lt"/>
                <a:ea typeface="Calibri"/>
                <a:cs typeface="Calibri"/>
                <a:sym typeface="Calibri"/>
              </a:rPr>
              <a:t>Why is it important to organize information at this point in an investigation?</a:t>
            </a:r>
            <a:endParaRPr dirty="0">
              <a:latin typeface="+mn-lt"/>
            </a:endParaRPr>
          </a:p>
          <a:p>
            <a:pPr marL="0" marR="0" lvl="0" indent="0" algn="l" rtl="0">
              <a:lnSpc>
                <a:spcPct val="100000"/>
              </a:lnSpc>
              <a:spcBef>
                <a:spcPts val="0"/>
              </a:spcBef>
              <a:spcAft>
                <a:spcPts val="0"/>
              </a:spcAft>
              <a:buClr>
                <a:srgbClr val="000000"/>
              </a:buClr>
              <a:buSzPts val="1400"/>
              <a:buFont typeface="Arial"/>
              <a:buNone/>
            </a:pPr>
            <a:endParaRPr sz="1200" b="1" i="0" u="none" strike="noStrike" cap="none" dirty="0">
              <a:solidFill>
                <a:srgbClr val="000000"/>
              </a:solidFill>
              <a:latin typeface="+mn-lt"/>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r>
              <a:rPr lang="en-US" sz="1200" b="1" i="0" u="none" strike="noStrike" cap="none" dirty="0">
                <a:solidFill>
                  <a:srgbClr val="000000"/>
                </a:solidFill>
                <a:latin typeface="+mn-lt"/>
                <a:ea typeface="Calibri"/>
                <a:cs typeface="Calibri"/>
                <a:sym typeface="Calibri"/>
              </a:rPr>
              <a:t>Facilitator Answers:</a:t>
            </a:r>
            <a:endParaRPr dirty="0">
              <a:latin typeface="+mn-lt"/>
            </a:endParaRPr>
          </a:p>
          <a:p>
            <a:pPr marL="323850" marR="0" lvl="0" indent="-171450" algn="l" rtl="0">
              <a:lnSpc>
                <a:spcPct val="100000"/>
              </a:lnSpc>
              <a:spcBef>
                <a:spcPts val="0"/>
              </a:spcBef>
              <a:spcAft>
                <a:spcPts val="0"/>
              </a:spcAft>
              <a:buClr>
                <a:srgbClr val="000000"/>
              </a:buClr>
              <a:buSzPts val="1200"/>
              <a:buFont typeface="Arial" panose="020B0604020202020204" pitchFamily="34" charset="0"/>
              <a:buChar char="•"/>
            </a:pPr>
            <a:r>
              <a:rPr lang="en-US" sz="1200" b="0" i="0" u="none" strike="noStrike" cap="none" dirty="0">
                <a:solidFill>
                  <a:srgbClr val="000000"/>
                </a:solidFill>
                <a:latin typeface="+mn-lt"/>
                <a:ea typeface="Calibri"/>
                <a:cs typeface="Calibri"/>
                <a:sym typeface="Calibri"/>
              </a:rPr>
              <a:t>Helps clarify understanding</a:t>
            </a:r>
            <a:endParaRPr dirty="0">
              <a:latin typeface="+mn-lt"/>
            </a:endParaRPr>
          </a:p>
          <a:p>
            <a:pPr marL="323850" marR="0" lvl="0" indent="-171450" algn="l" rtl="0">
              <a:lnSpc>
                <a:spcPct val="100000"/>
              </a:lnSpc>
              <a:spcBef>
                <a:spcPts val="0"/>
              </a:spcBef>
              <a:spcAft>
                <a:spcPts val="0"/>
              </a:spcAft>
              <a:buClr>
                <a:srgbClr val="000000"/>
              </a:buClr>
              <a:buSzPts val="1200"/>
              <a:buFont typeface="Arial" panose="020B0604020202020204" pitchFamily="34" charset="0"/>
              <a:buChar char="•"/>
            </a:pPr>
            <a:r>
              <a:rPr lang="en-US" sz="1200" b="0" i="0" u="none" strike="noStrike" cap="none" dirty="0">
                <a:solidFill>
                  <a:srgbClr val="000000"/>
                </a:solidFill>
                <a:latin typeface="+mn-lt"/>
                <a:ea typeface="Calibri"/>
                <a:cs typeface="Calibri"/>
                <a:sym typeface="Calibri"/>
              </a:rPr>
              <a:t>Identifies concerns</a:t>
            </a:r>
            <a:endParaRPr dirty="0">
              <a:latin typeface="+mn-lt"/>
            </a:endParaRPr>
          </a:p>
          <a:p>
            <a:pPr marL="323850" marR="0" lvl="0" indent="-171450" algn="l" rtl="0">
              <a:lnSpc>
                <a:spcPct val="100000"/>
              </a:lnSpc>
              <a:spcBef>
                <a:spcPts val="0"/>
              </a:spcBef>
              <a:spcAft>
                <a:spcPts val="0"/>
              </a:spcAft>
              <a:buClr>
                <a:srgbClr val="000000"/>
              </a:buClr>
              <a:buSzPts val="1200"/>
              <a:buFont typeface="Arial" panose="020B0604020202020204" pitchFamily="34" charset="0"/>
              <a:buChar char="•"/>
            </a:pPr>
            <a:r>
              <a:rPr lang="en-US" sz="1200" b="0" i="0" u="none" strike="noStrike" cap="none" dirty="0">
                <a:solidFill>
                  <a:srgbClr val="000000"/>
                </a:solidFill>
                <a:latin typeface="+mn-lt"/>
                <a:ea typeface="Calibri"/>
                <a:cs typeface="Calibri"/>
                <a:sym typeface="Calibri"/>
              </a:rPr>
              <a:t>Supports next steps</a:t>
            </a:r>
            <a:endParaRPr dirty="0">
              <a:latin typeface="+mn-lt"/>
            </a:endParaRPr>
          </a:p>
          <a:p>
            <a:pPr marL="323850" marR="0" lvl="0" indent="-171450" algn="l" rtl="0">
              <a:lnSpc>
                <a:spcPct val="100000"/>
              </a:lnSpc>
              <a:spcBef>
                <a:spcPts val="0"/>
              </a:spcBef>
              <a:spcAft>
                <a:spcPts val="0"/>
              </a:spcAft>
              <a:buClr>
                <a:srgbClr val="000000"/>
              </a:buClr>
              <a:buSzPts val="1200"/>
              <a:buFont typeface="Arial" panose="020B0604020202020204" pitchFamily="34" charset="0"/>
              <a:buChar char="•"/>
            </a:pPr>
            <a:r>
              <a:rPr lang="en-US" sz="1200" b="0" i="0" u="none" strike="noStrike" cap="none" dirty="0">
                <a:solidFill>
                  <a:srgbClr val="000000"/>
                </a:solidFill>
                <a:latin typeface="+mn-lt"/>
                <a:ea typeface="Calibri"/>
                <a:cs typeface="Calibri"/>
                <a:sym typeface="Calibri"/>
              </a:rPr>
              <a:t>Reinforce to participants that organizing information supports decision-making.</a:t>
            </a:r>
            <a:endParaRPr dirty="0">
              <a:latin typeface="+mn-lt"/>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9"/>
        <p:cNvGrpSpPr/>
        <p:nvPr/>
      </p:nvGrpSpPr>
      <p:grpSpPr>
        <a:xfrm>
          <a:off x="0" y="0"/>
          <a:ext cx="0" cy="0"/>
          <a:chOff x="0" y="0"/>
          <a:chExt cx="0" cy="0"/>
        </a:xfrm>
      </p:grpSpPr>
      <p:sp>
        <p:nvSpPr>
          <p:cNvPr id="280" name="Google Shape;280;p2:notes"/>
          <p:cNvSpPr>
            <a:spLocks noGrp="1" noRot="1" noChangeAspect="1"/>
          </p:cNvSpPr>
          <p:nvPr>
            <p:ph type="sldImg" idx="2"/>
          </p:nvPr>
        </p:nvSpPr>
        <p:spPr>
          <a:xfrm>
            <a:off x="701675" y="923925"/>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1" name="Google Shape;281;p2:notes"/>
          <p:cNvSpPr txBox="1">
            <a:spLocks noGrp="1"/>
          </p:cNvSpPr>
          <p:nvPr>
            <p:ph type="body" idx="1"/>
          </p:nvPr>
        </p:nvSpPr>
        <p:spPr>
          <a:xfrm>
            <a:off x="701040" y="4060825"/>
            <a:ext cx="5608320" cy="4159250"/>
          </a:xfrm>
          <a:prstGeom prst="rect">
            <a:avLst/>
          </a:prstGeom>
          <a:noFill/>
          <a:ln>
            <a:noFill/>
          </a:ln>
        </p:spPr>
        <p:txBody>
          <a:bodyPr spcFirstLastPara="1" wrap="square" lIns="93175" tIns="46575" rIns="93175" bIns="46575" anchor="t" anchorCtr="0">
            <a:noAutofit/>
          </a:bodyPr>
          <a:lstStyle/>
          <a:p>
            <a:pPr marL="0" lvl="0" indent="0" algn="l" rtl="0">
              <a:lnSpc>
                <a:spcPct val="100000"/>
              </a:lnSpc>
              <a:spcBef>
                <a:spcPts val="0"/>
              </a:spcBef>
              <a:spcAft>
                <a:spcPts val="0"/>
              </a:spcAft>
              <a:buSzPts val="1400"/>
              <a:buNone/>
            </a:pPr>
            <a:r>
              <a:rPr lang="en-US" sz="1200" b="1" dirty="0">
                <a:latin typeface="+mn-lt"/>
                <a:ea typeface="Calibri"/>
                <a:cs typeface="Calibri"/>
                <a:sym typeface="Calibri"/>
              </a:rPr>
              <a:t>TARGET OUTCOMES</a:t>
            </a:r>
            <a:endParaRPr sz="1200" b="1" dirty="0">
              <a:latin typeface="+mn-lt"/>
              <a:ea typeface="Calibri"/>
              <a:cs typeface="Calibri"/>
              <a:sym typeface="Calibri"/>
            </a:endParaRPr>
          </a:p>
          <a:p>
            <a:pPr marL="0" lvl="0" indent="0" algn="l" rtl="0">
              <a:lnSpc>
                <a:spcPct val="100000"/>
              </a:lnSpc>
              <a:spcBef>
                <a:spcPts val="0"/>
              </a:spcBef>
              <a:spcAft>
                <a:spcPts val="0"/>
              </a:spcAft>
              <a:buSzPts val="1400"/>
              <a:buNone/>
            </a:pPr>
            <a:endParaRPr sz="1200" b="1" dirty="0">
              <a:latin typeface="+mn-lt"/>
              <a:ea typeface="Calibri"/>
              <a:cs typeface="Calibri"/>
              <a:sym typeface="Calibri"/>
            </a:endParaRPr>
          </a:p>
          <a:p>
            <a:pPr marL="0" lvl="0" indent="0" algn="l" rtl="0">
              <a:lnSpc>
                <a:spcPct val="100000"/>
              </a:lnSpc>
              <a:spcBef>
                <a:spcPts val="0"/>
              </a:spcBef>
              <a:spcAft>
                <a:spcPts val="0"/>
              </a:spcAft>
              <a:buSzPts val="1400"/>
              <a:buNone/>
            </a:pPr>
            <a:r>
              <a:rPr lang="en-US" sz="1200" b="1" dirty="0">
                <a:latin typeface="+mn-lt"/>
                <a:ea typeface="Calibri"/>
                <a:cs typeface="Calibri"/>
                <a:sym typeface="Calibri"/>
              </a:rPr>
              <a:t>Time:</a:t>
            </a:r>
            <a:r>
              <a:rPr lang="en-US" sz="1200" dirty="0">
                <a:latin typeface="+mn-lt"/>
                <a:ea typeface="Calibri"/>
                <a:cs typeface="Calibri"/>
                <a:sym typeface="Calibri"/>
              </a:rPr>
              <a:t> 2 Minutes</a:t>
            </a:r>
            <a:endParaRPr sz="1200" dirty="0">
              <a:latin typeface="+mn-lt"/>
              <a:ea typeface="Calibri"/>
              <a:cs typeface="Calibri"/>
              <a:sym typeface="Calibri"/>
            </a:endParaRPr>
          </a:p>
          <a:p>
            <a:pPr marL="0" lvl="0" indent="0" algn="l" rtl="0">
              <a:lnSpc>
                <a:spcPct val="100000"/>
              </a:lnSpc>
              <a:spcBef>
                <a:spcPts val="0"/>
              </a:spcBef>
              <a:spcAft>
                <a:spcPts val="0"/>
              </a:spcAft>
              <a:buSzPts val="1400"/>
              <a:buNone/>
            </a:pPr>
            <a:r>
              <a:rPr lang="en-US" sz="1200" b="1" dirty="0">
                <a:latin typeface="+mn-lt"/>
                <a:ea typeface="Calibri"/>
                <a:cs typeface="Calibri"/>
                <a:sym typeface="Calibri"/>
              </a:rPr>
              <a:t>Purpose: </a:t>
            </a:r>
            <a:r>
              <a:rPr lang="en-US" sz="1200" dirty="0">
                <a:latin typeface="+mn-lt"/>
                <a:ea typeface="Calibri"/>
                <a:cs typeface="Calibri"/>
                <a:sym typeface="Calibri"/>
              </a:rPr>
              <a:t>To introduce specialists to harm and worry statements and prepare them to organize information gathered so far into clear, behavior-based statements that support understanding of concerns related to child safety.</a:t>
            </a:r>
            <a:endParaRPr sz="1200" dirty="0">
              <a:latin typeface="+mn-lt"/>
              <a:ea typeface="Calibri"/>
              <a:cs typeface="Calibri"/>
              <a:sym typeface="Calibri"/>
            </a:endParaRPr>
          </a:p>
          <a:p>
            <a:pPr marL="0" lvl="0" indent="0" algn="l" rtl="0">
              <a:lnSpc>
                <a:spcPct val="100000"/>
              </a:lnSpc>
              <a:spcBef>
                <a:spcPts val="0"/>
              </a:spcBef>
              <a:spcAft>
                <a:spcPts val="0"/>
              </a:spcAft>
              <a:buSzPts val="1400"/>
              <a:buNone/>
            </a:pPr>
            <a:endParaRPr lang="en-US" sz="1200" dirty="0">
              <a:latin typeface="+mn-lt"/>
              <a:ea typeface="Calibri"/>
              <a:cs typeface="Calibri"/>
              <a:sym typeface="Calibri"/>
            </a:endParaRPr>
          </a:p>
          <a:p>
            <a:pPr marL="0" lvl="0" indent="0" algn="l" rtl="0">
              <a:lnSpc>
                <a:spcPct val="100000"/>
              </a:lnSpc>
              <a:spcBef>
                <a:spcPts val="0"/>
              </a:spcBef>
              <a:spcAft>
                <a:spcPts val="0"/>
              </a:spcAft>
              <a:buSzPts val="1400"/>
              <a:buNone/>
            </a:pPr>
            <a:r>
              <a:rPr lang="en-US" sz="1200" b="1" dirty="0">
                <a:latin typeface="+mn-lt"/>
                <a:ea typeface="Calibri"/>
                <a:cs typeface="Calibri"/>
                <a:sym typeface="Calibri"/>
              </a:rPr>
              <a:t>Paraphrase:</a:t>
            </a:r>
          </a:p>
          <a:p>
            <a:pPr marL="0" lvl="0" indent="0" algn="l" rtl="0">
              <a:lnSpc>
                <a:spcPct val="100000"/>
              </a:lnSpc>
              <a:spcBef>
                <a:spcPts val="0"/>
              </a:spcBef>
              <a:spcAft>
                <a:spcPts val="0"/>
              </a:spcAft>
              <a:buSzPts val="1400"/>
              <a:buNone/>
            </a:pPr>
            <a:r>
              <a:rPr lang="en-US" sz="1200" dirty="0">
                <a:latin typeface="+mn-lt"/>
                <a:ea typeface="Calibri"/>
                <a:cs typeface="Calibri"/>
                <a:sym typeface="Calibri"/>
              </a:rPr>
              <a:t>By the end of this section, Social Services Specialists will be able to:</a:t>
            </a:r>
          </a:p>
          <a:p>
            <a:pPr marL="171450" lvl="0" indent="-171450" algn="l" rtl="0">
              <a:lnSpc>
                <a:spcPct val="100000"/>
              </a:lnSpc>
              <a:spcBef>
                <a:spcPts val="0"/>
              </a:spcBef>
              <a:spcAft>
                <a:spcPts val="0"/>
              </a:spcAft>
              <a:buSzPts val="1400"/>
              <a:buFont typeface="Arial" panose="020B0604020202020204" pitchFamily="34" charset="0"/>
              <a:buChar char="•"/>
            </a:pPr>
            <a:r>
              <a:rPr lang="en-US" sz="1200" dirty="0">
                <a:latin typeface="+mn-lt"/>
                <a:ea typeface="Calibri"/>
                <a:cs typeface="Calibri"/>
                <a:sym typeface="Calibri"/>
              </a:rPr>
              <a:t>Understand how to write harm and worry statements. </a:t>
            </a:r>
          </a:p>
          <a:p>
            <a:pPr marL="171450" lvl="0" indent="-171450" algn="l" rtl="0">
              <a:lnSpc>
                <a:spcPct val="100000"/>
              </a:lnSpc>
              <a:spcBef>
                <a:spcPts val="0"/>
              </a:spcBef>
              <a:spcAft>
                <a:spcPts val="0"/>
              </a:spcAft>
              <a:buSzPts val="1400"/>
              <a:buFont typeface="Arial" panose="020B0604020202020204" pitchFamily="34" charset="0"/>
              <a:buChar char="•"/>
            </a:pPr>
            <a:r>
              <a:rPr lang="en-US" sz="1200" dirty="0">
                <a:latin typeface="+mn-lt"/>
                <a:ea typeface="Calibri"/>
                <a:cs typeface="Calibri"/>
                <a:sym typeface="Calibri"/>
              </a:rPr>
              <a:t>Organize information gathered into clear, behavior-based statements that support understanding of concerns related to child safety.</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0"/>
        <p:cNvGrpSpPr/>
        <p:nvPr/>
      </p:nvGrpSpPr>
      <p:grpSpPr>
        <a:xfrm>
          <a:off x="0" y="0"/>
          <a:ext cx="0" cy="0"/>
          <a:chOff x="0" y="0"/>
          <a:chExt cx="0" cy="0"/>
        </a:xfrm>
      </p:grpSpPr>
      <p:sp>
        <p:nvSpPr>
          <p:cNvPr id="301" name="Google Shape;301;p4:notes"/>
          <p:cNvSpPr>
            <a:spLocks noGrp="1" noRot="1" noChangeAspect="1"/>
          </p:cNvSpPr>
          <p:nvPr>
            <p:ph type="sldImg" idx="2"/>
          </p:nvPr>
        </p:nvSpPr>
        <p:spPr>
          <a:xfrm>
            <a:off x="685800" y="928688"/>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02" name="Google Shape;302;p4:notes"/>
          <p:cNvSpPr txBox="1">
            <a:spLocks noGrp="1"/>
          </p:cNvSpPr>
          <p:nvPr>
            <p:ph type="body" idx="1"/>
          </p:nvPr>
        </p:nvSpPr>
        <p:spPr>
          <a:xfrm>
            <a:off x="685800" y="4014788"/>
            <a:ext cx="5486400" cy="420052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Aft>
                <a:spcPts val="0"/>
              </a:spcAft>
              <a:buSzPts val="1400"/>
              <a:buNone/>
            </a:pPr>
            <a:r>
              <a:rPr lang="en-US" sz="1200" b="1" i="0" u="none" strike="noStrike" dirty="0">
                <a:solidFill>
                  <a:srgbClr val="000000"/>
                </a:solidFill>
                <a:latin typeface="+mn-lt"/>
                <a:ea typeface="Calibri"/>
                <a:cs typeface="Calibri"/>
                <a:sym typeface="Calibri"/>
              </a:rPr>
              <a:t>WRITING HARM &amp; WORRY STATEMENTS USING CURRENT INFORMATION (CHARLOTTE)</a:t>
            </a:r>
            <a:endParaRPr b="1" dirty="0">
              <a:latin typeface="+mn-lt"/>
            </a:endParaRPr>
          </a:p>
          <a:p>
            <a:pPr marL="0" lvl="0" indent="0" algn="l" rtl="0">
              <a:lnSpc>
                <a:spcPct val="100000"/>
              </a:lnSpc>
              <a:spcAft>
                <a:spcPts val="0"/>
              </a:spcAft>
              <a:buSzPts val="1400"/>
              <a:buNone/>
            </a:pPr>
            <a:endParaRPr b="0" dirty="0">
              <a:latin typeface="+mn-lt"/>
            </a:endParaRPr>
          </a:p>
          <a:p>
            <a:pPr marL="0" lvl="0" indent="0" algn="l" rtl="0">
              <a:lnSpc>
                <a:spcPct val="100000"/>
              </a:lnSpc>
              <a:spcAft>
                <a:spcPts val="0"/>
              </a:spcAft>
              <a:buSzPts val="1400"/>
              <a:buNone/>
            </a:pPr>
            <a:r>
              <a:rPr lang="en-US" sz="1200" b="1" i="0" u="none" strike="noStrike" dirty="0">
                <a:solidFill>
                  <a:srgbClr val="000000"/>
                </a:solidFill>
                <a:latin typeface="+mn-lt"/>
                <a:ea typeface="Calibri"/>
                <a:cs typeface="Calibri"/>
                <a:sym typeface="Calibri"/>
              </a:rPr>
              <a:t>Time:</a:t>
            </a:r>
            <a:r>
              <a:rPr lang="en-US" sz="1200" b="0" i="0" u="none" strike="noStrike" dirty="0">
                <a:solidFill>
                  <a:srgbClr val="000000"/>
                </a:solidFill>
                <a:latin typeface="+mn-lt"/>
                <a:ea typeface="Calibri"/>
                <a:cs typeface="Calibri"/>
                <a:sym typeface="Calibri"/>
              </a:rPr>
              <a:t> 20 minutes</a:t>
            </a:r>
            <a:endParaRPr b="0" dirty="0">
              <a:latin typeface="+mn-lt"/>
            </a:endParaRPr>
          </a:p>
          <a:p>
            <a:pPr marL="0" lvl="0" indent="0" algn="l" rtl="0">
              <a:lnSpc>
                <a:spcPct val="100000"/>
              </a:lnSpc>
              <a:spcAft>
                <a:spcPts val="0"/>
              </a:spcAft>
              <a:buSzPts val="1400"/>
              <a:buNone/>
            </a:pPr>
            <a:r>
              <a:rPr lang="en-US" sz="1200" b="1" i="0" u="none" strike="noStrike" dirty="0">
                <a:solidFill>
                  <a:srgbClr val="000000"/>
                </a:solidFill>
                <a:latin typeface="+mn-lt"/>
                <a:ea typeface="Calibri"/>
                <a:cs typeface="Calibri"/>
                <a:sym typeface="Calibri"/>
              </a:rPr>
              <a:t>Purpose: </a:t>
            </a:r>
            <a:r>
              <a:rPr lang="en-US" sz="1200" b="0" i="0" u="none" strike="noStrike" dirty="0">
                <a:solidFill>
                  <a:srgbClr val="000000"/>
                </a:solidFill>
                <a:latin typeface="+mn-lt"/>
                <a:ea typeface="Calibri"/>
                <a:cs typeface="Calibri"/>
                <a:sym typeface="Calibri"/>
              </a:rPr>
              <a:t>To provide specialists with the opportunity to apply harm and worry statement structure using information gathered from the caregiver interaction</a:t>
            </a:r>
            <a:endParaRPr b="0" dirty="0">
              <a:latin typeface="+mn-lt"/>
            </a:endParaRPr>
          </a:p>
          <a:p>
            <a:pPr marL="0" lvl="0" indent="0" algn="l" rtl="0">
              <a:lnSpc>
                <a:spcPct val="100000"/>
              </a:lnSpc>
              <a:spcAft>
                <a:spcPts val="0"/>
              </a:spcAft>
              <a:buSzPts val="1400"/>
              <a:buNone/>
            </a:pPr>
            <a:endParaRPr b="0" dirty="0">
              <a:latin typeface="+mn-lt"/>
            </a:endParaRPr>
          </a:p>
          <a:p>
            <a:pPr marL="0" lvl="0" indent="0" algn="l" rtl="0">
              <a:lnSpc>
                <a:spcPct val="100000"/>
              </a:lnSpc>
              <a:spcAft>
                <a:spcPts val="0"/>
              </a:spcAft>
              <a:buSzPts val="1400"/>
              <a:buNone/>
            </a:pPr>
            <a:r>
              <a:rPr lang="en-US" sz="1200" b="1" i="0" u="none" strike="noStrike" dirty="0">
                <a:solidFill>
                  <a:srgbClr val="000000"/>
                </a:solidFill>
                <a:latin typeface="+mn-lt"/>
                <a:ea typeface="Calibri"/>
                <a:cs typeface="Calibri"/>
                <a:sym typeface="Calibri"/>
              </a:rPr>
              <a:t>Participant Manual:</a:t>
            </a:r>
            <a:r>
              <a:rPr lang="en-US" sz="1200" b="0" i="0" u="none" strike="noStrike" dirty="0">
                <a:solidFill>
                  <a:srgbClr val="000000"/>
                </a:solidFill>
                <a:latin typeface="+mn-lt"/>
                <a:ea typeface="Calibri"/>
                <a:cs typeface="Calibri"/>
                <a:sym typeface="Calibri"/>
              </a:rPr>
              <a:t> Harm, Worry, and Goal Statements Form</a:t>
            </a:r>
            <a:endParaRPr b="0" dirty="0">
              <a:latin typeface="+mn-lt"/>
            </a:endParaRPr>
          </a:p>
          <a:p>
            <a:pPr marL="0" lvl="0" indent="0" algn="l" rtl="0">
              <a:lnSpc>
                <a:spcPct val="100000"/>
              </a:lnSpc>
              <a:spcAft>
                <a:spcPts val="0"/>
              </a:spcAft>
              <a:buSzPts val="1400"/>
              <a:buNone/>
            </a:pPr>
            <a:endParaRPr b="0" dirty="0">
              <a:latin typeface="+mn-lt"/>
            </a:endParaRPr>
          </a:p>
          <a:p>
            <a:pPr marL="0" lvl="0" indent="0" algn="l" rtl="0">
              <a:lnSpc>
                <a:spcPct val="100000"/>
              </a:lnSpc>
              <a:spcAft>
                <a:spcPts val="0"/>
              </a:spcAft>
              <a:buSzPts val="1400"/>
              <a:buNone/>
            </a:pPr>
            <a:r>
              <a:rPr lang="en-US" sz="1200" b="1" i="0" u="none" strike="noStrike" dirty="0">
                <a:solidFill>
                  <a:srgbClr val="000000"/>
                </a:solidFill>
                <a:latin typeface="+mn-lt"/>
                <a:ea typeface="Calibri"/>
                <a:cs typeface="Calibri"/>
                <a:sym typeface="Calibri"/>
              </a:rPr>
              <a:t>Activity Set Up:</a:t>
            </a:r>
            <a:endParaRPr b="0" dirty="0">
              <a:latin typeface="+mn-lt"/>
            </a:endParaRPr>
          </a:p>
          <a:p>
            <a:pPr marL="171450" lvl="0" indent="-171450" algn="l" rtl="0">
              <a:lnSpc>
                <a:spcPct val="100000"/>
              </a:lnSpc>
              <a:spcAft>
                <a:spcPts val="0"/>
              </a:spcAft>
              <a:buSzPts val="1400"/>
              <a:buFont typeface="Arial" panose="020B0604020202020204" pitchFamily="34" charset="0"/>
              <a:buChar char="•"/>
            </a:pPr>
            <a:r>
              <a:rPr lang="en-US" sz="1200" b="0" i="0" u="none" strike="noStrike" dirty="0">
                <a:solidFill>
                  <a:srgbClr val="000000"/>
                </a:solidFill>
                <a:latin typeface="+mn-lt"/>
                <a:ea typeface="Calibri"/>
                <a:cs typeface="Calibri"/>
                <a:sym typeface="Calibri"/>
              </a:rPr>
              <a:t>Participants in groups.</a:t>
            </a:r>
            <a:endParaRPr dirty="0">
              <a:latin typeface="+mn-lt"/>
            </a:endParaRPr>
          </a:p>
          <a:p>
            <a:pPr marL="171450" lvl="0" indent="-171450" algn="l" rtl="0">
              <a:lnSpc>
                <a:spcPct val="100000"/>
              </a:lnSpc>
              <a:spcAft>
                <a:spcPts val="0"/>
              </a:spcAft>
              <a:buSzPts val="1400"/>
              <a:buFont typeface="Arial" panose="020B0604020202020204" pitchFamily="34" charset="0"/>
              <a:buChar char="•"/>
            </a:pPr>
            <a:r>
              <a:rPr lang="en-US" sz="1200" b="0" i="0" u="none" strike="noStrike" dirty="0">
                <a:solidFill>
                  <a:srgbClr val="000000"/>
                </a:solidFill>
                <a:latin typeface="+mn-lt"/>
                <a:ea typeface="Calibri"/>
                <a:cs typeface="Calibri"/>
                <a:sym typeface="Calibri"/>
              </a:rPr>
              <a:t>Materials:</a:t>
            </a:r>
            <a:endParaRPr dirty="0">
              <a:latin typeface="+mn-lt"/>
            </a:endParaRPr>
          </a:p>
          <a:p>
            <a:pPr marL="628650" lvl="2" indent="-171450" algn="l" rtl="0">
              <a:lnSpc>
                <a:spcPct val="100000"/>
              </a:lnSpc>
              <a:spcAft>
                <a:spcPts val="0"/>
              </a:spcAft>
              <a:buSzPts val="1400"/>
              <a:buFont typeface="Arial" panose="020B0604020202020204" pitchFamily="34" charset="0"/>
              <a:buChar char="•"/>
            </a:pPr>
            <a:r>
              <a:rPr lang="en-US" sz="1200" b="0" i="0" u="none" strike="noStrike" dirty="0">
                <a:solidFill>
                  <a:srgbClr val="000000"/>
                </a:solidFill>
                <a:latin typeface="+mn-lt"/>
                <a:ea typeface="Calibri"/>
                <a:cs typeface="Calibri"/>
                <a:sym typeface="Calibri"/>
              </a:rPr>
              <a:t>Harm &amp; Worry Statements form in Participant Manual </a:t>
            </a:r>
            <a:endParaRPr dirty="0">
              <a:latin typeface="+mn-lt"/>
            </a:endParaRPr>
          </a:p>
          <a:p>
            <a:pPr marL="171450" lvl="0" indent="-171450" algn="l" rtl="0">
              <a:lnSpc>
                <a:spcPct val="100000"/>
              </a:lnSpc>
              <a:spcAft>
                <a:spcPts val="0"/>
              </a:spcAft>
              <a:buSzPts val="1400"/>
              <a:buFont typeface="Arial" panose="020B0604020202020204" pitchFamily="34" charset="0"/>
              <a:buChar char="•"/>
            </a:pPr>
            <a:r>
              <a:rPr lang="en-US" sz="1200" b="0" i="0" u="none" strike="noStrike" dirty="0">
                <a:solidFill>
                  <a:srgbClr val="000000"/>
                </a:solidFill>
                <a:latin typeface="+mn-lt"/>
                <a:ea typeface="Calibri"/>
                <a:cs typeface="Calibri"/>
                <a:sym typeface="Calibri"/>
              </a:rPr>
              <a:t>Focus ONLY on:</a:t>
            </a:r>
            <a:endParaRPr dirty="0">
              <a:latin typeface="+mn-lt"/>
            </a:endParaRPr>
          </a:p>
          <a:p>
            <a:pPr marL="628650" lvl="2" indent="-171450" algn="l" rtl="0">
              <a:lnSpc>
                <a:spcPct val="100000"/>
              </a:lnSpc>
              <a:spcAft>
                <a:spcPts val="0"/>
              </a:spcAft>
              <a:buSzPts val="1400"/>
              <a:buFont typeface="Arial" panose="020B0604020202020204" pitchFamily="34" charset="0"/>
              <a:buChar char="•"/>
            </a:pPr>
            <a:r>
              <a:rPr lang="en-US" sz="1200" b="0" i="0" u="none" strike="noStrike" dirty="0">
                <a:solidFill>
                  <a:srgbClr val="000000"/>
                </a:solidFill>
                <a:latin typeface="+mn-lt"/>
                <a:ea typeface="Calibri"/>
                <a:cs typeface="Calibri"/>
                <a:sym typeface="Calibri"/>
              </a:rPr>
              <a:t>Charlotte interaction</a:t>
            </a:r>
            <a:endParaRPr dirty="0">
              <a:latin typeface="+mn-lt"/>
            </a:endParaRPr>
          </a:p>
          <a:p>
            <a:pPr marL="628650" lvl="2" indent="-171450" algn="l" rtl="0">
              <a:lnSpc>
                <a:spcPct val="100000"/>
              </a:lnSpc>
              <a:spcAft>
                <a:spcPts val="0"/>
              </a:spcAft>
              <a:buSzPts val="1400"/>
              <a:buFont typeface="Arial" panose="020B0604020202020204" pitchFamily="34" charset="0"/>
              <a:buChar char="•"/>
            </a:pPr>
            <a:r>
              <a:rPr lang="en-US" sz="1200" b="0" i="0" u="none" strike="noStrike" dirty="0">
                <a:solidFill>
                  <a:srgbClr val="000000"/>
                </a:solidFill>
                <a:latin typeface="+mn-lt"/>
                <a:ea typeface="Calibri"/>
                <a:cs typeface="Calibri"/>
                <a:sym typeface="Calibri"/>
              </a:rPr>
              <a:t>Observations from Scene 1 with Charlotte and the Specialist. </a:t>
            </a:r>
            <a:br>
              <a:rPr lang="en-US" b="0" dirty="0">
                <a:latin typeface="+mn-lt"/>
              </a:rPr>
            </a:br>
            <a:endParaRPr b="0" dirty="0">
              <a:latin typeface="+mn-lt"/>
            </a:endParaRPr>
          </a:p>
          <a:p>
            <a:pPr marL="0" lvl="0" indent="0" algn="l" rtl="0">
              <a:lnSpc>
                <a:spcPct val="100000"/>
              </a:lnSpc>
              <a:spcAft>
                <a:spcPts val="0"/>
              </a:spcAft>
              <a:buSzPts val="1400"/>
              <a:buNone/>
            </a:pPr>
            <a:r>
              <a:rPr lang="en-US" sz="1200" b="1" i="0" u="none" strike="noStrike" dirty="0">
                <a:solidFill>
                  <a:srgbClr val="000000"/>
                </a:solidFill>
                <a:latin typeface="+mn-lt"/>
                <a:ea typeface="Calibri"/>
                <a:cs typeface="Calibri"/>
                <a:sym typeface="Calibri"/>
              </a:rPr>
              <a:t>Activity Instructions:</a:t>
            </a:r>
            <a:endParaRPr b="0" dirty="0">
              <a:latin typeface="+mn-lt"/>
            </a:endParaRPr>
          </a:p>
          <a:p>
            <a:pPr marL="228600" lvl="0" indent="-228600" algn="l" rtl="0">
              <a:lnSpc>
                <a:spcPct val="100000"/>
              </a:lnSpc>
              <a:spcAft>
                <a:spcPts val="0"/>
              </a:spcAft>
              <a:buSzPct val="100000"/>
              <a:buFont typeface="Arial" panose="020B0604020202020204" pitchFamily="34" charset="0"/>
              <a:buChar char="•"/>
            </a:pPr>
            <a:r>
              <a:rPr lang="en-US" sz="1200" b="0" i="0" u="none" strike="noStrike" dirty="0">
                <a:solidFill>
                  <a:srgbClr val="000000"/>
                </a:solidFill>
                <a:latin typeface="+mn-lt"/>
                <a:ea typeface="Calibri"/>
                <a:cs typeface="Calibri"/>
                <a:sym typeface="Calibri"/>
              </a:rPr>
              <a:t>In your groups, use the information gathered from the caregiver interaction.</a:t>
            </a:r>
            <a:endParaRPr sz="1200" b="1" i="0" u="none" strike="noStrike" dirty="0">
              <a:solidFill>
                <a:srgbClr val="000000"/>
              </a:solidFill>
              <a:latin typeface="+mn-lt"/>
              <a:ea typeface="Calibri"/>
              <a:cs typeface="Calibri"/>
              <a:sym typeface="Calibri"/>
            </a:endParaRPr>
          </a:p>
          <a:p>
            <a:pPr marL="228600" lvl="0" indent="-228600" algn="l" rtl="0">
              <a:lnSpc>
                <a:spcPct val="100000"/>
              </a:lnSpc>
              <a:spcAft>
                <a:spcPts val="0"/>
              </a:spcAft>
              <a:buSzPct val="100000"/>
              <a:buFont typeface="Arial" panose="020B0604020202020204" pitchFamily="34" charset="0"/>
              <a:buChar char="•"/>
            </a:pPr>
            <a:r>
              <a:rPr lang="en-US" sz="1200" b="0" i="0" u="none" strike="noStrike" dirty="0">
                <a:solidFill>
                  <a:srgbClr val="000000"/>
                </a:solidFill>
                <a:latin typeface="+mn-lt"/>
                <a:ea typeface="Calibri"/>
                <a:cs typeface="Calibri"/>
                <a:sym typeface="Calibri"/>
              </a:rPr>
              <a:t>Complete:</a:t>
            </a:r>
            <a:endParaRPr sz="1200" b="1" i="0" u="none" strike="noStrike" dirty="0">
              <a:solidFill>
                <a:srgbClr val="000000"/>
              </a:solidFill>
              <a:latin typeface="+mn-lt"/>
              <a:ea typeface="Calibri"/>
              <a:cs typeface="Calibri"/>
              <a:sym typeface="Calibri"/>
            </a:endParaRPr>
          </a:p>
          <a:p>
            <a:pPr marL="685800" lvl="2" indent="-228600" algn="l" rtl="0">
              <a:lnSpc>
                <a:spcPct val="100000"/>
              </a:lnSpc>
              <a:spcAft>
                <a:spcPts val="0"/>
              </a:spcAft>
              <a:buSzPct val="100000"/>
              <a:buFont typeface="Arial" panose="020B0604020202020204" pitchFamily="34" charset="0"/>
              <a:buChar char="•"/>
            </a:pPr>
            <a:r>
              <a:rPr lang="en-US" sz="1200" b="0" i="0" u="none" strike="noStrike" dirty="0">
                <a:solidFill>
                  <a:srgbClr val="000000"/>
                </a:solidFill>
                <a:latin typeface="+mn-lt"/>
                <a:ea typeface="Calibri"/>
                <a:cs typeface="Calibri"/>
                <a:sym typeface="Calibri"/>
              </a:rPr>
              <a:t>1 Harm Statement</a:t>
            </a:r>
            <a:endParaRPr dirty="0">
              <a:latin typeface="+mn-lt"/>
            </a:endParaRPr>
          </a:p>
          <a:p>
            <a:pPr marL="685800" lvl="2" indent="-228600" algn="l" rtl="0">
              <a:lnSpc>
                <a:spcPct val="100000"/>
              </a:lnSpc>
              <a:spcAft>
                <a:spcPts val="0"/>
              </a:spcAft>
              <a:buSzPct val="100000"/>
              <a:buFont typeface="Arial" panose="020B0604020202020204" pitchFamily="34" charset="0"/>
              <a:buChar char="•"/>
            </a:pPr>
            <a:r>
              <a:rPr lang="en-US" sz="1200" b="0" i="0" u="none" strike="noStrike" dirty="0">
                <a:solidFill>
                  <a:srgbClr val="000000"/>
                </a:solidFill>
                <a:latin typeface="+mn-lt"/>
                <a:ea typeface="Calibri"/>
                <a:cs typeface="Calibri"/>
                <a:sym typeface="Calibri"/>
              </a:rPr>
              <a:t>1 Worry Statement</a:t>
            </a:r>
            <a:endParaRPr dirty="0">
              <a:latin typeface="+mn-lt"/>
            </a:endParaRPr>
          </a:p>
          <a:p>
            <a:pPr marL="228600" lvl="0" indent="-228600" algn="l" rtl="0">
              <a:lnSpc>
                <a:spcPct val="100000"/>
              </a:lnSpc>
              <a:spcAft>
                <a:spcPts val="0"/>
              </a:spcAft>
              <a:buSzPct val="100000"/>
              <a:buFont typeface="Arial" panose="020B0604020202020204" pitchFamily="34" charset="0"/>
              <a:buChar char="•"/>
            </a:pPr>
            <a:r>
              <a:rPr lang="en-US" sz="1200" b="0" i="0" u="none" strike="noStrike" dirty="0">
                <a:solidFill>
                  <a:srgbClr val="000000"/>
                </a:solidFill>
                <a:latin typeface="+mn-lt"/>
                <a:ea typeface="Calibri"/>
                <a:cs typeface="Calibri"/>
                <a:sym typeface="Calibri"/>
              </a:rPr>
              <a:t>Use the structure from your form.</a:t>
            </a:r>
            <a:endParaRPr sz="1200" b="1" i="0" u="none" strike="noStrike" dirty="0">
              <a:solidFill>
                <a:srgbClr val="000000"/>
              </a:solidFill>
              <a:latin typeface="+mn-lt"/>
              <a:ea typeface="Calibri"/>
              <a:cs typeface="Calibri"/>
              <a:sym typeface="Calibri"/>
            </a:endParaRPr>
          </a:p>
          <a:p>
            <a:pPr marL="228600" lvl="0" indent="-228600" algn="l" rtl="0">
              <a:lnSpc>
                <a:spcPct val="100000"/>
              </a:lnSpc>
              <a:spcAft>
                <a:spcPts val="0"/>
              </a:spcAft>
              <a:buSzPct val="100000"/>
              <a:buFont typeface="Arial" panose="020B0604020202020204" pitchFamily="34" charset="0"/>
              <a:buChar char="•"/>
            </a:pPr>
            <a:r>
              <a:rPr lang="en-US" sz="1200" b="0" i="0" u="none" strike="noStrike" dirty="0">
                <a:solidFill>
                  <a:srgbClr val="000000"/>
                </a:solidFill>
                <a:latin typeface="+mn-lt"/>
                <a:ea typeface="Calibri"/>
                <a:cs typeface="Calibri"/>
                <a:sym typeface="Calibri"/>
              </a:rPr>
              <a:t>Be prepared to share.</a:t>
            </a:r>
            <a:br>
              <a:rPr lang="en-US" b="0" dirty="0">
                <a:latin typeface="+mn-lt"/>
              </a:rPr>
            </a:br>
            <a:endParaRPr b="0" dirty="0">
              <a:latin typeface="+mn-lt"/>
            </a:endParaRPr>
          </a:p>
          <a:p>
            <a:pPr marL="0" lvl="0" indent="0" algn="l" rtl="0">
              <a:lnSpc>
                <a:spcPct val="100000"/>
              </a:lnSpc>
              <a:spcAft>
                <a:spcPts val="0"/>
              </a:spcAft>
              <a:buSzPts val="1400"/>
              <a:buNone/>
            </a:pPr>
            <a:r>
              <a:rPr lang="en-US" sz="1200" b="1" i="0" u="none" strike="noStrike" dirty="0">
                <a:solidFill>
                  <a:srgbClr val="000000"/>
                </a:solidFill>
                <a:latin typeface="+mn-lt"/>
                <a:ea typeface="Calibri"/>
                <a:cs typeface="Calibri"/>
                <a:sym typeface="Calibri"/>
              </a:rPr>
              <a:t>Say:</a:t>
            </a:r>
            <a:endParaRPr b="0" dirty="0">
              <a:latin typeface="+mn-lt"/>
            </a:endParaRPr>
          </a:p>
          <a:p>
            <a:pPr marL="0" lvl="0" indent="0" algn="l" rtl="0">
              <a:lnSpc>
                <a:spcPct val="100000"/>
              </a:lnSpc>
              <a:spcAft>
                <a:spcPts val="0"/>
              </a:spcAft>
              <a:buSzPts val="1400"/>
              <a:buNone/>
            </a:pPr>
            <a:r>
              <a:rPr lang="en-US" sz="1200" b="1" i="1" u="none" strike="noStrike" dirty="0">
                <a:solidFill>
                  <a:srgbClr val="000000"/>
                </a:solidFill>
                <a:latin typeface="+mn-lt"/>
                <a:ea typeface="Calibri"/>
                <a:cs typeface="Calibri"/>
                <a:sym typeface="Calibri"/>
              </a:rPr>
              <a:t>Now you’re going to apply what we just discussed. Using only the information you gathered from your interaction with the caregiver, you will begin writing harm and worry statements.</a:t>
            </a:r>
            <a:r>
              <a:rPr lang="en-US" sz="1200" b="0" i="0" u="none" strike="noStrike" dirty="0">
                <a:solidFill>
                  <a:schemeClr val="dk1"/>
                </a:solidFill>
                <a:latin typeface="+mn-lt"/>
                <a:ea typeface="Calibri"/>
                <a:cs typeface="Arial"/>
                <a:sym typeface="Arial"/>
              </a:rPr>
              <a:t> </a:t>
            </a:r>
            <a:r>
              <a:rPr lang="en-US" sz="1200" b="1" i="1" u="none" strike="noStrike" dirty="0">
                <a:solidFill>
                  <a:srgbClr val="000000"/>
                </a:solidFill>
                <a:latin typeface="+mn-lt"/>
                <a:ea typeface="Calibri"/>
                <a:cs typeface="Calibri"/>
                <a:sym typeface="Calibri"/>
              </a:rPr>
              <a:t>Focus on what you actually know at this point. You are not expected to have a complete understanding of the case yet.</a:t>
            </a:r>
            <a:endParaRPr b="0" dirty="0">
              <a:latin typeface="+mn-lt"/>
            </a:endParaRPr>
          </a:p>
          <a:p>
            <a:pPr marL="0" lvl="0" indent="0" algn="l" rtl="0">
              <a:lnSpc>
                <a:spcPct val="100000"/>
              </a:lnSpc>
              <a:spcAft>
                <a:spcPts val="0"/>
              </a:spcAft>
              <a:buSzPts val="1400"/>
              <a:buNone/>
            </a:pPr>
            <a:endParaRPr b="0" dirty="0">
              <a:latin typeface="+mn-lt"/>
            </a:endParaRPr>
          </a:p>
          <a:p>
            <a:pPr marL="0" lvl="0" indent="0" algn="l" rtl="0">
              <a:lnSpc>
                <a:spcPct val="100000"/>
              </a:lnSpc>
              <a:spcAft>
                <a:spcPts val="0"/>
              </a:spcAft>
              <a:buSzPts val="1400"/>
              <a:buNone/>
            </a:pPr>
            <a:r>
              <a:rPr lang="en-US" sz="1200" b="1" i="1" u="none" strike="noStrike" dirty="0">
                <a:solidFill>
                  <a:srgbClr val="000000"/>
                </a:solidFill>
                <a:latin typeface="+mn-lt"/>
                <a:ea typeface="Calibri"/>
                <a:cs typeface="Calibri"/>
                <a:sym typeface="Calibri"/>
              </a:rPr>
              <a:t>Use your form to guide your thinking. Your harm statement should clearly describe what has happened, including caregiver actions and the impact on the child. Your worry statement should describe what you are concerned may happen if nothing changes, and the situation in which that concern exists.</a:t>
            </a:r>
            <a:endParaRPr b="0" dirty="0">
              <a:latin typeface="+mn-lt"/>
            </a:endParaRPr>
          </a:p>
          <a:p>
            <a:pPr marL="0" lvl="0" indent="0" algn="l" rtl="0">
              <a:lnSpc>
                <a:spcPct val="100000"/>
              </a:lnSpc>
              <a:spcAft>
                <a:spcPts val="0"/>
              </a:spcAft>
              <a:buSzPts val="1400"/>
              <a:buNone/>
            </a:pPr>
            <a:endParaRPr b="0" dirty="0">
              <a:latin typeface="+mn-lt"/>
            </a:endParaRPr>
          </a:p>
          <a:p>
            <a:pPr marL="0" lvl="0" indent="0" algn="l" rtl="0">
              <a:lnSpc>
                <a:spcPct val="100000"/>
              </a:lnSpc>
              <a:spcAft>
                <a:spcPts val="0"/>
              </a:spcAft>
              <a:buSzPts val="1400"/>
              <a:buNone/>
            </a:pPr>
            <a:r>
              <a:rPr lang="en-US" sz="1200" b="1" i="1" u="none" strike="noStrike" dirty="0">
                <a:solidFill>
                  <a:srgbClr val="000000"/>
                </a:solidFill>
                <a:latin typeface="+mn-lt"/>
                <a:ea typeface="Calibri"/>
                <a:cs typeface="Calibri"/>
                <a:sym typeface="Calibri"/>
              </a:rPr>
              <a:t>Work with your group to develop one of each. Keep your statements clear, behavior-based, and focused on the child.</a:t>
            </a:r>
            <a:br>
              <a:rPr lang="en-US" b="0" dirty="0">
                <a:latin typeface="+mn-lt"/>
              </a:rPr>
            </a:br>
            <a:endParaRPr b="0" dirty="0">
              <a:latin typeface="+mn-lt"/>
            </a:endParaRPr>
          </a:p>
          <a:p>
            <a:pPr marL="0" lvl="0" indent="0" algn="l" rtl="0">
              <a:lnSpc>
                <a:spcPct val="100000"/>
              </a:lnSpc>
              <a:spcAft>
                <a:spcPts val="0"/>
              </a:spcAft>
              <a:buSzPts val="1400"/>
              <a:buNone/>
            </a:pPr>
            <a:r>
              <a:rPr lang="en-US" sz="1200" b="1" i="0" u="none" strike="noStrike" dirty="0">
                <a:solidFill>
                  <a:srgbClr val="000000"/>
                </a:solidFill>
                <a:latin typeface="+mn-lt"/>
                <a:ea typeface="Calibri"/>
                <a:cs typeface="Calibri"/>
                <a:sym typeface="Calibri"/>
              </a:rPr>
              <a:t>Activity Discussions (during share-out):</a:t>
            </a:r>
            <a:endParaRPr b="0" dirty="0">
              <a:latin typeface="+mn-lt"/>
            </a:endParaRPr>
          </a:p>
          <a:p>
            <a:pPr marL="0" lvl="0" indent="0" algn="l" rtl="0">
              <a:lnSpc>
                <a:spcPct val="100000"/>
              </a:lnSpc>
              <a:spcAft>
                <a:spcPts val="0"/>
              </a:spcAft>
              <a:buSzPts val="1400"/>
              <a:buNone/>
            </a:pPr>
            <a:endParaRPr b="0" dirty="0">
              <a:latin typeface="+mn-lt"/>
            </a:endParaRPr>
          </a:p>
          <a:p>
            <a:pPr marL="0" lvl="0" indent="0" algn="l" rtl="0">
              <a:lnSpc>
                <a:spcPct val="100000"/>
              </a:lnSpc>
              <a:spcAft>
                <a:spcPts val="0"/>
              </a:spcAft>
              <a:buSzPts val="1400"/>
              <a:buNone/>
            </a:pPr>
            <a:r>
              <a:rPr lang="en-US" sz="1200" b="1" i="0" u="none" strike="noStrike" dirty="0">
                <a:solidFill>
                  <a:srgbClr val="000000"/>
                </a:solidFill>
                <a:latin typeface="+mn-lt"/>
                <a:ea typeface="Calibri"/>
                <a:cs typeface="Calibri"/>
                <a:sym typeface="Calibri"/>
              </a:rPr>
              <a:t>Participants may identify:</a:t>
            </a:r>
            <a:endParaRPr b="0" dirty="0">
              <a:latin typeface="+mn-lt"/>
            </a:endParaRPr>
          </a:p>
          <a:p>
            <a:pPr marL="0" lvl="0" indent="0" algn="l" rtl="0">
              <a:lnSpc>
                <a:spcPct val="100000"/>
              </a:lnSpc>
              <a:spcAft>
                <a:spcPts val="0"/>
              </a:spcAft>
              <a:buSzPts val="1400"/>
              <a:buNone/>
            </a:pPr>
            <a:r>
              <a:rPr lang="en-US" sz="1200" b="1" i="0" u="none" strike="noStrike" dirty="0">
                <a:solidFill>
                  <a:srgbClr val="000000"/>
                </a:solidFill>
                <a:latin typeface="+mn-lt"/>
                <a:ea typeface="Calibri"/>
                <a:cs typeface="Calibri"/>
                <a:sym typeface="Calibri"/>
              </a:rPr>
              <a:t>Harm:</a:t>
            </a:r>
            <a:endParaRPr b="0" dirty="0">
              <a:latin typeface="+mn-lt"/>
            </a:endParaRPr>
          </a:p>
          <a:p>
            <a:pPr marL="171450" lvl="0" indent="-171450" algn="l" rtl="0">
              <a:lnSpc>
                <a:spcPct val="100000"/>
              </a:lnSpc>
              <a:spcAft>
                <a:spcPts val="0"/>
              </a:spcAft>
              <a:buSzPts val="1400"/>
              <a:buFont typeface="Arial" panose="020B0604020202020204" pitchFamily="34" charset="0"/>
              <a:buChar char="•"/>
            </a:pPr>
            <a:r>
              <a:rPr lang="en-US" sz="1200" b="0" i="0" u="none" strike="noStrike" dirty="0">
                <a:solidFill>
                  <a:srgbClr val="000000"/>
                </a:solidFill>
                <a:latin typeface="+mn-lt"/>
                <a:ea typeface="Calibri"/>
                <a:cs typeface="Calibri"/>
                <a:sym typeface="Calibri"/>
              </a:rPr>
              <a:t>Missed medication</a:t>
            </a:r>
            <a:endParaRPr dirty="0">
              <a:latin typeface="+mn-lt"/>
            </a:endParaRPr>
          </a:p>
          <a:p>
            <a:pPr marL="171450" lvl="0" indent="-171450" algn="l" rtl="0">
              <a:lnSpc>
                <a:spcPct val="100000"/>
              </a:lnSpc>
              <a:spcAft>
                <a:spcPts val="0"/>
              </a:spcAft>
              <a:buSzPts val="1400"/>
              <a:buFont typeface="Arial" panose="020B0604020202020204" pitchFamily="34" charset="0"/>
              <a:buChar char="•"/>
            </a:pPr>
            <a:r>
              <a:rPr lang="en-US" sz="1200" b="0" i="0" u="none" strike="noStrike" dirty="0">
                <a:solidFill>
                  <a:srgbClr val="000000"/>
                </a:solidFill>
                <a:latin typeface="+mn-lt"/>
                <a:ea typeface="Calibri"/>
                <a:cs typeface="Calibri"/>
                <a:sym typeface="Calibri"/>
              </a:rPr>
              <a:t>Supervision concerns</a:t>
            </a:r>
            <a:endParaRPr dirty="0">
              <a:latin typeface="+mn-lt"/>
            </a:endParaRPr>
          </a:p>
          <a:p>
            <a:pPr marL="171450" lvl="0" indent="-171450" algn="l" rtl="0">
              <a:lnSpc>
                <a:spcPct val="100000"/>
              </a:lnSpc>
              <a:spcAft>
                <a:spcPts val="0"/>
              </a:spcAft>
              <a:buSzPts val="1400"/>
              <a:buFont typeface="Arial" panose="020B0604020202020204" pitchFamily="34" charset="0"/>
              <a:buChar char="•"/>
            </a:pPr>
            <a:r>
              <a:rPr lang="en-US" sz="1200" b="0" i="0" u="none" strike="noStrike" dirty="0">
                <a:solidFill>
                  <a:srgbClr val="000000"/>
                </a:solidFill>
                <a:latin typeface="+mn-lt"/>
                <a:ea typeface="Calibri"/>
                <a:cs typeface="Calibri"/>
                <a:sym typeface="Calibri"/>
              </a:rPr>
              <a:t>Minimization of medical condition</a:t>
            </a:r>
            <a:br>
              <a:rPr lang="en-US" b="0" dirty="0">
                <a:latin typeface="+mn-lt"/>
              </a:rPr>
            </a:br>
            <a:endParaRPr b="0" dirty="0">
              <a:latin typeface="+mn-lt"/>
            </a:endParaRPr>
          </a:p>
          <a:p>
            <a:pPr marL="0" lvl="0" indent="0" algn="l" rtl="0">
              <a:lnSpc>
                <a:spcPct val="100000"/>
              </a:lnSpc>
              <a:spcAft>
                <a:spcPts val="0"/>
              </a:spcAft>
              <a:buSzPts val="1400"/>
              <a:buNone/>
            </a:pPr>
            <a:r>
              <a:rPr lang="en-US" sz="1200" b="1" i="0" u="none" strike="noStrike" dirty="0">
                <a:solidFill>
                  <a:srgbClr val="000000"/>
                </a:solidFill>
                <a:latin typeface="+mn-lt"/>
                <a:ea typeface="Calibri"/>
                <a:cs typeface="Calibri"/>
                <a:sym typeface="Calibri"/>
              </a:rPr>
              <a:t>Worry:</a:t>
            </a:r>
            <a:endParaRPr b="0" dirty="0">
              <a:latin typeface="+mn-lt"/>
            </a:endParaRPr>
          </a:p>
          <a:p>
            <a:pPr marL="171450" lvl="0" indent="-171450" algn="l" rtl="0">
              <a:lnSpc>
                <a:spcPct val="100000"/>
              </a:lnSpc>
              <a:spcAft>
                <a:spcPts val="0"/>
              </a:spcAft>
              <a:buSzPts val="1400"/>
              <a:buFont typeface="Arial" panose="020B0604020202020204" pitchFamily="34" charset="0"/>
              <a:buChar char="•"/>
            </a:pPr>
            <a:r>
              <a:rPr lang="en-US" sz="1200" b="0" i="0" u="none" strike="noStrike" dirty="0">
                <a:solidFill>
                  <a:srgbClr val="000000"/>
                </a:solidFill>
                <a:latin typeface="+mn-lt"/>
                <a:ea typeface="Calibri"/>
                <a:cs typeface="Calibri"/>
                <a:sym typeface="Calibri"/>
              </a:rPr>
              <a:t>Child may not receive needed care</a:t>
            </a:r>
            <a:endParaRPr dirty="0">
              <a:latin typeface="+mn-lt"/>
            </a:endParaRPr>
          </a:p>
          <a:p>
            <a:pPr marL="171450" lvl="0" indent="-171450" algn="l" rtl="0">
              <a:lnSpc>
                <a:spcPct val="100000"/>
              </a:lnSpc>
              <a:spcAft>
                <a:spcPts val="0"/>
              </a:spcAft>
              <a:buSzPts val="1400"/>
              <a:buFont typeface="Arial" panose="020B0604020202020204" pitchFamily="34" charset="0"/>
              <a:buChar char="•"/>
            </a:pPr>
            <a:r>
              <a:rPr lang="en-US" sz="1200" b="0" i="0" u="none" strike="noStrike" dirty="0">
                <a:solidFill>
                  <a:srgbClr val="000000"/>
                </a:solidFill>
                <a:latin typeface="+mn-lt"/>
                <a:ea typeface="Calibri"/>
                <a:cs typeface="Calibri"/>
                <a:sym typeface="Calibri"/>
              </a:rPr>
              <a:t>Child may be left unsupervised</a:t>
            </a:r>
            <a:endParaRPr dirty="0">
              <a:latin typeface="+mn-lt"/>
            </a:endParaRPr>
          </a:p>
          <a:p>
            <a:pPr marL="171450" lvl="0" indent="-171450" algn="l" rtl="0">
              <a:lnSpc>
                <a:spcPct val="100000"/>
              </a:lnSpc>
              <a:spcAft>
                <a:spcPts val="0"/>
              </a:spcAft>
              <a:buSzPts val="1400"/>
              <a:buFont typeface="Arial" panose="020B0604020202020204" pitchFamily="34" charset="0"/>
              <a:buChar char="•"/>
            </a:pPr>
            <a:r>
              <a:rPr lang="en-US" sz="1200" b="0" i="0" u="none" strike="noStrike" dirty="0">
                <a:solidFill>
                  <a:srgbClr val="000000"/>
                </a:solidFill>
                <a:latin typeface="+mn-lt"/>
                <a:ea typeface="Calibri"/>
                <a:cs typeface="Calibri"/>
                <a:sym typeface="Calibri"/>
              </a:rPr>
              <a:t>Caregiver may not recognize the seriousness of the condition</a:t>
            </a:r>
            <a:endParaRPr dirty="0">
              <a:latin typeface="+mn-lt"/>
            </a:endParaRPr>
          </a:p>
          <a:p>
            <a:pPr marL="0" lvl="0" indent="0" algn="l" rtl="0">
              <a:lnSpc>
                <a:spcPct val="100000"/>
              </a:lnSpc>
              <a:spcAft>
                <a:spcPts val="0"/>
              </a:spcAft>
              <a:buSzPts val="1400"/>
              <a:buNone/>
            </a:pPr>
            <a:endParaRPr b="0" dirty="0">
              <a:latin typeface="+mn-lt"/>
            </a:endParaRPr>
          </a:p>
          <a:p>
            <a:pPr marL="0" lvl="0" indent="0" algn="l" rtl="0">
              <a:lnSpc>
                <a:spcPct val="100000"/>
              </a:lnSpc>
              <a:spcAft>
                <a:spcPts val="0"/>
              </a:spcAft>
              <a:buSzPts val="1400"/>
              <a:buNone/>
            </a:pPr>
            <a:r>
              <a:rPr lang="en-US" sz="1200" b="1" i="0" u="none" strike="noStrike" dirty="0">
                <a:solidFill>
                  <a:srgbClr val="000000"/>
                </a:solidFill>
                <a:latin typeface="+mn-lt"/>
                <a:ea typeface="Calibri"/>
                <a:cs typeface="Calibri"/>
                <a:sym typeface="Calibri"/>
              </a:rPr>
              <a:t>Facilitator Notes (CRITICAL):</a:t>
            </a:r>
            <a:endParaRPr b="0" dirty="0">
              <a:latin typeface="+mn-lt"/>
            </a:endParaRPr>
          </a:p>
          <a:p>
            <a:pPr marL="0" lvl="0" indent="0" algn="l" rtl="0">
              <a:lnSpc>
                <a:spcPct val="100000"/>
              </a:lnSpc>
              <a:spcAft>
                <a:spcPts val="0"/>
              </a:spcAft>
              <a:buSzPts val="1400"/>
              <a:buNone/>
            </a:pPr>
            <a:r>
              <a:rPr lang="en-US" sz="1200" b="1" i="0" u="none" strike="noStrike" dirty="0">
                <a:solidFill>
                  <a:srgbClr val="000000"/>
                </a:solidFill>
                <a:latin typeface="+mn-lt"/>
                <a:ea typeface="Calibri"/>
                <a:cs typeface="Calibri"/>
                <a:sym typeface="Calibri"/>
              </a:rPr>
              <a:t>DO NOT:</a:t>
            </a:r>
            <a:endParaRPr b="0" dirty="0">
              <a:latin typeface="+mn-lt"/>
            </a:endParaRPr>
          </a:p>
          <a:p>
            <a:pPr marL="171450" lvl="0" indent="-171450" algn="l" rtl="0">
              <a:lnSpc>
                <a:spcPct val="100000"/>
              </a:lnSpc>
              <a:spcAft>
                <a:spcPts val="0"/>
              </a:spcAft>
              <a:buSzPts val="1400"/>
              <a:buFont typeface="Arial" panose="020B0604020202020204" pitchFamily="34" charset="0"/>
              <a:buChar char="•"/>
            </a:pPr>
            <a:r>
              <a:rPr lang="en-US" sz="1200" b="0" i="0" u="none" strike="noStrike" dirty="0">
                <a:solidFill>
                  <a:srgbClr val="000000"/>
                </a:solidFill>
                <a:latin typeface="+mn-lt"/>
                <a:ea typeface="Calibri"/>
                <a:cs typeface="Calibri"/>
                <a:sym typeface="Calibri"/>
              </a:rPr>
              <a:t>Introduce Frankie, Grandmother, or collaterals yet.</a:t>
            </a:r>
            <a:endParaRPr dirty="0">
              <a:latin typeface="+mn-lt"/>
            </a:endParaRPr>
          </a:p>
          <a:p>
            <a:pPr marL="171450" lvl="0" indent="-171450" algn="l" rtl="0">
              <a:lnSpc>
                <a:spcPct val="100000"/>
              </a:lnSpc>
              <a:spcAft>
                <a:spcPts val="0"/>
              </a:spcAft>
              <a:buSzPts val="1400"/>
              <a:buFont typeface="Arial" panose="020B0604020202020204" pitchFamily="34" charset="0"/>
              <a:buChar char="•"/>
            </a:pPr>
            <a:r>
              <a:rPr lang="en-US" sz="1200" b="0" i="0" u="none" strike="noStrike" dirty="0">
                <a:solidFill>
                  <a:srgbClr val="000000"/>
                </a:solidFill>
                <a:latin typeface="+mn-lt"/>
                <a:ea typeface="Calibri"/>
                <a:cs typeface="Calibri"/>
                <a:sym typeface="Calibri"/>
              </a:rPr>
              <a:t>Correct wording too heavily.</a:t>
            </a:r>
            <a:endParaRPr dirty="0">
              <a:latin typeface="+mn-lt"/>
            </a:endParaRPr>
          </a:p>
          <a:p>
            <a:pPr marL="171450" lvl="0" indent="-171450" algn="l" rtl="0">
              <a:lnSpc>
                <a:spcPct val="100000"/>
              </a:lnSpc>
              <a:spcAft>
                <a:spcPts val="0"/>
              </a:spcAft>
              <a:buSzPts val="1400"/>
              <a:buFont typeface="Arial" panose="020B0604020202020204" pitchFamily="34" charset="0"/>
              <a:buChar char="•"/>
            </a:pPr>
            <a:r>
              <a:rPr lang="en-US" sz="1200" b="0" i="0" u="none" strike="noStrike" dirty="0">
                <a:solidFill>
                  <a:srgbClr val="000000"/>
                </a:solidFill>
                <a:latin typeface="+mn-lt"/>
                <a:ea typeface="Calibri"/>
                <a:cs typeface="Calibri"/>
                <a:sym typeface="Calibri"/>
              </a:rPr>
              <a:t>Turn this into a writing lesson.</a:t>
            </a:r>
            <a:endParaRPr dirty="0">
              <a:latin typeface="+mn-lt"/>
            </a:endParaRPr>
          </a:p>
          <a:p>
            <a:pPr marL="0" lvl="0" indent="0" algn="l" rtl="0">
              <a:lnSpc>
                <a:spcPct val="100000"/>
              </a:lnSpc>
              <a:spcAft>
                <a:spcPts val="0"/>
              </a:spcAft>
              <a:buSzPts val="1400"/>
              <a:buNone/>
            </a:pPr>
            <a:r>
              <a:rPr lang="en-US" sz="1200" b="1" i="0" u="none" strike="noStrike" dirty="0">
                <a:solidFill>
                  <a:srgbClr val="000000"/>
                </a:solidFill>
                <a:latin typeface="+mn-lt"/>
                <a:ea typeface="Calibri"/>
                <a:cs typeface="Calibri"/>
                <a:sym typeface="Calibri"/>
              </a:rPr>
              <a:t>DO:</a:t>
            </a:r>
            <a:endParaRPr b="0" dirty="0">
              <a:latin typeface="+mn-lt"/>
            </a:endParaRPr>
          </a:p>
          <a:p>
            <a:pPr marL="171450" lvl="0" indent="-171450" algn="l" rtl="0">
              <a:lnSpc>
                <a:spcPct val="100000"/>
              </a:lnSpc>
              <a:spcAft>
                <a:spcPts val="0"/>
              </a:spcAft>
              <a:buSzPts val="1400"/>
              <a:buFont typeface="Arial" panose="020B0604020202020204" pitchFamily="34" charset="0"/>
              <a:buChar char="•"/>
            </a:pPr>
            <a:r>
              <a:rPr lang="en-US" sz="1200" b="0" i="0" u="none" strike="noStrike" dirty="0">
                <a:solidFill>
                  <a:srgbClr val="000000"/>
                </a:solidFill>
                <a:latin typeface="+mn-lt"/>
                <a:ea typeface="Calibri"/>
                <a:cs typeface="Calibri"/>
                <a:sym typeface="Calibri"/>
              </a:rPr>
              <a:t>Let participants:</a:t>
            </a:r>
            <a:endParaRPr dirty="0">
              <a:latin typeface="+mn-lt"/>
            </a:endParaRPr>
          </a:p>
          <a:p>
            <a:pPr marL="628650" lvl="2" indent="-171450" algn="l" rtl="0">
              <a:lnSpc>
                <a:spcPct val="100000"/>
              </a:lnSpc>
              <a:spcAft>
                <a:spcPts val="0"/>
              </a:spcAft>
              <a:buSzPts val="1400"/>
              <a:buFont typeface="Arial" panose="020B0604020202020204" pitchFamily="34" charset="0"/>
              <a:buChar char="•"/>
            </a:pPr>
            <a:r>
              <a:rPr lang="en-US" sz="1200" b="0" i="0" u="none" strike="noStrike" dirty="0">
                <a:solidFill>
                  <a:srgbClr val="000000"/>
                </a:solidFill>
                <a:latin typeface="+mn-lt"/>
                <a:ea typeface="Calibri"/>
                <a:cs typeface="Calibri"/>
                <a:sym typeface="Calibri"/>
              </a:rPr>
              <a:t>Struggle with wording.</a:t>
            </a:r>
            <a:endParaRPr dirty="0">
              <a:latin typeface="+mn-lt"/>
            </a:endParaRPr>
          </a:p>
          <a:p>
            <a:pPr marL="628650" lvl="2" indent="-171450" algn="l" rtl="0">
              <a:lnSpc>
                <a:spcPct val="100000"/>
              </a:lnSpc>
              <a:spcAft>
                <a:spcPts val="0"/>
              </a:spcAft>
              <a:buSzPts val="1400"/>
              <a:buFont typeface="Arial" panose="020B0604020202020204" pitchFamily="34" charset="0"/>
              <a:buChar char="•"/>
            </a:pPr>
            <a:r>
              <a:rPr lang="en-US" sz="1200" b="0" i="0" u="none" strike="noStrike" dirty="0">
                <a:solidFill>
                  <a:srgbClr val="000000"/>
                </a:solidFill>
                <a:latin typeface="+mn-lt"/>
                <a:ea typeface="Calibri"/>
                <a:cs typeface="Calibri"/>
                <a:sym typeface="Calibri"/>
              </a:rPr>
              <a:t>Refine through discussion.</a:t>
            </a:r>
            <a:endParaRPr dirty="0">
              <a:latin typeface="+mn-lt"/>
            </a:endParaRPr>
          </a:p>
          <a:p>
            <a:pPr marL="171450" lvl="0" indent="-171450" algn="l" rtl="0">
              <a:lnSpc>
                <a:spcPct val="100000"/>
              </a:lnSpc>
              <a:spcAft>
                <a:spcPts val="0"/>
              </a:spcAft>
              <a:buSzPts val="1400"/>
              <a:buFont typeface="Arial" panose="020B0604020202020204" pitchFamily="34" charset="0"/>
              <a:buChar char="•"/>
            </a:pPr>
            <a:r>
              <a:rPr lang="en-US" sz="1200" b="0" i="0" u="none" strike="noStrike" dirty="0">
                <a:solidFill>
                  <a:srgbClr val="000000"/>
                </a:solidFill>
                <a:latin typeface="+mn-lt"/>
                <a:ea typeface="Calibri"/>
                <a:cs typeface="Calibri"/>
                <a:sym typeface="Calibri"/>
              </a:rPr>
              <a:t>Reinforce:</a:t>
            </a:r>
            <a:endParaRPr dirty="0">
              <a:latin typeface="+mn-lt"/>
            </a:endParaRPr>
          </a:p>
          <a:p>
            <a:pPr marL="628650" lvl="2" indent="-171450" algn="l" rtl="0">
              <a:lnSpc>
                <a:spcPct val="100000"/>
              </a:lnSpc>
              <a:spcAft>
                <a:spcPts val="0"/>
              </a:spcAft>
              <a:buSzPts val="1400"/>
              <a:buFont typeface="Arial" panose="020B0604020202020204" pitchFamily="34" charset="0"/>
              <a:buChar char="•"/>
            </a:pPr>
            <a:r>
              <a:rPr lang="en-US" sz="1200" b="0" i="0" u="none" strike="noStrike" dirty="0">
                <a:solidFill>
                  <a:srgbClr val="000000"/>
                </a:solidFill>
                <a:latin typeface="+mn-lt"/>
                <a:ea typeface="Calibri"/>
                <a:cs typeface="Calibri"/>
                <a:sym typeface="Calibri"/>
              </a:rPr>
              <a:t>Just the facts language.</a:t>
            </a:r>
            <a:endParaRPr dirty="0">
              <a:latin typeface="+mn-lt"/>
            </a:endParaRPr>
          </a:p>
          <a:p>
            <a:pPr marL="0" lvl="0" indent="0" algn="l" rtl="0">
              <a:lnSpc>
                <a:spcPct val="100000"/>
              </a:lnSpc>
              <a:spcAft>
                <a:spcPts val="0"/>
              </a:spcAft>
              <a:buSzPts val="1400"/>
              <a:buNone/>
            </a:pPr>
            <a:endParaRPr sz="1200" b="1" i="0" u="none" strike="noStrike" dirty="0">
              <a:solidFill>
                <a:srgbClr val="000000"/>
              </a:solidFill>
              <a:latin typeface="+mn-lt"/>
              <a:ea typeface="Calibri"/>
              <a:cs typeface="Calibri"/>
              <a:sym typeface="Calibri"/>
            </a:endParaRPr>
          </a:p>
          <a:p>
            <a:pPr marL="0" lvl="0" indent="0" algn="l" rtl="0">
              <a:lnSpc>
                <a:spcPct val="100000"/>
              </a:lnSpc>
              <a:spcAft>
                <a:spcPts val="0"/>
              </a:spcAft>
              <a:buSzPts val="1400"/>
              <a:buNone/>
            </a:pPr>
            <a:r>
              <a:rPr lang="en-US" sz="1200" b="1" i="0" u="none" strike="noStrike" dirty="0">
                <a:solidFill>
                  <a:srgbClr val="000000"/>
                </a:solidFill>
                <a:latin typeface="+mn-lt"/>
                <a:ea typeface="Calibri"/>
                <a:cs typeface="Calibri"/>
                <a:sym typeface="Calibri"/>
              </a:rPr>
              <a:t>Say:</a:t>
            </a:r>
            <a:endParaRPr b="0" dirty="0">
              <a:latin typeface="+mn-lt"/>
            </a:endParaRPr>
          </a:p>
          <a:p>
            <a:pPr marL="0" lvl="0" indent="0" algn="l" rtl="0">
              <a:lnSpc>
                <a:spcPct val="100000"/>
              </a:lnSpc>
              <a:spcAft>
                <a:spcPts val="0"/>
              </a:spcAft>
              <a:buSzPts val="1400"/>
              <a:buNone/>
            </a:pPr>
            <a:r>
              <a:rPr lang="en-US" sz="1200" b="1" i="1" u="none" strike="noStrike" dirty="0">
                <a:solidFill>
                  <a:srgbClr val="000000"/>
                </a:solidFill>
                <a:latin typeface="+mn-lt"/>
                <a:ea typeface="Calibri"/>
                <a:cs typeface="Calibri"/>
                <a:sym typeface="Calibri"/>
              </a:rPr>
              <a:t>As you complete this activity, remember that your understanding of the case will continue to evolve as you gather additional information. The statements you've developed today are based only on what you currently know. As specialists, you'll revisit and revise these statements throughout the investigation as new information becomes available through interviews, observations, and collateral contacts. Allow the information you gather to shape your understanding of the case and refine your assessment over time.</a:t>
            </a:r>
            <a:br>
              <a:rPr lang="en-US" b="0" dirty="0">
                <a:latin typeface="+mn-lt"/>
              </a:rPr>
            </a:br>
            <a:endParaRPr b="0" dirty="0">
              <a:latin typeface="+mn-lt"/>
            </a:endParaRPr>
          </a:p>
          <a:p>
            <a:pPr marL="0" lvl="0" indent="0" algn="l" rtl="0">
              <a:lnSpc>
                <a:spcPct val="100000"/>
              </a:lnSpc>
              <a:spcAft>
                <a:spcPts val="0"/>
              </a:spcAft>
              <a:buSzPts val="1400"/>
              <a:buNone/>
            </a:pPr>
            <a:r>
              <a:rPr lang="en-US" sz="1200" b="1" i="0" u="none" strike="noStrike" dirty="0">
                <a:solidFill>
                  <a:srgbClr val="000000"/>
                </a:solidFill>
                <a:latin typeface="+mn-lt"/>
                <a:ea typeface="Calibri"/>
                <a:cs typeface="Calibri"/>
                <a:sym typeface="Calibri"/>
              </a:rPr>
              <a:t>Key Points </a:t>
            </a:r>
            <a:r>
              <a:rPr lang="en-US" sz="1200" b="0" i="0" u="none" strike="noStrike" dirty="0">
                <a:solidFill>
                  <a:srgbClr val="000000"/>
                </a:solidFill>
                <a:latin typeface="+mn-lt"/>
                <a:ea typeface="Calibri"/>
                <a:cs typeface="Calibri"/>
                <a:sym typeface="Calibri"/>
              </a:rPr>
              <a:t>(ensure the following are covered):</a:t>
            </a:r>
            <a:endParaRPr b="0" dirty="0">
              <a:latin typeface="+mn-lt"/>
            </a:endParaRPr>
          </a:p>
          <a:p>
            <a:pPr marL="171450" lvl="0" indent="-171450" algn="l" rtl="0">
              <a:lnSpc>
                <a:spcPct val="100000"/>
              </a:lnSpc>
              <a:spcAft>
                <a:spcPts val="0"/>
              </a:spcAft>
              <a:buSzPts val="1400"/>
              <a:buFont typeface="Arial" panose="020B0604020202020204" pitchFamily="34" charset="0"/>
              <a:buChar char="•"/>
            </a:pPr>
            <a:r>
              <a:rPr lang="en-US" sz="1200" b="0" i="0" u="none" strike="noStrike" dirty="0">
                <a:solidFill>
                  <a:srgbClr val="000000"/>
                </a:solidFill>
                <a:latin typeface="+mn-lt"/>
                <a:ea typeface="Calibri"/>
                <a:cs typeface="Calibri"/>
                <a:sym typeface="Calibri"/>
              </a:rPr>
              <a:t>Statements are based on current information only.</a:t>
            </a:r>
            <a:endParaRPr dirty="0">
              <a:latin typeface="+mn-lt"/>
            </a:endParaRPr>
          </a:p>
          <a:p>
            <a:pPr marL="171450" lvl="0" indent="-171450" algn="l" rtl="0">
              <a:lnSpc>
                <a:spcPct val="100000"/>
              </a:lnSpc>
              <a:spcAft>
                <a:spcPts val="0"/>
              </a:spcAft>
              <a:buSzPts val="1400"/>
              <a:buFont typeface="Arial" panose="020B0604020202020204" pitchFamily="34" charset="0"/>
              <a:buChar char="•"/>
            </a:pPr>
            <a:r>
              <a:rPr lang="en-US" sz="1200" b="0" i="0" u="none" strike="noStrike" dirty="0">
                <a:solidFill>
                  <a:srgbClr val="000000"/>
                </a:solidFill>
                <a:latin typeface="+mn-lt"/>
                <a:ea typeface="Calibri"/>
                <a:cs typeface="Calibri"/>
                <a:sym typeface="Calibri"/>
              </a:rPr>
              <a:t>Harm statements focus on past or current behavior + impact.</a:t>
            </a:r>
            <a:endParaRPr dirty="0">
              <a:latin typeface="+mn-lt"/>
            </a:endParaRPr>
          </a:p>
          <a:p>
            <a:pPr marL="171450" lvl="0" indent="-171450" algn="l" rtl="0">
              <a:lnSpc>
                <a:spcPct val="100000"/>
              </a:lnSpc>
              <a:spcAft>
                <a:spcPts val="0"/>
              </a:spcAft>
              <a:buSzPts val="1400"/>
              <a:buFont typeface="Arial" panose="020B0604020202020204" pitchFamily="34" charset="0"/>
              <a:buChar char="•"/>
            </a:pPr>
            <a:r>
              <a:rPr lang="en-US" sz="1200" b="0" i="0" u="none" strike="noStrike" dirty="0">
                <a:solidFill>
                  <a:srgbClr val="000000"/>
                </a:solidFill>
                <a:latin typeface="+mn-lt"/>
                <a:ea typeface="Calibri"/>
                <a:cs typeface="Calibri"/>
                <a:sym typeface="Calibri"/>
              </a:rPr>
              <a:t>Worry statements focus on future concern(s).</a:t>
            </a:r>
            <a:endParaRPr dirty="0">
              <a:latin typeface="+mn-lt"/>
            </a:endParaRPr>
          </a:p>
          <a:p>
            <a:pPr marL="171450" lvl="0" indent="-171450" algn="l" rtl="0">
              <a:lnSpc>
                <a:spcPct val="100000"/>
              </a:lnSpc>
              <a:spcAft>
                <a:spcPts val="0"/>
              </a:spcAft>
              <a:buSzPts val="1400"/>
              <a:buFont typeface="Arial" panose="020B0604020202020204" pitchFamily="34" charset="0"/>
              <a:buChar char="•"/>
            </a:pPr>
            <a:r>
              <a:rPr lang="en-US" sz="1200" b="0" i="0" u="none" strike="noStrike" dirty="0">
                <a:solidFill>
                  <a:srgbClr val="000000"/>
                </a:solidFill>
                <a:latin typeface="+mn-lt"/>
                <a:ea typeface="Calibri"/>
                <a:cs typeface="Calibri"/>
                <a:sym typeface="Calibri"/>
              </a:rPr>
              <a:t>Do not add information not yet known.</a:t>
            </a:r>
            <a:endParaRPr dirty="0">
              <a:latin typeface="+mn-lt"/>
            </a:endParaRPr>
          </a:p>
          <a:p>
            <a:pPr marL="171450" lvl="0" indent="-171450" algn="l" rtl="0">
              <a:lnSpc>
                <a:spcPct val="100000"/>
              </a:lnSpc>
              <a:spcAft>
                <a:spcPts val="0"/>
              </a:spcAft>
              <a:buSzPts val="1400"/>
              <a:buFont typeface="Arial" panose="020B0604020202020204" pitchFamily="34" charset="0"/>
              <a:buChar char="•"/>
            </a:pPr>
            <a:r>
              <a:rPr lang="en-US" sz="1200" b="0" i="0" u="none" strike="noStrike" dirty="0">
                <a:solidFill>
                  <a:srgbClr val="000000"/>
                </a:solidFill>
                <a:latin typeface="+mn-lt"/>
                <a:ea typeface="Calibri"/>
                <a:cs typeface="Calibri"/>
                <a:sym typeface="Calibri"/>
              </a:rPr>
              <a:t>Reinforce to participants that statements should reflect known information and avoid assumptions.</a:t>
            </a:r>
            <a:endParaRPr dirty="0">
              <a:latin typeface="+mn-lt"/>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9"/>
        <p:cNvGrpSpPr/>
        <p:nvPr/>
      </p:nvGrpSpPr>
      <p:grpSpPr>
        <a:xfrm>
          <a:off x="0" y="0"/>
          <a:ext cx="0" cy="0"/>
          <a:chOff x="0" y="0"/>
          <a:chExt cx="0" cy="0"/>
        </a:xfrm>
      </p:grpSpPr>
      <p:sp>
        <p:nvSpPr>
          <p:cNvPr id="310" name="Google Shape;310;p38:notes"/>
          <p:cNvSpPr>
            <a:spLocks noGrp="1" noRot="1" noChangeAspect="1"/>
          </p:cNvSpPr>
          <p:nvPr>
            <p:ph type="sldImg" idx="2"/>
          </p:nvPr>
        </p:nvSpPr>
        <p:spPr>
          <a:xfrm>
            <a:off x="685800" y="881063"/>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1" name="Google Shape;311;p38:notes"/>
          <p:cNvSpPr txBox="1">
            <a:spLocks noGrp="1"/>
          </p:cNvSpPr>
          <p:nvPr>
            <p:ph type="body" idx="1"/>
          </p:nvPr>
        </p:nvSpPr>
        <p:spPr>
          <a:xfrm>
            <a:off x="685800" y="3967163"/>
            <a:ext cx="5486400" cy="429577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sz="1200" b="1" i="0" u="none" strike="noStrike" dirty="0">
                <a:solidFill>
                  <a:srgbClr val="000000"/>
                </a:solidFill>
                <a:latin typeface="+mn-lt"/>
                <a:ea typeface="Calibri"/>
                <a:cs typeface="Calibri"/>
                <a:sym typeface="Calibri"/>
              </a:rPr>
              <a:t>FROM INFORMATION TO MEANING </a:t>
            </a:r>
            <a:endParaRPr b="1" dirty="0">
              <a:latin typeface="+mn-lt"/>
            </a:endParaRPr>
          </a:p>
          <a:p>
            <a:pPr marL="0" lvl="0" indent="0" algn="l" rtl="0">
              <a:lnSpc>
                <a:spcPct val="100000"/>
              </a:lnSpc>
              <a:spcBef>
                <a:spcPts val="0"/>
              </a:spcBef>
              <a:spcAft>
                <a:spcPts val="0"/>
              </a:spcAft>
              <a:buSzPts val="1400"/>
              <a:buNone/>
            </a:pPr>
            <a:endParaRPr b="0" dirty="0">
              <a:latin typeface="+mn-lt"/>
            </a:endParaRPr>
          </a:p>
          <a:p>
            <a:pPr marL="0" lvl="0" indent="0" algn="l" rtl="0">
              <a:lnSpc>
                <a:spcPct val="100000"/>
              </a:lnSpc>
              <a:spcBef>
                <a:spcPts val="0"/>
              </a:spcBef>
              <a:spcAft>
                <a:spcPts val="0"/>
              </a:spcAft>
              <a:buSzPts val="1400"/>
              <a:buNone/>
            </a:pPr>
            <a:r>
              <a:rPr lang="en-US" sz="1200" b="1" i="0" u="none" strike="noStrike" dirty="0">
                <a:solidFill>
                  <a:srgbClr val="000000"/>
                </a:solidFill>
                <a:latin typeface="+mn-lt"/>
                <a:ea typeface="Calibri"/>
                <a:cs typeface="Calibri"/>
                <a:sym typeface="Calibri"/>
              </a:rPr>
              <a:t>Time:</a:t>
            </a:r>
            <a:r>
              <a:rPr lang="en-US" sz="1200" b="0" i="0" u="none" strike="noStrike" dirty="0">
                <a:solidFill>
                  <a:srgbClr val="000000"/>
                </a:solidFill>
                <a:latin typeface="+mn-lt"/>
                <a:ea typeface="Calibri"/>
                <a:cs typeface="Calibri"/>
                <a:sym typeface="Calibri"/>
              </a:rPr>
              <a:t> 5 minutes</a:t>
            </a:r>
            <a:endParaRPr b="0" dirty="0">
              <a:latin typeface="+mn-lt"/>
            </a:endParaRPr>
          </a:p>
          <a:p>
            <a:pPr marL="0" lvl="0" indent="0" algn="l" rtl="0">
              <a:lnSpc>
                <a:spcPct val="100000"/>
              </a:lnSpc>
              <a:spcBef>
                <a:spcPts val="0"/>
              </a:spcBef>
              <a:spcAft>
                <a:spcPts val="0"/>
              </a:spcAft>
              <a:buSzPts val="1400"/>
              <a:buNone/>
            </a:pPr>
            <a:r>
              <a:rPr lang="en-US" sz="1200" b="1" i="0" u="none" strike="noStrike" dirty="0">
                <a:solidFill>
                  <a:srgbClr val="000000"/>
                </a:solidFill>
                <a:latin typeface="+mn-lt"/>
                <a:ea typeface="Calibri"/>
                <a:cs typeface="Calibri"/>
                <a:sym typeface="Calibri"/>
              </a:rPr>
              <a:t>Purpose: </a:t>
            </a:r>
            <a:r>
              <a:rPr lang="en-US" sz="1200" b="0" i="0" u="none" strike="noStrike" dirty="0">
                <a:solidFill>
                  <a:srgbClr val="000000"/>
                </a:solidFill>
                <a:latin typeface="+mn-lt"/>
                <a:ea typeface="Calibri"/>
                <a:cs typeface="Calibri"/>
                <a:sym typeface="Calibri"/>
              </a:rPr>
              <a:t>To reinforce the role of harm and worry statements in organizing information and preparing specialists to gather additional information to refine their understanding</a:t>
            </a:r>
            <a:endParaRPr b="0" dirty="0">
              <a:latin typeface="+mn-lt"/>
            </a:endParaRPr>
          </a:p>
          <a:p>
            <a:pPr marL="0" lvl="0" indent="0" algn="l" rtl="0">
              <a:lnSpc>
                <a:spcPct val="100000"/>
              </a:lnSpc>
              <a:spcBef>
                <a:spcPts val="0"/>
              </a:spcBef>
              <a:spcAft>
                <a:spcPts val="0"/>
              </a:spcAft>
              <a:buSzPts val="1400"/>
              <a:buNone/>
            </a:pPr>
            <a:endParaRPr b="0" dirty="0">
              <a:latin typeface="+mn-lt"/>
            </a:endParaRPr>
          </a:p>
          <a:p>
            <a:pPr marL="0" lvl="0" indent="0" algn="l" rtl="0">
              <a:lnSpc>
                <a:spcPct val="100000"/>
              </a:lnSpc>
              <a:spcBef>
                <a:spcPts val="0"/>
              </a:spcBef>
              <a:spcAft>
                <a:spcPts val="0"/>
              </a:spcAft>
              <a:buSzPts val="1400"/>
              <a:buNone/>
            </a:pPr>
            <a:r>
              <a:rPr lang="en-US" sz="1200" b="1" i="0" u="none" strike="noStrike" dirty="0">
                <a:solidFill>
                  <a:srgbClr val="000000"/>
                </a:solidFill>
                <a:latin typeface="+mn-lt"/>
                <a:ea typeface="Calibri"/>
                <a:cs typeface="Calibri"/>
                <a:sym typeface="Calibri"/>
              </a:rPr>
              <a:t>Participant Manual</a:t>
            </a:r>
            <a:r>
              <a:rPr lang="en-US" sz="1200" b="0" i="0" u="none" strike="noStrike" dirty="0">
                <a:solidFill>
                  <a:srgbClr val="000000"/>
                </a:solidFill>
                <a:latin typeface="+mn-lt"/>
                <a:ea typeface="Calibri"/>
                <a:cs typeface="Calibri"/>
                <a:sym typeface="Calibri"/>
              </a:rPr>
              <a:t>: Harm, Worry, and Goal Statements Form</a:t>
            </a:r>
            <a:endParaRPr b="0" dirty="0">
              <a:latin typeface="+mn-lt"/>
            </a:endParaRPr>
          </a:p>
          <a:p>
            <a:pPr marL="0" lvl="0" indent="0" algn="l" rtl="0">
              <a:lnSpc>
                <a:spcPct val="100000"/>
              </a:lnSpc>
              <a:spcBef>
                <a:spcPts val="0"/>
              </a:spcBef>
              <a:spcAft>
                <a:spcPts val="0"/>
              </a:spcAft>
              <a:buSzPts val="1400"/>
              <a:buNone/>
            </a:pPr>
            <a:endParaRPr b="0" dirty="0">
              <a:latin typeface="+mn-lt"/>
            </a:endParaRPr>
          </a:p>
          <a:p>
            <a:pPr marL="0" lvl="0" indent="0" algn="l" rtl="0">
              <a:lnSpc>
                <a:spcPct val="100000"/>
              </a:lnSpc>
              <a:spcBef>
                <a:spcPts val="0"/>
              </a:spcBef>
              <a:spcAft>
                <a:spcPts val="0"/>
              </a:spcAft>
              <a:buSzPts val="1400"/>
              <a:buNone/>
            </a:pPr>
            <a:r>
              <a:rPr lang="en-US" sz="1200" b="1" i="0" u="none" strike="noStrike" dirty="0">
                <a:solidFill>
                  <a:srgbClr val="000000"/>
                </a:solidFill>
                <a:latin typeface="+mn-lt"/>
                <a:ea typeface="Calibri"/>
                <a:cs typeface="Calibri"/>
                <a:sym typeface="Calibri"/>
              </a:rPr>
              <a:t>Say:</a:t>
            </a:r>
            <a:endParaRPr b="0" dirty="0">
              <a:latin typeface="+mn-lt"/>
            </a:endParaRPr>
          </a:p>
          <a:p>
            <a:pPr marL="0" lvl="0" indent="0" algn="l" rtl="0">
              <a:lnSpc>
                <a:spcPct val="100000"/>
              </a:lnSpc>
              <a:spcBef>
                <a:spcPts val="0"/>
              </a:spcBef>
              <a:spcAft>
                <a:spcPts val="0"/>
              </a:spcAft>
              <a:buSzPts val="1400"/>
              <a:buNone/>
            </a:pPr>
            <a:r>
              <a:rPr lang="en-US" sz="1200" b="1" i="1" u="none" strike="noStrike" dirty="0">
                <a:solidFill>
                  <a:srgbClr val="000000"/>
                </a:solidFill>
                <a:latin typeface="+mn-lt"/>
                <a:ea typeface="Calibri"/>
                <a:cs typeface="Calibri"/>
                <a:sym typeface="Calibri"/>
              </a:rPr>
              <a:t>In this section, you began organizing the information you gathered from the caregiver into harm and worry statements. At this stage in the investigation, your understanding is still developing. The statements you created are based on limited information and may change as you gather more details.</a:t>
            </a:r>
            <a:br>
              <a:rPr lang="en-US" b="0" dirty="0">
                <a:latin typeface="+mn-lt"/>
              </a:rPr>
            </a:br>
            <a:endParaRPr b="0" dirty="0">
              <a:latin typeface="+mn-lt"/>
            </a:endParaRPr>
          </a:p>
          <a:p>
            <a:pPr marL="0" lvl="0" indent="0" algn="l" rtl="0">
              <a:lnSpc>
                <a:spcPct val="100000"/>
              </a:lnSpc>
              <a:spcBef>
                <a:spcPts val="0"/>
              </a:spcBef>
              <a:spcAft>
                <a:spcPts val="0"/>
              </a:spcAft>
              <a:buSzPts val="1400"/>
              <a:buNone/>
            </a:pPr>
            <a:r>
              <a:rPr lang="en-US" sz="1200" b="1" i="1" u="none" strike="noStrike" dirty="0">
                <a:solidFill>
                  <a:srgbClr val="000000"/>
                </a:solidFill>
                <a:latin typeface="+mn-lt"/>
                <a:ea typeface="Calibri"/>
                <a:cs typeface="Calibri"/>
                <a:sym typeface="Calibri"/>
              </a:rPr>
              <a:t>Harm and worry statements are not final; they are working statements. As you continue to engage with others involved in this case, you will refine and strengthen them.</a:t>
            </a:r>
            <a:endParaRPr b="0" dirty="0">
              <a:latin typeface="+mn-lt"/>
            </a:endParaRPr>
          </a:p>
          <a:p>
            <a:pPr marL="0" lvl="0" indent="0" algn="l" rtl="0">
              <a:lnSpc>
                <a:spcPct val="100000"/>
              </a:lnSpc>
              <a:spcBef>
                <a:spcPts val="0"/>
              </a:spcBef>
              <a:spcAft>
                <a:spcPts val="0"/>
              </a:spcAft>
              <a:buSzPts val="1400"/>
              <a:buNone/>
            </a:pPr>
            <a:endParaRPr b="0" dirty="0">
              <a:latin typeface="+mn-lt"/>
            </a:endParaRPr>
          </a:p>
          <a:p>
            <a:pPr marL="0" lvl="0" indent="0" algn="l" rtl="0">
              <a:lnSpc>
                <a:spcPct val="100000"/>
              </a:lnSpc>
              <a:spcBef>
                <a:spcPts val="0"/>
              </a:spcBef>
              <a:spcAft>
                <a:spcPts val="0"/>
              </a:spcAft>
              <a:buSzPts val="1400"/>
              <a:buNone/>
            </a:pPr>
            <a:r>
              <a:rPr lang="en-US" sz="1200" b="1" i="0" u="none" strike="noStrike" dirty="0">
                <a:solidFill>
                  <a:srgbClr val="000000"/>
                </a:solidFill>
                <a:latin typeface="+mn-lt"/>
                <a:ea typeface="Calibri"/>
                <a:cs typeface="Calibri"/>
                <a:sym typeface="Calibri"/>
              </a:rPr>
              <a:t>Facilitator Question</a:t>
            </a:r>
            <a:r>
              <a:rPr lang="en-US" sz="1200" b="0" i="0" u="none" strike="noStrike" dirty="0">
                <a:solidFill>
                  <a:srgbClr val="000000"/>
                </a:solidFill>
                <a:latin typeface="+mn-lt"/>
                <a:ea typeface="Calibri"/>
                <a:cs typeface="Calibri"/>
                <a:sym typeface="Calibri"/>
              </a:rPr>
              <a:t>:</a:t>
            </a:r>
            <a:endParaRPr b="0" dirty="0">
              <a:latin typeface="+mn-lt"/>
            </a:endParaRPr>
          </a:p>
          <a:p>
            <a:pPr marL="171450" lvl="0" indent="-171450" algn="l" rtl="0">
              <a:lnSpc>
                <a:spcPct val="100000"/>
              </a:lnSpc>
              <a:spcBef>
                <a:spcPts val="0"/>
              </a:spcBef>
              <a:spcAft>
                <a:spcPts val="0"/>
              </a:spcAft>
              <a:buSzPts val="1400"/>
              <a:buFont typeface="Arial" panose="020B0604020202020204" pitchFamily="34" charset="0"/>
              <a:buChar char="•"/>
            </a:pPr>
            <a:r>
              <a:rPr lang="en-US" sz="1200" b="0" i="0" u="none" strike="noStrike" dirty="0">
                <a:solidFill>
                  <a:srgbClr val="000000"/>
                </a:solidFill>
                <a:latin typeface="+mn-lt"/>
                <a:ea typeface="Calibri"/>
                <a:cs typeface="Calibri"/>
                <a:sym typeface="Calibri"/>
              </a:rPr>
              <a:t>What felt challenging about writing these statements?</a:t>
            </a:r>
            <a:endParaRPr dirty="0">
              <a:latin typeface="+mn-lt"/>
            </a:endParaRPr>
          </a:p>
          <a:p>
            <a:pPr marL="0" lvl="0" indent="0" algn="l" rtl="0">
              <a:lnSpc>
                <a:spcPct val="100000"/>
              </a:lnSpc>
              <a:spcBef>
                <a:spcPts val="0"/>
              </a:spcBef>
              <a:spcAft>
                <a:spcPts val="0"/>
              </a:spcAft>
              <a:buSzPts val="1400"/>
              <a:buNone/>
            </a:pPr>
            <a:endParaRPr b="0" dirty="0">
              <a:latin typeface="+mn-lt"/>
            </a:endParaRPr>
          </a:p>
          <a:p>
            <a:pPr marL="0" lvl="0" indent="0" algn="l" rtl="0">
              <a:lnSpc>
                <a:spcPct val="100000"/>
              </a:lnSpc>
              <a:spcBef>
                <a:spcPts val="0"/>
              </a:spcBef>
              <a:spcAft>
                <a:spcPts val="0"/>
              </a:spcAft>
              <a:buSzPts val="1400"/>
              <a:buNone/>
            </a:pPr>
            <a:r>
              <a:rPr lang="en-US" sz="1200" b="1" i="0" u="none" strike="noStrike" dirty="0">
                <a:solidFill>
                  <a:srgbClr val="000000"/>
                </a:solidFill>
                <a:latin typeface="+mn-lt"/>
                <a:ea typeface="Calibri"/>
                <a:cs typeface="Calibri"/>
                <a:sym typeface="Calibri"/>
              </a:rPr>
              <a:t>Facilitator Answers:</a:t>
            </a:r>
            <a:endParaRPr b="0" dirty="0">
              <a:latin typeface="+mn-lt"/>
            </a:endParaRPr>
          </a:p>
          <a:p>
            <a:pPr marL="171450" lvl="0" indent="-171450" algn="l" rtl="0">
              <a:lnSpc>
                <a:spcPct val="100000"/>
              </a:lnSpc>
              <a:spcBef>
                <a:spcPts val="0"/>
              </a:spcBef>
              <a:spcAft>
                <a:spcPts val="0"/>
              </a:spcAft>
              <a:buSzPts val="1400"/>
              <a:buFont typeface="Arial" panose="020B0604020202020204" pitchFamily="34" charset="0"/>
              <a:buChar char="•"/>
            </a:pPr>
            <a:r>
              <a:rPr lang="en-US" sz="1200" b="0" i="0" u="none" strike="noStrike" dirty="0">
                <a:solidFill>
                  <a:srgbClr val="000000"/>
                </a:solidFill>
                <a:latin typeface="+mn-lt"/>
                <a:ea typeface="Calibri"/>
                <a:cs typeface="Calibri"/>
                <a:sym typeface="Calibri"/>
              </a:rPr>
              <a:t>Limited information.</a:t>
            </a:r>
            <a:endParaRPr dirty="0">
              <a:latin typeface="+mn-lt"/>
            </a:endParaRPr>
          </a:p>
          <a:p>
            <a:pPr marL="171450" lvl="0" indent="-171450" algn="l" rtl="0">
              <a:lnSpc>
                <a:spcPct val="100000"/>
              </a:lnSpc>
              <a:spcBef>
                <a:spcPts val="0"/>
              </a:spcBef>
              <a:spcAft>
                <a:spcPts val="0"/>
              </a:spcAft>
              <a:buSzPts val="1400"/>
              <a:buFont typeface="Arial" panose="020B0604020202020204" pitchFamily="34" charset="0"/>
              <a:buChar char="•"/>
            </a:pPr>
            <a:r>
              <a:rPr lang="en-US" sz="1200" b="0" i="0" u="none" strike="noStrike" dirty="0">
                <a:solidFill>
                  <a:srgbClr val="000000"/>
                </a:solidFill>
                <a:latin typeface="+mn-lt"/>
                <a:ea typeface="Calibri"/>
                <a:cs typeface="Calibri"/>
                <a:sym typeface="Calibri"/>
              </a:rPr>
              <a:t>Knowing what to include.</a:t>
            </a:r>
            <a:endParaRPr dirty="0">
              <a:latin typeface="+mn-lt"/>
            </a:endParaRPr>
          </a:p>
          <a:p>
            <a:pPr marL="171450" lvl="0" indent="-171450" algn="l" rtl="0">
              <a:lnSpc>
                <a:spcPct val="100000"/>
              </a:lnSpc>
              <a:spcBef>
                <a:spcPts val="0"/>
              </a:spcBef>
              <a:spcAft>
                <a:spcPts val="0"/>
              </a:spcAft>
              <a:buSzPts val="1400"/>
              <a:buFont typeface="Arial" panose="020B0604020202020204" pitchFamily="34" charset="0"/>
              <a:buChar char="•"/>
            </a:pPr>
            <a:r>
              <a:rPr lang="en-US" sz="1200" b="0" i="0" u="none" strike="noStrike" dirty="0">
                <a:solidFill>
                  <a:srgbClr val="000000"/>
                </a:solidFill>
                <a:latin typeface="+mn-lt"/>
                <a:ea typeface="Calibri"/>
                <a:cs typeface="Calibri"/>
                <a:sym typeface="Calibri"/>
              </a:rPr>
              <a:t>Writing clearly and without assumptions.</a:t>
            </a:r>
            <a:endParaRPr dirty="0">
              <a:latin typeface="+mn-lt"/>
            </a:endParaRPr>
          </a:p>
          <a:p>
            <a:pPr marL="0" lvl="0" indent="0" algn="l" rtl="0">
              <a:lnSpc>
                <a:spcPct val="100000"/>
              </a:lnSpc>
              <a:spcBef>
                <a:spcPts val="0"/>
              </a:spcBef>
              <a:spcAft>
                <a:spcPts val="0"/>
              </a:spcAft>
              <a:buSzPts val="1400"/>
              <a:buNone/>
            </a:pPr>
            <a:endParaRPr b="0" dirty="0">
              <a:latin typeface="+mn-lt"/>
            </a:endParaRPr>
          </a:p>
          <a:p>
            <a:pPr marL="0" lvl="0" indent="0" algn="l" rtl="0">
              <a:lnSpc>
                <a:spcPct val="100000"/>
              </a:lnSpc>
              <a:spcBef>
                <a:spcPts val="0"/>
              </a:spcBef>
              <a:spcAft>
                <a:spcPts val="0"/>
              </a:spcAft>
              <a:buSzPts val="1400"/>
              <a:buNone/>
            </a:pPr>
            <a:r>
              <a:rPr lang="en-US" sz="1200" b="1" i="0" u="none" strike="noStrike" dirty="0">
                <a:solidFill>
                  <a:srgbClr val="000000"/>
                </a:solidFill>
                <a:latin typeface="+mn-lt"/>
                <a:ea typeface="Calibri"/>
                <a:cs typeface="Calibri"/>
                <a:sym typeface="Calibri"/>
              </a:rPr>
              <a:t>Say: </a:t>
            </a:r>
            <a:endParaRPr b="0" dirty="0">
              <a:latin typeface="+mn-lt"/>
            </a:endParaRPr>
          </a:p>
          <a:p>
            <a:pPr marL="0" lvl="0" indent="0" algn="l" rtl="0">
              <a:lnSpc>
                <a:spcPct val="100000"/>
              </a:lnSpc>
              <a:spcBef>
                <a:spcPts val="0"/>
              </a:spcBef>
              <a:spcAft>
                <a:spcPts val="0"/>
              </a:spcAft>
              <a:buSzPts val="1400"/>
              <a:buNone/>
            </a:pPr>
            <a:r>
              <a:rPr lang="en-US" sz="1200" b="1" i="1" u="none" strike="noStrike" dirty="0">
                <a:solidFill>
                  <a:srgbClr val="000000"/>
                </a:solidFill>
                <a:latin typeface="+mn-lt"/>
                <a:ea typeface="Calibri"/>
                <a:cs typeface="Calibri"/>
                <a:sym typeface="Calibri"/>
              </a:rPr>
              <a:t>In the next section, you will continue gathering information by engaging with additional individuals in the home. As you do, pay attention to how new information either supports or challenges what you have already written.</a:t>
            </a:r>
            <a:endParaRPr b="0" dirty="0">
              <a:latin typeface="+mn-lt"/>
            </a:endParaRPr>
          </a:p>
          <a:p>
            <a:pPr marL="0" lvl="0" indent="0" algn="l" rtl="0">
              <a:lnSpc>
                <a:spcPct val="100000"/>
              </a:lnSpc>
              <a:spcBef>
                <a:spcPts val="0"/>
              </a:spcBef>
              <a:spcAft>
                <a:spcPts val="0"/>
              </a:spcAft>
              <a:buSzPts val="1400"/>
              <a:buNone/>
            </a:pPr>
            <a:endParaRPr b="0" dirty="0">
              <a:latin typeface="+mn-lt"/>
            </a:endParaRPr>
          </a:p>
          <a:p>
            <a:pPr marL="0" lvl="0" indent="0" algn="l" rtl="0">
              <a:lnSpc>
                <a:spcPct val="100000"/>
              </a:lnSpc>
              <a:spcBef>
                <a:spcPts val="0"/>
              </a:spcBef>
              <a:spcAft>
                <a:spcPts val="0"/>
              </a:spcAft>
              <a:buSzPts val="1400"/>
              <a:buNone/>
            </a:pPr>
            <a:r>
              <a:rPr lang="en-US" sz="1200" b="1" i="0" u="none" strike="noStrike" dirty="0">
                <a:solidFill>
                  <a:srgbClr val="000000"/>
                </a:solidFill>
                <a:latin typeface="+mn-lt"/>
                <a:ea typeface="Calibri"/>
                <a:cs typeface="Calibri"/>
                <a:sym typeface="Calibri"/>
              </a:rPr>
              <a:t>Key Points:</a:t>
            </a:r>
            <a:r>
              <a:rPr lang="en-US" sz="1200" b="0" i="0" u="none" strike="noStrike" dirty="0">
                <a:solidFill>
                  <a:srgbClr val="000000"/>
                </a:solidFill>
                <a:latin typeface="+mn-lt"/>
                <a:ea typeface="Calibri"/>
                <a:cs typeface="Calibri"/>
                <a:sym typeface="Calibri"/>
              </a:rPr>
              <a:t> (ensure the following are covered)</a:t>
            </a:r>
            <a:endParaRPr b="0" dirty="0">
              <a:latin typeface="+mn-lt"/>
            </a:endParaRPr>
          </a:p>
          <a:p>
            <a:pPr marL="171450" lvl="0" indent="-171450" algn="l" rtl="0">
              <a:lnSpc>
                <a:spcPct val="100000"/>
              </a:lnSpc>
              <a:spcBef>
                <a:spcPts val="0"/>
              </a:spcBef>
              <a:spcAft>
                <a:spcPts val="0"/>
              </a:spcAft>
              <a:buSzPts val="1400"/>
              <a:buFont typeface="Arial" panose="020B0604020202020204" pitchFamily="34" charset="0"/>
              <a:buChar char="•"/>
            </a:pPr>
            <a:r>
              <a:rPr lang="en-US" sz="1200" b="0" i="0" u="none" strike="noStrike" dirty="0">
                <a:solidFill>
                  <a:srgbClr val="000000"/>
                </a:solidFill>
                <a:latin typeface="+mn-lt"/>
                <a:ea typeface="Calibri"/>
                <a:cs typeface="Calibri"/>
                <a:sym typeface="Calibri"/>
              </a:rPr>
              <a:t>The current harm and worry statements are not final.</a:t>
            </a:r>
            <a:endParaRPr dirty="0">
              <a:latin typeface="+mn-lt"/>
            </a:endParaRPr>
          </a:p>
          <a:p>
            <a:pPr marL="171450" lvl="0" indent="-171450" algn="l" rtl="0">
              <a:lnSpc>
                <a:spcPct val="100000"/>
              </a:lnSpc>
              <a:spcBef>
                <a:spcPts val="0"/>
              </a:spcBef>
              <a:spcAft>
                <a:spcPts val="0"/>
              </a:spcAft>
              <a:buSzPts val="1400"/>
              <a:buFont typeface="Arial" panose="020B0604020202020204" pitchFamily="34" charset="0"/>
              <a:buChar char="•"/>
            </a:pPr>
            <a:r>
              <a:rPr lang="en-US" sz="1200" b="0" i="0" u="none" strike="noStrike" dirty="0">
                <a:solidFill>
                  <a:srgbClr val="000000"/>
                </a:solidFill>
                <a:latin typeface="+mn-lt"/>
                <a:ea typeface="Calibri"/>
                <a:cs typeface="Calibri"/>
                <a:sym typeface="Calibri"/>
              </a:rPr>
              <a:t>Information will continue to develop.</a:t>
            </a:r>
            <a:endParaRPr dirty="0">
              <a:latin typeface="+mn-lt"/>
            </a:endParaRPr>
          </a:p>
          <a:p>
            <a:pPr marL="171450" lvl="0" indent="-171450" algn="l" rtl="0">
              <a:lnSpc>
                <a:spcPct val="100000"/>
              </a:lnSpc>
              <a:spcBef>
                <a:spcPts val="0"/>
              </a:spcBef>
              <a:spcAft>
                <a:spcPts val="0"/>
              </a:spcAft>
              <a:buSzPts val="1400"/>
              <a:buFont typeface="Arial" panose="020B0604020202020204" pitchFamily="34" charset="0"/>
              <a:buChar char="•"/>
            </a:pPr>
            <a:r>
              <a:rPr lang="en-US" sz="1200" b="0" i="0" u="none" strike="noStrike" dirty="0">
                <a:solidFill>
                  <a:srgbClr val="000000"/>
                </a:solidFill>
                <a:latin typeface="+mn-lt"/>
                <a:ea typeface="Calibri"/>
                <a:cs typeface="Calibri"/>
                <a:sym typeface="Calibri"/>
              </a:rPr>
              <a:t>Statements should be revised as new information is gathered.</a:t>
            </a:r>
            <a:endParaRPr dirty="0">
              <a:latin typeface="+mn-lt"/>
            </a:endParaRPr>
          </a:p>
          <a:p>
            <a:pPr marL="171450" lvl="0" indent="-171450" algn="l" rtl="0">
              <a:lnSpc>
                <a:spcPct val="100000"/>
              </a:lnSpc>
              <a:spcBef>
                <a:spcPts val="0"/>
              </a:spcBef>
              <a:spcAft>
                <a:spcPts val="0"/>
              </a:spcAft>
              <a:buSzPts val="1400"/>
              <a:buFont typeface="Arial" panose="020B0604020202020204" pitchFamily="34" charset="0"/>
              <a:buChar char="•"/>
            </a:pPr>
            <a:r>
              <a:rPr lang="en-US" sz="1200" b="0" i="0" u="none" strike="noStrike" dirty="0">
                <a:solidFill>
                  <a:srgbClr val="000000"/>
                </a:solidFill>
                <a:latin typeface="+mn-lt"/>
                <a:ea typeface="Calibri"/>
                <a:cs typeface="Calibri"/>
                <a:sym typeface="Calibri"/>
              </a:rPr>
              <a:t>The purpose of the statements is to support understanding of child safety concerns.</a:t>
            </a:r>
            <a:endParaRPr dirty="0">
              <a:latin typeface="+mn-lt"/>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8"/>
        <p:cNvGrpSpPr/>
        <p:nvPr/>
      </p:nvGrpSpPr>
      <p:grpSpPr>
        <a:xfrm>
          <a:off x="0" y="0"/>
          <a:ext cx="0" cy="0"/>
          <a:chOff x="0" y="0"/>
          <a:chExt cx="0" cy="0"/>
        </a:xfrm>
      </p:grpSpPr>
      <p:sp>
        <p:nvSpPr>
          <p:cNvPr id="489" name="Google Shape;489;p38:notes"/>
          <p:cNvSpPr>
            <a:spLocks noGrp="1" noRot="1" noChangeAspect="1"/>
          </p:cNvSpPr>
          <p:nvPr>
            <p:ph type="sldImg" idx="2"/>
          </p:nvPr>
        </p:nvSpPr>
        <p:spPr>
          <a:xfrm>
            <a:off x="685800" y="917575"/>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90" name="Google Shape;490;p38:notes"/>
          <p:cNvSpPr txBox="1">
            <a:spLocks noGrp="1"/>
          </p:cNvSpPr>
          <p:nvPr>
            <p:ph type="body" idx="1"/>
          </p:nvPr>
        </p:nvSpPr>
        <p:spPr>
          <a:xfrm>
            <a:off x="685800" y="4026684"/>
            <a:ext cx="5486400" cy="4200524"/>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US" sz="1200" b="1" i="0" u="none" strike="noStrike" cap="none" dirty="0">
                <a:solidFill>
                  <a:srgbClr val="000000"/>
                </a:solidFill>
                <a:latin typeface="+mn-lt"/>
                <a:ea typeface="Calibri"/>
                <a:cs typeface="Calibri"/>
                <a:sym typeface="Calibri"/>
              </a:rPr>
              <a:t>INVESTIGATIVE PLANNING AND STRUCTURED DECISION MAKING</a:t>
            </a:r>
          </a:p>
          <a:p>
            <a:pPr marL="0" marR="0" lvl="0" indent="0" algn="l" rtl="0">
              <a:lnSpc>
                <a:spcPct val="100000"/>
              </a:lnSpc>
              <a:spcBef>
                <a:spcPts val="0"/>
              </a:spcBef>
              <a:spcAft>
                <a:spcPts val="0"/>
              </a:spcAft>
              <a:buClr>
                <a:srgbClr val="000000"/>
              </a:buClr>
              <a:buSzPts val="1400"/>
              <a:buFont typeface="Arial"/>
              <a:buNone/>
            </a:pPr>
            <a:endParaRPr lang="en-US" sz="1200" b="1" i="0" u="none" strike="noStrike" cap="none" dirty="0">
              <a:solidFill>
                <a:srgbClr val="000000"/>
              </a:solidFill>
              <a:latin typeface="+mn-lt"/>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r>
              <a:rPr lang="en-US" sz="1200" b="1" i="0" u="none" strike="noStrike" cap="none" dirty="0">
                <a:solidFill>
                  <a:srgbClr val="000000"/>
                </a:solidFill>
                <a:latin typeface="+mn-lt"/>
                <a:ea typeface="Calibri"/>
                <a:cs typeface="Calibri"/>
                <a:sym typeface="Calibri"/>
              </a:rPr>
              <a:t>Time: </a:t>
            </a:r>
            <a:r>
              <a:rPr lang="en-US" sz="1200" b="0" i="0" u="none" strike="noStrike" cap="none" dirty="0">
                <a:solidFill>
                  <a:srgbClr val="000000"/>
                </a:solidFill>
                <a:latin typeface="+mn-lt"/>
                <a:ea typeface="Calibri"/>
                <a:cs typeface="Calibri"/>
                <a:sym typeface="Calibri"/>
              </a:rPr>
              <a:t>3 Minutes</a:t>
            </a:r>
          </a:p>
          <a:p>
            <a:pPr marL="0" marR="0" lvl="0" indent="0" algn="l" rtl="0">
              <a:lnSpc>
                <a:spcPct val="100000"/>
              </a:lnSpc>
              <a:spcBef>
                <a:spcPts val="0"/>
              </a:spcBef>
              <a:spcAft>
                <a:spcPts val="0"/>
              </a:spcAft>
              <a:buClr>
                <a:srgbClr val="000000"/>
              </a:buClr>
              <a:buSzPts val="1400"/>
              <a:buFont typeface="Arial"/>
              <a:buNone/>
            </a:pPr>
            <a:r>
              <a:rPr lang="en-US" sz="1200" b="1" i="0" u="none" strike="noStrike" cap="none" dirty="0">
                <a:solidFill>
                  <a:srgbClr val="000000"/>
                </a:solidFill>
                <a:latin typeface="+mn-lt"/>
                <a:ea typeface="Calibri"/>
                <a:cs typeface="Calibri"/>
                <a:sym typeface="Calibri"/>
              </a:rPr>
              <a:t>Purpose: </a:t>
            </a:r>
            <a:r>
              <a:rPr lang="en-US" sz="1200" b="0" i="0" u="none" strike="noStrike" cap="none" dirty="0">
                <a:solidFill>
                  <a:srgbClr val="000000"/>
                </a:solidFill>
                <a:latin typeface="+mn-lt"/>
                <a:ea typeface="Calibri"/>
                <a:cs typeface="Calibri"/>
                <a:sym typeface="Calibri"/>
              </a:rPr>
              <a:t>To introduce participants to the learning shift of Day 7 as they advance in their investigations training</a:t>
            </a:r>
          </a:p>
          <a:p>
            <a:pPr marL="0" marR="0" lvl="0" indent="0" algn="l" rtl="0">
              <a:lnSpc>
                <a:spcPct val="100000"/>
              </a:lnSpc>
              <a:spcBef>
                <a:spcPts val="0"/>
              </a:spcBef>
              <a:spcAft>
                <a:spcPts val="0"/>
              </a:spcAft>
              <a:buClr>
                <a:srgbClr val="000000"/>
              </a:buClr>
              <a:buSzPts val="1400"/>
              <a:buFont typeface="Arial"/>
              <a:buNone/>
            </a:pPr>
            <a:endParaRPr lang="en-US" sz="1200" b="1" i="0" u="none" strike="noStrike" cap="none" dirty="0">
              <a:solidFill>
                <a:srgbClr val="000000"/>
              </a:solidFill>
              <a:latin typeface="+mn-lt"/>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r>
              <a:rPr lang="en-US" sz="1200" b="1" i="0" u="none" strike="noStrike" cap="none" dirty="0">
                <a:solidFill>
                  <a:srgbClr val="000000"/>
                </a:solidFill>
                <a:latin typeface="+mn-lt"/>
                <a:ea typeface="Calibri"/>
                <a:cs typeface="Calibri"/>
                <a:sym typeface="Calibri"/>
              </a:rPr>
              <a:t>Say:</a:t>
            </a:r>
            <a:endParaRPr dirty="0">
              <a:latin typeface="+mn-lt"/>
            </a:endParaRPr>
          </a:p>
          <a:p>
            <a:pPr marL="0" marR="0" lvl="0" indent="0" algn="l" rtl="0">
              <a:lnSpc>
                <a:spcPct val="100000"/>
              </a:lnSpc>
              <a:spcBef>
                <a:spcPts val="0"/>
              </a:spcBef>
              <a:spcAft>
                <a:spcPts val="0"/>
              </a:spcAft>
              <a:buClr>
                <a:srgbClr val="000000"/>
              </a:buClr>
              <a:buSzPts val="1400"/>
              <a:buFont typeface="Arial"/>
              <a:buNone/>
            </a:pPr>
            <a:r>
              <a:rPr lang="en-US" sz="1200" b="1" i="1" u="none" strike="noStrike" cap="none" dirty="0">
                <a:solidFill>
                  <a:srgbClr val="000000"/>
                </a:solidFill>
                <a:latin typeface="+mn-lt"/>
                <a:ea typeface="Calibri"/>
                <a:cs typeface="Calibri"/>
                <a:sym typeface="Calibri"/>
              </a:rPr>
              <a:t>Over the last two days, you’ve focused on understanding investigations, gathering information, and beginning to make sense of what you’ve learned. Today, we are shifting into the next phase of the work: advancing the investigation.</a:t>
            </a:r>
            <a:endParaRPr dirty="0">
              <a:latin typeface="+mn-lt"/>
            </a:endParaRPr>
          </a:p>
          <a:p>
            <a:pPr marL="0" marR="0" lvl="0" indent="0" algn="l" rtl="0">
              <a:lnSpc>
                <a:spcPct val="100000"/>
              </a:lnSpc>
              <a:spcBef>
                <a:spcPts val="0"/>
              </a:spcBef>
              <a:spcAft>
                <a:spcPts val="0"/>
              </a:spcAft>
              <a:buClr>
                <a:srgbClr val="000000"/>
              </a:buClr>
              <a:buSzPts val="1400"/>
              <a:buFont typeface="Arial"/>
              <a:buNone/>
            </a:pPr>
            <a:endParaRPr sz="1200" b="1" i="1" u="none" strike="noStrike" cap="none" dirty="0">
              <a:solidFill>
                <a:srgbClr val="000000"/>
              </a:solidFill>
              <a:latin typeface="+mn-lt"/>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r>
              <a:rPr lang="en-US" sz="1200" b="1" i="1" u="none" strike="noStrike" cap="none" dirty="0">
                <a:solidFill>
                  <a:srgbClr val="000000"/>
                </a:solidFill>
                <a:latin typeface="+mn-lt"/>
                <a:ea typeface="Calibri"/>
                <a:cs typeface="Calibri"/>
                <a:sym typeface="Calibri"/>
              </a:rPr>
              <a:t>This means you will begin making decisions about what to do next, who to engage with, and how to use the information you’ve gathered to build a clearer understanding of the situation. Throughout the day, you will continue working within the Flowers case, applying your skills through structured activities and simulations.</a:t>
            </a:r>
            <a:endParaRPr dirty="0">
              <a:latin typeface="+mn-lt"/>
            </a:endParaRPr>
          </a:p>
          <a:p>
            <a:pPr marL="0" marR="0" lvl="0" indent="0" algn="l" rtl="0">
              <a:lnSpc>
                <a:spcPct val="100000"/>
              </a:lnSpc>
              <a:spcBef>
                <a:spcPts val="0"/>
              </a:spcBef>
              <a:spcAft>
                <a:spcPts val="0"/>
              </a:spcAft>
              <a:buClr>
                <a:srgbClr val="000000"/>
              </a:buClr>
              <a:buSzPts val="1400"/>
              <a:buFont typeface="Arial"/>
              <a:buNone/>
            </a:pPr>
            <a:endParaRPr sz="1200" b="1" i="1" u="none" strike="noStrike" cap="none" dirty="0">
              <a:solidFill>
                <a:srgbClr val="000000"/>
              </a:solidFill>
              <a:latin typeface="+mn-lt"/>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r>
              <a:rPr lang="en-US" sz="1200" b="1" i="1" u="none" strike="noStrike" cap="none" dirty="0">
                <a:solidFill>
                  <a:srgbClr val="000000"/>
                </a:solidFill>
                <a:latin typeface="+mn-lt"/>
                <a:ea typeface="Calibri"/>
                <a:cs typeface="Calibri"/>
                <a:sym typeface="Calibri"/>
              </a:rPr>
              <a:t>As you move through today, you will also begin applying your work within the Structured Decision Making framework. SDM is the model used to guide key decision points in a case, including how we assess safety and make informed decisions based on the information gathered.</a:t>
            </a:r>
            <a:endParaRPr dirty="0">
              <a:latin typeface="+mn-lt"/>
            </a:endParaRPr>
          </a:p>
          <a:p>
            <a:pPr marL="0" marR="0" lvl="0" indent="0" algn="l" rtl="0">
              <a:lnSpc>
                <a:spcPct val="100000"/>
              </a:lnSpc>
              <a:spcBef>
                <a:spcPts val="0"/>
              </a:spcBef>
              <a:spcAft>
                <a:spcPts val="0"/>
              </a:spcAft>
              <a:buClr>
                <a:srgbClr val="000000"/>
              </a:buClr>
              <a:buSzPts val="1400"/>
              <a:buFont typeface="Arial"/>
              <a:buNone/>
            </a:pPr>
            <a:endParaRPr sz="1200" b="1" i="1" u="none" strike="noStrike" cap="none" dirty="0">
              <a:solidFill>
                <a:srgbClr val="000000"/>
              </a:solidFill>
              <a:latin typeface="+mn-lt"/>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r>
              <a:rPr lang="en-US" sz="1200" b="1" i="1" u="none" strike="noStrike" cap="none" dirty="0">
                <a:solidFill>
                  <a:srgbClr val="000000"/>
                </a:solidFill>
                <a:latin typeface="+mn-lt"/>
                <a:ea typeface="Calibri"/>
                <a:cs typeface="Calibri"/>
                <a:sym typeface="Calibri"/>
              </a:rPr>
              <a:t>By the end of today, you should feel more confident in moving an investigation forward, gathering information from multiple sources, and beginning to identify safety concerns using the SDM framework.</a:t>
            </a:r>
            <a:r>
              <a:rPr lang="en-US" sz="1200" b="0" i="0" u="none" strike="noStrike" cap="none" dirty="0">
                <a:solidFill>
                  <a:srgbClr val="000000"/>
                </a:solidFill>
                <a:latin typeface="+mn-lt"/>
                <a:ea typeface="Calibri"/>
                <a:cs typeface="Calibri"/>
                <a:sym typeface="Calibri"/>
              </a:rPr>
              <a:t>.</a:t>
            </a:r>
            <a:endParaRPr dirty="0">
              <a:latin typeface="+mn-lt"/>
            </a:endParaRPr>
          </a:p>
          <a:p>
            <a:pPr marL="0" marR="0" lvl="0" indent="0" algn="l" rtl="0">
              <a:lnSpc>
                <a:spcPct val="100000"/>
              </a:lnSpc>
              <a:spcBef>
                <a:spcPts val="0"/>
              </a:spcBef>
              <a:spcAft>
                <a:spcPts val="0"/>
              </a:spcAft>
              <a:buClr>
                <a:srgbClr val="000000"/>
              </a:buClr>
              <a:buSzPts val="1400"/>
              <a:buFont typeface="Arial"/>
              <a:buNone/>
            </a:pPr>
            <a:endParaRPr sz="1200" b="0" i="0" u="none" strike="noStrike" cap="none" dirty="0">
              <a:solidFill>
                <a:srgbClr val="000000"/>
              </a:solidFill>
              <a:latin typeface="+mn-lt"/>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r>
              <a:rPr lang="en-US" sz="1200" b="1" i="0" u="none" strike="noStrike" cap="none" dirty="0">
                <a:solidFill>
                  <a:srgbClr val="000000"/>
                </a:solidFill>
                <a:latin typeface="+mn-lt"/>
                <a:ea typeface="Calibri"/>
                <a:cs typeface="Calibri"/>
                <a:sym typeface="Calibri"/>
              </a:rPr>
              <a:t>Facilitator Question: </a:t>
            </a:r>
            <a:r>
              <a:rPr lang="en-US" sz="1200" b="0" i="0" u="none" strike="noStrike" cap="none" dirty="0">
                <a:solidFill>
                  <a:srgbClr val="000000"/>
                </a:solidFill>
                <a:latin typeface="+mn-lt"/>
                <a:ea typeface="Calibri"/>
                <a:cs typeface="Calibri"/>
                <a:sym typeface="Calibri"/>
              </a:rPr>
              <a:t>(ask the following question and validate responses)</a:t>
            </a:r>
            <a:endParaRPr dirty="0">
              <a:latin typeface="+mn-lt"/>
            </a:endParaRPr>
          </a:p>
          <a:p>
            <a:pPr marL="323850" marR="0" lvl="0" indent="-171450" algn="l" rtl="0">
              <a:lnSpc>
                <a:spcPct val="100000"/>
              </a:lnSpc>
              <a:spcBef>
                <a:spcPts val="0"/>
              </a:spcBef>
              <a:spcAft>
                <a:spcPts val="0"/>
              </a:spcAft>
              <a:buClr>
                <a:srgbClr val="000000"/>
              </a:buClr>
              <a:buSzPts val="1200"/>
              <a:buFont typeface="Arial" panose="020B0604020202020204" pitchFamily="34" charset="0"/>
              <a:buChar char="•"/>
            </a:pPr>
            <a:r>
              <a:rPr lang="en-US" sz="1200" b="0" i="0" u="none" strike="noStrike" cap="none" dirty="0">
                <a:solidFill>
                  <a:srgbClr val="000000"/>
                </a:solidFill>
                <a:latin typeface="+mn-lt"/>
                <a:ea typeface="Calibri"/>
                <a:cs typeface="Calibri"/>
                <a:sym typeface="Calibri"/>
              </a:rPr>
              <a:t>What does it mean to move an investigation forward?</a:t>
            </a:r>
            <a:endParaRPr dirty="0">
              <a:latin typeface="+mn-lt"/>
            </a:endParaRPr>
          </a:p>
          <a:p>
            <a:pPr marL="0" marR="0" lvl="0" indent="0" algn="l" rtl="0">
              <a:lnSpc>
                <a:spcPct val="100000"/>
              </a:lnSpc>
              <a:spcBef>
                <a:spcPts val="0"/>
              </a:spcBef>
              <a:spcAft>
                <a:spcPts val="0"/>
              </a:spcAft>
              <a:buClr>
                <a:srgbClr val="000000"/>
              </a:buClr>
              <a:buSzPts val="1400"/>
              <a:buFont typeface="Arial"/>
              <a:buNone/>
            </a:pPr>
            <a:endParaRPr sz="1200" b="1" i="0" u="none" strike="noStrike" cap="none" dirty="0">
              <a:solidFill>
                <a:srgbClr val="000000"/>
              </a:solidFill>
              <a:latin typeface="+mn-lt"/>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r>
              <a:rPr lang="en-US" sz="1200" b="1" i="0" u="none" strike="noStrike" cap="none" dirty="0">
                <a:solidFill>
                  <a:srgbClr val="000000"/>
                </a:solidFill>
                <a:latin typeface="+mn-lt"/>
                <a:ea typeface="Calibri"/>
                <a:cs typeface="Calibri"/>
                <a:sym typeface="Calibri"/>
              </a:rPr>
              <a:t>Facilitator Answers:</a:t>
            </a:r>
            <a:endParaRPr dirty="0">
              <a:latin typeface="+mn-lt"/>
            </a:endParaRPr>
          </a:p>
          <a:p>
            <a:pPr marL="323850" marR="0" lvl="0" indent="-171450" algn="l" rtl="0">
              <a:lnSpc>
                <a:spcPct val="100000"/>
              </a:lnSpc>
              <a:spcBef>
                <a:spcPts val="0"/>
              </a:spcBef>
              <a:spcAft>
                <a:spcPts val="0"/>
              </a:spcAft>
              <a:buClr>
                <a:srgbClr val="000000"/>
              </a:buClr>
              <a:buSzPts val="1200"/>
              <a:buFont typeface="Arial" panose="020B0604020202020204" pitchFamily="34" charset="0"/>
              <a:buChar char="•"/>
            </a:pPr>
            <a:r>
              <a:rPr lang="en-US" sz="1200" b="0" i="0" u="none" strike="noStrike" cap="none" dirty="0">
                <a:solidFill>
                  <a:srgbClr val="000000"/>
                </a:solidFill>
                <a:latin typeface="+mn-lt"/>
                <a:ea typeface="Calibri"/>
                <a:cs typeface="Calibri"/>
                <a:sym typeface="Calibri"/>
              </a:rPr>
              <a:t>Taking the next steps based on information.</a:t>
            </a:r>
            <a:endParaRPr dirty="0">
              <a:latin typeface="+mn-lt"/>
            </a:endParaRPr>
          </a:p>
          <a:p>
            <a:pPr marL="323850" marR="0" lvl="0" indent="-171450" algn="l" rtl="0">
              <a:lnSpc>
                <a:spcPct val="100000"/>
              </a:lnSpc>
              <a:spcBef>
                <a:spcPts val="0"/>
              </a:spcBef>
              <a:spcAft>
                <a:spcPts val="0"/>
              </a:spcAft>
              <a:buClr>
                <a:srgbClr val="000000"/>
              </a:buClr>
              <a:buSzPts val="1200"/>
              <a:buFont typeface="Arial" panose="020B0604020202020204" pitchFamily="34" charset="0"/>
              <a:buChar char="•"/>
            </a:pPr>
            <a:r>
              <a:rPr lang="en-US" sz="1200" b="0" i="0" u="none" strike="noStrike" cap="none" dirty="0">
                <a:solidFill>
                  <a:srgbClr val="000000"/>
                </a:solidFill>
                <a:latin typeface="+mn-lt"/>
                <a:ea typeface="Calibri"/>
                <a:cs typeface="Calibri"/>
                <a:sym typeface="Calibri"/>
              </a:rPr>
              <a:t>Engaging additional individuals.</a:t>
            </a:r>
            <a:endParaRPr dirty="0">
              <a:latin typeface="+mn-lt"/>
            </a:endParaRPr>
          </a:p>
          <a:p>
            <a:pPr marL="323850" marR="0" lvl="0" indent="-171450" algn="l" rtl="0">
              <a:lnSpc>
                <a:spcPct val="100000"/>
              </a:lnSpc>
              <a:spcBef>
                <a:spcPts val="0"/>
              </a:spcBef>
              <a:spcAft>
                <a:spcPts val="0"/>
              </a:spcAft>
              <a:buClr>
                <a:srgbClr val="000000"/>
              </a:buClr>
              <a:buSzPts val="1200"/>
              <a:buFont typeface="Arial" panose="020B0604020202020204" pitchFamily="34" charset="0"/>
              <a:buChar char="•"/>
            </a:pPr>
            <a:r>
              <a:rPr lang="en-US" sz="1200" b="0" i="0" u="none" strike="noStrike" cap="none" dirty="0">
                <a:solidFill>
                  <a:srgbClr val="000000"/>
                </a:solidFill>
                <a:latin typeface="+mn-lt"/>
                <a:ea typeface="Calibri"/>
                <a:cs typeface="Calibri"/>
                <a:sym typeface="Calibri"/>
              </a:rPr>
              <a:t>Continuing to gather and understand information.</a:t>
            </a:r>
            <a:endParaRPr dirty="0">
              <a:latin typeface="+mn-lt"/>
            </a:endParaRPr>
          </a:p>
          <a:p>
            <a:pPr marL="323850" marR="0" lvl="0" indent="-171450" algn="l" rtl="0">
              <a:lnSpc>
                <a:spcPct val="100000"/>
              </a:lnSpc>
              <a:spcBef>
                <a:spcPts val="0"/>
              </a:spcBef>
              <a:spcAft>
                <a:spcPts val="0"/>
              </a:spcAft>
              <a:buClr>
                <a:srgbClr val="000000"/>
              </a:buClr>
              <a:buSzPts val="1200"/>
              <a:buFont typeface="Arial" panose="020B0604020202020204" pitchFamily="34" charset="0"/>
              <a:buChar char="•"/>
            </a:pPr>
            <a:r>
              <a:rPr lang="en-US" sz="1200" b="0" i="0" u="none" strike="noStrike" cap="none" dirty="0">
                <a:solidFill>
                  <a:srgbClr val="000000"/>
                </a:solidFill>
                <a:latin typeface="+mn-lt"/>
                <a:ea typeface="Calibri"/>
                <a:cs typeface="Calibri"/>
                <a:sym typeface="Calibri"/>
              </a:rPr>
              <a:t>Reinforce to participants that investigations require ongoing action and purposeful decision-making guided by structured decision-making. </a:t>
            </a:r>
            <a:endParaRPr dirty="0">
              <a:latin typeface="+mn-lt"/>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0"/>
        <p:cNvGrpSpPr/>
        <p:nvPr/>
      </p:nvGrpSpPr>
      <p:grpSpPr>
        <a:xfrm>
          <a:off x="0" y="0"/>
          <a:ext cx="0" cy="0"/>
          <a:chOff x="0" y="0"/>
          <a:chExt cx="0" cy="0"/>
        </a:xfrm>
      </p:grpSpPr>
      <p:sp>
        <p:nvSpPr>
          <p:cNvPr id="411" name="Google Shape;411;p1:notes"/>
          <p:cNvSpPr>
            <a:spLocks noGrp="1" noRot="1" noChangeAspect="1"/>
          </p:cNvSpPr>
          <p:nvPr>
            <p:ph type="sldImg" idx="2"/>
          </p:nvPr>
        </p:nvSpPr>
        <p:spPr>
          <a:xfrm>
            <a:off x="685800" y="917575"/>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12" name="Google Shape;412;p1:notes"/>
          <p:cNvSpPr txBox="1">
            <a:spLocks noGrp="1"/>
          </p:cNvSpPr>
          <p:nvPr>
            <p:ph type="body" idx="1"/>
          </p:nvPr>
        </p:nvSpPr>
        <p:spPr>
          <a:xfrm>
            <a:off x="685800" y="4003675"/>
            <a:ext cx="5486400" cy="42227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100"/>
              <a:buFont typeface="Arial"/>
              <a:buNone/>
            </a:pPr>
            <a:r>
              <a:rPr lang="en-US" sz="1200" b="1" dirty="0">
                <a:latin typeface="+mn-lt"/>
                <a:ea typeface="Calibri"/>
                <a:cs typeface="Calibri"/>
                <a:sym typeface="Calibri"/>
              </a:rPr>
              <a:t>STRUCTURED SIMULATION: FRANKIE &amp; GEORGIA WEEMS</a:t>
            </a:r>
            <a:endParaRPr sz="1200" b="0" dirty="0">
              <a:latin typeface="+mn-lt"/>
            </a:endParaRPr>
          </a:p>
          <a:p>
            <a:pPr marL="0" lvl="0" indent="0" algn="l" rtl="0">
              <a:lnSpc>
                <a:spcPct val="100000"/>
              </a:lnSpc>
              <a:spcBef>
                <a:spcPts val="0"/>
              </a:spcBef>
              <a:spcAft>
                <a:spcPts val="0"/>
              </a:spcAft>
              <a:buClr>
                <a:schemeClr val="dk1"/>
              </a:buClr>
              <a:buSzPts val="1200"/>
              <a:buFont typeface="Arial"/>
              <a:buNone/>
            </a:pPr>
            <a:br>
              <a:rPr lang="en-US" sz="1200" dirty="0">
                <a:latin typeface="+mn-lt"/>
              </a:rPr>
            </a:br>
            <a:endParaRPr sz="1200" dirty="0">
              <a:latin typeface="+mn-lt"/>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8"/>
        <p:cNvGrpSpPr/>
        <p:nvPr/>
      </p:nvGrpSpPr>
      <p:grpSpPr>
        <a:xfrm>
          <a:off x="0" y="0"/>
          <a:ext cx="0" cy="0"/>
          <a:chOff x="0" y="0"/>
          <a:chExt cx="0" cy="0"/>
        </a:xfrm>
      </p:grpSpPr>
      <p:sp>
        <p:nvSpPr>
          <p:cNvPr id="419" name="Google Shape;419;p38:notes"/>
          <p:cNvSpPr>
            <a:spLocks noGrp="1" noRot="1" noChangeAspect="1"/>
          </p:cNvSpPr>
          <p:nvPr>
            <p:ph type="sldImg" idx="2"/>
          </p:nvPr>
        </p:nvSpPr>
        <p:spPr>
          <a:xfrm>
            <a:off x="685800" y="941388"/>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20" name="Google Shape;420;p38:notes"/>
          <p:cNvSpPr txBox="1">
            <a:spLocks noGrp="1"/>
          </p:cNvSpPr>
          <p:nvPr>
            <p:ph type="body" idx="1"/>
          </p:nvPr>
        </p:nvSpPr>
        <p:spPr>
          <a:xfrm>
            <a:off x="685800" y="4027488"/>
            <a:ext cx="5486400" cy="4175124"/>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US" sz="1200" b="1" i="0" u="none" strike="noStrike" cap="none" dirty="0">
                <a:solidFill>
                  <a:srgbClr val="000000"/>
                </a:solidFill>
                <a:latin typeface="+mn-lt"/>
                <a:ea typeface="Calibri"/>
                <a:cs typeface="Calibri"/>
                <a:sym typeface="Calibri"/>
              </a:rPr>
              <a:t>STRUCTURED SIMULATION: FRANKIE &amp; GEORGIA WEEMS</a:t>
            </a: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lang="en-US" sz="1200" b="1" i="0" u="none" strike="noStrike" kern="0" cap="none" spc="0" normalizeH="0" baseline="0" noProof="0" dirty="0">
              <a:ln>
                <a:noFill/>
              </a:ln>
              <a:solidFill>
                <a:srgbClr val="000000"/>
              </a:solidFill>
              <a:effectLst/>
              <a:uLnTx/>
              <a:uFillTx/>
              <a:latin typeface="Calibri"/>
              <a:ea typeface="Calibri"/>
              <a:cs typeface="Calibri"/>
              <a:sym typeface="Calibri"/>
            </a:endParaRP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200" b="1" i="0" u="none" strike="noStrike" kern="0" cap="none" spc="0" normalizeH="0" baseline="0" noProof="0" dirty="0">
                <a:ln>
                  <a:noFill/>
                </a:ln>
                <a:solidFill>
                  <a:srgbClr val="000000"/>
                </a:solidFill>
                <a:effectLst/>
                <a:uLnTx/>
                <a:uFillTx/>
                <a:latin typeface="Calibri"/>
                <a:ea typeface="Calibri"/>
                <a:cs typeface="Calibri"/>
                <a:sym typeface="Calibri"/>
              </a:rPr>
              <a:t>Time: </a:t>
            </a:r>
            <a:r>
              <a:rPr kumimoji="0" lang="en-US" sz="1200" b="0" i="0" u="none" strike="noStrike" kern="0" cap="none" spc="0" normalizeH="0" baseline="0" noProof="0" dirty="0">
                <a:ln>
                  <a:noFill/>
                </a:ln>
                <a:solidFill>
                  <a:srgbClr val="000000"/>
                </a:solidFill>
                <a:effectLst/>
                <a:uLnTx/>
                <a:uFillTx/>
                <a:latin typeface="Calibri"/>
                <a:ea typeface="Calibri"/>
                <a:cs typeface="Calibri"/>
                <a:sym typeface="Calibri"/>
              </a:rPr>
              <a:t>3 Minutes</a:t>
            </a: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200" b="1" i="0" u="none" strike="noStrike" kern="0" cap="none" spc="0" normalizeH="0" baseline="0" noProof="0" dirty="0">
                <a:ln>
                  <a:noFill/>
                </a:ln>
                <a:solidFill>
                  <a:srgbClr val="000000"/>
                </a:solidFill>
                <a:effectLst/>
                <a:uLnTx/>
                <a:uFillTx/>
                <a:latin typeface="Calibri"/>
                <a:ea typeface="Calibri"/>
                <a:cs typeface="Calibri"/>
                <a:sym typeface="Calibri"/>
              </a:rPr>
              <a:t>Purpose: </a:t>
            </a:r>
            <a:r>
              <a:rPr kumimoji="0" lang="en-US" sz="1200" b="0" i="0" u="none" strike="noStrike" kern="0" cap="none" spc="0" normalizeH="0" baseline="0" noProof="0" dirty="0">
                <a:ln>
                  <a:noFill/>
                </a:ln>
                <a:solidFill>
                  <a:srgbClr val="000000"/>
                </a:solidFill>
                <a:effectLst/>
                <a:uLnTx/>
                <a:uFillTx/>
                <a:latin typeface="Calibri"/>
                <a:ea typeface="Calibri"/>
                <a:cs typeface="Calibri"/>
                <a:sym typeface="Calibri"/>
              </a:rPr>
              <a:t>To introduce participants to the structured simulation, with a focus on information-gathering and pattern recognition </a:t>
            </a:r>
          </a:p>
          <a:p>
            <a:pPr marL="0" marR="0" lvl="0" indent="0" algn="l" rtl="0">
              <a:lnSpc>
                <a:spcPct val="100000"/>
              </a:lnSpc>
              <a:spcBef>
                <a:spcPts val="0"/>
              </a:spcBef>
              <a:spcAft>
                <a:spcPts val="0"/>
              </a:spcAft>
              <a:buClr>
                <a:srgbClr val="000000"/>
              </a:buClr>
              <a:buSzPts val="1400"/>
              <a:buFont typeface="Arial"/>
              <a:buNone/>
            </a:pPr>
            <a:endParaRPr lang="en-US" sz="1200" b="1" i="0" u="none" strike="noStrike" cap="none" dirty="0">
              <a:solidFill>
                <a:srgbClr val="000000"/>
              </a:solidFill>
              <a:latin typeface="+mn-lt"/>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r>
              <a:rPr lang="en-US" sz="1200" b="1" i="0" u="none" strike="noStrike" cap="none" dirty="0">
                <a:solidFill>
                  <a:srgbClr val="000000"/>
                </a:solidFill>
                <a:latin typeface="+mn-lt"/>
                <a:ea typeface="Calibri"/>
                <a:cs typeface="Calibri"/>
                <a:sym typeface="Calibri"/>
              </a:rPr>
              <a:t>Say:</a:t>
            </a:r>
            <a:endParaRPr dirty="0">
              <a:latin typeface="+mn-lt"/>
            </a:endParaRPr>
          </a:p>
          <a:p>
            <a:pPr marL="0" marR="0" lvl="0" indent="0" algn="l" rtl="0">
              <a:lnSpc>
                <a:spcPct val="100000"/>
              </a:lnSpc>
              <a:spcBef>
                <a:spcPts val="0"/>
              </a:spcBef>
              <a:spcAft>
                <a:spcPts val="0"/>
              </a:spcAft>
              <a:buClr>
                <a:srgbClr val="000000"/>
              </a:buClr>
              <a:buSzPts val="1400"/>
              <a:buFont typeface="Arial"/>
              <a:buNone/>
            </a:pPr>
            <a:r>
              <a:rPr lang="en-US" sz="1200" b="1" i="1" u="none" strike="noStrike" cap="none" dirty="0">
                <a:solidFill>
                  <a:srgbClr val="000000"/>
                </a:solidFill>
                <a:latin typeface="+mn-lt"/>
                <a:ea typeface="Calibri"/>
                <a:cs typeface="Calibri"/>
                <a:sym typeface="Calibri"/>
              </a:rPr>
              <a:t>You will continue the investigation by engaging with additional individuals in the home. You will have the opportunity to gather information from a child and a caregiver, using structured tools to support your engagement and understanding.</a:t>
            </a:r>
            <a:endParaRPr dirty="0">
              <a:latin typeface="+mn-lt"/>
            </a:endParaRPr>
          </a:p>
          <a:p>
            <a:pPr marL="0" marR="0" lvl="0" indent="0" algn="l" rtl="0">
              <a:lnSpc>
                <a:spcPct val="100000"/>
              </a:lnSpc>
              <a:spcBef>
                <a:spcPts val="0"/>
              </a:spcBef>
              <a:spcAft>
                <a:spcPts val="0"/>
              </a:spcAft>
              <a:buClr>
                <a:srgbClr val="000000"/>
              </a:buClr>
              <a:buSzPts val="1400"/>
              <a:buFont typeface="Arial"/>
              <a:buNone/>
            </a:pPr>
            <a:endParaRPr sz="1200" b="1" i="1" u="none" strike="noStrike" cap="none" dirty="0">
              <a:solidFill>
                <a:srgbClr val="000000"/>
              </a:solidFill>
              <a:latin typeface="+mn-lt"/>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r>
              <a:rPr lang="en-US" sz="1200" b="1" i="1" u="none" strike="noStrike" cap="none" dirty="0">
                <a:solidFill>
                  <a:srgbClr val="000000"/>
                </a:solidFill>
                <a:latin typeface="+mn-lt"/>
                <a:ea typeface="Calibri"/>
                <a:cs typeface="Calibri"/>
                <a:sym typeface="Calibri"/>
              </a:rPr>
              <a:t>As you move through this simulation, your goal is to build on what you already know, identify new information, and begin recognizing patterns across different sources. You will use the Three Houses and Safety House tools to support your interaction with the child (Frankie). These tools are designed to help you gather information in a developmentally appropriate way that allows the child to share their experience.</a:t>
            </a:r>
            <a:endParaRPr dirty="0">
              <a:latin typeface="+mn-lt"/>
            </a:endParaRPr>
          </a:p>
          <a:p>
            <a:pPr marL="0" marR="0" lvl="0" indent="0" algn="l" rtl="0">
              <a:lnSpc>
                <a:spcPct val="100000"/>
              </a:lnSpc>
              <a:spcBef>
                <a:spcPts val="0"/>
              </a:spcBef>
              <a:spcAft>
                <a:spcPts val="0"/>
              </a:spcAft>
              <a:buClr>
                <a:srgbClr val="000000"/>
              </a:buClr>
              <a:buSzPts val="1400"/>
              <a:buFont typeface="Arial"/>
              <a:buNone/>
            </a:pPr>
            <a:endParaRPr sz="1200" b="1" i="1" u="none" strike="noStrike" cap="none" dirty="0">
              <a:solidFill>
                <a:srgbClr val="000000"/>
              </a:solidFill>
              <a:latin typeface="+mn-lt"/>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r>
              <a:rPr lang="en-US" sz="1200" b="1" i="1" u="none" strike="noStrike" cap="none" dirty="0">
                <a:solidFill>
                  <a:srgbClr val="000000"/>
                </a:solidFill>
                <a:latin typeface="+mn-lt"/>
                <a:ea typeface="Calibri"/>
                <a:cs typeface="Calibri"/>
                <a:sym typeface="Calibri"/>
              </a:rPr>
              <a:t>During the simulation, each of you will use your own blank copies of these tools to document what you are learning from the child, even if you are not in the active role. This ensures that everyone practices gathering and organizing information using these tools.</a:t>
            </a:r>
            <a:endParaRPr dirty="0">
              <a:latin typeface="+mn-lt"/>
            </a:endParaRPr>
          </a:p>
          <a:p>
            <a:pPr marL="0" marR="0" lvl="0" indent="0" algn="l" rtl="0">
              <a:lnSpc>
                <a:spcPct val="100000"/>
              </a:lnSpc>
              <a:spcBef>
                <a:spcPts val="0"/>
              </a:spcBef>
              <a:spcAft>
                <a:spcPts val="0"/>
              </a:spcAft>
              <a:buClr>
                <a:srgbClr val="000000"/>
              </a:buClr>
              <a:buSzPts val="1400"/>
              <a:buFont typeface="Arial"/>
              <a:buNone/>
            </a:pPr>
            <a:endParaRPr sz="1200" b="1" i="1" u="none" strike="noStrike" cap="none" dirty="0">
              <a:solidFill>
                <a:srgbClr val="000000"/>
              </a:solidFill>
              <a:latin typeface="+mn-lt"/>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r>
              <a:rPr lang="en-US" sz="1200" b="1" i="1" u="none" strike="noStrike" cap="none" dirty="0">
                <a:solidFill>
                  <a:srgbClr val="000000"/>
                </a:solidFill>
                <a:latin typeface="+mn-lt"/>
                <a:ea typeface="Calibri"/>
                <a:cs typeface="Calibri"/>
                <a:sym typeface="Calibri"/>
              </a:rPr>
              <a:t>At the end of the simulation, we will review a completed version of these tools developed by the SOP team and compare it to what you created. This will help you identify what you captured, what you may have missed, and how to strengthen your use of the tools moving forward. You will also engage with the caregiver to better understand daily functioning, supervision, and caregiving roles.</a:t>
            </a:r>
            <a:endParaRPr dirty="0">
              <a:latin typeface="+mn-lt"/>
            </a:endParaRPr>
          </a:p>
          <a:p>
            <a:pPr marL="0" marR="0" lvl="0" indent="0" algn="l" rtl="0">
              <a:lnSpc>
                <a:spcPct val="100000"/>
              </a:lnSpc>
              <a:spcBef>
                <a:spcPts val="0"/>
              </a:spcBef>
              <a:spcAft>
                <a:spcPts val="0"/>
              </a:spcAft>
              <a:buClr>
                <a:srgbClr val="000000"/>
              </a:buClr>
              <a:buSzPts val="1400"/>
              <a:buFont typeface="Arial"/>
              <a:buNone/>
            </a:pPr>
            <a:endParaRPr sz="1200" b="1" i="1" u="none" strike="noStrike" cap="none" dirty="0">
              <a:solidFill>
                <a:srgbClr val="000000"/>
              </a:solidFill>
              <a:latin typeface="+mn-lt"/>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r>
              <a:rPr lang="en-US" sz="1200" b="1" i="1" u="none" strike="noStrike" cap="none" dirty="0">
                <a:solidFill>
                  <a:srgbClr val="000000"/>
                </a:solidFill>
                <a:latin typeface="+mn-lt"/>
                <a:ea typeface="Calibri"/>
                <a:cs typeface="Calibri"/>
                <a:sym typeface="Calibri"/>
              </a:rPr>
              <a:t>As new information is gathered, continue thinking about how it connects to what you have already learned and how it may impact your understanding of child safety.  </a:t>
            </a:r>
            <a:endParaRPr dirty="0">
              <a:latin typeface="+mn-lt"/>
            </a:endParaRPr>
          </a:p>
          <a:p>
            <a:pPr marL="0" marR="0" lvl="0" indent="0" algn="l" rtl="0">
              <a:lnSpc>
                <a:spcPct val="100000"/>
              </a:lnSpc>
              <a:spcBef>
                <a:spcPts val="0"/>
              </a:spcBef>
              <a:spcAft>
                <a:spcPts val="0"/>
              </a:spcAft>
              <a:buClr>
                <a:srgbClr val="000000"/>
              </a:buClr>
              <a:buSzPts val="1400"/>
              <a:buFont typeface="Arial"/>
              <a:buNone/>
            </a:pPr>
            <a:endParaRPr sz="1200" b="1" i="1" u="none" strike="noStrike" cap="none" dirty="0">
              <a:solidFill>
                <a:srgbClr val="000000"/>
              </a:solidFill>
              <a:latin typeface="+mn-lt"/>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r>
              <a:rPr lang="en-US" sz="1200" b="1" i="0" u="none" strike="noStrike" cap="none" dirty="0">
                <a:solidFill>
                  <a:srgbClr val="000000"/>
                </a:solidFill>
                <a:latin typeface="+mn-lt"/>
                <a:ea typeface="Calibri"/>
                <a:cs typeface="Calibri"/>
                <a:sym typeface="Calibri"/>
              </a:rPr>
              <a:t>Facilitator Question: </a:t>
            </a:r>
            <a:r>
              <a:rPr lang="en-US" sz="1200" b="0" i="0" u="none" strike="noStrike" cap="none" dirty="0">
                <a:solidFill>
                  <a:srgbClr val="000000"/>
                </a:solidFill>
                <a:latin typeface="+mn-lt"/>
                <a:ea typeface="Calibri"/>
                <a:cs typeface="Calibri"/>
                <a:sym typeface="Calibri"/>
              </a:rPr>
              <a:t>(ask the following question and validate responses)</a:t>
            </a:r>
            <a:endParaRPr dirty="0">
              <a:latin typeface="+mn-lt"/>
            </a:endParaRPr>
          </a:p>
          <a:p>
            <a:pPr marL="323850" marR="0" lvl="0" indent="-171450" algn="l" rtl="0">
              <a:lnSpc>
                <a:spcPct val="100000"/>
              </a:lnSpc>
              <a:spcBef>
                <a:spcPts val="0"/>
              </a:spcBef>
              <a:spcAft>
                <a:spcPts val="0"/>
              </a:spcAft>
              <a:buClr>
                <a:srgbClr val="000000"/>
              </a:buClr>
              <a:buSzPts val="1200"/>
              <a:buFont typeface="Arial" panose="020B0604020202020204" pitchFamily="34" charset="0"/>
              <a:buChar char="•"/>
            </a:pPr>
            <a:r>
              <a:rPr lang="en-US" sz="1200" b="0" i="0" u="none" strike="noStrike" cap="none" dirty="0">
                <a:solidFill>
                  <a:srgbClr val="000000"/>
                </a:solidFill>
                <a:latin typeface="+mn-lt"/>
                <a:ea typeface="Calibri"/>
                <a:cs typeface="Calibri"/>
                <a:sym typeface="Calibri"/>
              </a:rPr>
              <a:t>Why is it important to gather information from multiple sources?</a:t>
            </a:r>
            <a:endParaRPr dirty="0">
              <a:latin typeface="+mn-lt"/>
            </a:endParaRPr>
          </a:p>
          <a:p>
            <a:pPr marL="0" marR="0" lvl="0" indent="0" algn="l" rtl="0">
              <a:lnSpc>
                <a:spcPct val="100000"/>
              </a:lnSpc>
              <a:spcBef>
                <a:spcPts val="0"/>
              </a:spcBef>
              <a:spcAft>
                <a:spcPts val="0"/>
              </a:spcAft>
              <a:buClr>
                <a:srgbClr val="000000"/>
              </a:buClr>
              <a:buSzPts val="1400"/>
              <a:buFont typeface="Arial"/>
              <a:buNone/>
            </a:pPr>
            <a:endParaRPr sz="1200" b="1" i="0" u="none" strike="noStrike" cap="none" dirty="0">
              <a:solidFill>
                <a:srgbClr val="000000"/>
              </a:solidFill>
              <a:latin typeface="+mn-lt"/>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r>
              <a:rPr lang="en-US" sz="1200" b="1" i="0" u="none" strike="noStrike" cap="none" dirty="0">
                <a:solidFill>
                  <a:srgbClr val="000000"/>
                </a:solidFill>
                <a:latin typeface="+mn-lt"/>
                <a:ea typeface="Calibri"/>
                <a:cs typeface="Calibri"/>
                <a:sym typeface="Calibri"/>
              </a:rPr>
              <a:t>Facilitator Answers:</a:t>
            </a:r>
            <a:endParaRPr dirty="0">
              <a:latin typeface="+mn-lt"/>
            </a:endParaRPr>
          </a:p>
          <a:p>
            <a:pPr marL="323850" marR="0" lvl="0" indent="-171450" algn="l" rtl="0">
              <a:lnSpc>
                <a:spcPct val="100000"/>
              </a:lnSpc>
              <a:spcBef>
                <a:spcPts val="0"/>
              </a:spcBef>
              <a:spcAft>
                <a:spcPts val="0"/>
              </a:spcAft>
              <a:buClr>
                <a:srgbClr val="000000"/>
              </a:buClr>
              <a:buSzPts val="1200"/>
              <a:buFont typeface="Arial" panose="020B0604020202020204" pitchFamily="34" charset="0"/>
              <a:buChar char="•"/>
            </a:pPr>
            <a:r>
              <a:rPr lang="en-US" sz="1200" b="0" i="0" u="none" strike="noStrike" cap="none" dirty="0">
                <a:solidFill>
                  <a:srgbClr val="000000"/>
                </a:solidFill>
                <a:latin typeface="+mn-lt"/>
                <a:ea typeface="Calibri"/>
                <a:cs typeface="Calibri"/>
                <a:sym typeface="Calibri"/>
              </a:rPr>
              <a:t>Provides a fuller picture.</a:t>
            </a:r>
            <a:endParaRPr dirty="0">
              <a:latin typeface="+mn-lt"/>
            </a:endParaRPr>
          </a:p>
          <a:p>
            <a:pPr marL="323850" marR="0" lvl="0" indent="-171450" algn="l" rtl="0">
              <a:lnSpc>
                <a:spcPct val="100000"/>
              </a:lnSpc>
              <a:spcBef>
                <a:spcPts val="0"/>
              </a:spcBef>
              <a:spcAft>
                <a:spcPts val="0"/>
              </a:spcAft>
              <a:buClr>
                <a:srgbClr val="000000"/>
              </a:buClr>
              <a:buSzPts val="1200"/>
              <a:buFont typeface="Arial" panose="020B0604020202020204" pitchFamily="34" charset="0"/>
              <a:buChar char="•"/>
            </a:pPr>
            <a:r>
              <a:rPr lang="en-US" sz="1200" b="0" i="0" u="none" strike="noStrike" cap="none" dirty="0">
                <a:solidFill>
                  <a:srgbClr val="000000"/>
                </a:solidFill>
                <a:latin typeface="+mn-lt"/>
                <a:ea typeface="Calibri"/>
                <a:cs typeface="Calibri"/>
                <a:sym typeface="Calibri"/>
              </a:rPr>
              <a:t>Helps identify inconsistencies.</a:t>
            </a:r>
            <a:endParaRPr dirty="0">
              <a:latin typeface="+mn-lt"/>
            </a:endParaRPr>
          </a:p>
          <a:p>
            <a:pPr marL="323850" marR="0" lvl="0" indent="-171450" algn="l" rtl="0">
              <a:lnSpc>
                <a:spcPct val="100000"/>
              </a:lnSpc>
              <a:spcBef>
                <a:spcPts val="0"/>
              </a:spcBef>
              <a:spcAft>
                <a:spcPts val="0"/>
              </a:spcAft>
              <a:buClr>
                <a:srgbClr val="000000"/>
              </a:buClr>
              <a:buSzPts val="1200"/>
              <a:buFont typeface="Arial" panose="020B0604020202020204" pitchFamily="34" charset="0"/>
              <a:buChar char="•"/>
            </a:pPr>
            <a:r>
              <a:rPr lang="en-US" sz="1200" b="0" i="0" u="none" strike="noStrike" cap="none" dirty="0">
                <a:solidFill>
                  <a:srgbClr val="000000"/>
                </a:solidFill>
                <a:latin typeface="+mn-lt"/>
                <a:ea typeface="Calibri"/>
                <a:cs typeface="Calibri"/>
                <a:sym typeface="Calibri"/>
              </a:rPr>
              <a:t>Supports better decision-making.</a:t>
            </a:r>
            <a:endParaRPr dirty="0">
              <a:latin typeface="+mn-lt"/>
            </a:endParaRPr>
          </a:p>
          <a:p>
            <a:pPr marL="323850" marR="0" lvl="0" indent="-171450" algn="l" rtl="0">
              <a:lnSpc>
                <a:spcPct val="100000"/>
              </a:lnSpc>
              <a:spcBef>
                <a:spcPts val="0"/>
              </a:spcBef>
              <a:spcAft>
                <a:spcPts val="0"/>
              </a:spcAft>
              <a:buClr>
                <a:srgbClr val="000000"/>
              </a:buClr>
              <a:buSzPts val="1200"/>
              <a:buFont typeface="Arial" panose="020B0604020202020204" pitchFamily="34" charset="0"/>
              <a:buChar char="•"/>
            </a:pPr>
            <a:r>
              <a:rPr lang="en-US" sz="1200" b="0" i="0" u="none" strike="noStrike" cap="none" dirty="0">
                <a:solidFill>
                  <a:srgbClr val="000000"/>
                </a:solidFill>
                <a:latin typeface="+mn-lt"/>
                <a:ea typeface="Calibri"/>
                <a:cs typeface="Calibri"/>
                <a:sym typeface="Calibri"/>
              </a:rPr>
              <a:t>Reinforce to the participants that no single source tells the full story.</a:t>
            </a:r>
            <a:endParaRPr dirty="0">
              <a:latin typeface="+mn-lt"/>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0"/>
        <p:cNvGrpSpPr/>
        <p:nvPr/>
      </p:nvGrpSpPr>
      <p:grpSpPr>
        <a:xfrm>
          <a:off x="0" y="0"/>
          <a:ext cx="0" cy="0"/>
          <a:chOff x="0" y="0"/>
          <a:chExt cx="0" cy="0"/>
        </a:xfrm>
      </p:grpSpPr>
      <p:sp>
        <p:nvSpPr>
          <p:cNvPr id="431" name="Google Shape;431;p2:notes"/>
          <p:cNvSpPr>
            <a:spLocks noGrp="1" noRot="1" noChangeAspect="1"/>
          </p:cNvSpPr>
          <p:nvPr>
            <p:ph type="sldImg" idx="2"/>
          </p:nvPr>
        </p:nvSpPr>
        <p:spPr>
          <a:xfrm>
            <a:off x="701675" y="911225"/>
            <a:ext cx="5473700" cy="30797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32" name="Google Shape;432;p2:notes"/>
          <p:cNvSpPr txBox="1">
            <a:spLocks noGrp="1"/>
          </p:cNvSpPr>
          <p:nvPr>
            <p:ph type="body" idx="1"/>
          </p:nvPr>
        </p:nvSpPr>
        <p:spPr>
          <a:xfrm>
            <a:off x="701040" y="3990975"/>
            <a:ext cx="5473700" cy="4241800"/>
          </a:xfrm>
          <a:prstGeom prst="rect">
            <a:avLst/>
          </a:prstGeom>
          <a:noFill/>
          <a:ln>
            <a:noFill/>
          </a:ln>
        </p:spPr>
        <p:txBody>
          <a:bodyPr spcFirstLastPara="1" wrap="square" lIns="93175" tIns="46575" rIns="93175" bIns="46575" anchor="t" anchorCtr="0">
            <a:noAutofit/>
          </a:bodyPr>
          <a:lstStyle/>
          <a:p>
            <a:pPr marL="0" lvl="0" indent="0" algn="l" rtl="0">
              <a:lnSpc>
                <a:spcPct val="100000"/>
              </a:lnSpc>
              <a:spcBef>
                <a:spcPts val="0"/>
              </a:spcBef>
              <a:spcAft>
                <a:spcPts val="0"/>
              </a:spcAft>
              <a:buSzPts val="1400"/>
              <a:buNone/>
            </a:pPr>
            <a:r>
              <a:rPr lang="en-US" sz="1200" b="1" dirty="0">
                <a:latin typeface="Calibri"/>
                <a:ea typeface="Calibri"/>
                <a:cs typeface="Calibri"/>
                <a:sym typeface="Calibri"/>
              </a:rPr>
              <a:t>TARGET OUTCOMES</a:t>
            </a:r>
            <a:endParaRPr sz="1200" b="1" dirty="0">
              <a:latin typeface="Calibri"/>
              <a:ea typeface="Calibri"/>
              <a:cs typeface="Calibri"/>
              <a:sym typeface="Calibri"/>
            </a:endParaRPr>
          </a:p>
          <a:p>
            <a:pPr marL="0" lvl="0" indent="0" algn="l" rtl="0">
              <a:lnSpc>
                <a:spcPct val="100000"/>
              </a:lnSpc>
              <a:spcBef>
                <a:spcPts val="0"/>
              </a:spcBef>
              <a:spcAft>
                <a:spcPts val="0"/>
              </a:spcAft>
              <a:buSzPts val="1400"/>
              <a:buNone/>
            </a:pPr>
            <a:endParaRPr b="1" dirty="0">
              <a:latin typeface="Calibri"/>
              <a:ea typeface="Calibri"/>
              <a:cs typeface="Calibri"/>
              <a:sym typeface="Calibri"/>
            </a:endParaRPr>
          </a:p>
          <a:p>
            <a:pPr marL="0" lvl="0" indent="0" algn="l" rtl="0">
              <a:lnSpc>
                <a:spcPct val="100000"/>
              </a:lnSpc>
              <a:spcBef>
                <a:spcPts val="0"/>
              </a:spcBef>
              <a:spcAft>
                <a:spcPts val="0"/>
              </a:spcAft>
              <a:buSzPts val="1400"/>
              <a:buNone/>
            </a:pPr>
            <a:r>
              <a:rPr lang="en-US" b="1" dirty="0">
                <a:latin typeface="Calibri"/>
                <a:ea typeface="Calibri"/>
                <a:cs typeface="Calibri"/>
                <a:sym typeface="Calibri"/>
              </a:rPr>
              <a:t>Time:</a:t>
            </a:r>
            <a:r>
              <a:rPr lang="en-US" dirty="0">
                <a:latin typeface="Calibri"/>
                <a:ea typeface="Calibri"/>
                <a:cs typeface="Calibri"/>
                <a:sym typeface="Calibri"/>
              </a:rPr>
              <a:t> 2 Minutes</a:t>
            </a:r>
            <a:endParaRPr dirty="0">
              <a:latin typeface="Calibri"/>
              <a:ea typeface="Calibri"/>
              <a:cs typeface="Calibri"/>
              <a:sym typeface="Calibri"/>
            </a:endParaRPr>
          </a:p>
          <a:p>
            <a:pPr marL="0" lvl="0" indent="0" algn="l" rtl="0">
              <a:lnSpc>
                <a:spcPct val="100000"/>
              </a:lnSpc>
              <a:spcBef>
                <a:spcPts val="0"/>
              </a:spcBef>
              <a:spcAft>
                <a:spcPts val="0"/>
              </a:spcAft>
              <a:buSzPts val="1400"/>
              <a:buNone/>
            </a:pPr>
            <a:r>
              <a:rPr lang="en-US" b="1" dirty="0">
                <a:latin typeface="Calibri"/>
                <a:ea typeface="Calibri"/>
                <a:cs typeface="Calibri"/>
                <a:sym typeface="Calibri"/>
              </a:rPr>
              <a:t>Purpose: </a:t>
            </a:r>
            <a:r>
              <a:rPr lang="en-US" dirty="0">
                <a:latin typeface="Calibri"/>
                <a:ea typeface="Calibri"/>
                <a:cs typeface="Calibri"/>
                <a:sym typeface="Calibri"/>
              </a:rPr>
              <a:t>To prepare specialists for a structured simulation where they will gather additional information from a child and caregiver to deepen their understanding of the case and support identification of safety concerns.</a:t>
            </a:r>
          </a:p>
          <a:p>
            <a:pPr marL="0" lvl="0" indent="0" algn="l" rtl="0">
              <a:lnSpc>
                <a:spcPct val="100000"/>
              </a:lnSpc>
              <a:spcBef>
                <a:spcPts val="0"/>
              </a:spcBef>
              <a:spcAft>
                <a:spcPts val="0"/>
              </a:spcAft>
              <a:buSzPts val="1400"/>
              <a:buNone/>
            </a:pPr>
            <a:endParaRPr lang="en-US" dirty="0">
              <a:latin typeface="Calibri"/>
              <a:ea typeface="Calibri"/>
              <a:cs typeface="Calibri"/>
              <a:sym typeface="Calibri"/>
            </a:endParaRPr>
          </a:p>
          <a:p>
            <a:pPr marL="0" lvl="0" indent="0" algn="l" rtl="0">
              <a:lnSpc>
                <a:spcPct val="100000"/>
              </a:lnSpc>
              <a:spcBef>
                <a:spcPts val="0"/>
              </a:spcBef>
              <a:spcAft>
                <a:spcPts val="0"/>
              </a:spcAft>
              <a:buSzPts val="1400"/>
              <a:buNone/>
            </a:pPr>
            <a:r>
              <a:rPr lang="en-US" b="1" dirty="0">
                <a:latin typeface="Calibri"/>
                <a:ea typeface="Calibri"/>
                <a:cs typeface="Calibri"/>
                <a:sym typeface="Calibri"/>
              </a:rPr>
              <a:t>Paraphrase:</a:t>
            </a:r>
          </a:p>
          <a:p>
            <a:pPr marL="0" lvl="0" indent="0" algn="l" rtl="0">
              <a:lnSpc>
                <a:spcPct val="100000"/>
              </a:lnSpc>
              <a:spcBef>
                <a:spcPts val="0"/>
              </a:spcBef>
              <a:spcAft>
                <a:spcPts val="0"/>
              </a:spcAft>
              <a:buSzPts val="1400"/>
              <a:buNone/>
            </a:pPr>
            <a:r>
              <a:rPr lang="en-US" dirty="0">
                <a:latin typeface="Calibri"/>
                <a:ea typeface="Calibri"/>
                <a:cs typeface="Calibri"/>
                <a:sym typeface="Calibri"/>
              </a:rPr>
              <a:t>By the end of this section, Social Services Specialists will be able to:</a:t>
            </a:r>
          </a:p>
          <a:p>
            <a:pPr marL="171450" lvl="0" indent="-171450" algn="l" rtl="0">
              <a:lnSpc>
                <a:spcPct val="100000"/>
              </a:lnSpc>
              <a:spcBef>
                <a:spcPts val="0"/>
              </a:spcBef>
              <a:spcAft>
                <a:spcPts val="0"/>
              </a:spcAft>
              <a:buSzPts val="1400"/>
              <a:buFont typeface="Arial" panose="020B0604020202020204" pitchFamily="34" charset="0"/>
              <a:buChar char="•"/>
            </a:pPr>
            <a:r>
              <a:rPr lang="en-US" dirty="0">
                <a:latin typeface="Calibri"/>
                <a:ea typeface="Calibri"/>
                <a:cs typeface="Calibri"/>
                <a:sym typeface="Calibri"/>
              </a:rPr>
              <a:t>Conduct structured simulation to gather additional information from a child and caregiver to deepen understanding of the case and support identification of safety concerns.</a:t>
            </a: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1"/>
        <p:cNvGrpSpPr/>
        <p:nvPr/>
      </p:nvGrpSpPr>
      <p:grpSpPr>
        <a:xfrm>
          <a:off x="0" y="0"/>
          <a:ext cx="0" cy="0"/>
          <a:chOff x="0" y="0"/>
          <a:chExt cx="0" cy="0"/>
        </a:xfrm>
      </p:grpSpPr>
      <p:sp>
        <p:nvSpPr>
          <p:cNvPr id="442" name="Google Shape;442;p39:notes"/>
          <p:cNvSpPr>
            <a:spLocks noGrp="1" noRot="1" noChangeAspect="1"/>
          </p:cNvSpPr>
          <p:nvPr>
            <p:ph type="sldImg" idx="2"/>
          </p:nvPr>
        </p:nvSpPr>
        <p:spPr>
          <a:xfrm>
            <a:off x="685800" y="893763"/>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43" name="Google Shape;443;p39:notes"/>
          <p:cNvSpPr txBox="1">
            <a:spLocks noGrp="1"/>
          </p:cNvSpPr>
          <p:nvPr>
            <p:ph type="body" idx="1"/>
          </p:nvPr>
        </p:nvSpPr>
        <p:spPr>
          <a:xfrm>
            <a:off x="685800" y="3979863"/>
            <a:ext cx="5486400" cy="427037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sz="1200" b="1" i="0" u="none" strike="noStrike" dirty="0">
                <a:solidFill>
                  <a:srgbClr val="000000"/>
                </a:solidFill>
                <a:latin typeface="+mn-lt"/>
                <a:ea typeface="Calibri"/>
                <a:cs typeface="Calibri"/>
                <a:sym typeface="Calibri"/>
              </a:rPr>
              <a:t>SIMULATION PREPARATION</a:t>
            </a:r>
            <a:br>
              <a:rPr lang="en-US" b="0" dirty="0">
                <a:latin typeface="+mn-lt"/>
              </a:rPr>
            </a:br>
            <a:endParaRPr b="0" dirty="0">
              <a:latin typeface="+mn-lt"/>
            </a:endParaRPr>
          </a:p>
          <a:p>
            <a:pPr marL="0" lvl="0" indent="0" algn="l" rtl="0">
              <a:lnSpc>
                <a:spcPct val="100000"/>
              </a:lnSpc>
              <a:spcBef>
                <a:spcPts val="0"/>
              </a:spcBef>
              <a:spcAft>
                <a:spcPts val="0"/>
              </a:spcAft>
              <a:buSzPts val="1400"/>
              <a:buNone/>
            </a:pPr>
            <a:r>
              <a:rPr lang="en-US" sz="1200" b="1" i="0" u="none" strike="noStrike" dirty="0">
                <a:solidFill>
                  <a:srgbClr val="000000"/>
                </a:solidFill>
                <a:latin typeface="+mn-lt"/>
                <a:ea typeface="Calibri"/>
                <a:cs typeface="Calibri"/>
                <a:sym typeface="Calibri"/>
              </a:rPr>
              <a:t>Time:</a:t>
            </a:r>
            <a:r>
              <a:rPr lang="en-US" sz="1200" b="0" i="0" u="none" strike="noStrike" dirty="0">
                <a:solidFill>
                  <a:srgbClr val="000000"/>
                </a:solidFill>
                <a:latin typeface="+mn-lt"/>
                <a:ea typeface="Calibri"/>
                <a:cs typeface="Calibri"/>
                <a:sym typeface="Calibri"/>
              </a:rPr>
              <a:t> 10 minutes</a:t>
            </a:r>
            <a:endParaRPr b="0" dirty="0">
              <a:latin typeface="+mn-lt"/>
            </a:endParaRPr>
          </a:p>
          <a:p>
            <a:pPr marL="0" lvl="0" indent="0" algn="l" rtl="0">
              <a:lnSpc>
                <a:spcPct val="100000"/>
              </a:lnSpc>
              <a:spcBef>
                <a:spcPts val="0"/>
              </a:spcBef>
              <a:spcAft>
                <a:spcPts val="0"/>
              </a:spcAft>
              <a:buSzPts val="1400"/>
              <a:buNone/>
            </a:pPr>
            <a:r>
              <a:rPr lang="en-US" sz="1200" b="1" i="0" u="none" strike="noStrike" dirty="0">
                <a:solidFill>
                  <a:srgbClr val="000000"/>
                </a:solidFill>
                <a:latin typeface="+mn-lt"/>
                <a:ea typeface="Calibri"/>
                <a:cs typeface="Calibri"/>
                <a:sym typeface="Calibri"/>
              </a:rPr>
              <a:t>Purpose: </a:t>
            </a:r>
            <a:r>
              <a:rPr lang="en-US" sz="1200" b="0" i="0" u="none" strike="noStrike" dirty="0">
                <a:solidFill>
                  <a:srgbClr val="000000"/>
                </a:solidFill>
                <a:latin typeface="+mn-lt"/>
                <a:ea typeface="Calibri"/>
                <a:cs typeface="Calibri"/>
                <a:sym typeface="Calibri"/>
              </a:rPr>
              <a:t>To prepare specialists for a structured simulation by clearly defining roles, expectations, and the use of the Three Houses and Safety House tools during the interaction</a:t>
            </a:r>
            <a:endParaRPr b="0" dirty="0">
              <a:latin typeface="+mn-lt"/>
            </a:endParaRPr>
          </a:p>
          <a:p>
            <a:pPr marL="0" lvl="0" indent="0" algn="l" rtl="0">
              <a:lnSpc>
                <a:spcPct val="100000"/>
              </a:lnSpc>
              <a:spcBef>
                <a:spcPts val="0"/>
              </a:spcBef>
              <a:spcAft>
                <a:spcPts val="0"/>
              </a:spcAft>
              <a:buSzPts val="1400"/>
              <a:buNone/>
            </a:pPr>
            <a:endParaRPr lang="en-US" sz="1200" b="1" i="0" u="none" strike="noStrike" dirty="0">
              <a:solidFill>
                <a:srgbClr val="000000"/>
              </a:solidFill>
              <a:latin typeface="+mn-lt"/>
              <a:ea typeface="Calibri"/>
              <a:cs typeface="Calibri"/>
              <a:sym typeface="Calibri"/>
            </a:endParaRPr>
          </a:p>
          <a:p>
            <a:pPr marL="0" lvl="0" indent="0" algn="l" rtl="0">
              <a:lnSpc>
                <a:spcPct val="100000"/>
              </a:lnSpc>
              <a:spcBef>
                <a:spcPts val="0"/>
              </a:spcBef>
              <a:spcAft>
                <a:spcPts val="0"/>
              </a:spcAft>
              <a:buSzPts val="1400"/>
              <a:buNone/>
            </a:pPr>
            <a:r>
              <a:rPr lang="en-US" sz="1200" b="1" i="0" u="none" strike="noStrike" dirty="0">
                <a:solidFill>
                  <a:srgbClr val="000000"/>
                </a:solidFill>
                <a:latin typeface="+mn-lt"/>
                <a:ea typeface="Calibri"/>
                <a:cs typeface="Calibri"/>
                <a:sym typeface="Calibri"/>
              </a:rPr>
              <a:t>Participant Manual: </a:t>
            </a:r>
            <a:r>
              <a:rPr lang="en-US" sz="1200" b="0" i="0" u="none" strike="noStrike" dirty="0">
                <a:solidFill>
                  <a:srgbClr val="000000"/>
                </a:solidFill>
                <a:latin typeface="+mn-lt"/>
                <a:ea typeface="Calibri"/>
                <a:cs typeface="Calibri"/>
                <a:sym typeface="Calibri"/>
              </a:rPr>
              <a:t>Three Houses (Blank) and Safety House (Blank)</a:t>
            </a:r>
            <a:br>
              <a:rPr lang="en-US" b="0" dirty="0">
                <a:latin typeface="+mn-lt"/>
              </a:rPr>
            </a:br>
            <a:endParaRPr b="0" dirty="0">
              <a:latin typeface="+mn-lt"/>
            </a:endParaRPr>
          </a:p>
          <a:p>
            <a:pPr marL="0" lvl="0" indent="0" algn="l" rtl="0">
              <a:lnSpc>
                <a:spcPct val="100000"/>
              </a:lnSpc>
              <a:spcBef>
                <a:spcPts val="0"/>
              </a:spcBef>
              <a:spcAft>
                <a:spcPts val="0"/>
              </a:spcAft>
              <a:buSzPts val="1400"/>
              <a:buNone/>
            </a:pPr>
            <a:r>
              <a:rPr lang="en-US" sz="1200" b="1" i="0" u="none" strike="noStrike" dirty="0">
                <a:solidFill>
                  <a:srgbClr val="000000"/>
                </a:solidFill>
                <a:latin typeface="+mn-lt"/>
                <a:ea typeface="Calibri"/>
                <a:cs typeface="Calibri"/>
                <a:sym typeface="Calibri"/>
              </a:rPr>
              <a:t>Activity Set Up:</a:t>
            </a:r>
            <a:endParaRPr b="0" dirty="0">
              <a:latin typeface="+mn-lt"/>
            </a:endParaRPr>
          </a:p>
          <a:p>
            <a:pPr marL="171450" lvl="0" indent="-171450" algn="l" rtl="0">
              <a:lnSpc>
                <a:spcPct val="100000"/>
              </a:lnSpc>
              <a:spcBef>
                <a:spcPts val="0"/>
              </a:spcBef>
              <a:spcAft>
                <a:spcPts val="0"/>
              </a:spcAft>
              <a:buSzPts val="1400"/>
              <a:buFont typeface="Arial" panose="020B0604020202020204" pitchFamily="34" charset="0"/>
              <a:buChar char="•"/>
            </a:pPr>
            <a:r>
              <a:rPr lang="en-US" sz="1200" b="1" i="0" u="none" strike="noStrike" dirty="0">
                <a:solidFill>
                  <a:srgbClr val="000000"/>
                </a:solidFill>
                <a:latin typeface="+mn-lt"/>
                <a:ea typeface="Calibri"/>
                <a:cs typeface="Calibri"/>
                <a:sym typeface="Calibri"/>
              </a:rPr>
              <a:t>Select:</a:t>
            </a:r>
            <a:endParaRPr dirty="0">
              <a:latin typeface="+mn-lt"/>
            </a:endParaRPr>
          </a:p>
          <a:p>
            <a:pPr marL="628650" lvl="2" indent="-171450" algn="l" rtl="0">
              <a:lnSpc>
                <a:spcPct val="100000"/>
              </a:lnSpc>
              <a:spcBef>
                <a:spcPts val="0"/>
              </a:spcBef>
              <a:spcAft>
                <a:spcPts val="0"/>
              </a:spcAft>
              <a:buSzPts val="1400"/>
              <a:buFont typeface="Arial" panose="020B0604020202020204" pitchFamily="34" charset="0"/>
              <a:buChar char="•"/>
            </a:pPr>
            <a:r>
              <a:rPr lang="en-US" sz="1200" b="0" i="0" u="none" strike="noStrike" dirty="0">
                <a:solidFill>
                  <a:srgbClr val="000000"/>
                </a:solidFill>
                <a:latin typeface="+mn-lt"/>
                <a:ea typeface="Calibri"/>
                <a:cs typeface="Calibri"/>
                <a:sym typeface="Calibri"/>
              </a:rPr>
              <a:t>1 Lead Specialist</a:t>
            </a:r>
            <a:endParaRPr dirty="0">
              <a:latin typeface="+mn-lt"/>
            </a:endParaRPr>
          </a:p>
          <a:p>
            <a:pPr marL="628650" lvl="2" indent="-171450" algn="l" rtl="0">
              <a:lnSpc>
                <a:spcPct val="100000"/>
              </a:lnSpc>
              <a:spcBef>
                <a:spcPts val="0"/>
              </a:spcBef>
              <a:spcAft>
                <a:spcPts val="0"/>
              </a:spcAft>
              <a:buSzPts val="1400"/>
              <a:buFont typeface="Arial" panose="020B0604020202020204" pitchFamily="34" charset="0"/>
              <a:buChar char="•"/>
            </a:pPr>
            <a:r>
              <a:rPr lang="en-US" sz="1200" b="0" i="0" u="none" strike="noStrike" dirty="0">
                <a:solidFill>
                  <a:srgbClr val="000000"/>
                </a:solidFill>
                <a:latin typeface="+mn-lt"/>
                <a:ea typeface="Calibri"/>
                <a:cs typeface="Calibri"/>
                <a:sym typeface="Calibri"/>
              </a:rPr>
              <a:t>1 Secondary Specialist</a:t>
            </a:r>
            <a:endParaRPr dirty="0">
              <a:latin typeface="+mn-lt"/>
            </a:endParaRPr>
          </a:p>
          <a:p>
            <a:pPr marL="628650" lvl="2" indent="-171450" algn="l" rtl="0">
              <a:lnSpc>
                <a:spcPct val="100000"/>
              </a:lnSpc>
              <a:spcBef>
                <a:spcPts val="0"/>
              </a:spcBef>
              <a:spcAft>
                <a:spcPts val="0"/>
              </a:spcAft>
              <a:buSzPts val="1400"/>
              <a:buFont typeface="Arial" panose="020B0604020202020204" pitchFamily="34" charset="0"/>
              <a:buChar char="•"/>
            </a:pPr>
            <a:r>
              <a:rPr lang="en-US" sz="1200" b="0" i="0" u="none" strike="noStrike" dirty="0">
                <a:solidFill>
                  <a:srgbClr val="000000"/>
                </a:solidFill>
                <a:latin typeface="+mn-lt"/>
                <a:ea typeface="Calibri"/>
                <a:cs typeface="Calibri"/>
                <a:sym typeface="Calibri"/>
              </a:rPr>
              <a:t>Frankie - Played by Curriculum Team Member</a:t>
            </a:r>
            <a:endParaRPr dirty="0">
              <a:latin typeface="+mn-lt"/>
            </a:endParaRPr>
          </a:p>
          <a:p>
            <a:pPr marL="628650" lvl="2" indent="-171450" algn="l" rtl="0">
              <a:lnSpc>
                <a:spcPct val="100000"/>
              </a:lnSpc>
              <a:spcBef>
                <a:spcPts val="0"/>
              </a:spcBef>
              <a:spcAft>
                <a:spcPts val="0"/>
              </a:spcAft>
              <a:buSzPts val="1400"/>
              <a:buFont typeface="Arial" panose="020B0604020202020204" pitchFamily="34" charset="0"/>
              <a:buChar char="•"/>
            </a:pPr>
            <a:r>
              <a:rPr lang="en-US" sz="1200" b="0" i="0" u="none" strike="noStrike" dirty="0">
                <a:solidFill>
                  <a:srgbClr val="000000"/>
                </a:solidFill>
                <a:latin typeface="+mn-lt"/>
                <a:ea typeface="Calibri"/>
                <a:cs typeface="Calibri"/>
                <a:sym typeface="Calibri"/>
              </a:rPr>
              <a:t>Georgia - Played by Curriculum Team Member</a:t>
            </a:r>
            <a:endParaRPr dirty="0">
              <a:latin typeface="+mn-lt"/>
            </a:endParaRPr>
          </a:p>
          <a:p>
            <a:pPr marL="171450" lvl="0" indent="-171450" algn="l" rtl="0">
              <a:lnSpc>
                <a:spcPct val="100000"/>
              </a:lnSpc>
              <a:spcBef>
                <a:spcPts val="0"/>
              </a:spcBef>
              <a:spcAft>
                <a:spcPts val="0"/>
              </a:spcAft>
              <a:buSzPts val="1400"/>
              <a:buFont typeface="Arial" panose="020B0604020202020204" pitchFamily="34" charset="0"/>
              <a:buChar char="•"/>
            </a:pPr>
            <a:r>
              <a:rPr lang="en-US" sz="1200" b="1" i="0" u="none" strike="noStrike" dirty="0">
                <a:solidFill>
                  <a:srgbClr val="000000"/>
                </a:solidFill>
                <a:latin typeface="+mn-lt"/>
                <a:ea typeface="Calibri"/>
                <a:cs typeface="Calibri"/>
                <a:sym typeface="Calibri"/>
              </a:rPr>
              <a:t>Assign:</a:t>
            </a:r>
            <a:endParaRPr dirty="0">
              <a:latin typeface="+mn-lt"/>
            </a:endParaRPr>
          </a:p>
          <a:p>
            <a:pPr marL="628650" lvl="2" indent="-171450" algn="l" rtl="0">
              <a:lnSpc>
                <a:spcPct val="100000"/>
              </a:lnSpc>
              <a:spcBef>
                <a:spcPts val="0"/>
              </a:spcBef>
              <a:spcAft>
                <a:spcPts val="0"/>
              </a:spcAft>
              <a:buSzPts val="1400"/>
              <a:buFont typeface="Arial" panose="020B0604020202020204" pitchFamily="34" charset="0"/>
              <a:buChar char="•"/>
            </a:pPr>
            <a:r>
              <a:rPr lang="en-US" sz="1200" b="0" i="0" u="none" strike="noStrike" dirty="0">
                <a:solidFill>
                  <a:srgbClr val="000000"/>
                </a:solidFill>
                <a:latin typeface="+mn-lt"/>
                <a:ea typeface="Calibri"/>
                <a:cs typeface="Calibri"/>
                <a:sym typeface="Calibri"/>
              </a:rPr>
              <a:t>The remaining participants are observers</a:t>
            </a:r>
            <a:endParaRPr dirty="0">
              <a:latin typeface="+mn-lt"/>
            </a:endParaRPr>
          </a:p>
          <a:p>
            <a:pPr marL="171450" lvl="0" indent="-171450" algn="l" rtl="0">
              <a:lnSpc>
                <a:spcPct val="100000"/>
              </a:lnSpc>
              <a:spcBef>
                <a:spcPts val="0"/>
              </a:spcBef>
              <a:spcAft>
                <a:spcPts val="0"/>
              </a:spcAft>
              <a:buSzPts val="1400"/>
              <a:buFont typeface="Arial" panose="020B0604020202020204" pitchFamily="34" charset="0"/>
              <a:buChar char="•"/>
            </a:pPr>
            <a:r>
              <a:rPr lang="en-US" sz="1200" b="1" i="0" u="none" strike="noStrike" dirty="0">
                <a:solidFill>
                  <a:srgbClr val="000000"/>
                </a:solidFill>
                <a:latin typeface="+mn-lt"/>
                <a:ea typeface="Calibri"/>
                <a:cs typeface="Calibri"/>
                <a:sym typeface="Calibri"/>
              </a:rPr>
              <a:t>Ensure </a:t>
            </a:r>
            <a:r>
              <a:rPr lang="en-US" sz="1200" b="1" i="0" u="sng" strike="noStrike" dirty="0">
                <a:solidFill>
                  <a:srgbClr val="000000"/>
                </a:solidFill>
                <a:latin typeface="+mn-lt"/>
                <a:ea typeface="Calibri"/>
                <a:cs typeface="Calibri"/>
                <a:sym typeface="Calibri"/>
              </a:rPr>
              <a:t>ALL </a:t>
            </a:r>
            <a:r>
              <a:rPr lang="en-US" sz="1200" b="1" i="0" u="none" strike="noStrike" dirty="0">
                <a:solidFill>
                  <a:srgbClr val="000000"/>
                </a:solidFill>
                <a:latin typeface="+mn-lt"/>
                <a:ea typeface="Calibri"/>
                <a:cs typeface="Calibri"/>
                <a:sym typeface="Calibri"/>
              </a:rPr>
              <a:t>participants have:</a:t>
            </a:r>
            <a:endParaRPr dirty="0">
              <a:latin typeface="+mn-lt"/>
            </a:endParaRPr>
          </a:p>
          <a:p>
            <a:pPr marL="628650" lvl="2" indent="-171450" algn="l" rtl="0">
              <a:lnSpc>
                <a:spcPct val="100000"/>
              </a:lnSpc>
              <a:spcBef>
                <a:spcPts val="0"/>
              </a:spcBef>
              <a:spcAft>
                <a:spcPts val="0"/>
              </a:spcAft>
              <a:buSzPts val="1400"/>
              <a:buFont typeface="Arial" panose="020B0604020202020204" pitchFamily="34" charset="0"/>
              <a:buChar char="•"/>
            </a:pPr>
            <a:r>
              <a:rPr lang="en-US" sz="1200" b="0" i="0" u="none" strike="noStrike" dirty="0">
                <a:solidFill>
                  <a:srgbClr val="000000"/>
                </a:solidFill>
                <a:latin typeface="+mn-lt"/>
                <a:ea typeface="Calibri"/>
                <a:cs typeface="Calibri"/>
                <a:sym typeface="Calibri"/>
              </a:rPr>
              <a:t>Blank Three Houses tool</a:t>
            </a:r>
            <a:endParaRPr dirty="0">
              <a:latin typeface="+mn-lt"/>
            </a:endParaRPr>
          </a:p>
          <a:p>
            <a:pPr marL="628650" lvl="2" indent="-171450" algn="l" rtl="0">
              <a:lnSpc>
                <a:spcPct val="100000"/>
              </a:lnSpc>
              <a:spcBef>
                <a:spcPts val="0"/>
              </a:spcBef>
              <a:spcAft>
                <a:spcPts val="0"/>
              </a:spcAft>
              <a:buSzPts val="1400"/>
              <a:buFont typeface="Arial" panose="020B0604020202020204" pitchFamily="34" charset="0"/>
              <a:buChar char="•"/>
            </a:pPr>
            <a:r>
              <a:rPr lang="en-US" sz="1200" b="0" i="0" u="none" strike="noStrike" dirty="0">
                <a:solidFill>
                  <a:srgbClr val="000000"/>
                </a:solidFill>
                <a:latin typeface="+mn-lt"/>
                <a:ea typeface="Calibri"/>
                <a:cs typeface="Calibri"/>
                <a:sym typeface="Calibri"/>
              </a:rPr>
              <a:t>Blank Safety House tool</a:t>
            </a:r>
            <a:endParaRPr dirty="0">
              <a:latin typeface="+mn-lt"/>
            </a:endParaRPr>
          </a:p>
          <a:p>
            <a:pPr marL="171450" lvl="0" indent="-171450" algn="l" rtl="0">
              <a:lnSpc>
                <a:spcPct val="100000"/>
              </a:lnSpc>
              <a:spcBef>
                <a:spcPts val="0"/>
              </a:spcBef>
              <a:spcAft>
                <a:spcPts val="0"/>
              </a:spcAft>
              <a:buSzPts val="1400"/>
              <a:buFont typeface="Arial" panose="020B0604020202020204" pitchFamily="34" charset="0"/>
              <a:buChar char="•"/>
            </a:pPr>
            <a:r>
              <a:rPr lang="en-US" sz="1200" b="1" i="0" u="none" strike="noStrike" dirty="0">
                <a:solidFill>
                  <a:srgbClr val="000000"/>
                </a:solidFill>
                <a:latin typeface="+mn-lt"/>
                <a:ea typeface="Calibri"/>
                <a:cs typeface="Calibri"/>
                <a:sym typeface="Calibri"/>
              </a:rPr>
              <a:t>Observer’s Focus:</a:t>
            </a:r>
            <a:endParaRPr dirty="0">
              <a:latin typeface="+mn-lt"/>
            </a:endParaRPr>
          </a:p>
          <a:p>
            <a:pPr marL="628650" lvl="2" indent="-171450" algn="l" rtl="0">
              <a:lnSpc>
                <a:spcPct val="100000"/>
              </a:lnSpc>
              <a:spcBef>
                <a:spcPts val="0"/>
              </a:spcBef>
              <a:spcAft>
                <a:spcPts val="0"/>
              </a:spcAft>
              <a:buSzPts val="1400"/>
              <a:buFont typeface="Arial" panose="020B0604020202020204" pitchFamily="34" charset="0"/>
              <a:buChar char="•"/>
            </a:pPr>
            <a:r>
              <a:rPr lang="en-US" sz="1200" b="0" i="0" u="none" strike="noStrike" dirty="0">
                <a:solidFill>
                  <a:srgbClr val="000000"/>
                </a:solidFill>
                <a:latin typeface="+mn-lt"/>
                <a:ea typeface="Calibri"/>
                <a:cs typeface="Calibri"/>
                <a:sym typeface="Calibri"/>
              </a:rPr>
              <a:t>Use of tools during interaction</a:t>
            </a:r>
            <a:endParaRPr dirty="0">
              <a:latin typeface="+mn-lt"/>
            </a:endParaRPr>
          </a:p>
          <a:p>
            <a:pPr marL="628650" lvl="2" indent="-171450" algn="l" rtl="0">
              <a:lnSpc>
                <a:spcPct val="100000"/>
              </a:lnSpc>
              <a:spcBef>
                <a:spcPts val="0"/>
              </a:spcBef>
              <a:spcAft>
                <a:spcPts val="0"/>
              </a:spcAft>
              <a:buSzPts val="1400"/>
              <a:buFont typeface="Arial" panose="020B0604020202020204" pitchFamily="34" charset="0"/>
              <a:buChar char="•"/>
            </a:pPr>
            <a:r>
              <a:rPr lang="en-US" sz="1200" b="0" i="0" u="none" strike="noStrike" dirty="0">
                <a:solidFill>
                  <a:srgbClr val="000000"/>
                </a:solidFill>
                <a:latin typeface="+mn-lt"/>
                <a:ea typeface="Calibri"/>
                <a:cs typeface="Calibri"/>
                <a:sym typeface="Calibri"/>
              </a:rPr>
              <a:t>How the Specialist:</a:t>
            </a:r>
            <a:endParaRPr dirty="0">
              <a:latin typeface="+mn-lt"/>
            </a:endParaRPr>
          </a:p>
          <a:p>
            <a:pPr marL="1085850" lvl="4" indent="-171450" algn="l" rtl="0">
              <a:lnSpc>
                <a:spcPct val="100000"/>
              </a:lnSpc>
              <a:spcBef>
                <a:spcPts val="0"/>
              </a:spcBef>
              <a:spcAft>
                <a:spcPts val="0"/>
              </a:spcAft>
              <a:buSzPts val="1400"/>
              <a:buFont typeface="Arial" panose="020B0604020202020204" pitchFamily="34" charset="0"/>
              <a:buChar char="•"/>
            </a:pPr>
            <a:r>
              <a:rPr lang="en-US" sz="1200" b="0" i="0" u="none" strike="noStrike" dirty="0">
                <a:solidFill>
                  <a:srgbClr val="000000"/>
                </a:solidFill>
                <a:latin typeface="+mn-lt"/>
                <a:ea typeface="Calibri"/>
                <a:cs typeface="Calibri"/>
                <a:sym typeface="Calibri"/>
              </a:rPr>
              <a:t>Engages the child</a:t>
            </a:r>
            <a:endParaRPr dirty="0">
              <a:latin typeface="+mn-lt"/>
            </a:endParaRPr>
          </a:p>
          <a:p>
            <a:pPr marL="1085850" lvl="4" indent="-171450" algn="l" rtl="0">
              <a:lnSpc>
                <a:spcPct val="100000"/>
              </a:lnSpc>
              <a:spcBef>
                <a:spcPts val="0"/>
              </a:spcBef>
              <a:spcAft>
                <a:spcPts val="0"/>
              </a:spcAft>
              <a:buSzPts val="1400"/>
              <a:buFont typeface="Arial" panose="020B0604020202020204" pitchFamily="34" charset="0"/>
              <a:buChar char="•"/>
            </a:pPr>
            <a:r>
              <a:rPr lang="en-US" sz="1200" b="0" i="0" u="none" strike="noStrike" dirty="0">
                <a:solidFill>
                  <a:srgbClr val="000000"/>
                </a:solidFill>
                <a:latin typeface="+mn-lt"/>
                <a:ea typeface="Calibri"/>
                <a:cs typeface="Calibri"/>
                <a:sym typeface="Calibri"/>
              </a:rPr>
              <a:t>Uses developmentally appropriate language</a:t>
            </a:r>
            <a:endParaRPr dirty="0">
              <a:latin typeface="+mn-lt"/>
            </a:endParaRPr>
          </a:p>
          <a:p>
            <a:pPr marL="628650" lvl="2" indent="-171450" algn="l" rtl="0">
              <a:lnSpc>
                <a:spcPct val="100000"/>
              </a:lnSpc>
              <a:spcBef>
                <a:spcPts val="0"/>
              </a:spcBef>
              <a:spcAft>
                <a:spcPts val="0"/>
              </a:spcAft>
              <a:buSzPts val="1400"/>
              <a:buFont typeface="Arial" panose="020B0604020202020204" pitchFamily="34" charset="0"/>
              <a:buChar char="•"/>
            </a:pPr>
            <a:r>
              <a:rPr lang="en-US" sz="1200" b="0" i="0" u="none" strike="noStrike" dirty="0">
                <a:solidFill>
                  <a:srgbClr val="000000"/>
                </a:solidFill>
                <a:latin typeface="+mn-lt"/>
                <a:ea typeface="Calibri"/>
                <a:cs typeface="Calibri"/>
                <a:sym typeface="Calibri"/>
              </a:rPr>
              <a:t>Information gathered from:</a:t>
            </a:r>
            <a:endParaRPr dirty="0">
              <a:latin typeface="+mn-lt"/>
            </a:endParaRPr>
          </a:p>
          <a:p>
            <a:pPr marL="628650" lvl="3" indent="-171450" algn="l" rtl="0">
              <a:lnSpc>
                <a:spcPct val="100000"/>
              </a:lnSpc>
              <a:spcBef>
                <a:spcPts val="0"/>
              </a:spcBef>
              <a:spcAft>
                <a:spcPts val="0"/>
              </a:spcAft>
              <a:buSzPts val="1400"/>
              <a:buFont typeface="Arial" panose="020B0604020202020204" pitchFamily="34" charset="0"/>
              <a:buChar char="•"/>
            </a:pPr>
            <a:r>
              <a:rPr lang="en-US" sz="1200" b="0" i="0" u="none" strike="noStrike" dirty="0">
                <a:solidFill>
                  <a:srgbClr val="000000"/>
                </a:solidFill>
                <a:latin typeface="+mn-lt"/>
                <a:ea typeface="Calibri"/>
                <a:cs typeface="Calibri"/>
                <a:sym typeface="Calibri"/>
              </a:rPr>
              <a:t>Frankie</a:t>
            </a:r>
            <a:endParaRPr dirty="0">
              <a:latin typeface="+mn-lt"/>
            </a:endParaRPr>
          </a:p>
          <a:p>
            <a:pPr marL="628650" lvl="3" indent="-171450" algn="l" rtl="0">
              <a:lnSpc>
                <a:spcPct val="100000"/>
              </a:lnSpc>
              <a:spcBef>
                <a:spcPts val="0"/>
              </a:spcBef>
              <a:spcAft>
                <a:spcPts val="0"/>
              </a:spcAft>
              <a:buSzPts val="1400"/>
              <a:buFont typeface="Arial" panose="020B0604020202020204" pitchFamily="34" charset="0"/>
              <a:buChar char="•"/>
            </a:pPr>
            <a:r>
              <a:rPr lang="en-US" sz="1200" b="0" i="0" u="none" strike="noStrike" dirty="0">
                <a:solidFill>
                  <a:srgbClr val="000000"/>
                </a:solidFill>
                <a:latin typeface="+mn-lt"/>
                <a:ea typeface="Calibri"/>
                <a:cs typeface="Calibri"/>
                <a:sym typeface="Calibri"/>
              </a:rPr>
              <a:t>Georgia (caregiver)</a:t>
            </a:r>
            <a:endParaRPr dirty="0">
              <a:latin typeface="+mn-lt"/>
            </a:endParaRPr>
          </a:p>
          <a:p>
            <a:pPr marL="0" lvl="0" indent="0" algn="l" rtl="0">
              <a:lnSpc>
                <a:spcPct val="100000"/>
              </a:lnSpc>
              <a:spcBef>
                <a:spcPts val="0"/>
              </a:spcBef>
              <a:spcAft>
                <a:spcPts val="0"/>
              </a:spcAft>
              <a:buSzPts val="1400"/>
              <a:buNone/>
            </a:pPr>
            <a:endParaRPr lang="en-US" sz="1200" b="1" i="0" u="none" strike="noStrike" dirty="0">
              <a:solidFill>
                <a:srgbClr val="000000"/>
              </a:solidFill>
              <a:latin typeface="+mn-lt"/>
              <a:ea typeface="Calibri"/>
              <a:cs typeface="Calibri"/>
              <a:sym typeface="Calibri"/>
            </a:endParaRPr>
          </a:p>
          <a:p>
            <a:pPr marL="0" lvl="0" indent="0" algn="l" rtl="0">
              <a:lnSpc>
                <a:spcPct val="100000"/>
              </a:lnSpc>
              <a:spcBef>
                <a:spcPts val="0"/>
              </a:spcBef>
              <a:spcAft>
                <a:spcPts val="0"/>
              </a:spcAft>
              <a:buSzPts val="1400"/>
              <a:buNone/>
            </a:pPr>
            <a:r>
              <a:rPr lang="en-US" sz="1200" b="1" i="0" u="none" strike="noStrike" dirty="0">
                <a:solidFill>
                  <a:srgbClr val="000000"/>
                </a:solidFill>
                <a:latin typeface="+mn-lt"/>
                <a:ea typeface="Calibri"/>
                <a:cs typeface="Calibri"/>
                <a:sym typeface="Calibri"/>
              </a:rPr>
              <a:t>Activity Instructions:</a:t>
            </a:r>
            <a:br>
              <a:rPr lang="en-US" b="0" dirty="0">
                <a:latin typeface="+mn-lt"/>
              </a:rPr>
            </a:br>
            <a:endParaRPr b="0" dirty="0">
              <a:latin typeface="+mn-lt"/>
            </a:endParaRPr>
          </a:p>
          <a:p>
            <a:pPr marL="0" lvl="0" indent="0" algn="l" rtl="0">
              <a:lnSpc>
                <a:spcPct val="100000"/>
              </a:lnSpc>
              <a:spcBef>
                <a:spcPts val="0"/>
              </a:spcBef>
              <a:spcAft>
                <a:spcPts val="0"/>
              </a:spcAft>
              <a:buSzPts val="1400"/>
              <a:buNone/>
            </a:pPr>
            <a:r>
              <a:rPr lang="en-US" sz="1200" b="1" i="0" u="none" strike="noStrike" dirty="0">
                <a:solidFill>
                  <a:srgbClr val="000000"/>
                </a:solidFill>
                <a:latin typeface="+mn-lt"/>
                <a:ea typeface="Calibri"/>
                <a:cs typeface="Calibri"/>
                <a:sym typeface="Calibri"/>
              </a:rPr>
              <a:t>Step 1: Pre-Brief</a:t>
            </a:r>
            <a:r>
              <a:rPr lang="en-US" sz="1200" b="0" i="0" u="none" strike="noStrike" dirty="0">
                <a:solidFill>
                  <a:srgbClr val="000000"/>
                </a:solidFill>
                <a:latin typeface="+mn-lt"/>
                <a:ea typeface="Calibri"/>
                <a:cs typeface="Calibri"/>
                <a:sym typeface="Calibri"/>
              </a:rPr>
              <a:t> (10 min)</a:t>
            </a:r>
            <a:endParaRPr b="0" dirty="0">
              <a:latin typeface="+mn-lt"/>
            </a:endParaRPr>
          </a:p>
          <a:p>
            <a:pPr marL="0" lvl="0" indent="0" algn="l" rtl="0">
              <a:lnSpc>
                <a:spcPct val="100000"/>
              </a:lnSpc>
              <a:spcBef>
                <a:spcPts val="0"/>
              </a:spcBef>
              <a:spcAft>
                <a:spcPts val="0"/>
              </a:spcAft>
              <a:buSzPts val="1400"/>
              <a:buNone/>
            </a:pPr>
            <a:r>
              <a:rPr lang="en-US" sz="1200" b="1" i="0" u="none" strike="noStrike" dirty="0">
                <a:solidFill>
                  <a:srgbClr val="000000"/>
                </a:solidFill>
                <a:latin typeface="+mn-lt"/>
                <a:ea typeface="Calibri"/>
                <a:cs typeface="Calibri"/>
                <a:sym typeface="Calibri"/>
              </a:rPr>
              <a:t>Facilitator asks:</a:t>
            </a:r>
            <a:endParaRPr b="0" dirty="0">
              <a:latin typeface="+mn-lt"/>
            </a:endParaRPr>
          </a:p>
          <a:p>
            <a:pPr marL="171450" lvl="0" indent="-171450" algn="l" rtl="0">
              <a:lnSpc>
                <a:spcPct val="100000"/>
              </a:lnSpc>
              <a:spcBef>
                <a:spcPts val="0"/>
              </a:spcBef>
              <a:spcAft>
                <a:spcPts val="0"/>
              </a:spcAft>
              <a:buSzPts val="1400"/>
              <a:buFont typeface="Arial" panose="020B0604020202020204" pitchFamily="34" charset="0"/>
              <a:buChar char="•"/>
            </a:pPr>
            <a:r>
              <a:rPr lang="en-US" sz="1200" b="0" i="0" u="none" strike="noStrike" dirty="0">
                <a:solidFill>
                  <a:srgbClr val="000000"/>
                </a:solidFill>
                <a:latin typeface="+mn-lt"/>
                <a:ea typeface="Calibri"/>
                <a:cs typeface="Calibri"/>
                <a:sym typeface="Calibri"/>
              </a:rPr>
              <a:t>Who is the </a:t>
            </a:r>
            <a:r>
              <a:rPr lang="en-US" sz="1200" b="1" i="0" u="none" strike="noStrike" dirty="0">
                <a:solidFill>
                  <a:srgbClr val="000000"/>
                </a:solidFill>
                <a:latin typeface="+mn-lt"/>
                <a:ea typeface="Calibri"/>
                <a:cs typeface="Calibri"/>
                <a:sym typeface="Calibri"/>
              </a:rPr>
              <a:t>Lead Specialist (Interview 1 – Frankie, Interview 2 - Grandmother)</a:t>
            </a:r>
            <a:r>
              <a:rPr lang="en-US" sz="1200" b="0" i="0" u="none" strike="noStrike" dirty="0">
                <a:solidFill>
                  <a:srgbClr val="000000"/>
                </a:solidFill>
                <a:latin typeface="+mn-lt"/>
                <a:ea typeface="Calibri"/>
                <a:cs typeface="Calibri"/>
                <a:sym typeface="Calibri"/>
              </a:rPr>
              <a:t>?</a:t>
            </a:r>
            <a:endParaRPr dirty="0">
              <a:latin typeface="+mn-lt"/>
            </a:endParaRPr>
          </a:p>
          <a:p>
            <a:pPr marL="171450" lvl="0" indent="-171450" algn="l" rtl="0">
              <a:lnSpc>
                <a:spcPct val="100000"/>
              </a:lnSpc>
              <a:spcBef>
                <a:spcPts val="0"/>
              </a:spcBef>
              <a:spcAft>
                <a:spcPts val="0"/>
              </a:spcAft>
              <a:buSzPts val="1400"/>
              <a:buFont typeface="Arial" panose="020B0604020202020204" pitchFamily="34" charset="0"/>
              <a:buChar char="•"/>
            </a:pPr>
            <a:r>
              <a:rPr lang="en-US" sz="1200" b="0" i="0" u="none" strike="noStrike" dirty="0">
                <a:solidFill>
                  <a:srgbClr val="000000"/>
                </a:solidFill>
                <a:latin typeface="+mn-lt"/>
                <a:ea typeface="Calibri"/>
                <a:cs typeface="Calibri"/>
                <a:sym typeface="Calibri"/>
              </a:rPr>
              <a:t>Who is the </a:t>
            </a:r>
            <a:r>
              <a:rPr lang="en-US" sz="1200" b="1" i="0" u="none" strike="noStrike" dirty="0">
                <a:solidFill>
                  <a:srgbClr val="000000"/>
                </a:solidFill>
                <a:latin typeface="+mn-lt"/>
                <a:ea typeface="Calibri"/>
                <a:cs typeface="Calibri"/>
                <a:sym typeface="Calibri"/>
              </a:rPr>
              <a:t>Secondary Specialist</a:t>
            </a:r>
            <a:r>
              <a:rPr lang="en-US" sz="1200" b="0" i="0" u="none" strike="noStrike" dirty="0">
                <a:solidFill>
                  <a:srgbClr val="000000"/>
                </a:solidFill>
                <a:latin typeface="+mn-lt"/>
                <a:ea typeface="Calibri"/>
                <a:cs typeface="Calibri"/>
                <a:sym typeface="Calibri"/>
              </a:rPr>
              <a:t>?</a:t>
            </a:r>
            <a:endParaRPr dirty="0">
              <a:latin typeface="+mn-lt"/>
            </a:endParaRPr>
          </a:p>
          <a:p>
            <a:pPr marL="171450" lvl="0" indent="-171450" algn="l" rtl="0">
              <a:lnSpc>
                <a:spcPct val="100000"/>
              </a:lnSpc>
              <a:spcBef>
                <a:spcPts val="0"/>
              </a:spcBef>
              <a:spcAft>
                <a:spcPts val="0"/>
              </a:spcAft>
              <a:buSzPts val="1400"/>
              <a:buFont typeface="Arial" panose="020B0604020202020204" pitchFamily="34" charset="0"/>
              <a:buChar char="•"/>
            </a:pPr>
            <a:r>
              <a:rPr lang="en-US" sz="1200" b="0" i="0" u="none" strike="noStrike" dirty="0">
                <a:solidFill>
                  <a:srgbClr val="000000"/>
                </a:solidFill>
                <a:latin typeface="+mn-lt"/>
                <a:ea typeface="Calibri"/>
                <a:cs typeface="Calibri"/>
                <a:sym typeface="Calibri"/>
              </a:rPr>
              <a:t>How will you signal if you need help?</a:t>
            </a:r>
            <a:endParaRPr dirty="0">
              <a:latin typeface="+mn-lt"/>
            </a:endParaRPr>
          </a:p>
          <a:p>
            <a:pPr marL="171450" lvl="0" indent="-171450" algn="l" rtl="0">
              <a:lnSpc>
                <a:spcPct val="100000"/>
              </a:lnSpc>
              <a:spcBef>
                <a:spcPts val="0"/>
              </a:spcBef>
              <a:spcAft>
                <a:spcPts val="0"/>
              </a:spcAft>
              <a:buSzPts val="1400"/>
              <a:buFont typeface="Arial" panose="020B0604020202020204" pitchFamily="34" charset="0"/>
              <a:buChar char="•"/>
            </a:pPr>
            <a:r>
              <a:rPr lang="en-US" sz="1200" b="0" i="0" u="none" strike="noStrike" dirty="0">
                <a:solidFill>
                  <a:srgbClr val="000000"/>
                </a:solidFill>
                <a:latin typeface="+mn-lt"/>
                <a:ea typeface="Calibri"/>
                <a:cs typeface="Calibri"/>
                <a:sym typeface="Calibri"/>
              </a:rPr>
              <a:t>What are your </a:t>
            </a:r>
            <a:r>
              <a:rPr lang="en-US" sz="1200" b="1" i="0" u="none" strike="noStrike" dirty="0">
                <a:solidFill>
                  <a:srgbClr val="000000"/>
                </a:solidFill>
                <a:latin typeface="+mn-lt"/>
                <a:ea typeface="Calibri"/>
                <a:cs typeface="Calibri"/>
                <a:sym typeface="Calibri"/>
              </a:rPr>
              <a:t>2 goals</a:t>
            </a:r>
            <a:r>
              <a:rPr lang="en-US" sz="1200" b="0" i="0" u="none" strike="noStrike" dirty="0">
                <a:solidFill>
                  <a:srgbClr val="000000"/>
                </a:solidFill>
                <a:latin typeface="+mn-lt"/>
                <a:ea typeface="Calibri"/>
                <a:cs typeface="Calibri"/>
                <a:sym typeface="Calibri"/>
              </a:rPr>
              <a:t> for the interaction?</a:t>
            </a:r>
            <a:br>
              <a:rPr lang="en-US" b="0" dirty="0">
                <a:latin typeface="+mn-lt"/>
              </a:rPr>
            </a:br>
            <a:endParaRPr b="0" dirty="0">
              <a:latin typeface="+mn-lt"/>
            </a:endParaRPr>
          </a:p>
          <a:p>
            <a:pPr marL="0" lvl="0" indent="0" algn="l" rtl="0">
              <a:lnSpc>
                <a:spcPct val="100000"/>
              </a:lnSpc>
              <a:spcBef>
                <a:spcPts val="0"/>
              </a:spcBef>
              <a:spcAft>
                <a:spcPts val="0"/>
              </a:spcAft>
              <a:buSzPts val="1400"/>
              <a:buNone/>
            </a:pPr>
            <a:r>
              <a:rPr lang="en-US" sz="1200" b="1" i="0" u="none" strike="noStrike" dirty="0">
                <a:solidFill>
                  <a:srgbClr val="000000"/>
                </a:solidFill>
                <a:latin typeface="+mn-lt"/>
                <a:ea typeface="Calibri"/>
                <a:cs typeface="Calibri"/>
                <a:sym typeface="Calibri"/>
              </a:rPr>
              <a:t>Step 2: Simulation Structure </a:t>
            </a:r>
            <a:r>
              <a:rPr lang="en-US" sz="1200" b="0" i="0" u="none" strike="noStrike" dirty="0">
                <a:solidFill>
                  <a:srgbClr val="000000"/>
                </a:solidFill>
                <a:latin typeface="+mn-lt"/>
                <a:ea typeface="Calibri"/>
                <a:cs typeface="Calibri"/>
                <a:sym typeface="Calibri"/>
              </a:rPr>
              <a:t>(EXPLAIN CLEARLY)</a:t>
            </a:r>
            <a:endParaRPr b="0" dirty="0">
              <a:latin typeface="+mn-lt"/>
            </a:endParaRPr>
          </a:p>
          <a:p>
            <a:pPr marL="0" lvl="0" indent="0" algn="l" rtl="0">
              <a:lnSpc>
                <a:spcPct val="100000"/>
              </a:lnSpc>
              <a:spcBef>
                <a:spcPts val="0"/>
              </a:spcBef>
              <a:spcAft>
                <a:spcPts val="0"/>
              </a:spcAft>
              <a:buSzPts val="1400"/>
              <a:buNone/>
            </a:pPr>
            <a:r>
              <a:rPr lang="en-US" sz="1200" b="1" i="0" u="none" strike="noStrike" dirty="0">
                <a:solidFill>
                  <a:srgbClr val="000000"/>
                </a:solidFill>
                <a:latin typeface="+mn-lt"/>
                <a:ea typeface="Calibri"/>
                <a:cs typeface="Calibri"/>
                <a:sym typeface="Calibri"/>
              </a:rPr>
              <a:t>Facilitator explains:</a:t>
            </a:r>
            <a:endParaRPr b="0" dirty="0">
              <a:latin typeface="+mn-lt"/>
            </a:endParaRPr>
          </a:p>
          <a:p>
            <a:pPr marL="171450" lvl="0" indent="-171450" algn="l" rtl="0">
              <a:lnSpc>
                <a:spcPct val="100000"/>
              </a:lnSpc>
              <a:spcBef>
                <a:spcPts val="0"/>
              </a:spcBef>
              <a:spcAft>
                <a:spcPts val="0"/>
              </a:spcAft>
              <a:buSzPts val="1400"/>
              <a:buFont typeface="Arial" panose="020B0604020202020204" pitchFamily="34" charset="0"/>
              <a:buChar char="•"/>
            </a:pPr>
            <a:r>
              <a:rPr lang="en-US" sz="1200" b="0" i="0" u="none" strike="noStrike" dirty="0">
                <a:solidFill>
                  <a:srgbClr val="000000"/>
                </a:solidFill>
                <a:latin typeface="+mn-lt"/>
                <a:ea typeface="Calibri"/>
                <a:cs typeface="Calibri"/>
                <a:sym typeface="Calibri"/>
              </a:rPr>
              <a:t>There will be </a:t>
            </a:r>
            <a:r>
              <a:rPr lang="en-US" sz="1200" b="1" i="0" u="none" strike="noStrike" dirty="0">
                <a:solidFill>
                  <a:srgbClr val="000000"/>
                </a:solidFill>
                <a:latin typeface="+mn-lt"/>
                <a:ea typeface="Calibri"/>
                <a:cs typeface="Calibri"/>
                <a:sym typeface="Calibri"/>
              </a:rPr>
              <a:t>two separate interview scenes</a:t>
            </a:r>
            <a:r>
              <a:rPr lang="en-US" sz="1200" b="0" i="0" u="none" strike="noStrike" dirty="0">
                <a:solidFill>
                  <a:srgbClr val="000000"/>
                </a:solidFill>
                <a:latin typeface="+mn-lt"/>
                <a:ea typeface="Calibri"/>
                <a:cs typeface="Calibri"/>
                <a:sym typeface="Calibri"/>
              </a:rPr>
              <a:t>:</a:t>
            </a:r>
            <a:endParaRPr dirty="0">
              <a:latin typeface="+mn-lt"/>
            </a:endParaRPr>
          </a:p>
          <a:p>
            <a:pPr marL="171450" lvl="1" indent="-171450" algn="l" rtl="0">
              <a:lnSpc>
                <a:spcPct val="100000"/>
              </a:lnSpc>
              <a:spcBef>
                <a:spcPts val="0"/>
              </a:spcBef>
              <a:spcAft>
                <a:spcPts val="0"/>
              </a:spcAft>
              <a:buSzPts val="1400"/>
              <a:buFont typeface="Arial" panose="020B0604020202020204" pitchFamily="34" charset="0"/>
              <a:buChar char="•"/>
            </a:pPr>
            <a:r>
              <a:rPr lang="en-US" sz="1200" b="0" i="0" u="none" strike="noStrike" dirty="0">
                <a:solidFill>
                  <a:srgbClr val="000000"/>
                </a:solidFill>
                <a:latin typeface="+mn-lt"/>
                <a:ea typeface="Calibri"/>
                <a:cs typeface="Calibri"/>
                <a:sym typeface="Calibri"/>
              </a:rPr>
              <a:t>Frankie (child)</a:t>
            </a:r>
            <a:endParaRPr dirty="0">
              <a:latin typeface="+mn-lt"/>
            </a:endParaRPr>
          </a:p>
          <a:p>
            <a:pPr marL="171450" lvl="1" indent="-171450" algn="l" rtl="0">
              <a:lnSpc>
                <a:spcPct val="100000"/>
              </a:lnSpc>
              <a:spcBef>
                <a:spcPts val="0"/>
              </a:spcBef>
              <a:spcAft>
                <a:spcPts val="0"/>
              </a:spcAft>
              <a:buSzPts val="1400"/>
              <a:buFont typeface="Arial" panose="020B0604020202020204" pitchFamily="34" charset="0"/>
              <a:buChar char="•"/>
            </a:pPr>
            <a:r>
              <a:rPr lang="en-US" sz="1200" b="0" i="0" u="none" strike="noStrike" dirty="0">
                <a:solidFill>
                  <a:srgbClr val="000000"/>
                </a:solidFill>
                <a:latin typeface="+mn-lt"/>
                <a:ea typeface="Calibri"/>
                <a:cs typeface="Calibri"/>
                <a:sym typeface="Calibri"/>
              </a:rPr>
              <a:t>Grandmother (caregiver)</a:t>
            </a:r>
            <a:endParaRPr dirty="0">
              <a:latin typeface="+mn-lt"/>
            </a:endParaRPr>
          </a:p>
          <a:p>
            <a:pPr marL="171450" lvl="0" indent="-171450" algn="l" rtl="0">
              <a:lnSpc>
                <a:spcPct val="100000"/>
              </a:lnSpc>
              <a:spcBef>
                <a:spcPts val="0"/>
              </a:spcBef>
              <a:spcAft>
                <a:spcPts val="0"/>
              </a:spcAft>
              <a:buSzPts val="1400"/>
              <a:buFont typeface="Arial" panose="020B0604020202020204" pitchFamily="34" charset="0"/>
              <a:buChar char="•"/>
            </a:pPr>
            <a:r>
              <a:rPr lang="en-US" sz="1200" b="0" i="0" u="none" strike="noStrike" dirty="0">
                <a:solidFill>
                  <a:srgbClr val="000000"/>
                </a:solidFill>
                <a:latin typeface="+mn-lt"/>
                <a:ea typeface="Calibri"/>
                <a:cs typeface="Calibri"/>
                <a:sym typeface="Calibri"/>
              </a:rPr>
              <a:t>After the first interview:</a:t>
            </a:r>
            <a:endParaRPr dirty="0">
              <a:latin typeface="+mn-lt"/>
            </a:endParaRPr>
          </a:p>
          <a:p>
            <a:pPr marL="171450" lvl="1" indent="-171450" algn="l" rtl="0">
              <a:lnSpc>
                <a:spcPct val="100000"/>
              </a:lnSpc>
              <a:spcBef>
                <a:spcPts val="0"/>
              </a:spcBef>
              <a:spcAft>
                <a:spcPts val="0"/>
              </a:spcAft>
              <a:buSzPts val="1400"/>
              <a:buFont typeface="Arial" panose="020B0604020202020204" pitchFamily="34" charset="0"/>
              <a:buChar char="•"/>
            </a:pPr>
            <a:r>
              <a:rPr lang="en-US" sz="1200" b="0" i="0" u="none" strike="noStrike" dirty="0">
                <a:solidFill>
                  <a:srgbClr val="000000"/>
                </a:solidFill>
                <a:latin typeface="+mn-lt"/>
                <a:ea typeface="Calibri"/>
                <a:cs typeface="Calibri"/>
                <a:sym typeface="Calibri"/>
              </a:rPr>
              <a:t>Two new specialists will be the Lead Specialist and Secondary Specialist</a:t>
            </a:r>
            <a:endParaRPr dirty="0">
              <a:latin typeface="+mn-lt"/>
            </a:endParaRPr>
          </a:p>
          <a:p>
            <a:pPr marL="0" lvl="0" indent="0" algn="l" rtl="0">
              <a:lnSpc>
                <a:spcPct val="100000"/>
              </a:lnSpc>
              <a:spcBef>
                <a:spcPts val="0"/>
              </a:spcBef>
              <a:spcAft>
                <a:spcPts val="0"/>
              </a:spcAft>
              <a:buSzPts val="1400"/>
              <a:buNone/>
            </a:pPr>
            <a:endParaRPr b="0" dirty="0">
              <a:latin typeface="+mn-lt"/>
            </a:endParaRPr>
          </a:p>
          <a:p>
            <a:pPr marL="0" lvl="0" indent="0" algn="l" rtl="0">
              <a:lnSpc>
                <a:spcPct val="100000"/>
              </a:lnSpc>
              <a:spcBef>
                <a:spcPts val="0"/>
              </a:spcBef>
              <a:spcAft>
                <a:spcPts val="0"/>
              </a:spcAft>
              <a:buSzPts val="1400"/>
              <a:buNone/>
            </a:pPr>
            <a:r>
              <a:rPr lang="en-US" sz="1200" b="1" i="0" u="none" strike="noStrike" dirty="0">
                <a:solidFill>
                  <a:srgbClr val="000000"/>
                </a:solidFill>
                <a:latin typeface="+mn-lt"/>
                <a:ea typeface="Calibri"/>
                <a:cs typeface="Calibri"/>
                <a:sym typeface="Calibri"/>
              </a:rPr>
              <a:t>Step 3: Tool Use Expectations (ALL PARTICIPANTS)</a:t>
            </a:r>
            <a:endParaRPr b="0" dirty="0">
              <a:latin typeface="+mn-lt"/>
            </a:endParaRPr>
          </a:p>
          <a:p>
            <a:pPr marL="171450" lvl="0" indent="-171450" algn="l" rtl="0">
              <a:lnSpc>
                <a:spcPct val="100000"/>
              </a:lnSpc>
              <a:spcBef>
                <a:spcPts val="0"/>
              </a:spcBef>
              <a:spcAft>
                <a:spcPts val="0"/>
              </a:spcAft>
              <a:buSzPts val="1400"/>
              <a:buFont typeface="Arial" panose="020B0604020202020204" pitchFamily="34" charset="0"/>
              <a:buChar char="•"/>
            </a:pPr>
            <a:r>
              <a:rPr lang="en-US" sz="1200" b="0" i="0" u="none" strike="noStrike" dirty="0">
                <a:solidFill>
                  <a:srgbClr val="000000"/>
                </a:solidFill>
                <a:latin typeface="+mn-lt"/>
                <a:ea typeface="Calibri"/>
                <a:cs typeface="Calibri"/>
                <a:sym typeface="Calibri"/>
              </a:rPr>
              <a:t>ALL participants, including observers, complete the Three Houses/Safety House tool during the simulation. </a:t>
            </a:r>
            <a:endParaRPr dirty="0">
              <a:latin typeface="+mn-lt"/>
            </a:endParaRPr>
          </a:p>
          <a:p>
            <a:pPr marL="171450" lvl="0" indent="-171450" algn="l" rtl="0">
              <a:lnSpc>
                <a:spcPct val="100000"/>
              </a:lnSpc>
              <a:spcBef>
                <a:spcPts val="0"/>
              </a:spcBef>
              <a:spcAft>
                <a:spcPts val="0"/>
              </a:spcAft>
              <a:buSzPts val="1400"/>
              <a:buFont typeface="Arial" panose="020B0604020202020204" pitchFamily="34" charset="0"/>
              <a:buChar char="•"/>
            </a:pPr>
            <a:r>
              <a:rPr lang="en-US" sz="1200" b="1" i="0" u="none" strike="noStrike" dirty="0">
                <a:solidFill>
                  <a:srgbClr val="000000"/>
                </a:solidFill>
                <a:latin typeface="+mn-lt"/>
                <a:ea typeface="Calibri"/>
                <a:cs typeface="Calibri"/>
                <a:sym typeface="Calibri"/>
              </a:rPr>
              <a:t>Focus:</a:t>
            </a:r>
            <a:endParaRPr dirty="0">
              <a:latin typeface="+mn-lt"/>
            </a:endParaRPr>
          </a:p>
          <a:p>
            <a:pPr marL="628650" lvl="2" indent="-171450" algn="l" rtl="0">
              <a:lnSpc>
                <a:spcPct val="100000"/>
              </a:lnSpc>
              <a:spcBef>
                <a:spcPts val="0"/>
              </a:spcBef>
              <a:spcAft>
                <a:spcPts val="0"/>
              </a:spcAft>
              <a:buSzPts val="1400"/>
              <a:buFont typeface="Arial" panose="020B0604020202020204" pitchFamily="34" charset="0"/>
              <a:buChar char="•"/>
            </a:pPr>
            <a:r>
              <a:rPr lang="en-US" sz="1200" b="0" i="0" u="none" strike="noStrike" dirty="0">
                <a:solidFill>
                  <a:srgbClr val="000000"/>
                </a:solidFill>
                <a:latin typeface="+mn-lt"/>
                <a:ea typeface="Calibri"/>
                <a:cs typeface="Calibri"/>
                <a:sym typeface="Calibri"/>
              </a:rPr>
              <a:t>Capturing a child's voice.</a:t>
            </a:r>
            <a:endParaRPr dirty="0">
              <a:latin typeface="+mn-lt"/>
            </a:endParaRPr>
          </a:p>
          <a:p>
            <a:pPr marL="628650" lvl="2" indent="-171450" algn="l" rtl="0">
              <a:lnSpc>
                <a:spcPct val="100000"/>
              </a:lnSpc>
              <a:spcBef>
                <a:spcPts val="0"/>
              </a:spcBef>
              <a:spcAft>
                <a:spcPts val="0"/>
              </a:spcAft>
              <a:buSzPts val="1400"/>
              <a:buFont typeface="Arial" panose="020B0604020202020204" pitchFamily="34" charset="0"/>
              <a:buChar char="•"/>
            </a:pPr>
            <a:r>
              <a:rPr lang="en-US" sz="1200" b="0" i="0" u="none" strike="noStrike" dirty="0">
                <a:solidFill>
                  <a:srgbClr val="000000"/>
                </a:solidFill>
                <a:latin typeface="+mn-lt"/>
                <a:ea typeface="Calibri"/>
                <a:cs typeface="Calibri"/>
                <a:sym typeface="Calibri"/>
              </a:rPr>
              <a:t>Documenting information.</a:t>
            </a:r>
            <a:endParaRPr dirty="0">
              <a:latin typeface="+mn-lt"/>
            </a:endParaRPr>
          </a:p>
          <a:p>
            <a:pPr marL="628650" lvl="2" indent="-171450" algn="l" rtl="0">
              <a:lnSpc>
                <a:spcPct val="100000"/>
              </a:lnSpc>
              <a:spcBef>
                <a:spcPts val="0"/>
              </a:spcBef>
              <a:spcAft>
                <a:spcPts val="0"/>
              </a:spcAft>
              <a:buSzPts val="1400"/>
              <a:buFont typeface="Arial" panose="020B0604020202020204" pitchFamily="34" charset="0"/>
              <a:buChar char="•"/>
            </a:pPr>
            <a:r>
              <a:rPr lang="en-US" sz="1200" b="0" i="0" u="none" strike="noStrike" dirty="0">
                <a:solidFill>
                  <a:srgbClr val="000000"/>
                </a:solidFill>
                <a:latin typeface="+mn-lt"/>
                <a:ea typeface="Calibri"/>
                <a:cs typeface="Calibri"/>
                <a:sym typeface="Calibri"/>
              </a:rPr>
              <a:t>Utilizing the Safety House or Three Houses</a:t>
            </a:r>
            <a:endParaRPr dirty="0">
              <a:latin typeface="+mn-lt"/>
            </a:endParaRPr>
          </a:p>
          <a:p>
            <a:pPr marL="0" lvl="0" indent="0" algn="l" rtl="0">
              <a:lnSpc>
                <a:spcPct val="100000"/>
              </a:lnSpc>
              <a:spcBef>
                <a:spcPts val="0"/>
              </a:spcBef>
              <a:spcAft>
                <a:spcPts val="0"/>
              </a:spcAft>
              <a:buSzPts val="1400"/>
              <a:buNone/>
            </a:pPr>
            <a:endParaRPr lang="en-US" sz="1200" b="1" i="0" u="none" strike="noStrike" dirty="0">
              <a:solidFill>
                <a:srgbClr val="000000"/>
              </a:solidFill>
              <a:latin typeface="+mn-lt"/>
              <a:ea typeface="Calibri"/>
              <a:cs typeface="Calibri"/>
              <a:sym typeface="Calibri"/>
            </a:endParaRPr>
          </a:p>
          <a:p>
            <a:pPr marL="0" lvl="0" indent="0" algn="l" rtl="0">
              <a:lnSpc>
                <a:spcPct val="100000"/>
              </a:lnSpc>
              <a:spcBef>
                <a:spcPts val="0"/>
              </a:spcBef>
              <a:spcAft>
                <a:spcPts val="0"/>
              </a:spcAft>
              <a:buSzPts val="1400"/>
              <a:buNone/>
            </a:pPr>
            <a:r>
              <a:rPr lang="en-US" sz="1200" b="1" i="0" u="none" strike="noStrike" dirty="0">
                <a:solidFill>
                  <a:srgbClr val="000000"/>
                </a:solidFill>
                <a:latin typeface="+mn-lt"/>
                <a:ea typeface="Calibri"/>
                <a:cs typeface="Calibri"/>
                <a:sym typeface="Calibri"/>
              </a:rPr>
              <a:t>Say:</a:t>
            </a:r>
            <a:endParaRPr b="0" dirty="0">
              <a:latin typeface="+mn-lt"/>
            </a:endParaRPr>
          </a:p>
          <a:p>
            <a:pPr marL="0" lvl="0" indent="0" algn="l" rtl="0">
              <a:lnSpc>
                <a:spcPct val="100000"/>
              </a:lnSpc>
              <a:spcBef>
                <a:spcPts val="0"/>
              </a:spcBef>
              <a:spcAft>
                <a:spcPts val="0"/>
              </a:spcAft>
              <a:buSzPts val="1400"/>
              <a:buNone/>
            </a:pPr>
            <a:r>
              <a:rPr lang="en-US" sz="1200" b="1" i="1" u="none" strike="noStrike" dirty="0">
                <a:solidFill>
                  <a:srgbClr val="000000"/>
                </a:solidFill>
                <a:latin typeface="+mn-lt"/>
                <a:ea typeface="Calibri"/>
                <a:cs typeface="Calibri"/>
                <a:sym typeface="Calibri"/>
              </a:rPr>
              <a:t>In the next simulation, you will conduct two separate interview scenes as part of the same investigation. You will begin by engaging with Frankie using the Three Houses and/or Safety House tools. After that interview, you will transition to speaking with the grandmother to gather additional information about caregiving and supervision.</a:t>
            </a:r>
            <a:endParaRPr b="0" dirty="0">
              <a:latin typeface="+mn-lt"/>
            </a:endParaRPr>
          </a:p>
          <a:p>
            <a:pPr marL="0" lvl="0" indent="0" algn="l" rtl="0">
              <a:lnSpc>
                <a:spcPct val="100000"/>
              </a:lnSpc>
              <a:spcBef>
                <a:spcPts val="0"/>
              </a:spcBef>
              <a:spcAft>
                <a:spcPts val="0"/>
              </a:spcAft>
              <a:buSzPts val="1400"/>
              <a:buNone/>
            </a:pPr>
            <a:endParaRPr b="0" dirty="0">
              <a:latin typeface="+mn-lt"/>
            </a:endParaRPr>
          </a:p>
          <a:p>
            <a:pPr marL="0" lvl="0" indent="0" algn="l" rtl="0">
              <a:lnSpc>
                <a:spcPct val="100000"/>
              </a:lnSpc>
              <a:spcBef>
                <a:spcPts val="0"/>
              </a:spcBef>
              <a:spcAft>
                <a:spcPts val="0"/>
              </a:spcAft>
              <a:buSzPts val="1400"/>
              <a:buNone/>
            </a:pPr>
            <a:r>
              <a:rPr lang="en-US" sz="1200" b="1" i="1" u="none" strike="noStrike" dirty="0">
                <a:solidFill>
                  <a:srgbClr val="000000"/>
                </a:solidFill>
                <a:latin typeface="+mn-lt"/>
                <a:ea typeface="Calibri"/>
                <a:cs typeface="Calibri"/>
                <a:sym typeface="Calibri"/>
              </a:rPr>
              <a:t>All participants, including observers, will complete the tools during the child interview. Your goal is to capture what Frankie shares and begin organizing that information. As you move into the caregiver interview, begin thinking about how the information you gather compares to what you heard from the child and how it contributes to your understanding of threats to safety.</a:t>
            </a:r>
            <a:br>
              <a:rPr lang="en-US" b="0" dirty="0">
                <a:latin typeface="+mn-lt"/>
              </a:rPr>
            </a:br>
            <a:endParaRPr b="0" dirty="0">
              <a:latin typeface="+mn-lt"/>
            </a:endParaRPr>
          </a:p>
          <a:p>
            <a:pPr marL="0" lvl="0" indent="0" algn="l" rtl="0">
              <a:lnSpc>
                <a:spcPct val="100000"/>
              </a:lnSpc>
              <a:spcBef>
                <a:spcPts val="0"/>
              </a:spcBef>
              <a:spcAft>
                <a:spcPts val="0"/>
              </a:spcAft>
              <a:buSzPts val="1400"/>
              <a:buNone/>
            </a:pPr>
            <a:r>
              <a:rPr lang="en-US" sz="1200" b="1" i="1" u="none" strike="noStrike" dirty="0">
                <a:solidFill>
                  <a:srgbClr val="000000"/>
                </a:solidFill>
                <a:latin typeface="+mn-lt"/>
                <a:ea typeface="Calibri"/>
                <a:cs typeface="Calibri"/>
                <a:sym typeface="Calibri"/>
              </a:rPr>
              <a:t>Remember, these are two separate interviews, but they are connected. Your role is to carry forward what you learn from one interaction into the next.</a:t>
            </a:r>
            <a:br>
              <a:rPr lang="en-US" b="0" dirty="0">
                <a:latin typeface="+mn-lt"/>
              </a:rPr>
            </a:br>
            <a:endParaRPr b="0" dirty="0">
              <a:latin typeface="+mn-lt"/>
            </a:endParaRPr>
          </a:p>
          <a:p>
            <a:pPr marL="0" lvl="0" indent="0" algn="l" rtl="0">
              <a:lnSpc>
                <a:spcPct val="100000"/>
              </a:lnSpc>
              <a:spcBef>
                <a:spcPts val="0"/>
              </a:spcBef>
              <a:spcAft>
                <a:spcPts val="0"/>
              </a:spcAft>
              <a:buSzPts val="1400"/>
              <a:buNone/>
            </a:pPr>
            <a:r>
              <a:rPr lang="en-US" sz="1200" b="1" i="0" u="none" strike="noStrike" dirty="0">
                <a:solidFill>
                  <a:srgbClr val="000000"/>
                </a:solidFill>
                <a:latin typeface="+mn-lt"/>
                <a:ea typeface="Calibri"/>
                <a:cs typeface="Calibri"/>
                <a:sym typeface="Calibri"/>
              </a:rPr>
              <a:t>Facilitator Notes:</a:t>
            </a:r>
            <a:endParaRPr b="0" dirty="0">
              <a:latin typeface="+mn-lt"/>
            </a:endParaRPr>
          </a:p>
          <a:p>
            <a:pPr marL="0" lvl="0" indent="0" algn="l" rtl="0">
              <a:lnSpc>
                <a:spcPct val="100000"/>
              </a:lnSpc>
              <a:spcBef>
                <a:spcPts val="0"/>
              </a:spcBef>
              <a:spcAft>
                <a:spcPts val="0"/>
              </a:spcAft>
              <a:buSzPts val="1400"/>
              <a:buNone/>
            </a:pPr>
            <a:endParaRPr b="0" dirty="0">
              <a:latin typeface="+mn-lt"/>
            </a:endParaRPr>
          </a:p>
          <a:p>
            <a:pPr marL="0" lvl="0" indent="0" algn="l" rtl="0">
              <a:lnSpc>
                <a:spcPct val="100000"/>
              </a:lnSpc>
              <a:spcBef>
                <a:spcPts val="0"/>
              </a:spcBef>
              <a:spcAft>
                <a:spcPts val="0"/>
              </a:spcAft>
              <a:buSzPts val="1400"/>
              <a:buNone/>
            </a:pPr>
            <a:r>
              <a:rPr lang="en-US" sz="1200" b="1" i="0" u="none" strike="noStrike" dirty="0">
                <a:solidFill>
                  <a:srgbClr val="000000"/>
                </a:solidFill>
                <a:latin typeface="+mn-lt"/>
                <a:ea typeface="Calibri"/>
                <a:cs typeface="Calibri"/>
                <a:sym typeface="Calibri"/>
              </a:rPr>
              <a:t>Simulation Structure:</a:t>
            </a:r>
            <a:endParaRPr b="0" dirty="0">
              <a:latin typeface="+mn-lt"/>
            </a:endParaRPr>
          </a:p>
          <a:p>
            <a:pPr marL="0" lvl="0" indent="-88900" algn="l" rtl="0">
              <a:lnSpc>
                <a:spcPct val="100000"/>
              </a:lnSpc>
              <a:spcBef>
                <a:spcPts val="0"/>
              </a:spcBef>
              <a:spcAft>
                <a:spcPts val="0"/>
              </a:spcAft>
              <a:buSzPts val="1400"/>
              <a:buFont typeface="Arial"/>
              <a:buChar char="•"/>
            </a:pPr>
            <a:r>
              <a:rPr lang="en-US" sz="1200" b="0" i="0" u="none" strike="noStrike" dirty="0">
                <a:solidFill>
                  <a:srgbClr val="000000"/>
                </a:solidFill>
                <a:latin typeface="+mn-lt"/>
                <a:ea typeface="Calibri"/>
                <a:cs typeface="Calibri"/>
                <a:sym typeface="Calibri"/>
              </a:rPr>
              <a:t>Do NOT blend the interviews. Treat them separately:</a:t>
            </a:r>
            <a:endParaRPr dirty="0">
              <a:latin typeface="+mn-lt"/>
            </a:endParaRPr>
          </a:p>
          <a:p>
            <a:pPr marL="0" lvl="1" indent="-88900" algn="l" rtl="0">
              <a:lnSpc>
                <a:spcPct val="100000"/>
              </a:lnSpc>
              <a:spcBef>
                <a:spcPts val="0"/>
              </a:spcBef>
              <a:spcAft>
                <a:spcPts val="0"/>
              </a:spcAft>
              <a:buSzPts val="1400"/>
              <a:buFont typeface="Arial"/>
              <a:buChar char="•"/>
            </a:pPr>
            <a:r>
              <a:rPr lang="en-US" sz="1200" b="0" i="0" u="none" strike="noStrike" dirty="0">
                <a:solidFill>
                  <a:srgbClr val="000000"/>
                </a:solidFill>
                <a:latin typeface="+mn-lt"/>
                <a:ea typeface="Calibri"/>
                <a:cs typeface="Calibri"/>
                <a:sym typeface="Calibri"/>
              </a:rPr>
              <a:t>Interview 1 - Frankie</a:t>
            </a:r>
            <a:endParaRPr dirty="0">
              <a:latin typeface="+mn-lt"/>
            </a:endParaRPr>
          </a:p>
          <a:p>
            <a:pPr marL="0" lvl="1" indent="-88900" algn="l" rtl="0">
              <a:lnSpc>
                <a:spcPct val="100000"/>
              </a:lnSpc>
              <a:spcBef>
                <a:spcPts val="0"/>
              </a:spcBef>
              <a:spcAft>
                <a:spcPts val="0"/>
              </a:spcAft>
              <a:buSzPts val="1400"/>
              <a:buFont typeface="Arial"/>
              <a:buChar char="•"/>
            </a:pPr>
            <a:r>
              <a:rPr lang="en-US" sz="1200" b="0" i="0" u="none" strike="noStrike" dirty="0">
                <a:solidFill>
                  <a:srgbClr val="000000"/>
                </a:solidFill>
                <a:latin typeface="+mn-lt"/>
                <a:ea typeface="Calibri"/>
                <a:cs typeface="Calibri"/>
                <a:sym typeface="Calibri"/>
              </a:rPr>
              <a:t>Interview 2 - Grandmother Georgia Weems</a:t>
            </a:r>
            <a:endParaRPr dirty="0">
              <a:latin typeface="+mn-lt"/>
            </a:endParaRPr>
          </a:p>
          <a:p>
            <a:pPr marL="0" lvl="0" indent="-88900" algn="l" rtl="0">
              <a:lnSpc>
                <a:spcPct val="100000"/>
              </a:lnSpc>
              <a:spcBef>
                <a:spcPts val="0"/>
              </a:spcBef>
              <a:spcAft>
                <a:spcPts val="0"/>
              </a:spcAft>
              <a:buSzPts val="1400"/>
              <a:buFont typeface="Arial"/>
              <a:buChar char="•"/>
            </a:pPr>
            <a:r>
              <a:rPr lang="en-US" sz="1200" b="0" i="0" u="none" strike="noStrike" dirty="0">
                <a:solidFill>
                  <a:srgbClr val="000000"/>
                </a:solidFill>
                <a:latin typeface="+mn-lt"/>
                <a:ea typeface="Calibri"/>
                <a:cs typeface="Calibri"/>
                <a:sym typeface="Calibri"/>
              </a:rPr>
              <a:t>Do NOT over-direct.</a:t>
            </a:r>
            <a:endParaRPr dirty="0">
              <a:latin typeface="+mn-lt"/>
            </a:endParaRPr>
          </a:p>
          <a:p>
            <a:pPr marL="0" lvl="0" indent="0" algn="l" rtl="0">
              <a:lnSpc>
                <a:spcPct val="100000"/>
              </a:lnSpc>
              <a:spcBef>
                <a:spcPts val="0"/>
              </a:spcBef>
              <a:spcAft>
                <a:spcPts val="0"/>
              </a:spcAft>
              <a:buSzPts val="1400"/>
              <a:buNone/>
            </a:pPr>
            <a:endParaRPr b="0" dirty="0">
              <a:latin typeface="+mn-lt"/>
            </a:endParaRPr>
          </a:p>
          <a:p>
            <a:pPr marL="0" lvl="0" indent="0" algn="l" rtl="0">
              <a:lnSpc>
                <a:spcPct val="100000"/>
              </a:lnSpc>
              <a:spcBef>
                <a:spcPts val="0"/>
              </a:spcBef>
              <a:spcAft>
                <a:spcPts val="0"/>
              </a:spcAft>
              <a:buSzPts val="1400"/>
              <a:buNone/>
            </a:pPr>
            <a:r>
              <a:rPr lang="en-US" sz="1200" b="1" i="0" u="none" strike="noStrike" dirty="0">
                <a:solidFill>
                  <a:srgbClr val="000000"/>
                </a:solidFill>
                <a:latin typeface="+mn-lt"/>
                <a:ea typeface="Calibri"/>
                <a:cs typeface="Calibri"/>
                <a:sym typeface="Calibri"/>
              </a:rPr>
              <a:t>Role Balance &amp; Rotation:</a:t>
            </a:r>
            <a:endParaRPr b="0" dirty="0">
              <a:latin typeface="+mn-lt"/>
            </a:endParaRPr>
          </a:p>
          <a:p>
            <a:pPr marL="0" lvl="0" indent="-88900" algn="l" rtl="0">
              <a:lnSpc>
                <a:spcPct val="100000"/>
              </a:lnSpc>
              <a:spcBef>
                <a:spcPts val="0"/>
              </a:spcBef>
              <a:spcAft>
                <a:spcPts val="0"/>
              </a:spcAft>
              <a:buSzPts val="1400"/>
              <a:buFont typeface="Arial"/>
              <a:buChar char="•"/>
            </a:pPr>
            <a:r>
              <a:rPr lang="en-US" sz="1200" b="0" i="0" u="none" strike="noStrike" dirty="0">
                <a:solidFill>
                  <a:srgbClr val="000000"/>
                </a:solidFill>
                <a:latin typeface="+mn-lt"/>
                <a:ea typeface="Calibri"/>
                <a:cs typeface="Calibri"/>
                <a:sym typeface="Calibri"/>
              </a:rPr>
              <a:t>Allow the child’s voice to lead the interview. Ensure grandmother’s simulation adds context.</a:t>
            </a:r>
            <a:br>
              <a:rPr lang="en-US" b="0" dirty="0">
                <a:latin typeface="+mn-lt"/>
              </a:rPr>
            </a:br>
            <a:endParaRPr b="0" dirty="0">
              <a:latin typeface="+mn-lt"/>
            </a:endParaRPr>
          </a:p>
          <a:p>
            <a:pPr marL="0" lvl="0" indent="0" algn="l" rtl="0">
              <a:lnSpc>
                <a:spcPct val="100000"/>
              </a:lnSpc>
              <a:spcBef>
                <a:spcPts val="0"/>
              </a:spcBef>
              <a:spcAft>
                <a:spcPts val="0"/>
              </a:spcAft>
              <a:buSzPts val="1400"/>
              <a:buNone/>
            </a:pPr>
            <a:r>
              <a:rPr lang="en-US" sz="1200" b="1" i="0" u="none" strike="noStrike" dirty="0">
                <a:solidFill>
                  <a:srgbClr val="000000"/>
                </a:solidFill>
                <a:latin typeface="+mn-lt"/>
                <a:ea typeface="Calibri"/>
                <a:cs typeface="Calibri"/>
                <a:sym typeface="Calibri"/>
              </a:rPr>
              <a:t>Learning Focus:</a:t>
            </a:r>
            <a:endParaRPr b="0" dirty="0">
              <a:latin typeface="+mn-lt"/>
            </a:endParaRPr>
          </a:p>
          <a:p>
            <a:pPr marL="0" lvl="0" indent="-88900" algn="l" rtl="0">
              <a:lnSpc>
                <a:spcPct val="100000"/>
              </a:lnSpc>
              <a:spcBef>
                <a:spcPts val="0"/>
              </a:spcBef>
              <a:spcAft>
                <a:spcPts val="0"/>
              </a:spcAft>
              <a:buSzPts val="1400"/>
              <a:buFont typeface="Arial"/>
              <a:buChar char="•"/>
            </a:pPr>
            <a:r>
              <a:rPr lang="en-US" sz="1200" b="0" i="0" u="none" strike="noStrike" dirty="0">
                <a:solidFill>
                  <a:srgbClr val="000000"/>
                </a:solidFill>
                <a:latin typeface="+mn-lt"/>
                <a:ea typeface="Calibri"/>
                <a:cs typeface="Calibri"/>
                <a:sym typeface="Calibri"/>
              </a:rPr>
              <a:t>Frankie provides the child’s experience using the SOP tools. </a:t>
            </a:r>
            <a:endParaRPr dirty="0">
              <a:latin typeface="+mn-lt"/>
            </a:endParaRPr>
          </a:p>
          <a:p>
            <a:pPr marL="0" lvl="0" indent="-88900" algn="l" rtl="0">
              <a:lnSpc>
                <a:spcPct val="100000"/>
              </a:lnSpc>
              <a:spcBef>
                <a:spcPts val="0"/>
              </a:spcBef>
              <a:spcAft>
                <a:spcPts val="0"/>
              </a:spcAft>
              <a:buSzPts val="1400"/>
              <a:buFont typeface="Arial"/>
              <a:buChar char="•"/>
            </a:pPr>
            <a:r>
              <a:rPr lang="en-US" sz="1200" b="0" i="0" u="none" strike="noStrike" dirty="0">
                <a:solidFill>
                  <a:srgbClr val="000000"/>
                </a:solidFill>
                <a:latin typeface="+mn-lt"/>
                <a:ea typeface="Calibri"/>
                <a:cs typeface="Calibri"/>
                <a:sym typeface="Calibri"/>
              </a:rPr>
              <a:t>The Grandmother provides reality, along with confirmation or contradictions to Charlotte's interview. </a:t>
            </a:r>
            <a:endParaRPr dirty="0">
              <a:latin typeface="+mn-lt"/>
            </a:endParaRPr>
          </a:p>
          <a:p>
            <a:pPr marL="0" lvl="0" indent="0" algn="l" rtl="0">
              <a:lnSpc>
                <a:spcPct val="100000"/>
              </a:lnSpc>
              <a:spcBef>
                <a:spcPts val="0"/>
              </a:spcBef>
              <a:spcAft>
                <a:spcPts val="0"/>
              </a:spcAft>
              <a:buSzPts val="1400"/>
              <a:buNone/>
            </a:pPr>
            <a:r>
              <a:rPr lang="en-US" sz="1200" b="1" i="0" u="none" strike="noStrike" dirty="0">
                <a:solidFill>
                  <a:srgbClr val="000000"/>
                </a:solidFill>
                <a:latin typeface="+mn-lt"/>
                <a:ea typeface="Calibri"/>
                <a:cs typeface="Calibri"/>
                <a:sym typeface="Calibri"/>
              </a:rPr>
              <a:t>Integration:</a:t>
            </a:r>
            <a:endParaRPr b="0" dirty="0">
              <a:latin typeface="+mn-lt"/>
            </a:endParaRPr>
          </a:p>
          <a:p>
            <a:pPr marL="0" lvl="0" indent="-88900" algn="l" rtl="0">
              <a:lnSpc>
                <a:spcPct val="100000"/>
              </a:lnSpc>
              <a:spcBef>
                <a:spcPts val="0"/>
              </a:spcBef>
              <a:spcAft>
                <a:spcPts val="0"/>
              </a:spcAft>
              <a:buSzPts val="1400"/>
              <a:buFont typeface="Arial"/>
              <a:buChar char="•"/>
            </a:pPr>
            <a:r>
              <a:rPr lang="en-US" sz="1200" b="0" i="0" u="none" strike="noStrike" dirty="0">
                <a:solidFill>
                  <a:srgbClr val="000000"/>
                </a:solidFill>
                <a:latin typeface="+mn-lt"/>
                <a:ea typeface="Calibri"/>
                <a:cs typeface="Calibri"/>
                <a:sym typeface="Calibri"/>
              </a:rPr>
              <a:t>Push participants to:</a:t>
            </a:r>
            <a:endParaRPr dirty="0">
              <a:latin typeface="+mn-lt"/>
            </a:endParaRPr>
          </a:p>
          <a:p>
            <a:pPr marL="0" lvl="1" indent="-88900" algn="l" rtl="0">
              <a:lnSpc>
                <a:spcPct val="100000"/>
              </a:lnSpc>
              <a:spcBef>
                <a:spcPts val="0"/>
              </a:spcBef>
              <a:spcAft>
                <a:spcPts val="0"/>
              </a:spcAft>
              <a:buSzPts val="1400"/>
              <a:buFont typeface="Arial"/>
              <a:buChar char="•"/>
            </a:pPr>
            <a:r>
              <a:rPr lang="en-US" sz="1200" b="0" i="0" u="none" strike="noStrike" dirty="0">
                <a:solidFill>
                  <a:srgbClr val="000000"/>
                </a:solidFill>
                <a:latin typeface="+mn-lt"/>
                <a:ea typeface="Calibri"/>
                <a:cs typeface="Calibri"/>
                <a:sym typeface="Calibri"/>
              </a:rPr>
              <a:t>Compare interviews</a:t>
            </a:r>
            <a:endParaRPr dirty="0">
              <a:latin typeface="+mn-lt"/>
            </a:endParaRPr>
          </a:p>
          <a:p>
            <a:pPr marL="0" lvl="1" indent="-88900" algn="l" rtl="0">
              <a:lnSpc>
                <a:spcPct val="100000"/>
              </a:lnSpc>
              <a:spcBef>
                <a:spcPts val="0"/>
              </a:spcBef>
              <a:spcAft>
                <a:spcPts val="0"/>
              </a:spcAft>
              <a:buSzPts val="1400"/>
              <a:buFont typeface="Arial"/>
              <a:buChar char="•"/>
            </a:pPr>
            <a:r>
              <a:rPr lang="en-US" sz="1200" b="0" i="0" u="none" strike="noStrike" dirty="0">
                <a:solidFill>
                  <a:srgbClr val="000000"/>
                </a:solidFill>
                <a:latin typeface="+mn-lt"/>
                <a:ea typeface="Calibri"/>
                <a:cs typeface="Calibri"/>
                <a:sym typeface="Calibri"/>
              </a:rPr>
              <a:t>Identify inconsistencies</a:t>
            </a:r>
            <a:endParaRPr dirty="0">
              <a:latin typeface="+mn-lt"/>
            </a:endParaRPr>
          </a:p>
          <a:p>
            <a:pPr marL="0" lvl="1" indent="-88900" algn="l" rtl="0">
              <a:lnSpc>
                <a:spcPct val="100000"/>
              </a:lnSpc>
              <a:spcBef>
                <a:spcPts val="0"/>
              </a:spcBef>
              <a:spcAft>
                <a:spcPts val="0"/>
              </a:spcAft>
              <a:buSzPts val="1400"/>
              <a:buFont typeface="Arial"/>
              <a:buChar char="•"/>
            </a:pPr>
            <a:r>
              <a:rPr lang="en-US" sz="1200" b="0" i="0" u="none" strike="noStrike" dirty="0">
                <a:solidFill>
                  <a:srgbClr val="000000"/>
                </a:solidFill>
                <a:latin typeface="+mn-lt"/>
                <a:ea typeface="Calibri"/>
                <a:cs typeface="Calibri"/>
                <a:sym typeface="Calibri"/>
              </a:rPr>
              <a:t>Build understanding of threats to safety</a:t>
            </a:r>
            <a:endParaRPr dirty="0">
              <a:latin typeface="+mn-lt"/>
            </a:endParaRPr>
          </a:p>
          <a:p>
            <a:pPr marL="0" lvl="0" indent="0" algn="l" rtl="0">
              <a:lnSpc>
                <a:spcPct val="100000"/>
              </a:lnSpc>
              <a:spcBef>
                <a:spcPts val="0"/>
              </a:spcBef>
              <a:spcAft>
                <a:spcPts val="0"/>
              </a:spcAft>
              <a:buSzPts val="1400"/>
              <a:buNone/>
            </a:pPr>
            <a:r>
              <a:rPr lang="en-US" sz="1200" b="1" i="0" u="none" strike="noStrike" dirty="0">
                <a:solidFill>
                  <a:srgbClr val="000000"/>
                </a:solidFill>
                <a:latin typeface="+mn-lt"/>
                <a:ea typeface="Calibri"/>
                <a:cs typeface="Calibri"/>
                <a:sym typeface="Calibri"/>
              </a:rPr>
              <a:t>Important:</a:t>
            </a:r>
            <a:endParaRPr b="0" dirty="0">
              <a:latin typeface="+mn-lt"/>
            </a:endParaRPr>
          </a:p>
          <a:p>
            <a:pPr marL="0" lvl="0" indent="-88900" algn="l" rtl="0">
              <a:lnSpc>
                <a:spcPct val="100000"/>
              </a:lnSpc>
              <a:spcBef>
                <a:spcPts val="0"/>
              </a:spcBef>
              <a:spcAft>
                <a:spcPts val="0"/>
              </a:spcAft>
              <a:buSzPts val="1400"/>
              <a:buFont typeface="Arial"/>
              <a:buChar char="•"/>
            </a:pPr>
            <a:r>
              <a:rPr lang="en-US" sz="1200" b="0" i="0" u="none" strike="noStrike" dirty="0">
                <a:solidFill>
                  <a:srgbClr val="000000"/>
                </a:solidFill>
                <a:latin typeface="+mn-lt"/>
                <a:ea typeface="Calibri"/>
                <a:cs typeface="Calibri"/>
                <a:sym typeface="Calibri"/>
              </a:rPr>
              <a:t>Completed tools in the Facilitator Resources are not yet shown.</a:t>
            </a:r>
            <a:endParaRPr dirty="0">
              <a:latin typeface="+mn-lt"/>
            </a:endParaRPr>
          </a:p>
          <a:p>
            <a:pPr marL="0" lvl="0" indent="-88900" algn="l" rtl="0">
              <a:lnSpc>
                <a:spcPct val="100000"/>
              </a:lnSpc>
              <a:spcBef>
                <a:spcPts val="0"/>
              </a:spcBef>
              <a:spcAft>
                <a:spcPts val="0"/>
              </a:spcAft>
              <a:buSzPts val="1400"/>
              <a:buFont typeface="Arial"/>
              <a:buChar char="•"/>
            </a:pPr>
            <a:r>
              <a:rPr lang="en-US" sz="1200" b="0" i="0" u="none" strike="noStrike" dirty="0">
                <a:solidFill>
                  <a:srgbClr val="000000"/>
                </a:solidFill>
                <a:latin typeface="+mn-lt"/>
                <a:ea typeface="Calibri"/>
                <a:cs typeface="Calibri"/>
                <a:sym typeface="Calibri"/>
              </a:rPr>
              <a:t>They are used only during the debrief stage. </a:t>
            </a:r>
            <a:endParaRPr dirty="0">
              <a:latin typeface="+mn-lt"/>
            </a:endParaRPr>
          </a:p>
          <a:p>
            <a:pPr marL="0" lvl="0" indent="0" algn="l" rtl="0">
              <a:lnSpc>
                <a:spcPct val="100000"/>
              </a:lnSpc>
              <a:spcBef>
                <a:spcPts val="0"/>
              </a:spcBef>
              <a:spcAft>
                <a:spcPts val="0"/>
              </a:spcAft>
              <a:buSzPts val="1400"/>
              <a:buNone/>
            </a:pPr>
            <a:endParaRPr b="0" dirty="0">
              <a:latin typeface="+mn-lt"/>
            </a:endParaRPr>
          </a:p>
          <a:p>
            <a:pPr marL="0" lvl="0" indent="0" algn="l" rtl="0">
              <a:lnSpc>
                <a:spcPct val="100000"/>
              </a:lnSpc>
              <a:spcBef>
                <a:spcPts val="0"/>
              </a:spcBef>
              <a:spcAft>
                <a:spcPts val="0"/>
              </a:spcAft>
              <a:buSzPts val="1400"/>
              <a:buNone/>
            </a:pPr>
            <a:r>
              <a:rPr lang="en-US" sz="1200" b="1" i="0" u="none" strike="noStrike" dirty="0">
                <a:solidFill>
                  <a:srgbClr val="000000"/>
                </a:solidFill>
                <a:latin typeface="+mn-lt"/>
                <a:ea typeface="Calibri"/>
                <a:cs typeface="Calibri"/>
                <a:sym typeface="Calibri"/>
              </a:rPr>
              <a:t>Key Points</a:t>
            </a:r>
            <a:r>
              <a:rPr lang="en-US" sz="1200" b="0" i="0" u="none" strike="noStrike" dirty="0">
                <a:solidFill>
                  <a:srgbClr val="000000"/>
                </a:solidFill>
                <a:latin typeface="+mn-lt"/>
                <a:ea typeface="Calibri"/>
                <a:cs typeface="Calibri"/>
                <a:sym typeface="Calibri"/>
              </a:rPr>
              <a:t> (ensure the following are covered):</a:t>
            </a:r>
            <a:endParaRPr b="0" dirty="0">
              <a:latin typeface="+mn-lt"/>
            </a:endParaRPr>
          </a:p>
          <a:p>
            <a:pPr marL="0" lvl="0" indent="-88900" algn="l" rtl="0">
              <a:lnSpc>
                <a:spcPct val="100000"/>
              </a:lnSpc>
              <a:spcBef>
                <a:spcPts val="0"/>
              </a:spcBef>
              <a:spcAft>
                <a:spcPts val="0"/>
              </a:spcAft>
              <a:buSzPts val="1400"/>
              <a:buFont typeface="Arial"/>
              <a:buChar char="•"/>
            </a:pPr>
            <a:r>
              <a:rPr lang="en-US" sz="1200" b="0" i="0" u="none" strike="noStrike" dirty="0">
                <a:solidFill>
                  <a:srgbClr val="000000"/>
                </a:solidFill>
                <a:latin typeface="+mn-lt"/>
                <a:ea typeface="Calibri"/>
                <a:cs typeface="Calibri"/>
                <a:sym typeface="Calibri"/>
              </a:rPr>
              <a:t>All participants should complete the tools during the simulation. </a:t>
            </a:r>
            <a:endParaRPr dirty="0">
              <a:latin typeface="+mn-lt"/>
            </a:endParaRPr>
          </a:p>
          <a:p>
            <a:pPr marL="0" lvl="0" indent="-88900" algn="l" rtl="0">
              <a:lnSpc>
                <a:spcPct val="100000"/>
              </a:lnSpc>
              <a:spcBef>
                <a:spcPts val="0"/>
              </a:spcBef>
              <a:spcAft>
                <a:spcPts val="0"/>
              </a:spcAft>
              <a:buSzPts val="1400"/>
              <a:buFont typeface="Arial"/>
              <a:buChar char="•"/>
            </a:pPr>
            <a:r>
              <a:rPr lang="en-US" sz="1200" b="0" i="0" u="none" strike="noStrike" dirty="0">
                <a:solidFill>
                  <a:srgbClr val="000000"/>
                </a:solidFill>
                <a:latin typeface="+mn-lt"/>
                <a:ea typeface="Calibri"/>
                <a:cs typeface="Calibri"/>
                <a:sym typeface="Calibri"/>
              </a:rPr>
              <a:t>The tools help capture the child’s voice and organize information.</a:t>
            </a:r>
            <a:endParaRPr dirty="0">
              <a:latin typeface="+mn-lt"/>
            </a:endParaRPr>
          </a:p>
          <a:p>
            <a:pPr marL="0" lvl="0" indent="-88900" algn="l" rtl="0">
              <a:lnSpc>
                <a:spcPct val="100000"/>
              </a:lnSpc>
              <a:spcBef>
                <a:spcPts val="0"/>
              </a:spcBef>
              <a:spcAft>
                <a:spcPts val="0"/>
              </a:spcAft>
              <a:buSzPts val="1400"/>
              <a:buFont typeface="Arial"/>
              <a:buChar char="•"/>
            </a:pPr>
            <a:r>
              <a:rPr lang="en-US" sz="1200" b="0" i="0" u="none" strike="noStrike" dirty="0">
                <a:solidFill>
                  <a:srgbClr val="000000"/>
                </a:solidFill>
                <a:latin typeface="+mn-lt"/>
                <a:ea typeface="Calibri"/>
                <a:cs typeface="Calibri"/>
                <a:sym typeface="Calibri"/>
              </a:rPr>
              <a:t>The information gathered supports the identification of safety threats.</a:t>
            </a:r>
            <a:endParaRPr dirty="0">
              <a:latin typeface="+mn-lt"/>
            </a:endParaRPr>
          </a:p>
          <a:p>
            <a:pPr marL="0" lvl="0" indent="-88900" algn="l" rtl="0">
              <a:lnSpc>
                <a:spcPct val="100000"/>
              </a:lnSpc>
              <a:spcBef>
                <a:spcPts val="0"/>
              </a:spcBef>
              <a:spcAft>
                <a:spcPts val="0"/>
              </a:spcAft>
              <a:buSzPts val="1400"/>
              <a:buFont typeface="Arial"/>
              <a:buChar char="•"/>
            </a:pPr>
            <a:r>
              <a:rPr lang="en-US" sz="1200" b="0" i="0" u="none" strike="noStrike" dirty="0">
                <a:solidFill>
                  <a:srgbClr val="000000"/>
                </a:solidFill>
                <a:latin typeface="+mn-lt"/>
                <a:ea typeface="Calibri"/>
                <a:cs typeface="Calibri"/>
                <a:sym typeface="Calibri"/>
              </a:rPr>
              <a:t>There will be two separate interview scenes: the child first, then the caregiver second.</a:t>
            </a:r>
            <a:endParaRPr dirty="0">
              <a:latin typeface="+mn-lt"/>
            </a:endParaRPr>
          </a:p>
          <a:p>
            <a:pPr marL="0" lvl="0" indent="-88900" algn="l" rtl="0">
              <a:lnSpc>
                <a:spcPct val="100000"/>
              </a:lnSpc>
              <a:spcBef>
                <a:spcPts val="0"/>
              </a:spcBef>
              <a:spcAft>
                <a:spcPts val="0"/>
              </a:spcAft>
              <a:buSzPts val="1400"/>
              <a:buFont typeface="Arial"/>
              <a:buChar char="•"/>
            </a:pPr>
            <a:r>
              <a:rPr lang="en-US" sz="1200" b="0" i="0" u="none" strike="noStrike" dirty="0">
                <a:solidFill>
                  <a:srgbClr val="000000"/>
                </a:solidFill>
                <a:latin typeface="+mn-lt"/>
                <a:ea typeface="Calibri"/>
                <a:cs typeface="Calibri"/>
                <a:sym typeface="Calibri"/>
              </a:rPr>
              <a:t>Information must carry forward between the two interviews.</a:t>
            </a:r>
            <a:endParaRPr dirty="0">
              <a:latin typeface="+mn-lt"/>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3"/>
        <p:cNvGrpSpPr/>
        <p:nvPr/>
      </p:nvGrpSpPr>
      <p:grpSpPr>
        <a:xfrm>
          <a:off x="0" y="0"/>
          <a:ext cx="0" cy="0"/>
          <a:chOff x="0" y="0"/>
          <a:chExt cx="0" cy="0"/>
        </a:xfrm>
      </p:grpSpPr>
      <p:sp>
        <p:nvSpPr>
          <p:cNvPr id="484" name="Google Shape;484;g3f543d8259b_0_91:notes"/>
          <p:cNvSpPr>
            <a:spLocks noGrp="1" noRot="1" noChangeAspect="1"/>
          </p:cNvSpPr>
          <p:nvPr>
            <p:ph type="sldImg" idx="2"/>
          </p:nvPr>
        </p:nvSpPr>
        <p:spPr>
          <a:xfrm>
            <a:off x="685800" y="917575"/>
            <a:ext cx="5483225" cy="3084513"/>
          </a:xfrm>
          <a:custGeom>
            <a:avLst/>
            <a:gdLst/>
            <a:ahLst/>
            <a:cxnLst/>
            <a:rect l="l" t="t" r="r" b="b"/>
            <a:pathLst>
              <a:path w="120000" h="120000" extrusionOk="0">
                <a:moveTo>
                  <a:pt x="0" y="0"/>
                </a:moveTo>
                <a:lnTo>
                  <a:pt x="120000" y="0"/>
                </a:lnTo>
                <a:lnTo>
                  <a:pt x="120000" y="120000"/>
                </a:lnTo>
                <a:lnTo>
                  <a:pt x="0" y="120000"/>
                </a:lnTo>
                <a:close/>
              </a:path>
            </a:pathLst>
          </a:custGeom>
          <a:noFill/>
          <a:ln w="12450" cap="flat" cmpd="sng">
            <a:solidFill>
              <a:srgbClr val="000000"/>
            </a:solidFill>
            <a:prstDash val="solid"/>
            <a:round/>
            <a:headEnd type="none" w="sm" len="sm"/>
            <a:tailEnd type="none" w="sm" len="sm"/>
          </a:ln>
        </p:spPr>
      </p:sp>
      <p:sp>
        <p:nvSpPr>
          <p:cNvPr id="485" name="Google Shape;485;g3f543d8259b_0_91:notes"/>
          <p:cNvSpPr txBox="1">
            <a:spLocks noGrp="1"/>
          </p:cNvSpPr>
          <p:nvPr>
            <p:ph type="body" idx="1"/>
          </p:nvPr>
        </p:nvSpPr>
        <p:spPr>
          <a:xfrm>
            <a:off x="685801" y="4002087"/>
            <a:ext cx="5486400" cy="4224337"/>
          </a:xfrm>
          <a:prstGeom prst="rect">
            <a:avLst/>
          </a:prstGeom>
          <a:noFill/>
          <a:ln>
            <a:noFill/>
          </a:ln>
        </p:spPr>
        <p:txBody>
          <a:bodyPr spcFirstLastPara="1" wrap="square" lIns="91300" tIns="45650" rIns="91300" bIns="45650" anchor="t" anchorCtr="0">
            <a:noAutofit/>
          </a:bodyPr>
          <a:lstStyle/>
          <a:p>
            <a:pPr marL="0" lvl="0" indent="0" algn="l" rtl="0">
              <a:lnSpc>
                <a:spcPct val="100000"/>
              </a:lnSpc>
              <a:spcBef>
                <a:spcPts val="0"/>
              </a:spcBef>
              <a:spcAft>
                <a:spcPts val="0"/>
              </a:spcAft>
              <a:buSzPts val="1400"/>
              <a:buNone/>
            </a:pPr>
            <a:r>
              <a:rPr lang="en-US" sz="1200" b="1" i="0" u="none" strike="noStrike" dirty="0">
                <a:solidFill>
                  <a:srgbClr val="000000"/>
                </a:solidFill>
                <a:latin typeface="+mn-lt"/>
                <a:ea typeface="Calibri"/>
                <a:cs typeface="Calibri"/>
                <a:sym typeface="Calibri"/>
              </a:rPr>
              <a:t>SCENE 2 &amp; 3: FRANKIE &amp; GEORGIA WEEMS</a:t>
            </a:r>
            <a:br>
              <a:rPr lang="en-US" b="0" dirty="0">
                <a:latin typeface="+mn-lt"/>
              </a:rPr>
            </a:br>
            <a:endParaRPr b="0" dirty="0">
              <a:latin typeface="+mn-lt"/>
            </a:endParaRPr>
          </a:p>
          <a:p>
            <a:pPr marL="0" lvl="0" indent="0" algn="l" rtl="0">
              <a:lnSpc>
                <a:spcPct val="100000"/>
              </a:lnSpc>
              <a:spcBef>
                <a:spcPts val="0"/>
              </a:spcBef>
              <a:spcAft>
                <a:spcPts val="0"/>
              </a:spcAft>
              <a:buSzPts val="1400"/>
              <a:buNone/>
            </a:pPr>
            <a:r>
              <a:rPr lang="en-US" sz="1200" b="1" i="0" u="none" strike="noStrike" dirty="0">
                <a:solidFill>
                  <a:srgbClr val="000000"/>
                </a:solidFill>
                <a:latin typeface="+mn-lt"/>
                <a:ea typeface="Calibri"/>
                <a:cs typeface="Calibri"/>
                <a:sym typeface="Calibri"/>
              </a:rPr>
              <a:t>Characters: Frankie, Georgia Weems </a:t>
            </a:r>
            <a:endParaRPr b="0" dirty="0">
              <a:latin typeface="+mn-lt"/>
            </a:endParaRPr>
          </a:p>
          <a:p>
            <a:pPr marL="0" lvl="0" indent="0" algn="l" rtl="0">
              <a:lnSpc>
                <a:spcPct val="100000"/>
              </a:lnSpc>
              <a:spcBef>
                <a:spcPts val="0"/>
              </a:spcBef>
              <a:spcAft>
                <a:spcPts val="0"/>
              </a:spcAft>
              <a:buSzPts val="1400"/>
              <a:buNone/>
            </a:pPr>
            <a:r>
              <a:rPr lang="en-US" sz="1200" b="1" i="0" u="none" strike="noStrike" dirty="0">
                <a:solidFill>
                  <a:srgbClr val="000000"/>
                </a:solidFill>
                <a:latin typeface="+mn-lt"/>
                <a:ea typeface="Calibri"/>
                <a:cs typeface="Calibri"/>
                <a:sym typeface="Calibri"/>
              </a:rPr>
              <a:t>Type of Interview: </a:t>
            </a:r>
            <a:r>
              <a:rPr lang="en-US" sz="1200" b="0" i="0" u="none" strike="noStrike" dirty="0">
                <a:solidFill>
                  <a:srgbClr val="000000"/>
                </a:solidFill>
                <a:latin typeface="+mn-lt"/>
                <a:ea typeface="Calibri"/>
                <a:cs typeface="Calibri"/>
                <a:sym typeface="Calibri"/>
              </a:rPr>
              <a:t>In-person</a:t>
            </a:r>
            <a:endParaRPr b="0" dirty="0">
              <a:latin typeface="+mn-lt"/>
            </a:endParaRPr>
          </a:p>
          <a:p>
            <a:pPr marL="0" lvl="0" indent="0" algn="l" rtl="0">
              <a:lnSpc>
                <a:spcPct val="100000"/>
              </a:lnSpc>
              <a:spcBef>
                <a:spcPts val="0"/>
              </a:spcBef>
              <a:spcAft>
                <a:spcPts val="0"/>
              </a:spcAft>
              <a:buSzPts val="1400"/>
              <a:buNone/>
            </a:pPr>
            <a:r>
              <a:rPr lang="en-US" sz="1200" b="1" i="0" u="none" strike="noStrike" dirty="0">
                <a:solidFill>
                  <a:srgbClr val="000000"/>
                </a:solidFill>
                <a:latin typeface="+mn-lt"/>
                <a:ea typeface="Calibri"/>
                <a:cs typeface="Calibri"/>
                <a:sym typeface="Calibri"/>
              </a:rPr>
              <a:t>Location:  Georgia Weems’ Home (Bedroom) </a:t>
            </a:r>
            <a:br>
              <a:rPr lang="en-US" b="0" dirty="0">
                <a:latin typeface="+mn-lt"/>
              </a:rPr>
            </a:br>
            <a:endParaRPr b="0" dirty="0">
              <a:latin typeface="+mn-lt"/>
            </a:endParaRPr>
          </a:p>
          <a:p>
            <a:pPr marL="0" lvl="0" indent="0" algn="l" rtl="0">
              <a:lnSpc>
                <a:spcPct val="100000"/>
              </a:lnSpc>
              <a:spcBef>
                <a:spcPts val="0"/>
              </a:spcBef>
              <a:spcAft>
                <a:spcPts val="0"/>
              </a:spcAft>
              <a:buSzPts val="1400"/>
              <a:buNone/>
            </a:pPr>
            <a:r>
              <a:rPr lang="en-US" sz="1200" b="1" i="0" u="none" strike="noStrike" dirty="0">
                <a:solidFill>
                  <a:srgbClr val="000000"/>
                </a:solidFill>
                <a:latin typeface="+mn-lt"/>
                <a:ea typeface="Calibri"/>
                <a:cs typeface="Calibri"/>
                <a:sym typeface="Calibri"/>
              </a:rPr>
              <a:t>Time:</a:t>
            </a:r>
            <a:r>
              <a:rPr lang="en-US" sz="1200" b="0" i="0" u="none" strike="noStrike" dirty="0">
                <a:solidFill>
                  <a:srgbClr val="000000"/>
                </a:solidFill>
                <a:latin typeface="+mn-lt"/>
                <a:ea typeface="Calibri"/>
                <a:cs typeface="Calibri"/>
                <a:sym typeface="Calibri"/>
              </a:rPr>
              <a:t> 45 minutes total</a:t>
            </a:r>
            <a:endParaRPr b="0" dirty="0">
              <a:latin typeface="+mn-lt"/>
            </a:endParaRPr>
          </a:p>
          <a:p>
            <a:pPr marL="171450" lvl="0" indent="-171450" algn="l" rtl="0">
              <a:lnSpc>
                <a:spcPct val="100000"/>
              </a:lnSpc>
              <a:spcBef>
                <a:spcPts val="0"/>
              </a:spcBef>
              <a:spcAft>
                <a:spcPts val="0"/>
              </a:spcAft>
              <a:buSzPts val="1400"/>
              <a:buFont typeface="Arial" panose="020B0604020202020204" pitchFamily="34" charset="0"/>
              <a:buChar char="•"/>
            </a:pPr>
            <a:r>
              <a:rPr lang="en-US" sz="1200" b="0" i="0" u="none" strike="noStrike" dirty="0">
                <a:solidFill>
                  <a:srgbClr val="000000"/>
                </a:solidFill>
                <a:latin typeface="+mn-lt"/>
                <a:ea typeface="Calibri"/>
                <a:cs typeface="Calibri"/>
                <a:sym typeface="Calibri"/>
              </a:rPr>
              <a:t>Frankie Interview: 20 min</a:t>
            </a:r>
            <a:endParaRPr dirty="0">
              <a:latin typeface="+mn-lt"/>
            </a:endParaRPr>
          </a:p>
          <a:p>
            <a:pPr marL="171450" lvl="0" indent="-171450" algn="l" rtl="0">
              <a:lnSpc>
                <a:spcPct val="100000"/>
              </a:lnSpc>
              <a:spcBef>
                <a:spcPts val="0"/>
              </a:spcBef>
              <a:spcAft>
                <a:spcPts val="0"/>
              </a:spcAft>
              <a:buSzPts val="1400"/>
              <a:buFont typeface="Arial" panose="020B0604020202020204" pitchFamily="34" charset="0"/>
              <a:buChar char="•"/>
            </a:pPr>
            <a:r>
              <a:rPr lang="en-US" sz="1200" b="0" i="0" u="none" strike="noStrike" dirty="0">
                <a:solidFill>
                  <a:srgbClr val="000000"/>
                </a:solidFill>
                <a:latin typeface="+mn-lt"/>
                <a:ea typeface="Calibri"/>
                <a:cs typeface="Calibri"/>
                <a:sym typeface="Calibri"/>
              </a:rPr>
              <a:t>Transition: 5 min</a:t>
            </a:r>
            <a:endParaRPr dirty="0">
              <a:latin typeface="+mn-lt"/>
            </a:endParaRPr>
          </a:p>
          <a:p>
            <a:pPr marL="171450" lvl="0" indent="-171450" algn="l" rtl="0">
              <a:lnSpc>
                <a:spcPct val="100000"/>
              </a:lnSpc>
              <a:spcBef>
                <a:spcPts val="0"/>
              </a:spcBef>
              <a:spcAft>
                <a:spcPts val="0"/>
              </a:spcAft>
              <a:buSzPts val="1400"/>
              <a:buFont typeface="Arial" panose="020B0604020202020204" pitchFamily="34" charset="0"/>
              <a:buChar char="•"/>
            </a:pPr>
            <a:r>
              <a:rPr lang="en-US" sz="1200" b="0" i="0" u="none" strike="noStrike" dirty="0">
                <a:solidFill>
                  <a:srgbClr val="000000"/>
                </a:solidFill>
                <a:latin typeface="+mn-lt"/>
                <a:ea typeface="Calibri"/>
                <a:cs typeface="Calibri"/>
                <a:sym typeface="Calibri"/>
              </a:rPr>
              <a:t>Grandmother Interview: 20 min</a:t>
            </a:r>
            <a:endParaRPr dirty="0">
              <a:latin typeface="+mn-lt"/>
            </a:endParaRPr>
          </a:p>
          <a:p>
            <a:pPr marL="0" lvl="0" indent="0" algn="l" rtl="0">
              <a:lnSpc>
                <a:spcPct val="100000"/>
              </a:lnSpc>
              <a:spcBef>
                <a:spcPts val="0"/>
              </a:spcBef>
              <a:spcAft>
                <a:spcPts val="0"/>
              </a:spcAft>
              <a:buSzPts val="1400"/>
              <a:buNone/>
            </a:pPr>
            <a:endParaRPr b="0" dirty="0">
              <a:latin typeface="+mn-lt"/>
            </a:endParaRPr>
          </a:p>
          <a:p>
            <a:pPr marL="0" lvl="0" indent="0" algn="l" rtl="0">
              <a:lnSpc>
                <a:spcPct val="100000"/>
              </a:lnSpc>
              <a:spcBef>
                <a:spcPts val="0"/>
              </a:spcBef>
              <a:spcAft>
                <a:spcPts val="0"/>
              </a:spcAft>
              <a:buSzPts val="1400"/>
              <a:buNone/>
            </a:pPr>
            <a:r>
              <a:rPr lang="en-US" sz="1200" b="1" i="0" u="none" strike="noStrike" dirty="0">
                <a:solidFill>
                  <a:srgbClr val="000000"/>
                </a:solidFill>
                <a:latin typeface="+mn-lt"/>
                <a:ea typeface="Calibri"/>
                <a:cs typeface="Calibri"/>
                <a:sym typeface="Calibri"/>
              </a:rPr>
              <a:t>Purpose: </a:t>
            </a:r>
            <a:r>
              <a:rPr lang="en-US" sz="1200" b="0" i="0" u="none" strike="noStrike" dirty="0">
                <a:solidFill>
                  <a:srgbClr val="000000"/>
                </a:solidFill>
                <a:latin typeface="+mn-lt"/>
                <a:ea typeface="Calibri"/>
                <a:cs typeface="Calibri"/>
                <a:sym typeface="Calibri"/>
              </a:rPr>
              <a:t>To guide facilitators and participants through two connected but separate interviews, allowing specialists to gather information from the child and caregiver while applying tools and adjusting understanding in real time.</a:t>
            </a:r>
            <a:endParaRPr b="0" dirty="0">
              <a:latin typeface="+mn-lt"/>
            </a:endParaRPr>
          </a:p>
          <a:p>
            <a:pPr marL="0" lvl="0" indent="0" algn="l" rtl="0">
              <a:lnSpc>
                <a:spcPct val="100000"/>
              </a:lnSpc>
              <a:spcBef>
                <a:spcPts val="0"/>
              </a:spcBef>
              <a:spcAft>
                <a:spcPts val="0"/>
              </a:spcAft>
              <a:buSzPts val="1400"/>
              <a:buNone/>
            </a:pPr>
            <a:endParaRPr b="0" dirty="0">
              <a:latin typeface="+mn-lt"/>
            </a:endParaRPr>
          </a:p>
          <a:p>
            <a:pPr marL="0" lvl="0" indent="0" algn="l" rtl="0">
              <a:lnSpc>
                <a:spcPct val="100000"/>
              </a:lnSpc>
              <a:spcBef>
                <a:spcPts val="0"/>
              </a:spcBef>
              <a:spcAft>
                <a:spcPts val="0"/>
              </a:spcAft>
              <a:buSzPts val="1400"/>
              <a:buNone/>
            </a:pPr>
            <a:r>
              <a:rPr lang="en-US" sz="1200" b="1" i="0" u="none" strike="noStrike" dirty="0">
                <a:solidFill>
                  <a:srgbClr val="000000"/>
                </a:solidFill>
                <a:latin typeface="+mn-lt"/>
                <a:ea typeface="Calibri"/>
                <a:cs typeface="Calibri"/>
                <a:sym typeface="Calibri"/>
              </a:rPr>
              <a:t>Participant Manual:</a:t>
            </a:r>
            <a:r>
              <a:rPr lang="en-US" sz="1200" b="0" i="0" u="none" strike="noStrike" dirty="0">
                <a:solidFill>
                  <a:srgbClr val="000000"/>
                </a:solidFill>
                <a:latin typeface="+mn-lt"/>
                <a:ea typeface="Calibri"/>
                <a:cs typeface="Calibri"/>
                <a:sym typeface="Calibri"/>
              </a:rPr>
              <a:t> Three Houses Tool, Safety House Tool, Observer’s Information Guide</a:t>
            </a:r>
            <a:endParaRPr b="0" dirty="0">
              <a:latin typeface="+mn-lt"/>
            </a:endParaRPr>
          </a:p>
          <a:p>
            <a:pPr marL="0" lvl="0" indent="0" algn="l" rtl="0">
              <a:lnSpc>
                <a:spcPct val="100000"/>
              </a:lnSpc>
              <a:spcBef>
                <a:spcPts val="0"/>
              </a:spcBef>
              <a:spcAft>
                <a:spcPts val="0"/>
              </a:spcAft>
              <a:buSzPts val="1400"/>
              <a:buNone/>
            </a:pPr>
            <a:endParaRPr b="0" dirty="0">
              <a:latin typeface="+mn-lt"/>
            </a:endParaRPr>
          </a:p>
          <a:p>
            <a:pPr marL="0" lvl="0" indent="0" algn="l" rtl="0">
              <a:lnSpc>
                <a:spcPct val="100000"/>
              </a:lnSpc>
              <a:spcBef>
                <a:spcPts val="0"/>
              </a:spcBef>
              <a:spcAft>
                <a:spcPts val="0"/>
              </a:spcAft>
              <a:buSzPts val="1400"/>
              <a:buNone/>
            </a:pPr>
            <a:r>
              <a:rPr lang="en-US" sz="1200" b="1" i="0" u="none" strike="noStrike" dirty="0">
                <a:solidFill>
                  <a:srgbClr val="000000"/>
                </a:solidFill>
                <a:latin typeface="+mn-lt"/>
                <a:ea typeface="Calibri"/>
                <a:cs typeface="Calibri"/>
                <a:sym typeface="Calibri"/>
              </a:rPr>
              <a:t>Facilitator Resource:</a:t>
            </a:r>
            <a:r>
              <a:rPr lang="en-US" sz="1200" b="0" i="0" u="none" strike="noStrike" dirty="0">
                <a:solidFill>
                  <a:srgbClr val="000000"/>
                </a:solidFill>
                <a:latin typeface="+mn-lt"/>
                <a:ea typeface="Calibri"/>
                <a:cs typeface="Calibri"/>
                <a:sym typeface="Calibri"/>
              </a:rPr>
              <a:t> Facilitation Reminders - Frankie &amp; Georgia Weems </a:t>
            </a:r>
            <a:br>
              <a:rPr lang="en-US" b="0" dirty="0">
                <a:latin typeface="+mn-lt"/>
              </a:rPr>
            </a:br>
            <a:endParaRPr b="0" dirty="0">
              <a:latin typeface="+mn-lt"/>
            </a:endParaRPr>
          </a:p>
          <a:p>
            <a:pPr marL="0" lvl="0" indent="0" algn="l" rtl="0">
              <a:lnSpc>
                <a:spcPct val="100000"/>
              </a:lnSpc>
              <a:spcBef>
                <a:spcPts val="0"/>
              </a:spcBef>
              <a:spcAft>
                <a:spcPts val="0"/>
              </a:spcAft>
              <a:buSzPts val="1400"/>
              <a:buNone/>
            </a:pPr>
            <a:r>
              <a:rPr lang="en-US" sz="1200" b="1" i="0" u="none" strike="noStrike" dirty="0">
                <a:solidFill>
                  <a:srgbClr val="000000"/>
                </a:solidFill>
                <a:latin typeface="+mn-lt"/>
                <a:ea typeface="Calibri"/>
                <a:cs typeface="Calibri"/>
                <a:sym typeface="Calibri"/>
              </a:rPr>
              <a:t>Activity Set Up</a:t>
            </a:r>
            <a:endParaRPr b="0" dirty="0">
              <a:latin typeface="+mn-lt"/>
            </a:endParaRPr>
          </a:p>
          <a:p>
            <a:pPr marL="171450" lvl="0" indent="-171450" algn="l" rtl="0">
              <a:lnSpc>
                <a:spcPct val="100000"/>
              </a:lnSpc>
              <a:spcBef>
                <a:spcPts val="0"/>
              </a:spcBef>
              <a:spcAft>
                <a:spcPts val="0"/>
              </a:spcAft>
              <a:buSzPts val="1400"/>
              <a:buFont typeface="Arial" panose="020B0604020202020204" pitchFamily="34" charset="0"/>
              <a:buChar char="•"/>
            </a:pPr>
            <a:r>
              <a:rPr lang="en-US" sz="1200" b="0" i="0" u="none" strike="noStrike" dirty="0">
                <a:solidFill>
                  <a:srgbClr val="000000"/>
                </a:solidFill>
                <a:latin typeface="+mn-lt"/>
                <a:ea typeface="Calibri"/>
                <a:cs typeface="Calibri"/>
                <a:sym typeface="Calibri"/>
              </a:rPr>
              <a:t>Lead Specialist and Secondary Specialist identified.</a:t>
            </a:r>
            <a:endParaRPr dirty="0">
              <a:latin typeface="+mn-lt"/>
            </a:endParaRPr>
          </a:p>
          <a:p>
            <a:pPr marL="171450" lvl="0" indent="-171450" algn="l" rtl="0">
              <a:lnSpc>
                <a:spcPct val="100000"/>
              </a:lnSpc>
              <a:spcBef>
                <a:spcPts val="0"/>
              </a:spcBef>
              <a:spcAft>
                <a:spcPts val="0"/>
              </a:spcAft>
              <a:buSzPts val="1400"/>
              <a:buFont typeface="Arial" panose="020B0604020202020204" pitchFamily="34" charset="0"/>
              <a:buChar char="•"/>
            </a:pPr>
            <a:r>
              <a:rPr lang="en-US" sz="1200" b="0" i="0" u="none" strike="noStrike" dirty="0">
                <a:solidFill>
                  <a:srgbClr val="000000"/>
                </a:solidFill>
                <a:latin typeface="+mn-lt"/>
                <a:ea typeface="Calibri"/>
                <a:cs typeface="Calibri"/>
                <a:sym typeface="Calibri"/>
              </a:rPr>
              <a:t>Observers ready with tools.</a:t>
            </a:r>
            <a:endParaRPr dirty="0">
              <a:latin typeface="+mn-lt"/>
            </a:endParaRPr>
          </a:p>
          <a:p>
            <a:pPr marL="171450" lvl="0" indent="-171450" algn="l" rtl="0">
              <a:lnSpc>
                <a:spcPct val="100000"/>
              </a:lnSpc>
              <a:spcBef>
                <a:spcPts val="0"/>
              </a:spcBef>
              <a:spcAft>
                <a:spcPts val="0"/>
              </a:spcAft>
              <a:buSzPts val="1400"/>
              <a:buFont typeface="Arial" panose="020B0604020202020204" pitchFamily="34" charset="0"/>
              <a:buChar char="•"/>
            </a:pPr>
            <a:r>
              <a:rPr lang="en-US" sz="1200" b="0" i="0" u="none" strike="noStrike" dirty="0">
                <a:solidFill>
                  <a:srgbClr val="000000"/>
                </a:solidFill>
                <a:latin typeface="+mn-lt"/>
                <a:ea typeface="Calibri"/>
                <a:cs typeface="Calibri"/>
                <a:sym typeface="Calibri"/>
              </a:rPr>
              <a:t>Frankie role and Grandmother role - Curriculum Team Members</a:t>
            </a:r>
            <a:endParaRPr dirty="0">
              <a:latin typeface="+mn-lt"/>
            </a:endParaRPr>
          </a:p>
          <a:p>
            <a:pPr marL="171450" lvl="0" indent="-171450" algn="l" rtl="0">
              <a:lnSpc>
                <a:spcPct val="100000"/>
              </a:lnSpc>
              <a:spcBef>
                <a:spcPts val="0"/>
              </a:spcBef>
              <a:spcAft>
                <a:spcPts val="0"/>
              </a:spcAft>
              <a:buSzPts val="1400"/>
              <a:buFont typeface="Arial" panose="020B0604020202020204" pitchFamily="34" charset="0"/>
              <a:buChar char="•"/>
            </a:pPr>
            <a:r>
              <a:rPr lang="en-US" sz="1200" b="0" i="0" u="none" strike="noStrike" dirty="0">
                <a:solidFill>
                  <a:srgbClr val="000000"/>
                </a:solidFill>
                <a:latin typeface="+mn-lt"/>
                <a:ea typeface="Calibri"/>
                <a:cs typeface="Calibri"/>
                <a:sym typeface="Calibri"/>
              </a:rPr>
              <a:t>All participants have:</a:t>
            </a:r>
            <a:endParaRPr dirty="0">
              <a:latin typeface="+mn-lt"/>
            </a:endParaRPr>
          </a:p>
          <a:p>
            <a:pPr marL="171450" lvl="1" indent="-171450" algn="l" rtl="0">
              <a:lnSpc>
                <a:spcPct val="100000"/>
              </a:lnSpc>
              <a:spcBef>
                <a:spcPts val="0"/>
              </a:spcBef>
              <a:spcAft>
                <a:spcPts val="0"/>
              </a:spcAft>
              <a:buSzPts val="1400"/>
              <a:buFont typeface="Arial" panose="020B0604020202020204" pitchFamily="34" charset="0"/>
              <a:buChar char="•"/>
            </a:pPr>
            <a:r>
              <a:rPr lang="en-US" sz="1200" b="0" i="0" u="none" strike="noStrike" dirty="0">
                <a:solidFill>
                  <a:srgbClr val="000000"/>
                </a:solidFill>
                <a:latin typeface="+mn-lt"/>
                <a:ea typeface="Calibri"/>
                <a:cs typeface="Calibri"/>
                <a:sym typeface="Calibri"/>
              </a:rPr>
              <a:t>Blank Three Houses</a:t>
            </a:r>
            <a:endParaRPr dirty="0">
              <a:latin typeface="+mn-lt"/>
            </a:endParaRPr>
          </a:p>
          <a:p>
            <a:pPr marL="171450" lvl="1" indent="-171450" algn="l" rtl="0">
              <a:lnSpc>
                <a:spcPct val="100000"/>
              </a:lnSpc>
              <a:spcBef>
                <a:spcPts val="0"/>
              </a:spcBef>
              <a:spcAft>
                <a:spcPts val="0"/>
              </a:spcAft>
              <a:buSzPts val="1400"/>
              <a:buFont typeface="Arial" panose="020B0604020202020204" pitchFamily="34" charset="0"/>
              <a:buChar char="•"/>
            </a:pPr>
            <a:r>
              <a:rPr lang="en-US" sz="1200" b="0" i="0" u="none" strike="noStrike" dirty="0">
                <a:solidFill>
                  <a:srgbClr val="000000"/>
                </a:solidFill>
                <a:latin typeface="+mn-lt"/>
                <a:ea typeface="Calibri"/>
                <a:cs typeface="Calibri"/>
                <a:sym typeface="Calibri"/>
              </a:rPr>
              <a:t>Blank Safety House</a:t>
            </a:r>
            <a:endParaRPr dirty="0">
              <a:latin typeface="+mn-lt"/>
            </a:endParaRPr>
          </a:p>
          <a:p>
            <a:pPr marL="0" lvl="0" indent="0" algn="l" rtl="0">
              <a:lnSpc>
                <a:spcPct val="100000"/>
              </a:lnSpc>
              <a:spcBef>
                <a:spcPts val="0"/>
              </a:spcBef>
              <a:spcAft>
                <a:spcPts val="0"/>
              </a:spcAft>
              <a:buSzPts val="1400"/>
              <a:buNone/>
            </a:pPr>
            <a:endParaRPr b="0" dirty="0">
              <a:latin typeface="+mn-lt"/>
            </a:endParaRPr>
          </a:p>
          <a:p>
            <a:pPr marL="0" lvl="0" indent="0" algn="l" rtl="0">
              <a:lnSpc>
                <a:spcPct val="100000"/>
              </a:lnSpc>
              <a:spcBef>
                <a:spcPts val="0"/>
              </a:spcBef>
              <a:spcAft>
                <a:spcPts val="0"/>
              </a:spcAft>
              <a:buSzPts val="1400"/>
              <a:buNone/>
            </a:pPr>
            <a:r>
              <a:rPr lang="en-US" sz="1200" b="1" i="0" u="none" strike="noStrike" dirty="0">
                <a:solidFill>
                  <a:srgbClr val="000000"/>
                </a:solidFill>
                <a:latin typeface="+mn-lt"/>
                <a:ea typeface="Calibri"/>
                <a:cs typeface="Calibri"/>
                <a:sym typeface="Calibri"/>
              </a:rPr>
              <a:t>Activity Instructions</a:t>
            </a:r>
            <a:endParaRPr b="0" dirty="0">
              <a:latin typeface="+mn-lt"/>
            </a:endParaRPr>
          </a:p>
          <a:p>
            <a:pPr marL="0" lvl="0" indent="0" algn="l" rtl="0">
              <a:lnSpc>
                <a:spcPct val="100000"/>
              </a:lnSpc>
              <a:spcBef>
                <a:spcPts val="0"/>
              </a:spcBef>
              <a:spcAft>
                <a:spcPts val="0"/>
              </a:spcAft>
              <a:buSzPts val="1400"/>
              <a:buNone/>
            </a:pPr>
            <a:r>
              <a:rPr lang="en-US" sz="1200" b="1" i="0" u="none" strike="noStrike" dirty="0">
                <a:solidFill>
                  <a:srgbClr val="000000"/>
                </a:solidFill>
                <a:latin typeface="+mn-lt"/>
                <a:ea typeface="Calibri"/>
                <a:cs typeface="Calibri"/>
                <a:sym typeface="Calibri"/>
              </a:rPr>
              <a:t>SCENE 1: INTERVIEW WITH FRANKIE (CHILD): 20–25 minutes</a:t>
            </a:r>
            <a:br>
              <a:rPr lang="en-US" b="0" dirty="0">
                <a:latin typeface="+mn-lt"/>
              </a:rPr>
            </a:br>
            <a:endParaRPr b="0" dirty="0">
              <a:latin typeface="+mn-lt"/>
            </a:endParaRPr>
          </a:p>
          <a:p>
            <a:pPr marL="0" lvl="0" indent="0" algn="l" rtl="0">
              <a:lnSpc>
                <a:spcPct val="100000"/>
              </a:lnSpc>
              <a:spcBef>
                <a:spcPts val="0"/>
              </a:spcBef>
              <a:spcAft>
                <a:spcPts val="0"/>
              </a:spcAft>
              <a:buSzPts val="1400"/>
              <a:buNone/>
            </a:pPr>
            <a:r>
              <a:rPr lang="en-US" sz="1200" b="1" i="0" u="none" strike="noStrike" dirty="0">
                <a:solidFill>
                  <a:srgbClr val="000000"/>
                </a:solidFill>
                <a:latin typeface="+mn-lt"/>
                <a:ea typeface="Calibri"/>
                <a:cs typeface="Calibri"/>
                <a:sym typeface="Calibri"/>
              </a:rPr>
              <a:t>Say:</a:t>
            </a:r>
            <a:endParaRPr b="0" dirty="0">
              <a:latin typeface="+mn-lt"/>
            </a:endParaRPr>
          </a:p>
          <a:p>
            <a:pPr marL="0" lvl="0" indent="0" algn="l" rtl="0">
              <a:lnSpc>
                <a:spcPct val="100000"/>
              </a:lnSpc>
              <a:spcBef>
                <a:spcPts val="0"/>
              </a:spcBef>
              <a:spcAft>
                <a:spcPts val="0"/>
              </a:spcAft>
              <a:buSzPts val="1400"/>
              <a:buNone/>
            </a:pPr>
            <a:r>
              <a:rPr lang="en-US" sz="1200" b="1" i="1" u="none" strike="noStrike" dirty="0">
                <a:solidFill>
                  <a:srgbClr val="000000"/>
                </a:solidFill>
                <a:latin typeface="+mn-lt"/>
                <a:ea typeface="Calibri"/>
                <a:cs typeface="Calibri"/>
                <a:sym typeface="Calibri"/>
              </a:rPr>
              <a:t>We will begin with the child interview. You will be speaking with Frankie, who is at her grandmother’s home as well. </a:t>
            </a:r>
            <a:endParaRPr b="0" dirty="0">
              <a:latin typeface="+mn-lt"/>
            </a:endParaRPr>
          </a:p>
          <a:p>
            <a:pPr marL="0" lvl="0" indent="0" algn="l" rtl="0">
              <a:lnSpc>
                <a:spcPct val="100000"/>
              </a:lnSpc>
              <a:spcBef>
                <a:spcPts val="0"/>
              </a:spcBef>
              <a:spcAft>
                <a:spcPts val="0"/>
              </a:spcAft>
              <a:buSzPts val="1400"/>
              <a:buNone/>
            </a:pPr>
            <a:endParaRPr b="0" dirty="0">
              <a:latin typeface="+mn-lt"/>
            </a:endParaRPr>
          </a:p>
          <a:p>
            <a:pPr marL="0" lvl="0" indent="0" algn="l" rtl="0">
              <a:lnSpc>
                <a:spcPct val="100000"/>
              </a:lnSpc>
              <a:spcBef>
                <a:spcPts val="0"/>
              </a:spcBef>
              <a:spcAft>
                <a:spcPts val="0"/>
              </a:spcAft>
              <a:buSzPts val="1400"/>
              <a:buNone/>
            </a:pPr>
            <a:r>
              <a:rPr lang="en-US" sz="1200" b="1" i="1" u="none" strike="noStrike" dirty="0">
                <a:solidFill>
                  <a:srgbClr val="000000"/>
                </a:solidFill>
                <a:latin typeface="+mn-lt"/>
                <a:ea typeface="Calibri"/>
                <a:cs typeface="Calibri"/>
                <a:sym typeface="Calibri"/>
              </a:rPr>
              <a:t>Your focus during this interaction is to engage Frankie using developmentally appropriate language and to use the tools to help her share her experiences. Pick which tool you plan to use between the Three Houses and the Safety House.</a:t>
            </a:r>
            <a:br>
              <a:rPr lang="en-US" b="0" dirty="0">
                <a:latin typeface="+mn-lt"/>
              </a:rPr>
            </a:br>
            <a:endParaRPr b="0" dirty="0">
              <a:latin typeface="+mn-lt"/>
            </a:endParaRPr>
          </a:p>
          <a:p>
            <a:pPr marL="0" lvl="0" indent="0" algn="l" rtl="0">
              <a:lnSpc>
                <a:spcPct val="100000"/>
              </a:lnSpc>
              <a:spcBef>
                <a:spcPts val="0"/>
              </a:spcBef>
              <a:spcAft>
                <a:spcPts val="0"/>
              </a:spcAft>
              <a:buSzPts val="1400"/>
              <a:buNone/>
            </a:pPr>
            <a:r>
              <a:rPr lang="en-US" sz="1200" b="1" i="1" u="none" strike="noStrike" dirty="0">
                <a:solidFill>
                  <a:srgbClr val="000000"/>
                </a:solidFill>
                <a:latin typeface="+mn-lt"/>
                <a:ea typeface="Calibri"/>
                <a:cs typeface="Calibri"/>
                <a:sym typeface="Calibri"/>
              </a:rPr>
              <a:t>Allow Frankie to guide the conversation as much as possible. Your role is to listen, ask simple, clear questions, and create space for her to share what matters to her.</a:t>
            </a:r>
            <a:endParaRPr b="0" dirty="0">
              <a:latin typeface="+mn-lt"/>
            </a:endParaRPr>
          </a:p>
          <a:p>
            <a:pPr marL="0" lvl="0" indent="0" algn="l" rtl="0">
              <a:lnSpc>
                <a:spcPct val="100000"/>
              </a:lnSpc>
              <a:spcBef>
                <a:spcPts val="0"/>
              </a:spcBef>
              <a:spcAft>
                <a:spcPts val="0"/>
              </a:spcAft>
              <a:buSzPts val="1400"/>
              <a:buNone/>
            </a:pPr>
            <a:endParaRPr b="0" dirty="0">
              <a:latin typeface="+mn-lt"/>
            </a:endParaRPr>
          </a:p>
          <a:p>
            <a:pPr marL="0" lvl="0" indent="0" algn="l" rtl="0">
              <a:lnSpc>
                <a:spcPct val="100000"/>
              </a:lnSpc>
              <a:spcBef>
                <a:spcPts val="0"/>
              </a:spcBef>
              <a:spcAft>
                <a:spcPts val="0"/>
              </a:spcAft>
              <a:buSzPts val="1400"/>
              <a:buNone/>
            </a:pPr>
            <a:r>
              <a:rPr lang="en-US" sz="1200" b="1" i="1" u="none" strike="noStrike" dirty="0">
                <a:solidFill>
                  <a:srgbClr val="000000"/>
                </a:solidFill>
                <a:latin typeface="+mn-lt"/>
                <a:ea typeface="Calibri"/>
                <a:cs typeface="Calibri"/>
                <a:sym typeface="Calibri"/>
              </a:rPr>
              <a:t>Everyone should be documenting what Frankie shares using the Three Houses or the Safety House tool.</a:t>
            </a:r>
            <a:endParaRPr b="0" dirty="0">
              <a:latin typeface="+mn-lt"/>
            </a:endParaRPr>
          </a:p>
          <a:p>
            <a:pPr marL="0" lvl="0" indent="0" algn="l" rtl="0">
              <a:lnSpc>
                <a:spcPct val="100000"/>
              </a:lnSpc>
              <a:spcBef>
                <a:spcPts val="0"/>
              </a:spcBef>
              <a:spcAft>
                <a:spcPts val="0"/>
              </a:spcAft>
              <a:buSzPts val="1400"/>
              <a:buNone/>
            </a:pPr>
            <a:endParaRPr b="0" dirty="0">
              <a:latin typeface="+mn-lt"/>
            </a:endParaRPr>
          </a:p>
          <a:p>
            <a:pPr marL="0" lvl="0" indent="0" algn="l" rtl="0">
              <a:lnSpc>
                <a:spcPct val="100000"/>
              </a:lnSpc>
              <a:spcBef>
                <a:spcPts val="0"/>
              </a:spcBef>
              <a:spcAft>
                <a:spcPts val="0"/>
              </a:spcAft>
              <a:buSzPts val="1400"/>
              <a:buNone/>
            </a:pPr>
            <a:r>
              <a:rPr lang="en-US" sz="1200" b="1" i="0" u="none" strike="noStrike" dirty="0">
                <a:solidFill>
                  <a:srgbClr val="000000"/>
                </a:solidFill>
                <a:latin typeface="+mn-lt"/>
                <a:ea typeface="Calibri"/>
                <a:cs typeface="Calibri"/>
                <a:sym typeface="Calibri"/>
              </a:rPr>
              <a:t>Say:</a:t>
            </a:r>
            <a:endParaRPr b="0" dirty="0">
              <a:latin typeface="+mn-lt"/>
            </a:endParaRPr>
          </a:p>
          <a:p>
            <a:pPr marL="0" lvl="0" indent="0" algn="l" rtl="0">
              <a:lnSpc>
                <a:spcPct val="100000"/>
              </a:lnSpc>
              <a:spcBef>
                <a:spcPts val="0"/>
              </a:spcBef>
              <a:spcAft>
                <a:spcPts val="0"/>
              </a:spcAft>
              <a:buSzPts val="1400"/>
              <a:buNone/>
            </a:pPr>
            <a:r>
              <a:rPr lang="en-US" sz="1200" b="1" i="1" u="none" strike="noStrike" dirty="0">
                <a:solidFill>
                  <a:srgbClr val="000000"/>
                </a:solidFill>
                <a:latin typeface="+mn-lt"/>
                <a:ea typeface="Calibri"/>
                <a:cs typeface="Calibri"/>
                <a:sym typeface="Calibri"/>
              </a:rPr>
              <a:t>We are going to pause here.</a:t>
            </a:r>
            <a:endParaRPr b="0" dirty="0">
              <a:latin typeface="+mn-lt"/>
            </a:endParaRPr>
          </a:p>
          <a:p>
            <a:pPr marL="171450" lvl="0" indent="-171450" algn="l" rtl="0">
              <a:lnSpc>
                <a:spcPct val="100000"/>
              </a:lnSpc>
              <a:spcBef>
                <a:spcPts val="0"/>
              </a:spcBef>
              <a:spcAft>
                <a:spcPts val="0"/>
              </a:spcAft>
              <a:buSzPts val="1400"/>
              <a:buFont typeface="Arial" panose="020B0604020202020204" pitchFamily="34" charset="0"/>
              <a:buChar char="•"/>
            </a:pPr>
            <a:r>
              <a:rPr lang="en-US" sz="1200" b="1" i="1" u="none" strike="noStrike" dirty="0">
                <a:solidFill>
                  <a:srgbClr val="000000"/>
                </a:solidFill>
                <a:latin typeface="+mn-lt"/>
                <a:ea typeface="Calibri"/>
                <a:cs typeface="Calibri"/>
                <a:sym typeface="Calibri"/>
              </a:rPr>
              <a:t>At this point, you will switch roles. The Lead Specialist will now move into a supporting role, and the Secondary Specialist will take the lead for the next interview.</a:t>
            </a:r>
            <a:endParaRPr dirty="0">
              <a:latin typeface="+mn-lt"/>
            </a:endParaRPr>
          </a:p>
          <a:p>
            <a:pPr marL="171450" lvl="0" indent="-171450" algn="l" rtl="0">
              <a:lnSpc>
                <a:spcPct val="100000"/>
              </a:lnSpc>
              <a:spcBef>
                <a:spcPts val="0"/>
              </a:spcBef>
              <a:spcAft>
                <a:spcPts val="0"/>
              </a:spcAft>
              <a:buSzPts val="1400"/>
              <a:buFont typeface="Arial" panose="020B0604020202020204" pitchFamily="34" charset="0"/>
              <a:buChar char="•"/>
            </a:pPr>
            <a:r>
              <a:rPr lang="en-US" sz="1200" b="1" i="1" u="none" strike="noStrike" dirty="0">
                <a:solidFill>
                  <a:srgbClr val="000000"/>
                </a:solidFill>
                <a:latin typeface="+mn-lt"/>
                <a:ea typeface="Calibri"/>
                <a:cs typeface="Calibri"/>
                <a:sym typeface="Calibri"/>
              </a:rPr>
              <a:t>Take a moment to reset and reflect on what you learned from Frankie and what you need to clarify going into the next conversation.</a:t>
            </a:r>
            <a:endParaRPr dirty="0">
              <a:latin typeface="+mn-lt"/>
            </a:endParaRPr>
          </a:p>
          <a:p>
            <a:pPr marL="0" lvl="0" indent="0" algn="l" rtl="0">
              <a:lnSpc>
                <a:spcPct val="100000"/>
              </a:lnSpc>
              <a:spcBef>
                <a:spcPts val="0"/>
              </a:spcBef>
              <a:spcAft>
                <a:spcPts val="0"/>
              </a:spcAft>
              <a:buSzPts val="1400"/>
              <a:buNone/>
            </a:pPr>
            <a:endParaRPr b="0" dirty="0">
              <a:latin typeface="+mn-lt"/>
            </a:endParaRPr>
          </a:p>
          <a:p>
            <a:pPr marL="0" lvl="0" indent="0" algn="l" rtl="0">
              <a:lnSpc>
                <a:spcPct val="100000"/>
              </a:lnSpc>
              <a:spcBef>
                <a:spcPts val="0"/>
              </a:spcBef>
              <a:spcAft>
                <a:spcPts val="0"/>
              </a:spcAft>
              <a:buSzPts val="1400"/>
              <a:buNone/>
            </a:pPr>
            <a:r>
              <a:rPr lang="en-US" sz="1200" b="1" i="0" u="none" strike="noStrike" dirty="0">
                <a:solidFill>
                  <a:srgbClr val="000000"/>
                </a:solidFill>
                <a:latin typeface="+mn-lt"/>
                <a:ea typeface="Calibri"/>
                <a:cs typeface="Calibri"/>
                <a:sym typeface="Calibri"/>
              </a:rPr>
              <a:t>SCENE 2: INTERVIEW WITH GRANDMOTHER (CAREGIVER): </a:t>
            </a:r>
            <a:r>
              <a:rPr lang="en-US" sz="1200" b="0" i="0" u="none" strike="noStrike" dirty="0">
                <a:solidFill>
                  <a:srgbClr val="000000"/>
                </a:solidFill>
                <a:latin typeface="+mn-lt"/>
                <a:ea typeface="Calibri"/>
                <a:cs typeface="Calibri"/>
                <a:sym typeface="Calibri"/>
              </a:rPr>
              <a:t>20–25 minutes</a:t>
            </a:r>
            <a:endParaRPr b="0" dirty="0">
              <a:latin typeface="+mn-lt"/>
            </a:endParaRPr>
          </a:p>
          <a:p>
            <a:pPr marL="0" lvl="0" indent="0" algn="l" rtl="0">
              <a:lnSpc>
                <a:spcPct val="100000"/>
              </a:lnSpc>
              <a:spcBef>
                <a:spcPts val="0"/>
              </a:spcBef>
              <a:spcAft>
                <a:spcPts val="0"/>
              </a:spcAft>
              <a:buSzPts val="1400"/>
              <a:buNone/>
            </a:pPr>
            <a:endParaRPr b="0" dirty="0">
              <a:latin typeface="+mn-lt"/>
            </a:endParaRPr>
          </a:p>
          <a:p>
            <a:pPr marL="0" lvl="0" indent="0" algn="l" rtl="0">
              <a:lnSpc>
                <a:spcPct val="100000"/>
              </a:lnSpc>
              <a:spcBef>
                <a:spcPts val="0"/>
              </a:spcBef>
              <a:spcAft>
                <a:spcPts val="0"/>
              </a:spcAft>
              <a:buSzPts val="1400"/>
              <a:buNone/>
            </a:pPr>
            <a:r>
              <a:rPr lang="en-US" sz="1200" b="1" i="0" u="none" strike="noStrike" dirty="0">
                <a:solidFill>
                  <a:srgbClr val="000000"/>
                </a:solidFill>
                <a:latin typeface="+mn-lt"/>
                <a:ea typeface="Calibri"/>
                <a:cs typeface="Calibri"/>
                <a:sym typeface="Calibri"/>
              </a:rPr>
              <a:t>Say:</a:t>
            </a:r>
            <a:endParaRPr b="0" dirty="0">
              <a:latin typeface="+mn-lt"/>
            </a:endParaRPr>
          </a:p>
          <a:p>
            <a:pPr marL="0" lvl="0" indent="0" algn="l" rtl="0">
              <a:lnSpc>
                <a:spcPct val="100000"/>
              </a:lnSpc>
              <a:spcBef>
                <a:spcPts val="0"/>
              </a:spcBef>
              <a:spcAft>
                <a:spcPts val="0"/>
              </a:spcAft>
              <a:buSzPts val="1400"/>
              <a:buNone/>
            </a:pPr>
            <a:r>
              <a:rPr lang="en-US" sz="1200" b="1" i="1" u="none" strike="noStrike" dirty="0">
                <a:solidFill>
                  <a:srgbClr val="000000"/>
                </a:solidFill>
                <a:latin typeface="+mn-lt"/>
                <a:ea typeface="Calibri"/>
                <a:cs typeface="Calibri"/>
                <a:sym typeface="Calibri"/>
              </a:rPr>
              <a:t>In this part of the simulation, you will be speaking with Frankie &amp; Jasmine’s grandmother. </a:t>
            </a:r>
          </a:p>
          <a:p>
            <a:pPr marL="0" lvl="0" indent="0" algn="l" rtl="0">
              <a:lnSpc>
                <a:spcPct val="100000"/>
              </a:lnSpc>
              <a:spcBef>
                <a:spcPts val="0"/>
              </a:spcBef>
              <a:spcAft>
                <a:spcPts val="0"/>
              </a:spcAft>
              <a:buSzPts val="1400"/>
              <a:buNone/>
            </a:pPr>
            <a:endParaRPr lang="en-US" sz="1200" b="1" i="1" u="none" strike="noStrike" dirty="0">
              <a:solidFill>
                <a:srgbClr val="000000"/>
              </a:solidFill>
              <a:latin typeface="+mn-lt"/>
              <a:ea typeface="Calibri"/>
              <a:cs typeface="Calibri"/>
              <a:sym typeface="Calibri"/>
            </a:endParaRPr>
          </a:p>
          <a:p>
            <a:pPr marL="0" lvl="0" indent="0" algn="l" rtl="0">
              <a:lnSpc>
                <a:spcPct val="100000"/>
              </a:lnSpc>
              <a:spcBef>
                <a:spcPts val="0"/>
              </a:spcBef>
              <a:spcAft>
                <a:spcPts val="0"/>
              </a:spcAft>
              <a:buSzPts val="1400"/>
              <a:buNone/>
            </a:pPr>
            <a:r>
              <a:rPr lang="en-US" b="1" i="1" dirty="0">
                <a:latin typeface="+mn-lt"/>
              </a:rPr>
              <a:t>Keep in mind that while Charlotte and the children are currently staying here with Georgia under the Immediate Safety Plan following the recent conflict, Brad’s house is the family's primary residence. Georgia’s home is a temporary arrangement. </a:t>
            </a:r>
            <a:endParaRPr b="1" i="1" dirty="0">
              <a:latin typeface="+mn-lt"/>
            </a:endParaRPr>
          </a:p>
          <a:p>
            <a:pPr marL="171450" lvl="0" indent="-171450" algn="l" rtl="0">
              <a:lnSpc>
                <a:spcPct val="100000"/>
              </a:lnSpc>
              <a:spcBef>
                <a:spcPts val="0"/>
              </a:spcBef>
              <a:spcAft>
                <a:spcPts val="0"/>
              </a:spcAft>
              <a:buSzPts val="1400"/>
              <a:buFont typeface="Arial" panose="020B0604020202020204" pitchFamily="34" charset="0"/>
              <a:buChar char="•"/>
            </a:pPr>
            <a:r>
              <a:rPr lang="en-US" sz="1200" b="1" i="1" u="none" strike="noStrike" dirty="0">
                <a:solidFill>
                  <a:srgbClr val="000000"/>
                </a:solidFill>
                <a:latin typeface="+mn-lt"/>
                <a:ea typeface="Calibri"/>
                <a:cs typeface="Calibri"/>
                <a:sym typeface="Calibri"/>
              </a:rPr>
              <a:t>Your role is to gather information about caregiving, supervision, and daily functioning.</a:t>
            </a:r>
            <a:endParaRPr dirty="0">
              <a:latin typeface="+mn-lt"/>
            </a:endParaRPr>
          </a:p>
          <a:p>
            <a:pPr marL="171450" lvl="0" indent="-171450" algn="l" rtl="0">
              <a:lnSpc>
                <a:spcPct val="100000"/>
              </a:lnSpc>
              <a:spcBef>
                <a:spcPts val="0"/>
              </a:spcBef>
              <a:spcAft>
                <a:spcPts val="0"/>
              </a:spcAft>
              <a:buSzPts val="1400"/>
              <a:buFont typeface="Arial" panose="020B0604020202020204" pitchFamily="34" charset="0"/>
              <a:buChar char="•"/>
            </a:pPr>
            <a:r>
              <a:rPr lang="en-US" sz="1200" b="1" i="1" u="none" strike="noStrike" dirty="0">
                <a:solidFill>
                  <a:srgbClr val="000000"/>
                </a:solidFill>
                <a:latin typeface="+mn-lt"/>
                <a:ea typeface="Calibri"/>
                <a:cs typeface="Calibri"/>
                <a:sym typeface="Calibri"/>
              </a:rPr>
              <a:t>Use what you learned from Frankie to guide your questions. Focus on understanding what is happening in the home, who is responsible for care, and how needs are being met.</a:t>
            </a:r>
            <a:endParaRPr dirty="0">
              <a:latin typeface="+mn-lt"/>
            </a:endParaRPr>
          </a:p>
          <a:p>
            <a:pPr marL="171450" lvl="0" indent="-171450" algn="l" rtl="0">
              <a:lnSpc>
                <a:spcPct val="100000"/>
              </a:lnSpc>
              <a:spcBef>
                <a:spcPts val="0"/>
              </a:spcBef>
              <a:spcAft>
                <a:spcPts val="0"/>
              </a:spcAft>
              <a:buSzPts val="1400"/>
              <a:buFont typeface="Arial" panose="020B0604020202020204" pitchFamily="34" charset="0"/>
              <a:buChar char="•"/>
            </a:pPr>
            <a:r>
              <a:rPr lang="en-US" sz="1200" b="1" i="1" u="none" strike="noStrike" dirty="0">
                <a:solidFill>
                  <a:srgbClr val="000000"/>
                </a:solidFill>
                <a:latin typeface="+mn-lt"/>
                <a:ea typeface="Calibri"/>
                <a:cs typeface="Calibri"/>
                <a:sym typeface="Calibri"/>
              </a:rPr>
              <a:t>As you gather information, begin thinking about how this aligns with or differs from what the child and Charlotte shared.</a:t>
            </a:r>
            <a:endParaRPr dirty="0">
              <a:latin typeface="+mn-lt"/>
            </a:endParaRPr>
          </a:p>
          <a:p>
            <a:pPr marL="0" lvl="0" indent="0" algn="l" rtl="0">
              <a:lnSpc>
                <a:spcPct val="100000"/>
              </a:lnSpc>
              <a:spcBef>
                <a:spcPts val="0"/>
              </a:spcBef>
              <a:spcAft>
                <a:spcPts val="0"/>
              </a:spcAft>
              <a:buSzPts val="1400"/>
              <a:buNone/>
            </a:pPr>
            <a:endParaRPr b="0" dirty="0">
              <a:latin typeface="+mn-lt"/>
            </a:endParaRPr>
          </a:p>
          <a:p>
            <a:pPr marL="0" lvl="0" indent="0" algn="l" rtl="0">
              <a:lnSpc>
                <a:spcPct val="100000"/>
              </a:lnSpc>
              <a:spcBef>
                <a:spcPts val="0"/>
              </a:spcBef>
              <a:spcAft>
                <a:spcPts val="0"/>
              </a:spcAft>
              <a:buSzPts val="1400"/>
              <a:buNone/>
            </a:pPr>
            <a:r>
              <a:rPr lang="en-US" sz="1200" b="1" i="0" u="none" strike="noStrike" dirty="0">
                <a:solidFill>
                  <a:srgbClr val="000000"/>
                </a:solidFill>
                <a:latin typeface="+mn-lt"/>
                <a:ea typeface="Calibri"/>
                <a:cs typeface="Calibri"/>
                <a:sym typeface="Calibri"/>
              </a:rPr>
              <a:t>Key Points:</a:t>
            </a:r>
            <a:r>
              <a:rPr lang="en-US" sz="1200" b="0" i="0" u="none" strike="noStrike" dirty="0">
                <a:solidFill>
                  <a:srgbClr val="000000"/>
                </a:solidFill>
                <a:latin typeface="+mn-lt"/>
                <a:ea typeface="Calibri"/>
                <a:cs typeface="Calibri"/>
                <a:sym typeface="Calibri"/>
              </a:rPr>
              <a:t> (ensure the following are covered)</a:t>
            </a:r>
            <a:endParaRPr b="0" dirty="0">
              <a:latin typeface="+mn-lt"/>
            </a:endParaRPr>
          </a:p>
          <a:p>
            <a:pPr marL="171450" lvl="0" indent="-171450" algn="l" rtl="0">
              <a:lnSpc>
                <a:spcPct val="100000"/>
              </a:lnSpc>
              <a:spcBef>
                <a:spcPts val="0"/>
              </a:spcBef>
              <a:spcAft>
                <a:spcPts val="0"/>
              </a:spcAft>
              <a:buSzPts val="1400"/>
              <a:buFont typeface="Arial" panose="020B0604020202020204" pitchFamily="34" charset="0"/>
              <a:buChar char="•"/>
            </a:pPr>
            <a:r>
              <a:rPr lang="en-US" sz="1200" b="0" i="0" u="none" strike="noStrike" dirty="0">
                <a:solidFill>
                  <a:srgbClr val="000000"/>
                </a:solidFill>
                <a:latin typeface="+mn-lt"/>
                <a:ea typeface="Calibri"/>
                <a:cs typeface="Calibri"/>
                <a:sym typeface="Calibri"/>
              </a:rPr>
              <a:t>These are two separate interviews; they must remain separate.</a:t>
            </a:r>
            <a:endParaRPr dirty="0">
              <a:latin typeface="+mn-lt"/>
            </a:endParaRPr>
          </a:p>
          <a:p>
            <a:pPr marL="171450" lvl="0" indent="-171450" algn="l" rtl="0">
              <a:lnSpc>
                <a:spcPct val="100000"/>
              </a:lnSpc>
              <a:spcBef>
                <a:spcPts val="0"/>
              </a:spcBef>
              <a:spcAft>
                <a:spcPts val="0"/>
              </a:spcAft>
              <a:buSzPts val="1400"/>
              <a:buFont typeface="Arial" panose="020B0604020202020204" pitchFamily="34" charset="0"/>
              <a:buChar char="•"/>
            </a:pPr>
            <a:r>
              <a:rPr lang="en-US" sz="1200" b="0" i="0" u="none" strike="noStrike" dirty="0">
                <a:solidFill>
                  <a:srgbClr val="000000"/>
                </a:solidFill>
                <a:latin typeface="+mn-lt"/>
                <a:ea typeface="Calibri"/>
                <a:cs typeface="Calibri"/>
                <a:sym typeface="Calibri"/>
              </a:rPr>
              <a:t>Information should carry forward throughout the interviews. </a:t>
            </a:r>
            <a:endParaRPr dirty="0">
              <a:latin typeface="+mn-lt"/>
            </a:endParaRPr>
          </a:p>
          <a:p>
            <a:pPr marL="171450" lvl="0" indent="-171450" algn="l" rtl="0">
              <a:lnSpc>
                <a:spcPct val="100000"/>
              </a:lnSpc>
              <a:spcBef>
                <a:spcPts val="0"/>
              </a:spcBef>
              <a:spcAft>
                <a:spcPts val="0"/>
              </a:spcAft>
              <a:buSzPts val="1400"/>
              <a:buFont typeface="Arial" panose="020B0604020202020204" pitchFamily="34" charset="0"/>
              <a:buChar char="•"/>
            </a:pPr>
            <a:r>
              <a:rPr lang="en-US" sz="1200" b="0" i="0" u="none" strike="noStrike" dirty="0">
                <a:solidFill>
                  <a:srgbClr val="000000"/>
                </a:solidFill>
                <a:latin typeface="+mn-lt"/>
                <a:ea typeface="Calibri"/>
                <a:cs typeface="Calibri"/>
                <a:sym typeface="Calibri"/>
              </a:rPr>
              <a:t>The SOP tools are used to capture the child’s voice.</a:t>
            </a:r>
            <a:endParaRPr dirty="0">
              <a:latin typeface="+mn-lt"/>
            </a:endParaRPr>
          </a:p>
          <a:p>
            <a:pPr marL="171450" lvl="0" indent="-171450" algn="l" rtl="0">
              <a:lnSpc>
                <a:spcPct val="100000"/>
              </a:lnSpc>
              <a:spcBef>
                <a:spcPts val="0"/>
              </a:spcBef>
              <a:spcAft>
                <a:spcPts val="0"/>
              </a:spcAft>
              <a:buSzPts val="1400"/>
              <a:buFont typeface="Arial" panose="020B0604020202020204" pitchFamily="34" charset="0"/>
              <a:buChar char="•"/>
            </a:pPr>
            <a:r>
              <a:rPr lang="en-US" sz="1200" b="0" i="0" u="none" strike="noStrike" dirty="0">
                <a:solidFill>
                  <a:srgbClr val="000000"/>
                </a:solidFill>
                <a:latin typeface="+mn-lt"/>
                <a:ea typeface="Calibri"/>
                <a:cs typeface="Calibri"/>
                <a:sym typeface="Calibri"/>
              </a:rPr>
              <a:t>Specialists must compare information across sources.</a:t>
            </a:r>
            <a:endParaRPr dirty="0">
              <a:latin typeface="+mn-lt"/>
            </a:endParaRPr>
          </a:p>
          <a:p>
            <a:pPr marL="171450" lvl="0" indent="-171450" algn="l" rtl="0">
              <a:lnSpc>
                <a:spcPct val="100000"/>
              </a:lnSpc>
              <a:spcBef>
                <a:spcPts val="0"/>
              </a:spcBef>
              <a:spcAft>
                <a:spcPts val="0"/>
              </a:spcAft>
              <a:buSzPts val="1400"/>
              <a:buFont typeface="Arial" panose="020B0604020202020204" pitchFamily="34" charset="0"/>
              <a:buChar char="•"/>
            </a:pPr>
            <a:r>
              <a:rPr lang="en-US" sz="1200" b="0" i="0" u="none" strike="noStrike" dirty="0">
                <a:solidFill>
                  <a:srgbClr val="000000"/>
                </a:solidFill>
                <a:latin typeface="+mn-lt"/>
                <a:ea typeface="Calibri"/>
                <a:cs typeface="Calibri"/>
                <a:sym typeface="Calibri"/>
              </a:rPr>
              <a:t>New information supports identifying threats to safety later on. </a:t>
            </a:r>
            <a:endParaRPr dirty="0">
              <a:latin typeface="+mn-lt"/>
            </a:endParaRPr>
          </a:p>
          <a:p>
            <a:pPr marL="171450" lvl="0" indent="-171450" algn="l" rtl="0">
              <a:lnSpc>
                <a:spcPct val="100000"/>
              </a:lnSpc>
              <a:spcBef>
                <a:spcPts val="0"/>
              </a:spcBef>
              <a:spcAft>
                <a:spcPts val="0"/>
              </a:spcAft>
              <a:buSzPts val="1400"/>
              <a:buFont typeface="Arial" panose="020B0604020202020204" pitchFamily="34" charset="0"/>
              <a:buChar char="•"/>
            </a:pPr>
            <a:r>
              <a:rPr lang="en-US" sz="1200" b="0" i="0" u="none" strike="noStrike" dirty="0">
                <a:solidFill>
                  <a:srgbClr val="000000"/>
                </a:solidFill>
                <a:latin typeface="+mn-lt"/>
                <a:ea typeface="Calibri"/>
                <a:cs typeface="Calibri"/>
                <a:sym typeface="Calibri"/>
              </a:rPr>
              <a:t>Ensure that everyone completes one of the SOP tools during Frankie’s interview.</a:t>
            </a:r>
            <a:endParaRPr dirty="0">
              <a:latin typeface="+mn-lt"/>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2"/>
        <p:cNvGrpSpPr/>
        <p:nvPr/>
      </p:nvGrpSpPr>
      <p:grpSpPr>
        <a:xfrm>
          <a:off x="0" y="0"/>
          <a:ext cx="0" cy="0"/>
          <a:chOff x="0" y="0"/>
          <a:chExt cx="0" cy="0"/>
        </a:xfrm>
      </p:grpSpPr>
      <p:sp>
        <p:nvSpPr>
          <p:cNvPr id="513" name="Google Shape;513;g3f5e0ae5bfe_0_0:notes"/>
          <p:cNvSpPr>
            <a:spLocks noGrp="1" noRot="1" noChangeAspect="1"/>
          </p:cNvSpPr>
          <p:nvPr>
            <p:ph type="sldImg" idx="2"/>
          </p:nvPr>
        </p:nvSpPr>
        <p:spPr>
          <a:xfrm>
            <a:off x="685800" y="928688"/>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14" name="Google Shape;514;g3f5e0ae5bfe_0_0:notes"/>
          <p:cNvSpPr txBox="1">
            <a:spLocks noGrp="1"/>
          </p:cNvSpPr>
          <p:nvPr>
            <p:ph type="body" idx="1"/>
          </p:nvPr>
        </p:nvSpPr>
        <p:spPr>
          <a:xfrm>
            <a:off x="685800" y="4014788"/>
            <a:ext cx="5486400" cy="4200524"/>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r>
              <a:rPr lang="en-US" sz="1200" b="1" dirty="0">
                <a:latin typeface="+mn-lt"/>
                <a:ea typeface="Calibri"/>
                <a:cs typeface="Calibri"/>
                <a:sym typeface="Calibri"/>
              </a:rPr>
              <a:t>INTEGRATING THE CHILD’S VOICE &amp; CAREGIVER INFORMATION </a:t>
            </a:r>
            <a:endParaRPr sz="1200" b="1" dirty="0">
              <a:latin typeface="+mn-lt"/>
              <a:ea typeface="Calibri"/>
              <a:cs typeface="Calibri"/>
              <a:sym typeface="Calibri"/>
            </a:endParaRPr>
          </a:p>
          <a:p>
            <a:pPr marL="0" lvl="0" indent="0" algn="l" rtl="0">
              <a:spcBef>
                <a:spcPts val="0"/>
              </a:spcBef>
              <a:spcAft>
                <a:spcPts val="0"/>
              </a:spcAft>
              <a:buClr>
                <a:schemeClr val="dk1"/>
              </a:buClr>
              <a:buSzPts val="1100"/>
              <a:buFont typeface="Arial"/>
              <a:buNone/>
            </a:pPr>
            <a:endParaRPr sz="1200" b="1" dirty="0">
              <a:latin typeface="+mn-lt"/>
              <a:ea typeface="Calibri"/>
              <a:cs typeface="Calibri"/>
              <a:sym typeface="Calibri"/>
            </a:endParaRPr>
          </a:p>
          <a:p>
            <a:pPr marL="0" lvl="0" indent="0" algn="l" rtl="0">
              <a:spcBef>
                <a:spcPts val="0"/>
              </a:spcBef>
              <a:spcAft>
                <a:spcPts val="0"/>
              </a:spcAft>
              <a:buClr>
                <a:schemeClr val="dk1"/>
              </a:buClr>
              <a:buSzPts val="1100"/>
              <a:buFont typeface="Arial"/>
              <a:buNone/>
            </a:pPr>
            <a:r>
              <a:rPr lang="en-US" sz="1200" b="1" dirty="0">
                <a:latin typeface="+mn-lt"/>
                <a:ea typeface="Calibri"/>
                <a:cs typeface="Calibri"/>
                <a:sym typeface="Calibri"/>
              </a:rPr>
              <a:t>Time:</a:t>
            </a:r>
            <a:r>
              <a:rPr lang="en-US" sz="1200" dirty="0">
                <a:latin typeface="+mn-lt"/>
                <a:ea typeface="Calibri"/>
                <a:cs typeface="Calibri"/>
                <a:sym typeface="Calibri"/>
              </a:rPr>
              <a:t> 25 minutes</a:t>
            </a:r>
            <a:endParaRPr sz="1200" dirty="0">
              <a:latin typeface="+mn-lt"/>
              <a:ea typeface="Calibri"/>
              <a:cs typeface="Calibri"/>
              <a:sym typeface="Calibri"/>
            </a:endParaRPr>
          </a:p>
          <a:p>
            <a:pPr marL="0" lvl="0" indent="0" algn="l" rtl="0">
              <a:spcBef>
                <a:spcPts val="0"/>
              </a:spcBef>
              <a:spcAft>
                <a:spcPts val="0"/>
              </a:spcAft>
              <a:buClr>
                <a:schemeClr val="dk1"/>
              </a:buClr>
              <a:buSzPts val="1100"/>
              <a:buFont typeface="Arial"/>
              <a:buNone/>
            </a:pPr>
            <a:r>
              <a:rPr lang="en-US" sz="1200" b="1" dirty="0">
                <a:latin typeface="+mn-lt"/>
                <a:ea typeface="Calibri"/>
                <a:cs typeface="Calibri"/>
                <a:sym typeface="Calibri"/>
              </a:rPr>
              <a:t>Purpose: </a:t>
            </a:r>
            <a:r>
              <a:rPr lang="en-US" sz="1200" dirty="0">
                <a:latin typeface="+mn-lt"/>
                <a:ea typeface="Calibri"/>
                <a:cs typeface="Calibri"/>
                <a:sym typeface="Calibri"/>
              </a:rPr>
              <a:t>To guide specialists through structured reflection on the simulation, compare participant tool use to completed SOP tools, and support integration of information across interviews to strengthen understanding of the case.</a:t>
            </a:r>
            <a:endParaRPr sz="1200" dirty="0">
              <a:latin typeface="+mn-lt"/>
              <a:ea typeface="Calibri"/>
              <a:cs typeface="Calibri"/>
              <a:sym typeface="Calibri"/>
            </a:endParaRPr>
          </a:p>
          <a:p>
            <a:pPr marL="0" lvl="0" indent="0" algn="l" rtl="0">
              <a:spcBef>
                <a:spcPts val="0"/>
              </a:spcBef>
              <a:spcAft>
                <a:spcPts val="0"/>
              </a:spcAft>
              <a:buClr>
                <a:schemeClr val="dk1"/>
              </a:buClr>
              <a:buSzPts val="1100"/>
              <a:buFont typeface="Arial"/>
              <a:buNone/>
            </a:pPr>
            <a:endParaRPr sz="1200" b="1" dirty="0">
              <a:latin typeface="+mn-lt"/>
              <a:ea typeface="Calibri"/>
              <a:cs typeface="Calibri"/>
              <a:sym typeface="Calibri"/>
            </a:endParaRPr>
          </a:p>
          <a:p>
            <a:pPr marL="0" lvl="0" indent="0" algn="l" rtl="0">
              <a:spcBef>
                <a:spcPts val="0"/>
              </a:spcBef>
              <a:spcAft>
                <a:spcPts val="0"/>
              </a:spcAft>
              <a:buClr>
                <a:schemeClr val="dk1"/>
              </a:buClr>
              <a:buSzPts val="1100"/>
              <a:buFont typeface="Arial"/>
              <a:buNone/>
            </a:pPr>
            <a:r>
              <a:rPr lang="en-US" sz="1200" b="1" dirty="0">
                <a:latin typeface="+mn-lt"/>
                <a:ea typeface="Calibri"/>
                <a:cs typeface="Calibri"/>
                <a:sym typeface="Calibri"/>
              </a:rPr>
              <a:t>Participant Manual: </a:t>
            </a:r>
            <a:r>
              <a:rPr lang="en-US" sz="1200" dirty="0">
                <a:latin typeface="+mn-lt"/>
                <a:ea typeface="Calibri"/>
                <a:cs typeface="Calibri"/>
                <a:sym typeface="Calibri"/>
              </a:rPr>
              <a:t>Simulation Observation Form, Completed Three Houses (Frankie), Completed Safety House (Frankie)</a:t>
            </a:r>
            <a:endParaRPr sz="1200" dirty="0">
              <a:latin typeface="+mn-lt"/>
              <a:ea typeface="Calibri"/>
              <a:cs typeface="Calibri"/>
              <a:sym typeface="Calibri"/>
            </a:endParaRPr>
          </a:p>
          <a:p>
            <a:pPr marL="0" lvl="0" indent="0" algn="l" rtl="0">
              <a:spcBef>
                <a:spcPts val="0"/>
              </a:spcBef>
              <a:spcAft>
                <a:spcPts val="0"/>
              </a:spcAft>
              <a:buClr>
                <a:schemeClr val="dk1"/>
              </a:buClr>
              <a:buSzPts val="1100"/>
              <a:buFont typeface="Arial"/>
              <a:buNone/>
            </a:pPr>
            <a:r>
              <a:rPr lang="en-US" sz="1200" b="1" dirty="0">
                <a:latin typeface="+mn-lt"/>
                <a:ea typeface="Calibri"/>
                <a:cs typeface="Calibri"/>
                <a:sym typeface="Calibri"/>
              </a:rPr>
              <a:t>Facilitator Resource: </a:t>
            </a:r>
            <a:r>
              <a:rPr lang="en-US" sz="1200" dirty="0">
                <a:latin typeface="+mn-lt"/>
                <a:ea typeface="Calibri"/>
                <a:cs typeface="Calibri"/>
                <a:sym typeface="Calibri"/>
              </a:rPr>
              <a:t>Completed Three Houses (Frankie), Completed Safety House (Frankie).</a:t>
            </a:r>
            <a:endParaRPr sz="1200" dirty="0">
              <a:latin typeface="+mn-lt"/>
              <a:ea typeface="Calibri"/>
              <a:cs typeface="Calibri"/>
              <a:sym typeface="Calibri"/>
            </a:endParaRPr>
          </a:p>
          <a:p>
            <a:pPr marL="0" lvl="0" indent="0" algn="l" rtl="0">
              <a:spcBef>
                <a:spcPts val="0"/>
              </a:spcBef>
              <a:spcAft>
                <a:spcPts val="0"/>
              </a:spcAft>
              <a:buClr>
                <a:schemeClr val="dk1"/>
              </a:buClr>
              <a:buSzPts val="1100"/>
              <a:buFont typeface="Arial"/>
              <a:buNone/>
            </a:pPr>
            <a:endParaRPr sz="1200" dirty="0">
              <a:latin typeface="+mn-lt"/>
              <a:ea typeface="Calibri"/>
              <a:cs typeface="Calibri"/>
              <a:sym typeface="Calibri"/>
            </a:endParaRPr>
          </a:p>
          <a:p>
            <a:pPr marL="0" lvl="0" indent="0" algn="l" rtl="0">
              <a:spcBef>
                <a:spcPts val="0"/>
              </a:spcBef>
              <a:spcAft>
                <a:spcPts val="0"/>
              </a:spcAft>
              <a:buClr>
                <a:schemeClr val="dk1"/>
              </a:buClr>
              <a:buSzPts val="1100"/>
              <a:buFont typeface="Arial"/>
              <a:buNone/>
            </a:pPr>
            <a:r>
              <a:rPr lang="en-US" sz="1200" b="1" dirty="0">
                <a:latin typeface="+mn-lt"/>
                <a:ea typeface="Calibri"/>
                <a:cs typeface="Calibri"/>
                <a:sym typeface="Calibri"/>
              </a:rPr>
              <a:t>Activity Set Up</a:t>
            </a:r>
            <a:endParaRPr sz="1200" b="1" dirty="0">
              <a:latin typeface="+mn-lt"/>
              <a:ea typeface="Calibri"/>
              <a:cs typeface="Calibri"/>
              <a:sym typeface="Calibri"/>
            </a:endParaRPr>
          </a:p>
          <a:p>
            <a:pPr marL="457200" lvl="0" indent="-304800" algn="l" rtl="0">
              <a:spcBef>
                <a:spcPts val="0"/>
              </a:spcBef>
              <a:spcAft>
                <a:spcPts val="0"/>
              </a:spcAft>
              <a:buClr>
                <a:schemeClr val="dk1"/>
              </a:buClr>
              <a:buSzPts val="1200"/>
              <a:buFont typeface="Calibri"/>
              <a:buChar char="●"/>
            </a:pPr>
            <a:r>
              <a:rPr lang="en-US" sz="1200" dirty="0">
                <a:latin typeface="+mn-lt"/>
                <a:ea typeface="Calibri"/>
                <a:cs typeface="Calibri"/>
                <a:sym typeface="Calibri"/>
              </a:rPr>
              <a:t>The simulation has ended.</a:t>
            </a:r>
            <a:endParaRPr sz="1200" dirty="0">
              <a:latin typeface="+mn-lt"/>
              <a:ea typeface="Calibri"/>
              <a:cs typeface="Calibri"/>
              <a:sym typeface="Calibri"/>
            </a:endParaRPr>
          </a:p>
          <a:p>
            <a:pPr marL="457200" lvl="0" indent="-304800" algn="l" rtl="0">
              <a:spcBef>
                <a:spcPts val="0"/>
              </a:spcBef>
              <a:spcAft>
                <a:spcPts val="0"/>
              </a:spcAft>
              <a:buClr>
                <a:schemeClr val="dk1"/>
              </a:buClr>
              <a:buSzPts val="1200"/>
              <a:buFont typeface="Calibri"/>
              <a:buChar char="●"/>
            </a:pPr>
            <a:r>
              <a:rPr lang="en-US" sz="1200" dirty="0">
                <a:latin typeface="+mn-lt"/>
                <a:ea typeface="Calibri"/>
                <a:cs typeface="Calibri"/>
                <a:sym typeface="Calibri"/>
              </a:rPr>
              <a:t>All participants:</a:t>
            </a:r>
            <a:endParaRPr sz="1200" dirty="0">
              <a:latin typeface="+mn-lt"/>
              <a:ea typeface="Calibri"/>
              <a:cs typeface="Calibri"/>
              <a:sym typeface="Calibri"/>
            </a:endParaRPr>
          </a:p>
          <a:p>
            <a:pPr marL="914400" lvl="1" indent="-304800" algn="l" rtl="0">
              <a:spcBef>
                <a:spcPts val="0"/>
              </a:spcBef>
              <a:spcAft>
                <a:spcPts val="0"/>
              </a:spcAft>
              <a:buClr>
                <a:schemeClr val="dk1"/>
              </a:buClr>
              <a:buSzPts val="1200"/>
              <a:buFont typeface="Calibri"/>
              <a:buChar char="○"/>
            </a:pPr>
            <a:r>
              <a:rPr lang="en-US" sz="1200" dirty="0">
                <a:latin typeface="+mn-lt"/>
                <a:ea typeface="Calibri"/>
                <a:cs typeface="Calibri"/>
                <a:sym typeface="Calibri"/>
              </a:rPr>
              <a:t>Have an Observation Form.</a:t>
            </a:r>
            <a:endParaRPr sz="1200" dirty="0">
              <a:latin typeface="+mn-lt"/>
              <a:ea typeface="Calibri"/>
              <a:cs typeface="Calibri"/>
              <a:sym typeface="Calibri"/>
            </a:endParaRPr>
          </a:p>
          <a:p>
            <a:pPr marL="914400" lvl="1" indent="-304800" algn="l" rtl="0">
              <a:spcBef>
                <a:spcPts val="0"/>
              </a:spcBef>
              <a:spcAft>
                <a:spcPts val="0"/>
              </a:spcAft>
              <a:buClr>
                <a:schemeClr val="dk1"/>
              </a:buClr>
              <a:buSzPts val="1200"/>
              <a:buFont typeface="Calibri"/>
              <a:buChar char="○"/>
            </a:pPr>
            <a:r>
              <a:rPr lang="en-US" sz="1200" dirty="0">
                <a:latin typeface="+mn-lt"/>
                <a:ea typeface="Calibri"/>
                <a:cs typeface="Calibri"/>
                <a:sym typeface="Calibri"/>
              </a:rPr>
              <a:t>Have completed tools.</a:t>
            </a:r>
            <a:endParaRPr sz="1200" dirty="0">
              <a:latin typeface="+mn-lt"/>
              <a:ea typeface="Calibri"/>
              <a:cs typeface="Calibri"/>
              <a:sym typeface="Calibri"/>
            </a:endParaRPr>
          </a:p>
          <a:p>
            <a:pPr marL="0" lvl="0" indent="0" algn="l" rtl="0">
              <a:spcBef>
                <a:spcPts val="0"/>
              </a:spcBef>
              <a:spcAft>
                <a:spcPts val="0"/>
              </a:spcAft>
              <a:buClr>
                <a:schemeClr val="dk1"/>
              </a:buClr>
              <a:buSzPts val="1100"/>
              <a:buFont typeface="Arial"/>
              <a:buNone/>
            </a:pPr>
            <a:endParaRPr sz="1200" dirty="0">
              <a:latin typeface="+mn-lt"/>
              <a:ea typeface="Calibri"/>
              <a:cs typeface="Calibri"/>
              <a:sym typeface="Calibri"/>
            </a:endParaRPr>
          </a:p>
          <a:p>
            <a:pPr marL="0" lvl="0" indent="0" algn="l" rtl="0">
              <a:spcBef>
                <a:spcPts val="0"/>
              </a:spcBef>
              <a:spcAft>
                <a:spcPts val="0"/>
              </a:spcAft>
              <a:buClr>
                <a:schemeClr val="dk1"/>
              </a:buClr>
              <a:buSzPts val="1100"/>
              <a:buFont typeface="Arial"/>
              <a:buNone/>
            </a:pPr>
            <a:r>
              <a:rPr lang="en-US" sz="1200" b="1" dirty="0">
                <a:latin typeface="+mn-lt"/>
                <a:ea typeface="Calibri"/>
                <a:cs typeface="Calibri"/>
                <a:sym typeface="Calibri"/>
              </a:rPr>
              <a:t>Activity Instructions:</a:t>
            </a:r>
            <a:endParaRPr sz="1200" b="1" dirty="0">
              <a:latin typeface="+mn-lt"/>
              <a:ea typeface="Calibri"/>
              <a:cs typeface="Calibri"/>
              <a:sym typeface="Calibri"/>
            </a:endParaRPr>
          </a:p>
          <a:p>
            <a:pPr marL="0" lvl="0" indent="0" algn="l" rtl="0">
              <a:spcBef>
                <a:spcPts val="0"/>
              </a:spcBef>
              <a:spcAft>
                <a:spcPts val="0"/>
              </a:spcAft>
              <a:buClr>
                <a:schemeClr val="dk1"/>
              </a:buClr>
              <a:buSzPts val="1100"/>
              <a:buFont typeface="Arial"/>
              <a:buNone/>
            </a:pPr>
            <a:endParaRPr sz="1200" b="1" dirty="0">
              <a:latin typeface="+mn-lt"/>
              <a:ea typeface="Calibri"/>
              <a:cs typeface="Calibri"/>
              <a:sym typeface="Calibri"/>
            </a:endParaRPr>
          </a:p>
          <a:p>
            <a:pPr marL="0" lvl="0" indent="0" algn="l" rtl="0">
              <a:spcBef>
                <a:spcPts val="0"/>
              </a:spcBef>
              <a:spcAft>
                <a:spcPts val="0"/>
              </a:spcAft>
              <a:buClr>
                <a:schemeClr val="dk1"/>
              </a:buClr>
              <a:buSzPts val="1100"/>
              <a:buFont typeface="Arial"/>
              <a:buNone/>
            </a:pPr>
            <a:r>
              <a:rPr lang="en-US" sz="1200" b="1" dirty="0">
                <a:latin typeface="+mn-lt"/>
                <a:ea typeface="Calibri"/>
                <a:cs typeface="Calibri"/>
                <a:sym typeface="Calibri"/>
              </a:rPr>
              <a:t>STEP 1: COMPLETE OBSERVATION FORM (5–7 MIN)</a:t>
            </a:r>
            <a:endParaRPr sz="1200" b="1" dirty="0">
              <a:latin typeface="+mn-lt"/>
              <a:ea typeface="Calibri"/>
              <a:cs typeface="Calibri"/>
              <a:sym typeface="Calibri"/>
            </a:endParaRPr>
          </a:p>
          <a:p>
            <a:pPr marL="0" lvl="0" indent="0" algn="l" rtl="0">
              <a:spcBef>
                <a:spcPts val="0"/>
              </a:spcBef>
              <a:spcAft>
                <a:spcPts val="0"/>
              </a:spcAft>
              <a:buClr>
                <a:schemeClr val="dk1"/>
              </a:buClr>
              <a:buSzPts val="1100"/>
              <a:buFont typeface="Arial"/>
              <a:buNone/>
            </a:pPr>
            <a:r>
              <a:rPr lang="en-US" sz="1200" dirty="0">
                <a:latin typeface="+mn-lt"/>
                <a:ea typeface="Calibri"/>
                <a:cs typeface="Calibri"/>
                <a:sym typeface="Calibri"/>
              </a:rPr>
              <a:t>Participants independently complete:</a:t>
            </a:r>
            <a:endParaRPr sz="1200" dirty="0">
              <a:latin typeface="+mn-lt"/>
              <a:ea typeface="Calibri"/>
              <a:cs typeface="Calibri"/>
              <a:sym typeface="Calibri"/>
            </a:endParaRPr>
          </a:p>
          <a:p>
            <a:pPr marL="457200" lvl="0" indent="-304800" algn="l" rtl="0">
              <a:spcBef>
                <a:spcPts val="0"/>
              </a:spcBef>
              <a:spcAft>
                <a:spcPts val="0"/>
              </a:spcAft>
              <a:buClr>
                <a:schemeClr val="dk1"/>
              </a:buClr>
              <a:buSzPts val="1200"/>
              <a:buFont typeface="Calibri"/>
              <a:buChar char="●"/>
            </a:pPr>
            <a:r>
              <a:rPr lang="en-US" sz="1200" dirty="0">
                <a:latin typeface="+mn-lt"/>
                <a:ea typeface="Calibri"/>
                <a:cs typeface="Calibri"/>
                <a:sym typeface="Calibri"/>
              </a:rPr>
              <a:t>Engagement</a:t>
            </a:r>
            <a:endParaRPr sz="1200" dirty="0">
              <a:latin typeface="+mn-lt"/>
              <a:ea typeface="Calibri"/>
              <a:cs typeface="Calibri"/>
              <a:sym typeface="Calibri"/>
            </a:endParaRPr>
          </a:p>
          <a:p>
            <a:pPr marL="457200" lvl="0" indent="-304800" algn="l" rtl="0">
              <a:spcBef>
                <a:spcPts val="0"/>
              </a:spcBef>
              <a:spcAft>
                <a:spcPts val="0"/>
              </a:spcAft>
              <a:buClr>
                <a:schemeClr val="dk1"/>
              </a:buClr>
              <a:buSzPts val="1200"/>
              <a:buFont typeface="Calibri"/>
              <a:buChar char="●"/>
            </a:pPr>
            <a:r>
              <a:rPr lang="en-US" sz="1200" dirty="0">
                <a:latin typeface="+mn-lt"/>
                <a:ea typeface="Calibri"/>
                <a:cs typeface="Calibri"/>
                <a:sym typeface="Calibri"/>
              </a:rPr>
              <a:t>Empathy / Professional approach</a:t>
            </a:r>
            <a:endParaRPr sz="1200" dirty="0">
              <a:latin typeface="+mn-lt"/>
              <a:ea typeface="Calibri"/>
              <a:cs typeface="Calibri"/>
              <a:sym typeface="Calibri"/>
            </a:endParaRPr>
          </a:p>
          <a:p>
            <a:pPr marL="457200" lvl="0" indent="-304800" algn="l" rtl="0">
              <a:spcBef>
                <a:spcPts val="0"/>
              </a:spcBef>
              <a:spcAft>
                <a:spcPts val="0"/>
              </a:spcAft>
              <a:buClr>
                <a:schemeClr val="dk1"/>
              </a:buClr>
              <a:buSzPts val="1200"/>
              <a:buFont typeface="Calibri"/>
              <a:buChar char="●"/>
            </a:pPr>
            <a:r>
              <a:rPr lang="en-US" sz="1200" dirty="0">
                <a:latin typeface="+mn-lt"/>
                <a:ea typeface="Calibri"/>
                <a:cs typeface="Calibri"/>
                <a:sym typeface="Calibri"/>
              </a:rPr>
              <a:t>Family voice</a:t>
            </a:r>
            <a:endParaRPr sz="1200" dirty="0">
              <a:latin typeface="+mn-lt"/>
              <a:ea typeface="Calibri"/>
              <a:cs typeface="Calibri"/>
              <a:sym typeface="Calibri"/>
            </a:endParaRPr>
          </a:p>
          <a:p>
            <a:pPr marL="457200" lvl="0" indent="-304800" algn="l" rtl="0">
              <a:spcBef>
                <a:spcPts val="0"/>
              </a:spcBef>
              <a:spcAft>
                <a:spcPts val="0"/>
              </a:spcAft>
              <a:buClr>
                <a:schemeClr val="dk1"/>
              </a:buClr>
              <a:buSzPts val="1200"/>
              <a:buFont typeface="Calibri"/>
              <a:buChar char="●"/>
            </a:pPr>
            <a:r>
              <a:rPr lang="en-US" sz="1200" dirty="0">
                <a:latin typeface="+mn-lt"/>
                <a:ea typeface="Calibri"/>
                <a:cs typeface="Calibri"/>
                <a:sym typeface="Calibri"/>
              </a:rPr>
              <a:t>Information gathered</a:t>
            </a:r>
            <a:endParaRPr sz="1200" dirty="0">
              <a:latin typeface="+mn-lt"/>
              <a:ea typeface="Calibri"/>
              <a:cs typeface="Calibri"/>
              <a:sym typeface="Calibri"/>
            </a:endParaRPr>
          </a:p>
          <a:p>
            <a:pPr marL="457200" lvl="0" indent="0" algn="l" rtl="0">
              <a:spcBef>
                <a:spcPts val="0"/>
              </a:spcBef>
              <a:spcAft>
                <a:spcPts val="0"/>
              </a:spcAft>
              <a:buClr>
                <a:schemeClr val="dk1"/>
              </a:buClr>
              <a:buSzPts val="1100"/>
              <a:buFont typeface="Arial"/>
              <a:buNone/>
            </a:pPr>
            <a:endParaRPr sz="1200" dirty="0">
              <a:latin typeface="+mn-lt"/>
              <a:ea typeface="Calibri"/>
              <a:cs typeface="Calibri"/>
              <a:sym typeface="Calibri"/>
            </a:endParaRPr>
          </a:p>
          <a:p>
            <a:pPr marL="0" lvl="0" indent="0" algn="l" rtl="0">
              <a:spcBef>
                <a:spcPts val="0"/>
              </a:spcBef>
              <a:spcAft>
                <a:spcPts val="0"/>
              </a:spcAft>
              <a:buClr>
                <a:schemeClr val="dk1"/>
              </a:buClr>
              <a:buSzPts val="1400"/>
              <a:buFont typeface="Arial"/>
              <a:buNone/>
            </a:pPr>
            <a:r>
              <a:rPr lang="en-US" sz="1200" b="1" dirty="0">
                <a:latin typeface="+mn-lt"/>
                <a:ea typeface="Calibri"/>
                <a:cs typeface="Calibri"/>
                <a:sym typeface="Calibri"/>
              </a:rPr>
              <a:t>Say:</a:t>
            </a:r>
            <a:endParaRPr sz="1200" dirty="0">
              <a:latin typeface="+mn-lt"/>
            </a:endParaRPr>
          </a:p>
          <a:p>
            <a:pPr marL="0" lvl="0" indent="0" algn="l" rtl="0">
              <a:spcBef>
                <a:spcPts val="0"/>
              </a:spcBef>
              <a:spcAft>
                <a:spcPts val="0"/>
              </a:spcAft>
              <a:buClr>
                <a:schemeClr val="dk1"/>
              </a:buClr>
              <a:buSzPts val="1400"/>
              <a:buFont typeface="Arial"/>
              <a:buNone/>
            </a:pPr>
            <a:r>
              <a:rPr lang="en-US" sz="1200" b="1" i="1" dirty="0">
                <a:latin typeface="+mn-lt"/>
                <a:ea typeface="Calibri"/>
                <a:cs typeface="Calibri"/>
                <a:sym typeface="Calibri"/>
              </a:rPr>
              <a:t>We’re going to pause here. Take the next few minutes to complete your observation form.</a:t>
            </a:r>
            <a:endParaRPr sz="1200" dirty="0">
              <a:latin typeface="+mn-lt"/>
            </a:endParaRPr>
          </a:p>
          <a:p>
            <a:pPr marL="0" lvl="0" indent="0" algn="l" rtl="0">
              <a:spcBef>
                <a:spcPts val="0"/>
              </a:spcBef>
              <a:spcAft>
                <a:spcPts val="0"/>
              </a:spcAft>
              <a:buClr>
                <a:schemeClr val="dk1"/>
              </a:buClr>
              <a:buSzPts val="1400"/>
              <a:buFont typeface="Arial"/>
              <a:buNone/>
            </a:pPr>
            <a:endParaRPr sz="1200" dirty="0">
              <a:latin typeface="+mn-lt"/>
            </a:endParaRPr>
          </a:p>
          <a:p>
            <a:pPr marL="0" lvl="0" indent="0" algn="l" rtl="0">
              <a:spcBef>
                <a:spcPts val="0"/>
              </a:spcBef>
              <a:spcAft>
                <a:spcPts val="0"/>
              </a:spcAft>
              <a:buClr>
                <a:schemeClr val="dk1"/>
              </a:buClr>
              <a:buSzPts val="1400"/>
              <a:buFont typeface="Arial"/>
              <a:buNone/>
            </a:pPr>
            <a:r>
              <a:rPr lang="en-US" sz="1200" b="1" i="1" dirty="0">
                <a:latin typeface="+mn-lt"/>
                <a:ea typeface="Calibri"/>
                <a:cs typeface="Calibri"/>
                <a:sym typeface="Calibri"/>
              </a:rPr>
              <a:t>Focus on what you observed across both interactions, including how information was gathered, how engagement occurred, and what may have been missed. </a:t>
            </a:r>
            <a:endParaRPr sz="1200" dirty="0">
              <a:latin typeface="+mn-lt"/>
            </a:endParaRPr>
          </a:p>
          <a:p>
            <a:pPr marL="0" lvl="0" indent="0" algn="l" rtl="0">
              <a:spcBef>
                <a:spcPts val="0"/>
              </a:spcBef>
              <a:spcAft>
                <a:spcPts val="0"/>
              </a:spcAft>
              <a:buClr>
                <a:schemeClr val="dk1"/>
              </a:buClr>
              <a:buSzPts val="1400"/>
              <a:buFont typeface="Arial"/>
              <a:buNone/>
            </a:pPr>
            <a:endParaRPr sz="1200" dirty="0">
              <a:latin typeface="+mn-lt"/>
            </a:endParaRPr>
          </a:p>
          <a:p>
            <a:pPr marL="0" lvl="0" indent="0" algn="l" rtl="0">
              <a:spcBef>
                <a:spcPts val="0"/>
              </a:spcBef>
              <a:spcAft>
                <a:spcPts val="0"/>
              </a:spcAft>
              <a:buClr>
                <a:schemeClr val="dk1"/>
              </a:buClr>
              <a:buSzPts val="1400"/>
              <a:buFont typeface="Arial"/>
              <a:buNone/>
            </a:pPr>
            <a:r>
              <a:rPr lang="en-US" sz="1200" b="1" i="1" dirty="0">
                <a:latin typeface="+mn-lt"/>
                <a:ea typeface="Calibri"/>
                <a:cs typeface="Calibri"/>
                <a:sym typeface="Calibri"/>
              </a:rPr>
              <a:t>Once you’ve completed your form, we will come back together to discuss what you observed.</a:t>
            </a:r>
            <a:endParaRPr sz="1200" dirty="0">
              <a:latin typeface="+mn-lt"/>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7"/>
        <p:cNvGrpSpPr/>
        <p:nvPr/>
      </p:nvGrpSpPr>
      <p:grpSpPr>
        <a:xfrm>
          <a:off x="0" y="0"/>
          <a:ext cx="0" cy="0"/>
          <a:chOff x="0" y="0"/>
          <a:chExt cx="0" cy="0"/>
        </a:xfrm>
      </p:grpSpPr>
      <p:sp>
        <p:nvSpPr>
          <p:cNvPr id="538" name="Google Shape;538;g3f5a348ccf5_0_250:notes"/>
          <p:cNvSpPr txBox="1">
            <a:spLocks noGrp="1"/>
          </p:cNvSpPr>
          <p:nvPr>
            <p:ph type="body" idx="1"/>
          </p:nvPr>
        </p:nvSpPr>
        <p:spPr>
          <a:xfrm>
            <a:off x="679450" y="3989388"/>
            <a:ext cx="5519738" cy="4270374"/>
          </a:xfrm>
          <a:prstGeom prst="rect">
            <a:avLst/>
          </a:prstGeom>
          <a:noFill/>
          <a:ln>
            <a:noFill/>
          </a:ln>
        </p:spPr>
        <p:txBody>
          <a:bodyPr spcFirstLastPara="1" wrap="square" lIns="93025" tIns="46500" rIns="93025" bIns="46500" anchor="t" anchorCtr="0">
            <a:noAutofit/>
          </a:bodyPr>
          <a:lstStyle/>
          <a:p>
            <a:pPr marL="0" lvl="0" indent="0" algn="l" rtl="0">
              <a:lnSpc>
                <a:spcPct val="100000"/>
              </a:lnSpc>
              <a:spcBef>
                <a:spcPts val="0"/>
              </a:spcBef>
              <a:spcAft>
                <a:spcPts val="0"/>
              </a:spcAft>
              <a:buSzPts val="1400"/>
              <a:buNone/>
            </a:pPr>
            <a:r>
              <a:rPr lang="en-US" sz="1200" b="1" i="0" u="none" strike="noStrike" dirty="0">
                <a:solidFill>
                  <a:srgbClr val="000000"/>
                </a:solidFill>
                <a:latin typeface="+mn-lt"/>
                <a:ea typeface="Calibri"/>
                <a:cs typeface="Calibri"/>
                <a:sym typeface="Calibri"/>
              </a:rPr>
              <a:t>AFTER SIMULATION DEBRIEF</a:t>
            </a:r>
            <a:br>
              <a:rPr lang="en-US" b="0" dirty="0">
                <a:latin typeface="+mn-lt"/>
              </a:rPr>
            </a:br>
            <a:endParaRPr b="0" dirty="0">
              <a:latin typeface="+mn-lt"/>
            </a:endParaRPr>
          </a:p>
          <a:p>
            <a:pPr marL="0" lvl="0" indent="0" algn="l" rtl="0">
              <a:lnSpc>
                <a:spcPct val="100000"/>
              </a:lnSpc>
              <a:spcBef>
                <a:spcPts val="0"/>
              </a:spcBef>
              <a:spcAft>
                <a:spcPts val="0"/>
              </a:spcAft>
              <a:buSzPts val="1400"/>
              <a:buNone/>
            </a:pPr>
            <a:r>
              <a:rPr lang="en-US" sz="1200" b="1" i="0" u="none" strike="noStrike" dirty="0">
                <a:solidFill>
                  <a:srgbClr val="000000"/>
                </a:solidFill>
                <a:latin typeface="+mn-lt"/>
                <a:ea typeface="Calibri"/>
                <a:cs typeface="Calibri"/>
                <a:sym typeface="Calibri"/>
              </a:rPr>
              <a:t>Time:</a:t>
            </a:r>
            <a:r>
              <a:rPr lang="en-US" sz="1200" b="0" i="0" u="none" strike="noStrike" dirty="0">
                <a:solidFill>
                  <a:srgbClr val="000000"/>
                </a:solidFill>
                <a:latin typeface="+mn-lt"/>
                <a:ea typeface="Calibri"/>
                <a:cs typeface="Calibri"/>
                <a:sym typeface="Calibri"/>
              </a:rPr>
              <a:t> 10 minutes </a:t>
            </a:r>
            <a:endParaRPr b="0" dirty="0">
              <a:latin typeface="+mn-lt"/>
            </a:endParaRPr>
          </a:p>
          <a:p>
            <a:pPr marL="0" lvl="0" indent="0" algn="l" rtl="0">
              <a:lnSpc>
                <a:spcPct val="100000"/>
              </a:lnSpc>
              <a:spcBef>
                <a:spcPts val="0"/>
              </a:spcBef>
              <a:spcAft>
                <a:spcPts val="0"/>
              </a:spcAft>
              <a:buSzPts val="1400"/>
              <a:buNone/>
            </a:pPr>
            <a:r>
              <a:rPr lang="en-US" sz="1200" b="1" i="0" u="none" strike="noStrike" dirty="0">
                <a:solidFill>
                  <a:srgbClr val="000000"/>
                </a:solidFill>
                <a:latin typeface="+mn-lt"/>
                <a:ea typeface="Calibri"/>
                <a:cs typeface="Calibri"/>
                <a:sym typeface="Calibri"/>
              </a:rPr>
              <a:t>Purpose: </a:t>
            </a:r>
            <a:r>
              <a:rPr lang="en-US" sz="1200" b="0" i="0" u="none" strike="noStrike" dirty="0">
                <a:solidFill>
                  <a:srgbClr val="000000"/>
                </a:solidFill>
                <a:latin typeface="+mn-lt"/>
                <a:ea typeface="Calibri"/>
                <a:cs typeface="Calibri"/>
                <a:sym typeface="Calibri"/>
              </a:rPr>
              <a:t>Guide participants through a structured reflection on the simulation scene. Reinforcing skill application, naming what went well, connecting observations to policy and documentation, and closing the learning loop before moving on</a:t>
            </a:r>
            <a:br>
              <a:rPr lang="en-US" b="0" dirty="0">
                <a:latin typeface="+mn-lt"/>
              </a:rPr>
            </a:br>
            <a:endParaRPr b="0" dirty="0">
              <a:latin typeface="+mn-lt"/>
            </a:endParaRPr>
          </a:p>
          <a:p>
            <a:pPr marL="0" lvl="0" indent="0" algn="l" rtl="0">
              <a:lnSpc>
                <a:spcPct val="100000"/>
              </a:lnSpc>
              <a:spcBef>
                <a:spcPts val="0"/>
              </a:spcBef>
              <a:spcAft>
                <a:spcPts val="0"/>
              </a:spcAft>
              <a:buSzPts val="1400"/>
              <a:buNone/>
            </a:pPr>
            <a:r>
              <a:rPr lang="en-US" sz="1200" b="1" i="0" u="none" strike="noStrike" dirty="0">
                <a:solidFill>
                  <a:srgbClr val="000000"/>
                </a:solidFill>
                <a:latin typeface="+mn-lt"/>
                <a:ea typeface="Calibri"/>
                <a:cs typeface="Calibri"/>
                <a:sym typeface="Calibri"/>
              </a:rPr>
              <a:t>Participant Manual: </a:t>
            </a:r>
            <a:r>
              <a:rPr lang="en-US" sz="1200" b="0" i="0" u="none" strike="noStrike" dirty="0">
                <a:solidFill>
                  <a:srgbClr val="000000"/>
                </a:solidFill>
                <a:latin typeface="+mn-lt"/>
                <a:ea typeface="Calibri"/>
                <a:cs typeface="Calibri"/>
                <a:sym typeface="Calibri"/>
              </a:rPr>
              <a:t>Completed Three Houses (Frankie), Completed Safety House (Frankie)</a:t>
            </a:r>
            <a:br>
              <a:rPr lang="en-US" b="0" dirty="0">
                <a:latin typeface="+mn-lt"/>
              </a:rPr>
            </a:br>
            <a:endParaRPr b="0" dirty="0">
              <a:latin typeface="+mn-lt"/>
            </a:endParaRPr>
          </a:p>
          <a:p>
            <a:pPr marL="0" lvl="0" indent="0" algn="l" rtl="0">
              <a:lnSpc>
                <a:spcPct val="100000"/>
              </a:lnSpc>
              <a:spcBef>
                <a:spcPts val="0"/>
              </a:spcBef>
              <a:spcAft>
                <a:spcPts val="0"/>
              </a:spcAft>
              <a:buSzPts val="1400"/>
              <a:buNone/>
            </a:pPr>
            <a:r>
              <a:rPr lang="en-US" sz="1200" b="1" i="0" u="none" strike="noStrike" dirty="0">
                <a:solidFill>
                  <a:srgbClr val="000000"/>
                </a:solidFill>
                <a:latin typeface="+mn-lt"/>
                <a:ea typeface="Calibri"/>
                <a:cs typeface="Calibri"/>
                <a:sym typeface="Calibri"/>
              </a:rPr>
              <a:t>Facilitator Resource: </a:t>
            </a:r>
            <a:r>
              <a:rPr lang="en-US" sz="1200" b="0" i="0" u="none" strike="noStrike" dirty="0">
                <a:solidFill>
                  <a:srgbClr val="000000"/>
                </a:solidFill>
                <a:latin typeface="+mn-lt"/>
                <a:ea typeface="Calibri"/>
                <a:cs typeface="Calibri"/>
                <a:sym typeface="Calibri"/>
              </a:rPr>
              <a:t>Completed Three Houses (Frankie), Completed Safety House (Frankie).</a:t>
            </a:r>
            <a:endParaRPr b="0" dirty="0">
              <a:latin typeface="+mn-lt"/>
            </a:endParaRPr>
          </a:p>
          <a:p>
            <a:pPr marL="0" lvl="0" indent="0" algn="l" rtl="0">
              <a:lnSpc>
                <a:spcPct val="100000"/>
              </a:lnSpc>
              <a:spcBef>
                <a:spcPts val="0"/>
              </a:spcBef>
              <a:spcAft>
                <a:spcPts val="0"/>
              </a:spcAft>
              <a:buSzPts val="1400"/>
              <a:buNone/>
            </a:pPr>
            <a:endParaRPr b="0" dirty="0">
              <a:latin typeface="+mn-lt"/>
            </a:endParaRPr>
          </a:p>
          <a:p>
            <a:pPr marL="0" lvl="0" indent="0" algn="l" rtl="0">
              <a:lnSpc>
                <a:spcPct val="100000"/>
              </a:lnSpc>
              <a:spcBef>
                <a:spcPts val="0"/>
              </a:spcBef>
              <a:spcAft>
                <a:spcPts val="0"/>
              </a:spcAft>
              <a:buSzPts val="1400"/>
              <a:buNone/>
            </a:pPr>
            <a:r>
              <a:rPr lang="en-US" sz="1200" b="1" i="0" u="none" strike="noStrike" dirty="0">
                <a:solidFill>
                  <a:srgbClr val="000000"/>
                </a:solidFill>
                <a:latin typeface="+mn-lt"/>
                <a:ea typeface="Calibri"/>
                <a:cs typeface="Calibri"/>
                <a:sym typeface="Calibri"/>
              </a:rPr>
              <a:t>STEP 2: DEBRIEF – REFLECTION FIRST (12 MIN)</a:t>
            </a:r>
            <a:endParaRPr b="0" dirty="0">
              <a:latin typeface="+mn-lt"/>
            </a:endParaRPr>
          </a:p>
          <a:p>
            <a:pPr marL="0" lvl="0" indent="0" algn="l" rtl="0">
              <a:lnSpc>
                <a:spcPct val="100000"/>
              </a:lnSpc>
              <a:spcBef>
                <a:spcPts val="0"/>
              </a:spcBef>
              <a:spcAft>
                <a:spcPts val="0"/>
              </a:spcAft>
              <a:buSzPts val="1400"/>
              <a:buNone/>
            </a:pPr>
            <a:r>
              <a:rPr lang="en-US" sz="1200" b="1" i="0" u="none" strike="noStrike" dirty="0">
                <a:solidFill>
                  <a:srgbClr val="000000"/>
                </a:solidFill>
                <a:latin typeface="+mn-lt"/>
                <a:ea typeface="Calibri"/>
                <a:cs typeface="Calibri"/>
                <a:sym typeface="Calibri"/>
              </a:rPr>
              <a:t>Facilitator Questions: </a:t>
            </a:r>
            <a:r>
              <a:rPr lang="en-US" sz="1200" b="0" i="0" u="none" strike="noStrike" dirty="0">
                <a:solidFill>
                  <a:srgbClr val="000000"/>
                </a:solidFill>
                <a:latin typeface="+mn-lt"/>
                <a:ea typeface="Calibri"/>
                <a:cs typeface="Calibri"/>
                <a:sym typeface="Calibri"/>
              </a:rPr>
              <a:t>(ask the following questions and validate responses)</a:t>
            </a:r>
            <a:endParaRPr b="0" i="0" dirty="0">
              <a:latin typeface="+mn-lt"/>
            </a:endParaRPr>
          </a:p>
          <a:p>
            <a:pPr marL="171450" lvl="0" indent="-171450" algn="l" rtl="0">
              <a:lnSpc>
                <a:spcPct val="100000"/>
              </a:lnSpc>
              <a:spcBef>
                <a:spcPts val="0"/>
              </a:spcBef>
              <a:spcAft>
                <a:spcPts val="0"/>
              </a:spcAft>
              <a:buSzPts val="1400"/>
              <a:buFont typeface="Arial" panose="020B0604020202020204" pitchFamily="34" charset="0"/>
              <a:buChar char="•"/>
            </a:pPr>
            <a:r>
              <a:rPr lang="en-US" sz="1200" b="1" i="0" u="none" strike="noStrike" dirty="0">
                <a:solidFill>
                  <a:srgbClr val="000000"/>
                </a:solidFill>
                <a:latin typeface="+mn-lt"/>
                <a:ea typeface="Calibri"/>
                <a:cs typeface="Calibri"/>
                <a:sym typeface="Calibri"/>
              </a:rPr>
              <a:t>Start broad:</a:t>
            </a:r>
            <a:r>
              <a:rPr lang="en-US" sz="1200" b="0" i="0" u="none" strike="noStrike" dirty="0">
                <a:solidFill>
                  <a:srgbClr val="000000"/>
                </a:solidFill>
                <a:latin typeface="+mn-lt"/>
                <a:ea typeface="Calibri"/>
                <a:cs typeface="Calibri"/>
                <a:sym typeface="Calibri"/>
              </a:rPr>
              <a:t> </a:t>
            </a:r>
            <a:endParaRPr dirty="0">
              <a:latin typeface="+mn-lt"/>
            </a:endParaRPr>
          </a:p>
          <a:p>
            <a:pPr marL="628650" lvl="2" indent="-171450" algn="l" rtl="0">
              <a:lnSpc>
                <a:spcPct val="100000"/>
              </a:lnSpc>
              <a:spcBef>
                <a:spcPts val="0"/>
              </a:spcBef>
              <a:spcAft>
                <a:spcPts val="0"/>
              </a:spcAft>
              <a:buSzPts val="1400"/>
              <a:buFont typeface="Arial" panose="020B0604020202020204" pitchFamily="34" charset="0"/>
              <a:buChar char="•"/>
            </a:pPr>
            <a:r>
              <a:rPr lang="en-US" sz="1200" b="0" i="0" u="none" strike="noStrike" dirty="0">
                <a:solidFill>
                  <a:srgbClr val="000000"/>
                </a:solidFill>
                <a:latin typeface="+mn-lt"/>
                <a:ea typeface="Calibri"/>
                <a:cs typeface="Calibri"/>
                <a:sym typeface="Calibri"/>
              </a:rPr>
              <a:t>What stood out to you across these two interviews?</a:t>
            </a:r>
            <a:endParaRPr dirty="0">
              <a:latin typeface="+mn-lt"/>
            </a:endParaRPr>
          </a:p>
          <a:p>
            <a:pPr marL="171450" lvl="0" indent="-171450" algn="l" rtl="0">
              <a:lnSpc>
                <a:spcPct val="100000"/>
              </a:lnSpc>
              <a:spcBef>
                <a:spcPts val="0"/>
              </a:spcBef>
              <a:spcAft>
                <a:spcPts val="0"/>
              </a:spcAft>
              <a:buSzPts val="1400"/>
              <a:buFont typeface="Arial" panose="020B0604020202020204" pitchFamily="34" charset="0"/>
              <a:buChar char="•"/>
            </a:pPr>
            <a:r>
              <a:rPr lang="en-US" sz="1200" b="1" i="0" u="none" strike="noStrike" dirty="0">
                <a:solidFill>
                  <a:srgbClr val="000000"/>
                </a:solidFill>
                <a:latin typeface="+mn-lt"/>
                <a:ea typeface="Calibri"/>
                <a:cs typeface="Calibri"/>
                <a:sym typeface="Calibri"/>
              </a:rPr>
              <a:t>Then move to Child Interview</a:t>
            </a:r>
            <a:endParaRPr sz="1200" b="0" i="0" u="none" strike="noStrike" dirty="0">
              <a:solidFill>
                <a:srgbClr val="000000"/>
              </a:solidFill>
              <a:latin typeface="+mn-lt"/>
              <a:ea typeface="Calibri"/>
              <a:cs typeface="Calibri"/>
              <a:sym typeface="Calibri"/>
            </a:endParaRPr>
          </a:p>
          <a:p>
            <a:pPr marL="628650" lvl="2" indent="-171450" algn="l" rtl="0">
              <a:lnSpc>
                <a:spcPct val="100000"/>
              </a:lnSpc>
              <a:spcBef>
                <a:spcPts val="0"/>
              </a:spcBef>
              <a:spcAft>
                <a:spcPts val="0"/>
              </a:spcAft>
              <a:buSzPts val="1400"/>
              <a:buFont typeface="Arial" panose="020B0604020202020204" pitchFamily="34" charset="0"/>
              <a:buChar char="•"/>
            </a:pPr>
            <a:r>
              <a:rPr lang="en-US" sz="1200" b="0" i="0" u="none" strike="noStrike" dirty="0">
                <a:solidFill>
                  <a:srgbClr val="000000"/>
                </a:solidFill>
                <a:latin typeface="+mn-lt"/>
                <a:ea typeface="Calibri"/>
                <a:cs typeface="Calibri"/>
                <a:sym typeface="Calibri"/>
              </a:rPr>
              <a:t>What did you learn from Frankie?</a:t>
            </a:r>
            <a:endParaRPr dirty="0">
              <a:latin typeface="+mn-lt"/>
            </a:endParaRPr>
          </a:p>
          <a:p>
            <a:pPr marL="628650" lvl="2" indent="-171450" algn="l" rtl="0">
              <a:lnSpc>
                <a:spcPct val="100000"/>
              </a:lnSpc>
              <a:spcBef>
                <a:spcPts val="0"/>
              </a:spcBef>
              <a:spcAft>
                <a:spcPts val="0"/>
              </a:spcAft>
              <a:buSzPts val="1400"/>
              <a:buFont typeface="Arial" panose="020B0604020202020204" pitchFamily="34" charset="0"/>
              <a:buChar char="•"/>
            </a:pPr>
            <a:r>
              <a:rPr lang="en-US" sz="1200" b="0" i="0" u="none" strike="noStrike" dirty="0">
                <a:solidFill>
                  <a:srgbClr val="000000"/>
                </a:solidFill>
                <a:latin typeface="+mn-lt"/>
                <a:ea typeface="Calibri"/>
                <a:cs typeface="Calibri"/>
                <a:sym typeface="Calibri"/>
              </a:rPr>
              <a:t>What did she communicate about her experiences?</a:t>
            </a:r>
            <a:endParaRPr dirty="0">
              <a:latin typeface="+mn-lt"/>
            </a:endParaRPr>
          </a:p>
          <a:p>
            <a:pPr marL="171450" lvl="0" indent="-171450" algn="l" rtl="0">
              <a:lnSpc>
                <a:spcPct val="100000"/>
              </a:lnSpc>
              <a:spcBef>
                <a:spcPts val="0"/>
              </a:spcBef>
              <a:spcAft>
                <a:spcPts val="0"/>
              </a:spcAft>
              <a:buSzPts val="1400"/>
              <a:buFont typeface="Arial" panose="020B0604020202020204" pitchFamily="34" charset="0"/>
              <a:buChar char="•"/>
            </a:pPr>
            <a:r>
              <a:rPr lang="en-US" sz="1200" b="1" i="0" u="none" strike="noStrike" dirty="0">
                <a:solidFill>
                  <a:srgbClr val="000000"/>
                </a:solidFill>
                <a:latin typeface="+mn-lt"/>
                <a:ea typeface="Calibri"/>
                <a:cs typeface="Calibri"/>
                <a:sym typeface="Calibri"/>
              </a:rPr>
              <a:t>Caregiver Interview</a:t>
            </a:r>
            <a:endParaRPr sz="1200" b="0" i="0" u="none" strike="noStrike" dirty="0">
              <a:solidFill>
                <a:srgbClr val="000000"/>
              </a:solidFill>
              <a:latin typeface="+mn-lt"/>
              <a:ea typeface="Calibri"/>
              <a:cs typeface="Calibri"/>
              <a:sym typeface="Calibri"/>
            </a:endParaRPr>
          </a:p>
          <a:p>
            <a:pPr marL="628650" lvl="2" indent="-171450" algn="l" rtl="0">
              <a:lnSpc>
                <a:spcPct val="100000"/>
              </a:lnSpc>
              <a:spcBef>
                <a:spcPts val="0"/>
              </a:spcBef>
              <a:spcAft>
                <a:spcPts val="0"/>
              </a:spcAft>
              <a:buSzPts val="1400"/>
              <a:buFont typeface="Arial" panose="020B0604020202020204" pitchFamily="34" charset="0"/>
              <a:buChar char="•"/>
            </a:pPr>
            <a:r>
              <a:rPr lang="en-US" sz="1200" b="0" i="0" u="none" strike="noStrike" dirty="0">
                <a:solidFill>
                  <a:srgbClr val="000000"/>
                </a:solidFill>
                <a:latin typeface="+mn-lt"/>
                <a:ea typeface="Calibri"/>
                <a:cs typeface="Calibri"/>
                <a:sym typeface="Calibri"/>
              </a:rPr>
              <a:t>What did the grandmother confirm or add?</a:t>
            </a:r>
            <a:endParaRPr dirty="0">
              <a:latin typeface="+mn-lt"/>
            </a:endParaRPr>
          </a:p>
          <a:p>
            <a:pPr marL="628650" lvl="2" indent="-171450" algn="l" rtl="0">
              <a:lnSpc>
                <a:spcPct val="100000"/>
              </a:lnSpc>
              <a:spcBef>
                <a:spcPts val="0"/>
              </a:spcBef>
              <a:spcAft>
                <a:spcPts val="0"/>
              </a:spcAft>
              <a:buSzPts val="1400"/>
              <a:buFont typeface="Arial" panose="020B0604020202020204" pitchFamily="34" charset="0"/>
              <a:buChar char="•"/>
            </a:pPr>
            <a:r>
              <a:rPr lang="en-US" sz="1200" b="0" i="0" u="none" strike="noStrike" dirty="0">
                <a:solidFill>
                  <a:srgbClr val="000000"/>
                </a:solidFill>
                <a:latin typeface="+mn-lt"/>
                <a:ea typeface="Calibri"/>
                <a:cs typeface="Calibri"/>
                <a:sym typeface="Calibri"/>
              </a:rPr>
              <a:t>What information became clearer?</a:t>
            </a:r>
            <a:endParaRPr dirty="0">
              <a:latin typeface="+mn-lt"/>
            </a:endParaRPr>
          </a:p>
          <a:p>
            <a:pPr marL="171450" lvl="0" indent="-171450" algn="l" rtl="0">
              <a:lnSpc>
                <a:spcPct val="100000"/>
              </a:lnSpc>
              <a:spcBef>
                <a:spcPts val="0"/>
              </a:spcBef>
              <a:spcAft>
                <a:spcPts val="0"/>
              </a:spcAft>
              <a:buSzPts val="1400"/>
              <a:buFont typeface="Arial" panose="020B0604020202020204" pitchFamily="34" charset="0"/>
              <a:buChar char="•"/>
            </a:pPr>
            <a:r>
              <a:rPr lang="en-US" sz="1200" b="1" i="0" u="none" strike="noStrike" dirty="0">
                <a:solidFill>
                  <a:srgbClr val="000000"/>
                </a:solidFill>
                <a:latin typeface="+mn-lt"/>
                <a:ea typeface="Calibri"/>
                <a:cs typeface="Calibri"/>
                <a:sym typeface="Calibri"/>
              </a:rPr>
              <a:t>Integration</a:t>
            </a:r>
            <a:endParaRPr sz="1200" b="0" i="0" u="none" strike="noStrike" dirty="0">
              <a:solidFill>
                <a:srgbClr val="000000"/>
              </a:solidFill>
              <a:latin typeface="+mn-lt"/>
              <a:ea typeface="Calibri"/>
              <a:cs typeface="Calibri"/>
              <a:sym typeface="Calibri"/>
            </a:endParaRPr>
          </a:p>
          <a:p>
            <a:pPr marL="628650" lvl="2" indent="-171450" algn="l" rtl="0">
              <a:lnSpc>
                <a:spcPct val="100000"/>
              </a:lnSpc>
              <a:spcBef>
                <a:spcPts val="0"/>
              </a:spcBef>
              <a:spcAft>
                <a:spcPts val="0"/>
              </a:spcAft>
              <a:buSzPts val="1400"/>
              <a:buFont typeface="Arial" panose="020B0604020202020204" pitchFamily="34" charset="0"/>
              <a:buChar char="•"/>
            </a:pPr>
            <a:r>
              <a:rPr lang="en-US" sz="1200" b="0" i="0" u="none" strike="noStrike" dirty="0">
                <a:solidFill>
                  <a:srgbClr val="000000"/>
                </a:solidFill>
                <a:latin typeface="+mn-lt"/>
                <a:ea typeface="Calibri"/>
                <a:cs typeface="Calibri"/>
                <a:sym typeface="Calibri"/>
              </a:rPr>
              <a:t>What changed in your understanding after the second interview?</a:t>
            </a:r>
            <a:endParaRPr dirty="0">
              <a:latin typeface="+mn-lt"/>
            </a:endParaRPr>
          </a:p>
          <a:p>
            <a:pPr marL="628650" lvl="2" indent="-171450" algn="l" rtl="0">
              <a:lnSpc>
                <a:spcPct val="100000"/>
              </a:lnSpc>
              <a:spcBef>
                <a:spcPts val="0"/>
              </a:spcBef>
              <a:spcAft>
                <a:spcPts val="0"/>
              </a:spcAft>
              <a:buSzPts val="1400"/>
              <a:buFont typeface="Arial" panose="020B0604020202020204" pitchFamily="34" charset="0"/>
              <a:buChar char="•"/>
            </a:pPr>
            <a:r>
              <a:rPr lang="en-US" sz="1200" b="0" i="0" u="none" strike="noStrike" dirty="0">
                <a:solidFill>
                  <a:srgbClr val="000000"/>
                </a:solidFill>
                <a:latin typeface="+mn-lt"/>
                <a:ea typeface="Calibri"/>
                <a:cs typeface="Calibri"/>
                <a:sym typeface="Calibri"/>
              </a:rPr>
              <a:t>What connections are you making between the two?</a:t>
            </a:r>
            <a:endParaRPr dirty="0">
              <a:latin typeface="+mn-lt"/>
            </a:endParaRPr>
          </a:p>
          <a:p>
            <a:pPr marL="171450" lvl="0" indent="-171450" algn="l" rtl="0">
              <a:lnSpc>
                <a:spcPct val="100000"/>
              </a:lnSpc>
              <a:spcBef>
                <a:spcPts val="0"/>
              </a:spcBef>
              <a:spcAft>
                <a:spcPts val="0"/>
              </a:spcAft>
              <a:buSzPts val="1400"/>
              <a:buFont typeface="Arial" panose="020B0604020202020204" pitchFamily="34" charset="0"/>
              <a:buChar char="•"/>
            </a:pPr>
            <a:r>
              <a:rPr lang="en-US" sz="1200" b="1" i="0" u="none" strike="noStrike" dirty="0">
                <a:solidFill>
                  <a:srgbClr val="000000"/>
                </a:solidFill>
                <a:latin typeface="+mn-lt"/>
                <a:ea typeface="Calibri"/>
                <a:cs typeface="Calibri"/>
                <a:sym typeface="Calibri"/>
              </a:rPr>
              <a:t>Missed Opportunities</a:t>
            </a:r>
            <a:endParaRPr sz="1200" b="0" i="0" u="none" strike="noStrike" dirty="0">
              <a:solidFill>
                <a:srgbClr val="000000"/>
              </a:solidFill>
              <a:latin typeface="+mn-lt"/>
              <a:ea typeface="Calibri"/>
              <a:cs typeface="Calibri"/>
              <a:sym typeface="Calibri"/>
            </a:endParaRPr>
          </a:p>
          <a:p>
            <a:pPr marL="628650" lvl="2" indent="-171450" algn="l" rtl="0">
              <a:lnSpc>
                <a:spcPct val="100000"/>
              </a:lnSpc>
              <a:spcBef>
                <a:spcPts val="0"/>
              </a:spcBef>
              <a:spcAft>
                <a:spcPts val="0"/>
              </a:spcAft>
              <a:buSzPts val="1400"/>
              <a:buFont typeface="Arial" panose="020B0604020202020204" pitchFamily="34" charset="0"/>
              <a:buChar char="•"/>
            </a:pPr>
            <a:r>
              <a:rPr lang="en-US" sz="1200" b="0" i="0" u="none" strike="noStrike" dirty="0">
                <a:solidFill>
                  <a:srgbClr val="000000"/>
                </a:solidFill>
                <a:latin typeface="+mn-lt"/>
                <a:ea typeface="Calibri"/>
                <a:cs typeface="Calibri"/>
                <a:sym typeface="Calibri"/>
              </a:rPr>
              <a:t>What else could have been asked?</a:t>
            </a:r>
            <a:br>
              <a:rPr lang="en-US" b="0" dirty="0">
                <a:latin typeface="+mn-lt"/>
              </a:rPr>
            </a:br>
            <a:endParaRPr b="0" dirty="0">
              <a:latin typeface="+mn-lt"/>
            </a:endParaRPr>
          </a:p>
          <a:p>
            <a:pPr marL="0" lvl="0" indent="0" algn="l" rtl="0">
              <a:lnSpc>
                <a:spcPct val="100000"/>
              </a:lnSpc>
              <a:spcBef>
                <a:spcPts val="0"/>
              </a:spcBef>
              <a:spcAft>
                <a:spcPts val="0"/>
              </a:spcAft>
              <a:buSzPts val="1400"/>
              <a:buNone/>
            </a:pPr>
            <a:r>
              <a:rPr lang="en-US" sz="1200" b="1" i="0" u="none" strike="noStrike" dirty="0">
                <a:solidFill>
                  <a:srgbClr val="000000"/>
                </a:solidFill>
                <a:latin typeface="+mn-lt"/>
                <a:ea typeface="Calibri"/>
                <a:cs typeface="Calibri"/>
                <a:sym typeface="Calibri"/>
              </a:rPr>
              <a:t>Facilitator Answers:</a:t>
            </a:r>
            <a:endParaRPr b="0" dirty="0">
              <a:latin typeface="+mn-lt"/>
            </a:endParaRPr>
          </a:p>
          <a:p>
            <a:pPr marL="0" lvl="0" indent="0" algn="l" rtl="0">
              <a:lnSpc>
                <a:spcPct val="100000"/>
              </a:lnSpc>
              <a:spcBef>
                <a:spcPts val="0"/>
              </a:spcBef>
              <a:spcAft>
                <a:spcPts val="0"/>
              </a:spcAft>
              <a:buSzPts val="1400"/>
              <a:buNone/>
            </a:pPr>
            <a:r>
              <a:rPr lang="en-US" sz="1200" b="1" i="0" u="none" strike="noStrike" dirty="0">
                <a:solidFill>
                  <a:srgbClr val="000000"/>
                </a:solidFill>
                <a:latin typeface="+mn-lt"/>
                <a:ea typeface="Calibri"/>
                <a:cs typeface="Calibri"/>
                <a:sym typeface="Calibri"/>
              </a:rPr>
              <a:t>Participants should identify:</a:t>
            </a:r>
            <a:endParaRPr b="0" dirty="0">
              <a:latin typeface="+mn-lt"/>
            </a:endParaRPr>
          </a:p>
          <a:p>
            <a:pPr marL="171450" lvl="0" indent="-171450" algn="l" rtl="0">
              <a:lnSpc>
                <a:spcPct val="100000"/>
              </a:lnSpc>
              <a:spcBef>
                <a:spcPts val="0"/>
              </a:spcBef>
              <a:spcAft>
                <a:spcPts val="0"/>
              </a:spcAft>
              <a:buSzPts val="1400"/>
              <a:buFont typeface="Arial" panose="020B0604020202020204" pitchFamily="34" charset="0"/>
              <a:buChar char="•"/>
            </a:pPr>
            <a:r>
              <a:rPr lang="en-US" sz="1200" b="0" i="0" u="none" strike="noStrike" dirty="0">
                <a:solidFill>
                  <a:srgbClr val="000000"/>
                </a:solidFill>
                <a:latin typeface="+mn-lt"/>
                <a:ea typeface="Calibri"/>
                <a:cs typeface="Calibri"/>
                <a:sym typeface="Calibri"/>
              </a:rPr>
              <a:t>Caretaking role of Frankie.</a:t>
            </a:r>
            <a:endParaRPr dirty="0">
              <a:latin typeface="+mn-lt"/>
            </a:endParaRPr>
          </a:p>
          <a:p>
            <a:pPr marL="171450" lvl="0" indent="-171450" algn="l" rtl="0">
              <a:lnSpc>
                <a:spcPct val="100000"/>
              </a:lnSpc>
              <a:spcBef>
                <a:spcPts val="0"/>
              </a:spcBef>
              <a:spcAft>
                <a:spcPts val="0"/>
              </a:spcAft>
              <a:buSzPts val="1400"/>
              <a:buFont typeface="Arial" panose="020B0604020202020204" pitchFamily="34" charset="0"/>
              <a:buChar char="•"/>
            </a:pPr>
            <a:r>
              <a:rPr lang="en-US" sz="1200" b="0" i="0" u="none" strike="noStrike" dirty="0">
                <a:solidFill>
                  <a:srgbClr val="000000"/>
                </a:solidFill>
                <a:latin typeface="+mn-lt"/>
                <a:ea typeface="Calibri"/>
                <a:cs typeface="Calibri"/>
                <a:sym typeface="Calibri"/>
              </a:rPr>
              <a:t>Supervision concerns.</a:t>
            </a:r>
            <a:endParaRPr dirty="0">
              <a:latin typeface="+mn-lt"/>
            </a:endParaRPr>
          </a:p>
          <a:p>
            <a:pPr marL="171450" lvl="0" indent="-171450" algn="l" rtl="0">
              <a:lnSpc>
                <a:spcPct val="100000"/>
              </a:lnSpc>
              <a:spcBef>
                <a:spcPts val="0"/>
              </a:spcBef>
              <a:spcAft>
                <a:spcPts val="0"/>
              </a:spcAft>
              <a:buSzPts val="1400"/>
              <a:buFont typeface="Arial" panose="020B0604020202020204" pitchFamily="34" charset="0"/>
              <a:buChar char="•"/>
            </a:pPr>
            <a:r>
              <a:rPr lang="en-US" sz="1200" b="0" i="0" u="none" strike="noStrike" dirty="0">
                <a:solidFill>
                  <a:srgbClr val="000000"/>
                </a:solidFill>
                <a:latin typeface="+mn-lt"/>
                <a:ea typeface="Calibri"/>
                <a:cs typeface="Calibri"/>
                <a:sym typeface="Calibri"/>
              </a:rPr>
              <a:t>Medical neglect concerns.</a:t>
            </a:r>
            <a:endParaRPr dirty="0">
              <a:latin typeface="+mn-lt"/>
            </a:endParaRPr>
          </a:p>
          <a:p>
            <a:pPr marL="171450" lvl="0" indent="-171450" algn="l" rtl="0">
              <a:lnSpc>
                <a:spcPct val="100000"/>
              </a:lnSpc>
              <a:spcBef>
                <a:spcPts val="0"/>
              </a:spcBef>
              <a:spcAft>
                <a:spcPts val="0"/>
              </a:spcAft>
              <a:buSzPts val="1400"/>
              <a:buFont typeface="Arial" panose="020B0604020202020204" pitchFamily="34" charset="0"/>
              <a:buChar char="•"/>
            </a:pPr>
            <a:r>
              <a:rPr lang="en-US" sz="1200" b="0" i="0" u="none" strike="noStrike" dirty="0">
                <a:solidFill>
                  <a:srgbClr val="000000"/>
                </a:solidFill>
                <a:latin typeface="+mn-lt"/>
                <a:ea typeface="Calibri"/>
                <a:cs typeface="Calibri"/>
                <a:sym typeface="Calibri"/>
              </a:rPr>
              <a:t>Domestic violence exposure.</a:t>
            </a:r>
            <a:endParaRPr dirty="0">
              <a:latin typeface="+mn-lt"/>
            </a:endParaRPr>
          </a:p>
          <a:p>
            <a:pPr marL="171450" lvl="0" indent="-171450" algn="l" rtl="0">
              <a:lnSpc>
                <a:spcPct val="100000"/>
              </a:lnSpc>
              <a:spcBef>
                <a:spcPts val="0"/>
              </a:spcBef>
              <a:spcAft>
                <a:spcPts val="0"/>
              </a:spcAft>
              <a:buSzPts val="1400"/>
              <a:buFont typeface="Arial" panose="020B0604020202020204" pitchFamily="34" charset="0"/>
              <a:buChar char="•"/>
            </a:pPr>
            <a:r>
              <a:rPr lang="en-US" sz="1200" b="0" i="0" u="none" strike="noStrike" dirty="0">
                <a:solidFill>
                  <a:srgbClr val="000000"/>
                </a:solidFill>
                <a:latin typeface="+mn-lt"/>
                <a:ea typeface="Calibri"/>
                <a:cs typeface="Calibri"/>
                <a:sym typeface="Calibri"/>
              </a:rPr>
              <a:t>Caregiver inconsistency.</a:t>
            </a:r>
            <a:endParaRPr dirty="0">
              <a:latin typeface="+mn-lt"/>
            </a:endParaRPr>
          </a:p>
          <a:p>
            <a:pPr marL="0" lvl="0" indent="0" algn="l" rtl="0">
              <a:lnSpc>
                <a:spcPct val="100000"/>
              </a:lnSpc>
              <a:spcBef>
                <a:spcPts val="0"/>
              </a:spcBef>
              <a:spcAft>
                <a:spcPts val="0"/>
              </a:spcAft>
              <a:buSzPts val="1400"/>
              <a:buNone/>
            </a:pPr>
            <a:endParaRPr b="0" dirty="0">
              <a:latin typeface="+mn-lt"/>
            </a:endParaRPr>
          </a:p>
          <a:p>
            <a:pPr marL="0" lvl="0" indent="0" algn="l" rtl="0">
              <a:lnSpc>
                <a:spcPct val="100000"/>
              </a:lnSpc>
              <a:spcBef>
                <a:spcPts val="0"/>
              </a:spcBef>
              <a:spcAft>
                <a:spcPts val="0"/>
              </a:spcAft>
              <a:buSzPts val="1400"/>
              <a:buNone/>
            </a:pPr>
            <a:r>
              <a:rPr lang="en-US" sz="1200" b="1" i="0" u="none" strike="noStrike" dirty="0">
                <a:solidFill>
                  <a:srgbClr val="000000"/>
                </a:solidFill>
                <a:latin typeface="+mn-lt"/>
                <a:ea typeface="Calibri"/>
                <a:cs typeface="Calibri"/>
                <a:sym typeface="Calibri"/>
              </a:rPr>
              <a:t>STEP 3: TOOL COMPARISON (SOP ALIGNMENT) (8 MIN)</a:t>
            </a:r>
            <a:endParaRPr b="0" dirty="0">
              <a:latin typeface="+mn-lt"/>
            </a:endParaRPr>
          </a:p>
          <a:p>
            <a:pPr marL="0" lvl="0" indent="0" algn="l" rtl="0">
              <a:lnSpc>
                <a:spcPct val="100000"/>
              </a:lnSpc>
              <a:spcBef>
                <a:spcPts val="0"/>
              </a:spcBef>
              <a:spcAft>
                <a:spcPts val="0"/>
              </a:spcAft>
              <a:buSzPts val="1400"/>
              <a:buNone/>
            </a:pPr>
            <a:endParaRPr b="0" dirty="0">
              <a:latin typeface="+mn-lt"/>
            </a:endParaRPr>
          </a:p>
          <a:p>
            <a:pPr marL="0" lvl="0" indent="0" algn="l" rtl="0">
              <a:lnSpc>
                <a:spcPct val="100000"/>
              </a:lnSpc>
              <a:spcBef>
                <a:spcPts val="0"/>
              </a:spcBef>
              <a:spcAft>
                <a:spcPts val="0"/>
              </a:spcAft>
              <a:buSzPts val="1400"/>
              <a:buNone/>
            </a:pPr>
            <a:r>
              <a:rPr lang="en-US" sz="1200" b="1" i="0" u="none" strike="noStrike" dirty="0">
                <a:solidFill>
                  <a:srgbClr val="000000"/>
                </a:solidFill>
                <a:latin typeface="+mn-lt"/>
                <a:ea typeface="Calibri"/>
                <a:cs typeface="Calibri"/>
                <a:sym typeface="Calibri"/>
              </a:rPr>
              <a:t>Say:</a:t>
            </a:r>
            <a:endParaRPr b="0" dirty="0">
              <a:latin typeface="+mn-lt"/>
            </a:endParaRPr>
          </a:p>
          <a:p>
            <a:pPr marL="0" lvl="0" indent="0" algn="l" rtl="0">
              <a:lnSpc>
                <a:spcPct val="100000"/>
              </a:lnSpc>
              <a:spcBef>
                <a:spcPts val="0"/>
              </a:spcBef>
              <a:spcAft>
                <a:spcPts val="0"/>
              </a:spcAft>
              <a:buSzPts val="1400"/>
              <a:buNone/>
            </a:pPr>
            <a:r>
              <a:rPr lang="en-US" sz="1200" b="1" i="1" u="none" strike="noStrike" dirty="0">
                <a:solidFill>
                  <a:srgbClr val="000000"/>
                </a:solidFill>
                <a:latin typeface="+mn-lt"/>
                <a:ea typeface="Calibri"/>
                <a:cs typeface="Calibri"/>
                <a:sym typeface="Calibri"/>
              </a:rPr>
              <a:t>Now we’re going to look at a completed version of the SOP tools that were used in the simulation. As part of this process, it’s important to not only practice using the tools but also to compare your work to a completed version. </a:t>
            </a:r>
            <a:endParaRPr b="0" dirty="0">
              <a:latin typeface="+mn-lt"/>
            </a:endParaRPr>
          </a:p>
          <a:p>
            <a:pPr marL="0" lvl="0" indent="0" algn="l" rtl="0">
              <a:lnSpc>
                <a:spcPct val="100000"/>
              </a:lnSpc>
              <a:spcBef>
                <a:spcPts val="0"/>
              </a:spcBef>
              <a:spcAft>
                <a:spcPts val="0"/>
              </a:spcAft>
              <a:buSzPts val="1400"/>
              <a:buNone/>
            </a:pPr>
            <a:endParaRPr b="0" dirty="0">
              <a:latin typeface="+mn-lt"/>
            </a:endParaRPr>
          </a:p>
          <a:p>
            <a:pPr marL="0" lvl="0" indent="0" algn="l" rtl="0">
              <a:lnSpc>
                <a:spcPct val="100000"/>
              </a:lnSpc>
              <a:spcBef>
                <a:spcPts val="0"/>
              </a:spcBef>
              <a:spcAft>
                <a:spcPts val="0"/>
              </a:spcAft>
              <a:buSzPts val="1400"/>
              <a:buNone/>
            </a:pPr>
            <a:r>
              <a:rPr lang="en-US" sz="1200" b="1" i="1" u="none" strike="noStrike" dirty="0">
                <a:solidFill>
                  <a:srgbClr val="000000"/>
                </a:solidFill>
                <a:latin typeface="+mn-lt"/>
                <a:ea typeface="Calibri"/>
                <a:cs typeface="Calibri"/>
                <a:sym typeface="Calibri"/>
              </a:rPr>
              <a:t>I’m going to share the completed Three Houses and Safety House tools, developed using the same information. As we review these, think about:</a:t>
            </a:r>
            <a:endParaRPr b="0" dirty="0">
              <a:latin typeface="+mn-lt"/>
            </a:endParaRPr>
          </a:p>
          <a:p>
            <a:pPr marL="171450" lvl="0" indent="-171450" algn="l" rtl="0">
              <a:lnSpc>
                <a:spcPct val="100000"/>
              </a:lnSpc>
              <a:spcBef>
                <a:spcPts val="0"/>
              </a:spcBef>
              <a:spcAft>
                <a:spcPts val="0"/>
              </a:spcAft>
              <a:buSzPts val="1400"/>
              <a:buFont typeface="Arial" panose="020B0604020202020204" pitchFamily="34" charset="0"/>
              <a:buChar char="•"/>
            </a:pPr>
            <a:r>
              <a:rPr lang="en-US" sz="1200" b="1" i="1" u="none" strike="noStrike" dirty="0">
                <a:solidFill>
                  <a:srgbClr val="000000"/>
                </a:solidFill>
                <a:latin typeface="+mn-lt"/>
                <a:ea typeface="Calibri"/>
                <a:cs typeface="Calibri"/>
                <a:sym typeface="Calibri"/>
              </a:rPr>
              <a:t>What you captured.</a:t>
            </a:r>
            <a:endParaRPr dirty="0">
              <a:latin typeface="+mn-lt"/>
            </a:endParaRPr>
          </a:p>
          <a:p>
            <a:pPr marL="171450" lvl="0" indent="-171450" algn="l" rtl="0">
              <a:lnSpc>
                <a:spcPct val="100000"/>
              </a:lnSpc>
              <a:spcBef>
                <a:spcPts val="0"/>
              </a:spcBef>
              <a:spcAft>
                <a:spcPts val="0"/>
              </a:spcAft>
              <a:buSzPts val="1400"/>
              <a:buFont typeface="Arial" panose="020B0604020202020204" pitchFamily="34" charset="0"/>
              <a:buChar char="•"/>
            </a:pPr>
            <a:r>
              <a:rPr lang="en-US" sz="1200" b="1" i="1" u="none" strike="noStrike" dirty="0">
                <a:solidFill>
                  <a:srgbClr val="000000"/>
                </a:solidFill>
                <a:latin typeface="+mn-lt"/>
                <a:ea typeface="Calibri"/>
                <a:cs typeface="Calibri"/>
                <a:sym typeface="Calibri"/>
              </a:rPr>
              <a:t>What you may have missed.</a:t>
            </a:r>
            <a:endParaRPr dirty="0">
              <a:latin typeface="+mn-lt"/>
            </a:endParaRPr>
          </a:p>
          <a:p>
            <a:pPr marL="171450" lvl="0" indent="-171450" algn="l" rtl="0">
              <a:lnSpc>
                <a:spcPct val="100000"/>
              </a:lnSpc>
              <a:spcBef>
                <a:spcPts val="0"/>
              </a:spcBef>
              <a:spcAft>
                <a:spcPts val="0"/>
              </a:spcAft>
              <a:buSzPts val="1400"/>
              <a:buFont typeface="Arial" panose="020B0604020202020204" pitchFamily="34" charset="0"/>
              <a:buChar char="•"/>
            </a:pPr>
            <a:r>
              <a:rPr lang="en-US" sz="1200" b="1" i="1" u="none" strike="noStrike" dirty="0">
                <a:solidFill>
                  <a:srgbClr val="000000"/>
                </a:solidFill>
                <a:latin typeface="+mn-lt"/>
                <a:ea typeface="Calibri"/>
                <a:cs typeface="Calibri"/>
                <a:sym typeface="Calibri"/>
              </a:rPr>
              <a:t>What stands out to you about how the child’s experience is represented.</a:t>
            </a:r>
            <a:br>
              <a:rPr lang="en-US" b="0" dirty="0">
                <a:latin typeface="+mn-lt"/>
              </a:rPr>
            </a:br>
            <a:endParaRPr b="0" dirty="0">
              <a:latin typeface="+mn-lt"/>
            </a:endParaRPr>
          </a:p>
          <a:p>
            <a:pPr marL="0" lvl="0" indent="0" algn="l" rtl="0">
              <a:lnSpc>
                <a:spcPct val="100000"/>
              </a:lnSpc>
              <a:spcBef>
                <a:spcPts val="0"/>
              </a:spcBef>
              <a:spcAft>
                <a:spcPts val="0"/>
              </a:spcAft>
              <a:buSzPts val="1400"/>
              <a:buNone/>
            </a:pPr>
            <a:r>
              <a:rPr lang="en-US" sz="1200" b="1" i="0" u="none" strike="noStrike" dirty="0">
                <a:solidFill>
                  <a:srgbClr val="000000"/>
                </a:solidFill>
                <a:latin typeface="+mn-lt"/>
                <a:ea typeface="Calibri"/>
                <a:cs typeface="Calibri"/>
                <a:sym typeface="Calibri"/>
              </a:rPr>
              <a:t>Facilitator Actions: Display completed:</a:t>
            </a:r>
            <a:r>
              <a:rPr lang="en-US" sz="1200" b="0" i="0" u="none" strike="noStrike" dirty="0">
                <a:solidFill>
                  <a:srgbClr val="000000"/>
                </a:solidFill>
                <a:latin typeface="+mn-lt"/>
                <a:ea typeface="Calibri"/>
                <a:cs typeface="Calibri"/>
                <a:sym typeface="Calibri"/>
              </a:rPr>
              <a:t> Three Houses (Frankie) and  Safety House (Frankie).</a:t>
            </a:r>
            <a:endParaRPr b="0" dirty="0">
              <a:latin typeface="+mn-lt"/>
            </a:endParaRPr>
          </a:p>
          <a:p>
            <a:pPr marL="0" lvl="0" indent="0" algn="l" rtl="0">
              <a:lnSpc>
                <a:spcPct val="100000"/>
              </a:lnSpc>
              <a:spcBef>
                <a:spcPts val="0"/>
              </a:spcBef>
              <a:spcAft>
                <a:spcPts val="0"/>
              </a:spcAft>
              <a:buSzPts val="1400"/>
              <a:buNone/>
            </a:pPr>
            <a:endParaRPr b="0" dirty="0">
              <a:latin typeface="+mn-lt"/>
            </a:endParaRPr>
          </a:p>
          <a:p>
            <a:pPr marL="0" lvl="0" indent="0" algn="l" rtl="0">
              <a:lnSpc>
                <a:spcPct val="100000"/>
              </a:lnSpc>
              <a:spcBef>
                <a:spcPts val="0"/>
              </a:spcBef>
              <a:spcAft>
                <a:spcPts val="0"/>
              </a:spcAft>
              <a:buSzPts val="1400"/>
              <a:buNone/>
            </a:pPr>
            <a:r>
              <a:rPr lang="en-US" sz="1200" b="1" i="0" u="none" strike="noStrike" dirty="0">
                <a:solidFill>
                  <a:srgbClr val="000000"/>
                </a:solidFill>
                <a:latin typeface="+mn-lt"/>
                <a:ea typeface="Calibri"/>
                <a:cs typeface="Calibri"/>
                <a:sym typeface="Calibri"/>
              </a:rPr>
              <a:t>Facilitator Questions: </a:t>
            </a:r>
            <a:r>
              <a:rPr lang="en-US" sz="1200" b="0" i="0" u="none" strike="noStrike" dirty="0">
                <a:solidFill>
                  <a:srgbClr val="000000"/>
                </a:solidFill>
                <a:latin typeface="+mn-lt"/>
                <a:ea typeface="Calibri"/>
                <a:cs typeface="Calibri"/>
                <a:sym typeface="Calibri"/>
              </a:rPr>
              <a:t>(ask the following questions and validate responses)</a:t>
            </a:r>
          </a:p>
          <a:p>
            <a:pPr marL="0" lvl="0" indent="0" algn="l" rtl="0">
              <a:lnSpc>
                <a:spcPct val="100000"/>
              </a:lnSpc>
              <a:spcBef>
                <a:spcPts val="0"/>
              </a:spcBef>
              <a:spcAft>
                <a:spcPts val="0"/>
              </a:spcAft>
              <a:buSzPts val="1400"/>
              <a:buNone/>
            </a:pPr>
            <a:r>
              <a:rPr lang="en-US" sz="1200" b="1" i="0" u="none" strike="noStrike" dirty="0">
                <a:solidFill>
                  <a:srgbClr val="000000"/>
                </a:solidFill>
                <a:latin typeface="+mn-lt"/>
                <a:ea typeface="Calibri"/>
                <a:cs typeface="Calibri"/>
                <a:sym typeface="Calibri"/>
              </a:rPr>
              <a:t>Note: </a:t>
            </a:r>
            <a:r>
              <a:rPr lang="en-US" sz="1200" b="0" i="0" u="none" strike="noStrike" dirty="0">
                <a:solidFill>
                  <a:srgbClr val="000000"/>
                </a:solidFill>
                <a:latin typeface="+mn-lt"/>
                <a:ea typeface="Calibri"/>
                <a:cs typeface="Calibri"/>
                <a:sym typeface="Calibri"/>
              </a:rPr>
              <a:t>After asking each question, allow space for discussion before moving to the next.</a:t>
            </a:r>
            <a:endParaRPr b="0" dirty="0">
              <a:latin typeface="+mn-lt"/>
            </a:endParaRPr>
          </a:p>
          <a:p>
            <a:pPr marL="171450" lvl="0" indent="-171450" algn="l" rtl="0">
              <a:lnSpc>
                <a:spcPct val="100000"/>
              </a:lnSpc>
              <a:spcBef>
                <a:spcPts val="0"/>
              </a:spcBef>
              <a:spcAft>
                <a:spcPts val="0"/>
              </a:spcAft>
              <a:buSzPts val="1400"/>
              <a:buFont typeface="Arial" panose="020B0604020202020204" pitchFamily="34" charset="0"/>
              <a:buChar char="•"/>
            </a:pPr>
            <a:r>
              <a:rPr lang="en-US" sz="1200" b="0" i="0" u="none" strike="noStrike" dirty="0">
                <a:solidFill>
                  <a:srgbClr val="000000"/>
                </a:solidFill>
                <a:latin typeface="+mn-lt"/>
                <a:ea typeface="Calibri"/>
                <a:cs typeface="Calibri"/>
                <a:sym typeface="Calibri"/>
              </a:rPr>
              <a:t>What do you notice in this version?</a:t>
            </a:r>
            <a:endParaRPr dirty="0">
              <a:latin typeface="+mn-lt"/>
            </a:endParaRPr>
          </a:p>
          <a:p>
            <a:pPr marL="171450" lvl="0" indent="-171450" algn="l" rtl="0">
              <a:lnSpc>
                <a:spcPct val="100000"/>
              </a:lnSpc>
              <a:spcBef>
                <a:spcPts val="0"/>
              </a:spcBef>
              <a:spcAft>
                <a:spcPts val="0"/>
              </a:spcAft>
              <a:buSzPts val="1400"/>
              <a:buFont typeface="Arial" panose="020B0604020202020204" pitchFamily="34" charset="0"/>
              <a:buChar char="•"/>
            </a:pPr>
            <a:r>
              <a:rPr lang="en-US" sz="1200" b="0" i="0" u="none" strike="noStrike" dirty="0">
                <a:solidFill>
                  <a:srgbClr val="000000"/>
                </a:solidFill>
                <a:latin typeface="+mn-lt"/>
                <a:ea typeface="Calibri"/>
                <a:cs typeface="Calibri"/>
                <a:sym typeface="Calibri"/>
              </a:rPr>
              <a:t>What did you capture that aligns?</a:t>
            </a:r>
            <a:endParaRPr dirty="0">
              <a:latin typeface="+mn-lt"/>
            </a:endParaRPr>
          </a:p>
          <a:p>
            <a:pPr marL="171450" lvl="0" indent="-171450" algn="l" rtl="0">
              <a:lnSpc>
                <a:spcPct val="100000"/>
              </a:lnSpc>
              <a:spcBef>
                <a:spcPts val="0"/>
              </a:spcBef>
              <a:spcAft>
                <a:spcPts val="0"/>
              </a:spcAft>
              <a:buSzPts val="1400"/>
              <a:buFont typeface="Arial" panose="020B0604020202020204" pitchFamily="34" charset="0"/>
              <a:buChar char="•"/>
            </a:pPr>
            <a:r>
              <a:rPr lang="en-US" sz="1200" b="0" i="0" u="none" strike="noStrike" dirty="0">
                <a:solidFill>
                  <a:srgbClr val="000000"/>
                </a:solidFill>
                <a:latin typeface="+mn-lt"/>
                <a:ea typeface="Calibri"/>
                <a:cs typeface="Calibri"/>
                <a:sym typeface="Calibri"/>
              </a:rPr>
              <a:t>What is different from what you documented?</a:t>
            </a:r>
            <a:endParaRPr dirty="0">
              <a:latin typeface="+mn-lt"/>
            </a:endParaRPr>
          </a:p>
          <a:p>
            <a:pPr marL="171450" lvl="0" indent="-171450" algn="l" rtl="0">
              <a:lnSpc>
                <a:spcPct val="100000"/>
              </a:lnSpc>
              <a:spcBef>
                <a:spcPts val="0"/>
              </a:spcBef>
              <a:spcAft>
                <a:spcPts val="0"/>
              </a:spcAft>
              <a:buSzPts val="1400"/>
              <a:buFont typeface="Arial" panose="020B0604020202020204" pitchFamily="34" charset="0"/>
              <a:buChar char="•"/>
            </a:pPr>
            <a:r>
              <a:rPr lang="en-US" sz="1200" b="0" i="0" u="none" strike="noStrike" dirty="0">
                <a:solidFill>
                  <a:srgbClr val="000000"/>
                </a:solidFill>
                <a:latin typeface="+mn-lt"/>
                <a:ea typeface="Calibri"/>
                <a:cs typeface="Calibri"/>
                <a:sym typeface="Calibri"/>
              </a:rPr>
              <a:t>What feels important about how this is written?</a:t>
            </a:r>
            <a:endParaRPr dirty="0">
              <a:latin typeface="+mn-lt"/>
            </a:endParaRPr>
          </a:p>
          <a:p>
            <a:pPr marL="0" lvl="0" indent="0" algn="l" rtl="0">
              <a:lnSpc>
                <a:spcPct val="100000"/>
              </a:lnSpc>
              <a:spcBef>
                <a:spcPts val="0"/>
              </a:spcBef>
              <a:spcAft>
                <a:spcPts val="0"/>
              </a:spcAft>
              <a:buSzPts val="1400"/>
              <a:buNone/>
            </a:pPr>
            <a:endParaRPr b="0" dirty="0">
              <a:latin typeface="+mn-lt"/>
            </a:endParaRPr>
          </a:p>
          <a:p>
            <a:pPr marL="0" lvl="0" indent="0" algn="l" rtl="0">
              <a:lnSpc>
                <a:spcPct val="100000"/>
              </a:lnSpc>
              <a:spcBef>
                <a:spcPts val="0"/>
              </a:spcBef>
              <a:spcAft>
                <a:spcPts val="0"/>
              </a:spcAft>
              <a:buSzPts val="1400"/>
              <a:buNone/>
            </a:pPr>
            <a:r>
              <a:rPr lang="en-US" sz="1200" b="1" i="0" u="none" strike="noStrike" dirty="0">
                <a:solidFill>
                  <a:srgbClr val="000000"/>
                </a:solidFill>
                <a:latin typeface="+mn-lt"/>
                <a:ea typeface="Calibri"/>
                <a:cs typeface="Calibri"/>
                <a:sym typeface="Calibri"/>
              </a:rPr>
              <a:t>Say: </a:t>
            </a:r>
            <a:endParaRPr b="0" dirty="0">
              <a:latin typeface="+mn-lt"/>
            </a:endParaRPr>
          </a:p>
          <a:p>
            <a:pPr marL="0" lvl="0" indent="0" algn="l" rtl="0">
              <a:lnSpc>
                <a:spcPct val="100000"/>
              </a:lnSpc>
              <a:spcBef>
                <a:spcPts val="0"/>
              </a:spcBef>
              <a:spcAft>
                <a:spcPts val="0"/>
              </a:spcAft>
              <a:buSzPts val="1400"/>
              <a:buNone/>
            </a:pPr>
            <a:r>
              <a:rPr lang="en-US" sz="1200" b="1" i="1" u="none" strike="noStrike" dirty="0">
                <a:solidFill>
                  <a:srgbClr val="000000"/>
                </a:solidFill>
                <a:latin typeface="+mn-lt"/>
                <a:ea typeface="Calibri"/>
                <a:cs typeface="Calibri"/>
                <a:sym typeface="Calibri"/>
              </a:rPr>
              <a:t>Based on everything you’ve gathered so far, what concerns are becoming clearer?</a:t>
            </a:r>
            <a:endParaRPr b="0" dirty="0">
              <a:latin typeface="+mn-lt"/>
            </a:endParaRPr>
          </a:p>
          <a:p>
            <a:pPr marL="0" lvl="0" indent="0" algn="l" rtl="0">
              <a:lnSpc>
                <a:spcPct val="100000"/>
              </a:lnSpc>
              <a:spcBef>
                <a:spcPts val="0"/>
              </a:spcBef>
              <a:spcAft>
                <a:spcPts val="0"/>
              </a:spcAft>
              <a:buSzPts val="1400"/>
              <a:buNone/>
            </a:pPr>
            <a:endParaRPr b="0" dirty="0">
              <a:latin typeface="+mn-lt"/>
            </a:endParaRPr>
          </a:p>
          <a:p>
            <a:pPr marL="0" lvl="0" indent="0" algn="l" rtl="0">
              <a:lnSpc>
                <a:spcPct val="100000"/>
              </a:lnSpc>
              <a:spcBef>
                <a:spcPts val="0"/>
              </a:spcBef>
              <a:spcAft>
                <a:spcPts val="0"/>
              </a:spcAft>
              <a:buSzPts val="1400"/>
              <a:buNone/>
            </a:pPr>
            <a:r>
              <a:rPr lang="en-US" sz="1200" b="1" i="0" u="none" strike="noStrike" dirty="0">
                <a:solidFill>
                  <a:srgbClr val="000000"/>
                </a:solidFill>
                <a:latin typeface="+mn-lt"/>
                <a:ea typeface="Calibri"/>
                <a:cs typeface="Calibri"/>
                <a:sym typeface="Calibri"/>
              </a:rPr>
              <a:t>Facilitator Notes:</a:t>
            </a:r>
            <a:endParaRPr b="0" dirty="0">
              <a:latin typeface="+mn-lt"/>
            </a:endParaRPr>
          </a:p>
          <a:p>
            <a:pPr marL="171450" lvl="0" indent="-171450" algn="l" rtl="0">
              <a:lnSpc>
                <a:spcPct val="100000"/>
              </a:lnSpc>
              <a:spcBef>
                <a:spcPts val="0"/>
              </a:spcBef>
              <a:spcAft>
                <a:spcPts val="0"/>
              </a:spcAft>
              <a:buSzPts val="1400"/>
              <a:buFont typeface="Arial" panose="020B0604020202020204" pitchFamily="34" charset="0"/>
              <a:buChar char="•"/>
            </a:pPr>
            <a:r>
              <a:rPr lang="en-US" sz="1200" b="0" i="0" u="none" strike="noStrike" dirty="0">
                <a:solidFill>
                  <a:srgbClr val="000000"/>
                </a:solidFill>
                <a:latin typeface="+mn-lt"/>
                <a:ea typeface="Calibri"/>
                <a:cs typeface="Calibri"/>
                <a:sym typeface="Calibri"/>
              </a:rPr>
              <a:t>Guide toward patterns, behaviors, and the impact on the child.</a:t>
            </a:r>
            <a:endParaRPr dirty="0">
              <a:latin typeface="+mn-lt"/>
            </a:endParaRPr>
          </a:p>
          <a:p>
            <a:pPr marL="0" lvl="0" indent="0" algn="l" rtl="0">
              <a:lnSpc>
                <a:spcPct val="100000"/>
              </a:lnSpc>
              <a:spcBef>
                <a:spcPts val="0"/>
              </a:spcBef>
              <a:spcAft>
                <a:spcPts val="0"/>
              </a:spcAft>
              <a:buSzPts val="1400"/>
              <a:buNone/>
            </a:pPr>
            <a:endParaRPr b="0" dirty="0">
              <a:latin typeface="+mn-lt"/>
            </a:endParaRPr>
          </a:p>
          <a:p>
            <a:pPr marL="0" lvl="0" indent="0" algn="l" rtl="0">
              <a:lnSpc>
                <a:spcPct val="100000"/>
              </a:lnSpc>
              <a:spcBef>
                <a:spcPts val="0"/>
              </a:spcBef>
              <a:spcAft>
                <a:spcPts val="0"/>
              </a:spcAft>
              <a:buSzPts val="1400"/>
              <a:buNone/>
            </a:pPr>
            <a:r>
              <a:rPr lang="en-US" sz="1200" b="1" i="0" u="none" strike="noStrike" dirty="0">
                <a:solidFill>
                  <a:srgbClr val="000000"/>
                </a:solidFill>
                <a:latin typeface="+mn-lt"/>
                <a:ea typeface="Calibri"/>
                <a:cs typeface="Calibri"/>
                <a:sym typeface="Calibri"/>
              </a:rPr>
              <a:t>Say:</a:t>
            </a:r>
            <a:endParaRPr b="0" dirty="0">
              <a:latin typeface="+mn-lt"/>
            </a:endParaRPr>
          </a:p>
          <a:p>
            <a:pPr marL="0" lvl="0" indent="0" algn="l" rtl="0">
              <a:lnSpc>
                <a:spcPct val="100000"/>
              </a:lnSpc>
              <a:spcBef>
                <a:spcPts val="0"/>
              </a:spcBef>
              <a:spcAft>
                <a:spcPts val="0"/>
              </a:spcAft>
              <a:buSzPts val="1400"/>
              <a:buNone/>
            </a:pPr>
            <a:r>
              <a:rPr lang="en-US" sz="1200" b="1" i="1" u="none" strike="noStrike" dirty="0">
                <a:solidFill>
                  <a:srgbClr val="000000"/>
                </a:solidFill>
                <a:latin typeface="+mn-lt"/>
                <a:ea typeface="Calibri"/>
                <a:cs typeface="Calibri"/>
                <a:sym typeface="Calibri"/>
              </a:rPr>
              <a:t>This information will help identify potential safety threats in the remainder of the day.</a:t>
            </a:r>
            <a:endParaRPr b="0" dirty="0">
              <a:latin typeface="+mn-lt"/>
            </a:endParaRPr>
          </a:p>
          <a:p>
            <a:pPr marL="0" lvl="0" indent="0" algn="l" rtl="0">
              <a:lnSpc>
                <a:spcPct val="100000"/>
              </a:lnSpc>
              <a:spcBef>
                <a:spcPts val="0"/>
              </a:spcBef>
              <a:spcAft>
                <a:spcPts val="0"/>
              </a:spcAft>
              <a:buSzPts val="1400"/>
              <a:buNone/>
            </a:pPr>
            <a:endParaRPr b="0" dirty="0">
              <a:latin typeface="+mn-lt"/>
            </a:endParaRPr>
          </a:p>
          <a:p>
            <a:pPr marL="0" lvl="0" indent="0" algn="l" rtl="0">
              <a:lnSpc>
                <a:spcPct val="100000"/>
              </a:lnSpc>
              <a:spcBef>
                <a:spcPts val="0"/>
              </a:spcBef>
              <a:spcAft>
                <a:spcPts val="0"/>
              </a:spcAft>
              <a:buSzPts val="1400"/>
              <a:buNone/>
            </a:pPr>
            <a:r>
              <a:rPr lang="en-US" sz="1200" b="1" i="0" u="none" strike="noStrike" dirty="0">
                <a:solidFill>
                  <a:srgbClr val="000000"/>
                </a:solidFill>
                <a:latin typeface="+mn-lt"/>
                <a:ea typeface="Calibri"/>
                <a:cs typeface="Calibri"/>
                <a:sym typeface="Calibri"/>
              </a:rPr>
              <a:t>Key Points</a:t>
            </a:r>
            <a:r>
              <a:rPr lang="en-US" sz="1200" b="0" i="0" u="none" strike="noStrike" dirty="0">
                <a:solidFill>
                  <a:srgbClr val="000000"/>
                </a:solidFill>
                <a:latin typeface="+mn-lt"/>
                <a:ea typeface="Calibri"/>
                <a:cs typeface="Calibri"/>
                <a:sym typeface="Calibri"/>
              </a:rPr>
              <a:t> (ensure the following are covered):</a:t>
            </a:r>
            <a:endParaRPr b="0" dirty="0">
              <a:latin typeface="+mn-lt"/>
            </a:endParaRPr>
          </a:p>
          <a:p>
            <a:pPr marL="171450" lvl="0" indent="-171450" algn="l" rtl="0">
              <a:lnSpc>
                <a:spcPct val="100000"/>
              </a:lnSpc>
              <a:spcBef>
                <a:spcPts val="0"/>
              </a:spcBef>
              <a:spcAft>
                <a:spcPts val="0"/>
              </a:spcAft>
              <a:buSzPts val="1400"/>
              <a:buFont typeface="Arial" panose="020B0604020202020204" pitchFamily="34" charset="0"/>
              <a:buChar char="•"/>
            </a:pPr>
            <a:r>
              <a:rPr lang="en-US" sz="1200" b="0" i="0" u="none" strike="noStrike" dirty="0">
                <a:solidFill>
                  <a:srgbClr val="000000"/>
                </a:solidFill>
                <a:latin typeface="+mn-lt"/>
                <a:ea typeface="Calibri"/>
                <a:cs typeface="Calibri"/>
                <a:sym typeface="Calibri"/>
              </a:rPr>
              <a:t>The child’s voice provides critical information.</a:t>
            </a:r>
            <a:endParaRPr dirty="0">
              <a:latin typeface="+mn-lt"/>
            </a:endParaRPr>
          </a:p>
          <a:p>
            <a:pPr marL="171450" lvl="0" indent="-171450" algn="l" rtl="0">
              <a:lnSpc>
                <a:spcPct val="100000"/>
              </a:lnSpc>
              <a:spcBef>
                <a:spcPts val="0"/>
              </a:spcBef>
              <a:spcAft>
                <a:spcPts val="0"/>
              </a:spcAft>
              <a:buSzPts val="1400"/>
              <a:buFont typeface="Arial" panose="020B0604020202020204" pitchFamily="34" charset="0"/>
              <a:buChar char="•"/>
            </a:pPr>
            <a:r>
              <a:rPr lang="en-US" sz="1200" b="0" i="0" u="none" strike="noStrike" dirty="0">
                <a:solidFill>
                  <a:srgbClr val="000000"/>
                </a:solidFill>
                <a:latin typeface="+mn-lt"/>
                <a:ea typeface="Calibri"/>
                <a:cs typeface="Calibri"/>
                <a:sym typeface="Calibri"/>
              </a:rPr>
              <a:t>The SOP tools help organize and clarify the information that the Specialist receives. </a:t>
            </a:r>
            <a:endParaRPr dirty="0">
              <a:latin typeface="+mn-lt"/>
            </a:endParaRPr>
          </a:p>
          <a:p>
            <a:pPr marL="171450" lvl="0" indent="-171450" algn="l" rtl="0">
              <a:lnSpc>
                <a:spcPct val="100000"/>
              </a:lnSpc>
              <a:spcBef>
                <a:spcPts val="0"/>
              </a:spcBef>
              <a:spcAft>
                <a:spcPts val="0"/>
              </a:spcAft>
              <a:buSzPts val="1400"/>
              <a:buFont typeface="Arial" panose="020B0604020202020204" pitchFamily="34" charset="0"/>
              <a:buChar char="•"/>
            </a:pPr>
            <a:r>
              <a:rPr lang="en-US" sz="1200" b="0" i="0" u="none" strike="noStrike" dirty="0">
                <a:solidFill>
                  <a:srgbClr val="000000"/>
                </a:solidFill>
                <a:latin typeface="+mn-lt"/>
                <a:ea typeface="Calibri"/>
                <a:cs typeface="Calibri"/>
                <a:sym typeface="Calibri"/>
              </a:rPr>
              <a:t>Information must be integrated across sources.</a:t>
            </a:r>
            <a:endParaRPr dirty="0">
              <a:latin typeface="+mn-lt"/>
            </a:endParaRPr>
          </a:p>
          <a:p>
            <a:pPr marL="171450" lvl="0" indent="-171450" algn="l" rtl="0">
              <a:lnSpc>
                <a:spcPct val="100000"/>
              </a:lnSpc>
              <a:spcBef>
                <a:spcPts val="0"/>
              </a:spcBef>
              <a:spcAft>
                <a:spcPts val="0"/>
              </a:spcAft>
              <a:buSzPts val="1400"/>
              <a:buFont typeface="Arial" panose="020B0604020202020204" pitchFamily="34" charset="0"/>
              <a:buChar char="•"/>
            </a:pPr>
            <a:r>
              <a:rPr lang="en-US" sz="1200" b="0" i="0" u="none" strike="noStrike" dirty="0">
                <a:solidFill>
                  <a:srgbClr val="000000"/>
                </a:solidFill>
                <a:latin typeface="+mn-lt"/>
                <a:ea typeface="Calibri"/>
                <a:cs typeface="Calibri"/>
                <a:sym typeface="Calibri"/>
              </a:rPr>
              <a:t>Understanding develops over time.</a:t>
            </a:r>
            <a:endParaRPr dirty="0">
              <a:latin typeface="+mn-lt"/>
            </a:endParaRPr>
          </a:p>
          <a:p>
            <a:pPr marL="171450" lvl="0" indent="-171450" algn="l" rtl="0">
              <a:lnSpc>
                <a:spcPct val="100000"/>
              </a:lnSpc>
              <a:spcBef>
                <a:spcPts val="0"/>
              </a:spcBef>
              <a:spcAft>
                <a:spcPts val="0"/>
              </a:spcAft>
              <a:buSzPts val="1400"/>
              <a:buFont typeface="Arial" panose="020B0604020202020204" pitchFamily="34" charset="0"/>
              <a:buChar char="•"/>
            </a:pPr>
            <a:r>
              <a:rPr lang="en-US" sz="1200" b="0" i="0" u="none" strike="noStrike" dirty="0">
                <a:solidFill>
                  <a:srgbClr val="000000"/>
                </a:solidFill>
                <a:latin typeface="+mn-lt"/>
                <a:ea typeface="Calibri"/>
                <a:cs typeface="Calibri"/>
                <a:sym typeface="Calibri"/>
              </a:rPr>
              <a:t>Patterns matter more than individual statements.</a:t>
            </a:r>
            <a:endParaRPr dirty="0">
              <a:latin typeface="+mn-lt"/>
            </a:endParaRPr>
          </a:p>
        </p:txBody>
      </p:sp>
      <p:sp>
        <p:nvSpPr>
          <p:cNvPr id="541" name="Google Shape;541;g3f5a348ccf5_0_250:notes"/>
          <p:cNvSpPr>
            <a:spLocks noGrp="1" noRot="1" noChangeAspect="1"/>
          </p:cNvSpPr>
          <p:nvPr>
            <p:ph type="sldImg" idx="3"/>
          </p:nvPr>
        </p:nvSpPr>
        <p:spPr>
          <a:xfrm>
            <a:off x="679450" y="884238"/>
            <a:ext cx="5519738" cy="3105150"/>
          </a:xfrm>
          <a:custGeom>
            <a:avLst/>
            <a:gdLst/>
            <a:ahLst/>
            <a:cxnLst/>
            <a:rect l="l" t="t" r="r" b="b"/>
            <a:pathLst>
              <a:path w="120000" h="120000" extrusionOk="0">
                <a:moveTo>
                  <a:pt x="0" y="0"/>
                </a:moveTo>
                <a:lnTo>
                  <a:pt x="120000" y="0"/>
                </a:lnTo>
                <a:lnTo>
                  <a:pt x="120000" y="120000"/>
                </a:lnTo>
                <a:lnTo>
                  <a:pt x="0" y="120000"/>
                </a:lnTo>
                <a:close/>
              </a:path>
            </a:pathLst>
          </a:custGeom>
          <a:noFill/>
          <a:ln w="12450" cap="flat" cmpd="sng">
            <a:solidFill>
              <a:srgbClr val="000000"/>
            </a:solidFill>
            <a:prstDash val="solid"/>
            <a:round/>
            <a:headEnd type="none" w="sm" len="sm"/>
            <a:tailEnd type="none" w="sm" len="sm"/>
          </a:ln>
        </p:spPr>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7"/>
        <p:cNvGrpSpPr/>
        <p:nvPr/>
      </p:nvGrpSpPr>
      <p:grpSpPr>
        <a:xfrm>
          <a:off x="0" y="0"/>
          <a:ext cx="0" cy="0"/>
          <a:chOff x="0" y="0"/>
          <a:chExt cx="0" cy="0"/>
        </a:xfrm>
      </p:grpSpPr>
      <p:sp>
        <p:nvSpPr>
          <p:cNvPr id="548" name="Google Shape;548;p40:notes"/>
          <p:cNvSpPr>
            <a:spLocks noGrp="1" noRot="1" noChangeAspect="1"/>
          </p:cNvSpPr>
          <p:nvPr>
            <p:ph type="sldImg" idx="2"/>
          </p:nvPr>
        </p:nvSpPr>
        <p:spPr>
          <a:xfrm>
            <a:off x="685800" y="928688"/>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49" name="Google Shape;549;p40:notes"/>
          <p:cNvSpPr txBox="1">
            <a:spLocks noGrp="1"/>
          </p:cNvSpPr>
          <p:nvPr>
            <p:ph type="body" idx="1"/>
          </p:nvPr>
        </p:nvSpPr>
        <p:spPr>
          <a:xfrm>
            <a:off x="685800" y="4014788"/>
            <a:ext cx="5486400" cy="420052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sz="1200" b="1" i="0" u="none" strike="noStrike" dirty="0">
                <a:solidFill>
                  <a:srgbClr val="000000"/>
                </a:solidFill>
                <a:latin typeface="+mn-lt"/>
                <a:ea typeface="Calibri"/>
                <a:cs typeface="Calibri"/>
                <a:sym typeface="Calibri"/>
              </a:rPr>
              <a:t>BRINGING THE INFORMATION TOGETHER</a:t>
            </a:r>
            <a:br>
              <a:rPr lang="en-US" b="0" dirty="0">
                <a:latin typeface="+mn-lt"/>
              </a:rPr>
            </a:br>
            <a:endParaRPr b="0" dirty="0">
              <a:latin typeface="+mn-lt"/>
            </a:endParaRPr>
          </a:p>
          <a:p>
            <a:pPr marL="0" lvl="0" indent="0" algn="l" rtl="0">
              <a:lnSpc>
                <a:spcPct val="100000"/>
              </a:lnSpc>
              <a:spcBef>
                <a:spcPts val="0"/>
              </a:spcBef>
              <a:spcAft>
                <a:spcPts val="0"/>
              </a:spcAft>
              <a:buSzPts val="1400"/>
              <a:buNone/>
            </a:pPr>
            <a:r>
              <a:rPr lang="en-US" sz="1200" b="1" i="0" u="none" strike="noStrike" dirty="0">
                <a:solidFill>
                  <a:srgbClr val="000000"/>
                </a:solidFill>
                <a:latin typeface="+mn-lt"/>
                <a:ea typeface="Calibri"/>
                <a:cs typeface="Calibri"/>
                <a:sym typeface="Calibri"/>
              </a:rPr>
              <a:t>Time:</a:t>
            </a:r>
            <a:r>
              <a:rPr lang="en-US" sz="1200" b="0" i="0" u="none" strike="noStrike" dirty="0">
                <a:solidFill>
                  <a:srgbClr val="000000"/>
                </a:solidFill>
                <a:latin typeface="+mn-lt"/>
                <a:ea typeface="Calibri"/>
                <a:cs typeface="Calibri"/>
                <a:sym typeface="Calibri"/>
              </a:rPr>
              <a:t> 5 minutes</a:t>
            </a:r>
            <a:endParaRPr b="0" dirty="0">
              <a:latin typeface="+mn-lt"/>
            </a:endParaRPr>
          </a:p>
          <a:p>
            <a:pPr marL="0" lvl="0" indent="0" algn="l" rtl="0">
              <a:lnSpc>
                <a:spcPct val="100000"/>
              </a:lnSpc>
              <a:spcBef>
                <a:spcPts val="0"/>
              </a:spcBef>
              <a:spcAft>
                <a:spcPts val="0"/>
              </a:spcAft>
              <a:buSzPts val="1400"/>
              <a:buNone/>
            </a:pPr>
            <a:r>
              <a:rPr lang="en-US" sz="1200" b="1" i="0" u="none" strike="noStrike" dirty="0">
                <a:solidFill>
                  <a:srgbClr val="000000"/>
                </a:solidFill>
                <a:latin typeface="+mn-lt"/>
                <a:ea typeface="Calibri"/>
                <a:cs typeface="Calibri"/>
                <a:sym typeface="Calibri"/>
              </a:rPr>
              <a:t>Purpose: </a:t>
            </a:r>
            <a:r>
              <a:rPr lang="en-US" sz="1200" b="0" i="0" u="none" strike="noStrike" dirty="0">
                <a:solidFill>
                  <a:srgbClr val="000000"/>
                </a:solidFill>
                <a:latin typeface="+mn-lt"/>
                <a:ea typeface="Calibri"/>
                <a:cs typeface="Calibri"/>
                <a:sym typeface="Calibri"/>
              </a:rPr>
              <a:t>To close out the structured simulations, reinforce key learning from both interviews, and transition participants to lunch before continuing the investigation process</a:t>
            </a:r>
            <a:endParaRPr b="0" dirty="0">
              <a:latin typeface="+mn-lt"/>
            </a:endParaRPr>
          </a:p>
          <a:p>
            <a:pPr marL="0" lvl="0" indent="0" algn="l" rtl="0">
              <a:lnSpc>
                <a:spcPct val="100000"/>
              </a:lnSpc>
              <a:spcBef>
                <a:spcPts val="0"/>
              </a:spcBef>
              <a:spcAft>
                <a:spcPts val="0"/>
              </a:spcAft>
              <a:buSzPts val="1400"/>
              <a:buNone/>
            </a:pPr>
            <a:endParaRPr b="0" dirty="0">
              <a:latin typeface="+mn-lt"/>
            </a:endParaRPr>
          </a:p>
          <a:p>
            <a:pPr marL="0" lvl="0" indent="0" algn="l" rtl="0">
              <a:lnSpc>
                <a:spcPct val="100000"/>
              </a:lnSpc>
              <a:spcBef>
                <a:spcPts val="0"/>
              </a:spcBef>
              <a:spcAft>
                <a:spcPts val="0"/>
              </a:spcAft>
              <a:buSzPts val="1400"/>
              <a:buNone/>
            </a:pPr>
            <a:r>
              <a:rPr lang="en-US" sz="1200" b="1" i="0" u="none" strike="noStrike" dirty="0">
                <a:solidFill>
                  <a:srgbClr val="000000"/>
                </a:solidFill>
                <a:latin typeface="+mn-lt"/>
                <a:ea typeface="Calibri"/>
                <a:cs typeface="Calibri"/>
                <a:sym typeface="Calibri"/>
              </a:rPr>
              <a:t>Facilitator Question:</a:t>
            </a:r>
            <a:endParaRPr b="0" dirty="0">
              <a:latin typeface="+mn-lt"/>
            </a:endParaRPr>
          </a:p>
          <a:p>
            <a:pPr marL="0" lvl="0" indent="-88900" algn="l" rtl="0">
              <a:lnSpc>
                <a:spcPct val="100000"/>
              </a:lnSpc>
              <a:spcBef>
                <a:spcPts val="0"/>
              </a:spcBef>
              <a:spcAft>
                <a:spcPts val="0"/>
              </a:spcAft>
              <a:buSzPts val="1400"/>
              <a:buFont typeface="Arial"/>
              <a:buChar char="•"/>
            </a:pPr>
            <a:r>
              <a:rPr lang="en-US" sz="1200" b="0" i="0" u="none" strike="noStrike" dirty="0">
                <a:solidFill>
                  <a:srgbClr val="000000"/>
                </a:solidFill>
                <a:latin typeface="+mn-lt"/>
                <a:ea typeface="Calibri"/>
                <a:cs typeface="Calibri"/>
                <a:sym typeface="Calibri"/>
              </a:rPr>
              <a:t>What is one thing that became clearer to you during these interviews?</a:t>
            </a:r>
            <a:endParaRPr dirty="0">
              <a:latin typeface="+mn-lt"/>
            </a:endParaRPr>
          </a:p>
          <a:p>
            <a:pPr marL="0" lvl="0" indent="0" algn="l" rtl="0">
              <a:lnSpc>
                <a:spcPct val="100000"/>
              </a:lnSpc>
              <a:spcBef>
                <a:spcPts val="0"/>
              </a:spcBef>
              <a:spcAft>
                <a:spcPts val="0"/>
              </a:spcAft>
              <a:buSzPts val="1400"/>
              <a:buNone/>
            </a:pPr>
            <a:endParaRPr b="0" dirty="0">
              <a:latin typeface="+mn-lt"/>
            </a:endParaRPr>
          </a:p>
          <a:p>
            <a:pPr marL="0" lvl="0" indent="0" algn="l" rtl="0">
              <a:lnSpc>
                <a:spcPct val="100000"/>
              </a:lnSpc>
              <a:spcBef>
                <a:spcPts val="0"/>
              </a:spcBef>
              <a:spcAft>
                <a:spcPts val="0"/>
              </a:spcAft>
              <a:buSzPts val="1400"/>
              <a:buNone/>
            </a:pPr>
            <a:r>
              <a:rPr lang="en-US" sz="1200" b="1" i="0" u="none" strike="noStrike" dirty="0">
                <a:solidFill>
                  <a:srgbClr val="000000"/>
                </a:solidFill>
                <a:latin typeface="+mn-lt"/>
                <a:ea typeface="Calibri"/>
                <a:cs typeface="Calibri"/>
                <a:sym typeface="Calibri"/>
              </a:rPr>
              <a:t>Facilitator Answers:</a:t>
            </a:r>
            <a:endParaRPr b="0" dirty="0">
              <a:latin typeface="+mn-lt"/>
            </a:endParaRPr>
          </a:p>
          <a:p>
            <a:pPr marL="171450" lvl="0" indent="-171450" algn="l" rtl="0">
              <a:lnSpc>
                <a:spcPct val="100000"/>
              </a:lnSpc>
              <a:spcBef>
                <a:spcPts val="0"/>
              </a:spcBef>
              <a:spcAft>
                <a:spcPts val="0"/>
              </a:spcAft>
              <a:buSzPts val="1400"/>
              <a:buFont typeface="Arial" panose="020B0604020202020204" pitchFamily="34" charset="0"/>
              <a:buChar char="•"/>
            </a:pPr>
            <a:r>
              <a:rPr lang="en-US" sz="1200" b="0" i="0" u="none" strike="noStrike" dirty="0">
                <a:solidFill>
                  <a:srgbClr val="000000"/>
                </a:solidFill>
                <a:latin typeface="+mn-lt"/>
                <a:ea typeface="Calibri"/>
                <a:cs typeface="Calibri"/>
                <a:sym typeface="Calibri"/>
              </a:rPr>
              <a:t>Differences between sources.</a:t>
            </a:r>
            <a:endParaRPr dirty="0">
              <a:latin typeface="+mn-lt"/>
            </a:endParaRPr>
          </a:p>
          <a:p>
            <a:pPr marL="171450" lvl="0" indent="-171450" algn="l" rtl="0">
              <a:lnSpc>
                <a:spcPct val="100000"/>
              </a:lnSpc>
              <a:spcBef>
                <a:spcPts val="0"/>
              </a:spcBef>
              <a:spcAft>
                <a:spcPts val="0"/>
              </a:spcAft>
              <a:buSzPts val="1400"/>
              <a:buFont typeface="Arial" panose="020B0604020202020204" pitchFamily="34" charset="0"/>
              <a:buChar char="•"/>
            </a:pPr>
            <a:r>
              <a:rPr lang="en-US" sz="1200" b="0" i="0" u="none" strike="noStrike" dirty="0">
                <a:solidFill>
                  <a:srgbClr val="000000"/>
                </a:solidFill>
                <a:latin typeface="+mn-lt"/>
                <a:ea typeface="Calibri"/>
                <a:cs typeface="Calibri"/>
                <a:sym typeface="Calibri"/>
              </a:rPr>
              <a:t>The child’s experience.</a:t>
            </a:r>
            <a:endParaRPr dirty="0">
              <a:latin typeface="+mn-lt"/>
            </a:endParaRPr>
          </a:p>
          <a:p>
            <a:pPr marL="171450" lvl="0" indent="-171450" algn="l" rtl="0">
              <a:lnSpc>
                <a:spcPct val="100000"/>
              </a:lnSpc>
              <a:spcBef>
                <a:spcPts val="0"/>
              </a:spcBef>
              <a:spcAft>
                <a:spcPts val="0"/>
              </a:spcAft>
              <a:buSzPts val="1400"/>
              <a:buFont typeface="Arial" panose="020B0604020202020204" pitchFamily="34" charset="0"/>
              <a:buChar char="•"/>
            </a:pPr>
            <a:r>
              <a:rPr lang="en-US" sz="1200" b="0" i="0" u="none" strike="noStrike" dirty="0">
                <a:solidFill>
                  <a:srgbClr val="000000"/>
                </a:solidFill>
                <a:latin typeface="+mn-lt"/>
                <a:ea typeface="Calibri"/>
                <a:cs typeface="Calibri"/>
                <a:sym typeface="Calibri"/>
              </a:rPr>
              <a:t>The caregiver’s functioning.</a:t>
            </a:r>
            <a:endParaRPr dirty="0">
              <a:latin typeface="+mn-lt"/>
            </a:endParaRPr>
          </a:p>
          <a:p>
            <a:pPr marL="171450" lvl="0" indent="-171450" algn="l" rtl="0">
              <a:lnSpc>
                <a:spcPct val="100000"/>
              </a:lnSpc>
              <a:spcBef>
                <a:spcPts val="0"/>
              </a:spcBef>
              <a:spcAft>
                <a:spcPts val="0"/>
              </a:spcAft>
              <a:buSzPts val="1400"/>
              <a:buFont typeface="Arial" panose="020B0604020202020204" pitchFamily="34" charset="0"/>
              <a:buChar char="•"/>
            </a:pPr>
            <a:r>
              <a:rPr lang="en-US" sz="1200" b="0" i="0" u="none" strike="noStrike" dirty="0">
                <a:solidFill>
                  <a:srgbClr val="000000"/>
                </a:solidFill>
                <a:latin typeface="+mn-lt"/>
                <a:ea typeface="Calibri"/>
                <a:cs typeface="Calibri"/>
                <a:sym typeface="Calibri"/>
              </a:rPr>
              <a:t>Supervision and caregiving concerns.</a:t>
            </a:r>
            <a:br>
              <a:rPr lang="en-US" b="0" dirty="0">
                <a:latin typeface="+mn-lt"/>
              </a:rPr>
            </a:br>
            <a:endParaRPr b="0" dirty="0">
              <a:latin typeface="+mn-lt"/>
            </a:endParaRPr>
          </a:p>
          <a:p>
            <a:pPr marL="0" lvl="0" indent="0" algn="l" rtl="0">
              <a:lnSpc>
                <a:spcPct val="100000"/>
              </a:lnSpc>
              <a:spcBef>
                <a:spcPts val="0"/>
              </a:spcBef>
              <a:spcAft>
                <a:spcPts val="0"/>
              </a:spcAft>
              <a:buSzPts val="1400"/>
              <a:buNone/>
            </a:pPr>
            <a:r>
              <a:rPr lang="en-US" sz="1200" b="1" i="0" u="none" strike="noStrike" dirty="0">
                <a:solidFill>
                  <a:srgbClr val="000000"/>
                </a:solidFill>
                <a:latin typeface="+mn-lt"/>
                <a:ea typeface="Calibri"/>
                <a:cs typeface="Calibri"/>
                <a:sym typeface="Calibri"/>
              </a:rPr>
              <a:t>Say:</a:t>
            </a:r>
            <a:endParaRPr b="0" dirty="0">
              <a:latin typeface="+mn-lt"/>
            </a:endParaRPr>
          </a:p>
          <a:p>
            <a:pPr marL="0" lvl="0" indent="0" algn="l" rtl="0">
              <a:lnSpc>
                <a:spcPct val="100000"/>
              </a:lnSpc>
              <a:spcBef>
                <a:spcPts val="0"/>
              </a:spcBef>
              <a:spcAft>
                <a:spcPts val="0"/>
              </a:spcAft>
              <a:buSzPts val="1400"/>
              <a:buNone/>
            </a:pPr>
            <a:r>
              <a:rPr lang="en-US" sz="1200" b="1" i="1" u="none" strike="noStrike" dirty="0">
                <a:solidFill>
                  <a:srgbClr val="000000"/>
                </a:solidFill>
                <a:latin typeface="+mn-lt"/>
                <a:ea typeface="Calibri"/>
                <a:cs typeface="Calibri"/>
                <a:sym typeface="Calibri"/>
              </a:rPr>
              <a:t>You have now conducted two separate interviews and began to build a more complete understanding of what is happening in this family. You gathered information from the child and the caregiver and had the opportunity to compare what was shared in both interactions. You also used the tools to capture the child’s voice and organize what you were learning in real time.</a:t>
            </a:r>
            <a:br>
              <a:rPr lang="en-US" b="0" dirty="0">
                <a:latin typeface="+mn-lt"/>
              </a:rPr>
            </a:br>
            <a:endParaRPr b="0" dirty="0">
              <a:latin typeface="+mn-lt"/>
            </a:endParaRPr>
          </a:p>
          <a:p>
            <a:pPr marL="0" lvl="0" indent="0" algn="l" rtl="0">
              <a:lnSpc>
                <a:spcPct val="100000"/>
              </a:lnSpc>
              <a:spcBef>
                <a:spcPts val="0"/>
              </a:spcBef>
              <a:spcAft>
                <a:spcPts val="0"/>
              </a:spcAft>
              <a:buSzPts val="1400"/>
              <a:buNone/>
            </a:pPr>
            <a:r>
              <a:rPr lang="en-US" sz="1200" b="1" i="1" u="none" strike="noStrike" dirty="0">
                <a:solidFill>
                  <a:srgbClr val="000000"/>
                </a:solidFill>
                <a:latin typeface="+mn-lt"/>
                <a:ea typeface="Calibri"/>
                <a:cs typeface="Calibri"/>
                <a:sym typeface="Calibri"/>
              </a:rPr>
              <a:t>At this point in the investigation, you should be starting to see patterns and connections across the information you have gathered. Your understanding is developing but remains incomplete. After lunch, you will continue the investigation by receiving additional information and reassessing what you know so far. As you move forward, continue thinking about how all the information fits together and what it may mean for the children's safety.</a:t>
            </a:r>
            <a:br>
              <a:rPr lang="en-US" b="0" dirty="0">
                <a:latin typeface="+mn-lt"/>
              </a:rPr>
            </a:br>
            <a:endParaRPr b="0" dirty="0">
              <a:latin typeface="+mn-lt"/>
            </a:endParaRPr>
          </a:p>
          <a:p>
            <a:pPr marL="0" lvl="0" indent="0" algn="l" rtl="0">
              <a:lnSpc>
                <a:spcPct val="100000"/>
              </a:lnSpc>
              <a:spcBef>
                <a:spcPts val="0"/>
              </a:spcBef>
              <a:spcAft>
                <a:spcPts val="0"/>
              </a:spcAft>
              <a:buSzPts val="1400"/>
              <a:buNone/>
            </a:pPr>
            <a:r>
              <a:rPr lang="en-US" sz="1200" b="1" i="1" u="none" strike="noStrike" dirty="0">
                <a:solidFill>
                  <a:srgbClr val="000000"/>
                </a:solidFill>
                <a:latin typeface="+mn-lt"/>
                <a:ea typeface="Calibri"/>
                <a:cs typeface="Calibri"/>
                <a:sym typeface="Calibri"/>
              </a:rPr>
              <a:t>We are now going to break for lunch.</a:t>
            </a:r>
            <a:br>
              <a:rPr lang="en-US" b="0" dirty="0">
                <a:latin typeface="+mn-lt"/>
              </a:rPr>
            </a:br>
            <a:endParaRPr b="0" dirty="0">
              <a:latin typeface="+mn-lt"/>
            </a:endParaRPr>
          </a:p>
          <a:p>
            <a:pPr marL="0" lvl="0" indent="0" algn="l" rtl="0">
              <a:lnSpc>
                <a:spcPct val="100000"/>
              </a:lnSpc>
              <a:spcBef>
                <a:spcPts val="0"/>
              </a:spcBef>
              <a:spcAft>
                <a:spcPts val="0"/>
              </a:spcAft>
              <a:buSzPts val="1400"/>
              <a:buNone/>
            </a:pPr>
            <a:r>
              <a:rPr lang="en-US" sz="1200" b="1" i="0" u="none" strike="noStrike" dirty="0">
                <a:solidFill>
                  <a:srgbClr val="000000"/>
                </a:solidFill>
                <a:latin typeface="+mn-lt"/>
                <a:ea typeface="Calibri"/>
                <a:cs typeface="Calibri"/>
                <a:sym typeface="Calibri"/>
              </a:rPr>
              <a:t>Key Points:</a:t>
            </a:r>
            <a:r>
              <a:rPr lang="en-US" sz="1200" b="0" i="0" u="none" strike="noStrike" dirty="0">
                <a:solidFill>
                  <a:srgbClr val="000000"/>
                </a:solidFill>
                <a:latin typeface="+mn-lt"/>
                <a:ea typeface="Calibri"/>
                <a:cs typeface="Calibri"/>
                <a:sym typeface="Calibri"/>
              </a:rPr>
              <a:t> (ensure the following are covered)</a:t>
            </a:r>
            <a:endParaRPr b="0" dirty="0">
              <a:latin typeface="+mn-lt"/>
            </a:endParaRPr>
          </a:p>
          <a:p>
            <a:pPr marL="171450" lvl="0" indent="-171450" algn="l" rtl="0">
              <a:lnSpc>
                <a:spcPct val="100000"/>
              </a:lnSpc>
              <a:spcBef>
                <a:spcPts val="0"/>
              </a:spcBef>
              <a:spcAft>
                <a:spcPts val="0"/>
              </a:spcAft>
              <a:buSzPts val="1400"/>
              <a:buFont typeface="Arial" panose="020B0604020202020204" pitchFamily="34" charset="0"/>
              <a:buChar char="•"/>
            </a:pPr>
            <a:r>
              <a:rPr lang="en-US" sz="1200" b="0" i="0" u="none" strike="noStrike" dirty="0">
                <a:solidFill>
                  <a:srgbClr val="000000"/>
                </a:solidFill>
                <a:latin typeface="+mn-lt"/>
                <a:ea typeface="Calibri"/>
                <a:cs typeface="Calibri"/>
                <a:sym typeface="Calibri"/>
              </a:rPr>
              <a:t>Information comes from multiple sources.</a:t>
            </a:r>
            <a:endParaRPr dirty="0">
              <a:latin typeface="+mn-lt"/>
            </a:endParaRPr>
          </a:p>
          <a:p>
            <a:pPr marL="171450" lvl="0" indent="-171450" algn="l" rtl="0">
              <a:lnSpc>
                <a:spcPct val="100000"/>
              </a:lnSpc>
              <a:spcBef>
                <a:spcPts val="0"/>
              </a:spcBef>
              <a:spcAft>
                <a:spcPts val="0"/>
              </a:spcAft>
              <a:buSzPts val="1400"/>
              <a:buFont typeface="Arial" panose="020B0604020202020204" pitchFamily="34" charset="0"/>
              <a:buChar char="•"/>
            </a:pPr>
            <a:r>
              <a:rPr lang="en-US" sz="1200" b="0" i="0" u="none" strike="noStrike" dirty="0">
                <a:solidFill>
                  <a:srgbClr val="000000"/>
                </a:solidFill>
                <a:latin typeface="+mn-lt"/>
                <a:ea typeface="Calibri"/>
                <a:cs typeface="Calibri"/>
                <a:sym typeface="Calibri"/>
              </a:rPr>
              <a:t>Understanding develops over time.</a:t>
            </a:r>
            <a:endParaRPr dirty="0">
              <a:latin typeface="+mn-lt"/>
            </a:endParaRPr>
          </a:p>
          <a:p>
            <a:pPr marL="171450" lvl="0" indent="-171450" algn="l" rtl="0">
              <a:lnSpc>
                <a:spcPct val="100000"/>
              </a:lnSpc>
              <a:spcBef>
                <a:spcPts val="0"/>
              </a:spcBef>
              <a:spcAft>
                <a:spcPts val="0"/>
              </a:spcAft>
              <a:buSzPts val="1400"/>
              <a:buFont typeface="Arial" panose="020B0604020202020204" pitchFamily="34" charset="0"/>
              <a:buChar char="•"/>
            </a:pPr>
            <a:r>
              <a:rPr lang="en-US" sz="1200" b="0" i="0" u="none" strike="noStrike" dirty="0">
                <a:solidFill>
                  <a:srgbClr val="000000"/>
                </a:solidFill>
                <a:latin typeface="+mn-lt"/>
                <a:ea typeface="Calibri"/>
                <a:cs typeface="Calibri"/>
                <a:sym typeface="Calibri"/>
              </a:rPr>
              <a:t>Patterns are beginning to emerge.</a:t>
            </a:r>
            <a:endParaRPr dirty="0">
              <a:latin typeface="+mn-lt"/>
            </a:endParaRPr>
          </a:p>
          <a:p>
            <a:pPr marL="171450" lvl="0" indent="-171450" algn="l" rtl="0">
              <a:lnSpc>
                <a:spcPct val="100000"/>
              </a:lnSpc>
              <a:spcBef>
                <a:spcPts val="0"/>
              </a:spcBef>
              <a:spcAft>
                <a:spcPts val="0"/>
              </a:spcAft>
              <a:buSzPts val="1400"/>
              <a:buFont typeface="Arial" panose="020B0604020202020204" pitchFamily="34" charset="0"/>
              <a:buChar char="•"/>
            </a:pPr>
            <a:r>
              <a:rPr lang="en-US" sz="1200" b="0" i="0" u="none" strike="noStrike" dirty="0">
                <a:solidFill>
                  <a:srgbClr val="000000"/>
                </a:solidFill>
                <a:latin typeface="+mn-lt"/>
                <a:ea typeface="Calibri"/>
                <a:cs typeface="Calibri"/>
                <a:sym typeface="Calibri"/>
              </a:rPr>
              <a:t>The SOP tools support the organization of information received throughout the investigation. </a:t>
            </a:r>
            <a:endParaRPr dirty="0">
              <a:latin typeface="+mn-lt"/>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5"/>
        <p:cNvGrpSpPr/>
        <p:nvPr/>
      </p:nvGrpSpPr>
      <p:grpSpPr>
        <a:xfrm>
          <a:off x="0" y="0"/>
          <a:ext cx="0" cy="0"/>
          <a:chOff x="0" y="0"/>
          <a:chExt cx="0" cy="0"/>
        </a:xfrm>
      </p:grpSpPr>
      <p:sp>
        <p:nvSpPr>
          <p:cNvPr id="186" name="Google Shape;186;p1:notes"/>
          <p:cNvSpPr>
            <a:spLocks noGrp="1" noRot="1" noChangeAspect="1"/>
          </p:cNvSpPr>
          <p:nvPr>
            <p:ph type="sldImg" idx="2"/>
          </p:nvPr>
        </p:nvSpPr>
        <p:spPr>
          <a:xfrm>
            <a:off x="685800" y="917575"/>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7" name="Google Shape;187;p1:notes"/>
          <p:cNvSpPr txBox="1">
            <a:spLocks noGrp="1"/>
          </p:cNvSpPr>
          <p:nvPr>
            <p:ph type="body" idx="1"/>
          </p:nvPr>
        </p:nvSpPr>
        <p:spPr>
          <a:xfrm>
            <a:off x="685800" y="4003675"/>
            <a:ext cx="5486400" cy="42227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r>
              <a:rPr lang="en-US" sz="1200" b="1" dirty="0">
                <a:latin typeface="+mn-lt"/>
                <a:ea typeface="Calibri"/>
                <a:cs typeface="Calibri"/>
                <a:sym typeface="Calibri"/>
              </a:rPr>
              <a:t>COLLATERAL INFORMATION INTEGRATION</a:t>
            </a:r>
            <a:endParaRPr sz="1200" b="0" dirty="0">
              <a:latin typeface="+mn-lt"/>
            </a:endParaRPr>
          </a:p>
          <a:p>
            <a:pPr marL="0" lvl="0" indent="0" algn="l" rtl="0">
              <a:spcBef>
                <a:spcPts val="0"/>
              </a:spcBef>
              <a:spcAft>
                <a:spcPts val="0"/>
              </a:spcAft>
              <a:buClr>
                <a:schemeClr val="dk1"/>
              </a:buClr>
              <a:buSzPts val="1200"/>
              <a:buFont typeface="Arial"/>
              <a:buNone/>
            </a:pPr>
            <a:br>
              <a:rPr lang="en-US" sz="1200" dirty="0">
                <a:latin typeface="+mn-lt"/>
              </a:rPr>
            </a:br>
            <a:endParaRPr sz="1200" dirty="0">
              <a:latin typeface="+mn-lt"/>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928688"/>
            <a:ext cx="54864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200" b="1" i="0" u="none" strike="noStrike" kern="0" cap="none" spc="0" normalizeH="0" baseline="0" noProof="0" dirty="0">
                <a:ln>
                  <a:noFill/>
                </a:ln>
                <a:solidFill>
                  <a:srgbClr val="000000"/>
                </a:solidFill>
                <a:effectLst/>
                <a:uLnTx/>
                <a:uFillTx/>
                <a:latin typeface="Calibri"/>
                <a:ea typeface="Calibri"/>
                <a:cs typeface="Calibri"/>
                <a:sym typeface="Calibri"/>
              </a:rPr>
              <a:t>COLATTERAL INFORMATION INTEGRATION</a:t>
            </a: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lang="en-US" sz="1200" b="1" i="0" u="none" strike="noStrike" kern="0" cap="none" spc="0" normalizeH="0" baseline="0" noProof="0" dirty="0">
              <a:ln>
                <a:noFill/>
              </a:ln>
              <a:solidFill>
                <a:srgbClr val="000000"/>
              </a:solidFill>
              <a:effectLst/>
              <a:uLnTx/>
              <a:uFillTx/>
              <a:latin typeface="Calibri"/>
              <a:ea typeface="Calibri"/>
              <a:cs typeface="Calibri"/>
              <a:sym typeface="Calibri"/>
            </a:endParaRP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200" b="1" i="0" u="none" strike="noStrike" kern="0" cap="none" spc="0" normalizeH="0" baseline="0" noProof="0" dirty="0">
                <a:ln>
                  <a:noFill/>
                </a:ln>
                <a:solidFill>
                  <a:srgbClr val="000000"/>
                </a:solidFill>
                <a:effectLst/>
                <a:uLnTx/>
                <a:uFillTx/>
                <a:latin typeface="Calibri"/>
                <a:ea typeface="Calibri"/>
                <a:cs typeface="Calibri"/>
                <a:sym typeface="Calibri"/>
              </a:rPr>
              <a:t>Time: </a:t>
            </a:r>
            <a:r>
              <a:rPr kumimoji="0" lang="en-US" sz="1200" b="0" i="0" u="none" strike="noStrike" kern="0" cap="none" spc="0" normalizeH="0" baseline="0" noProof="0" dirty="0">
                <a:ln>
                  <a:noFill/>
                </a:ln>
                <a:solidFill>
                  <a:srgbClr val="000000"/>
                </a:solidFill>
                <a:effectLst/>
                <a:uLnTx/>
                <a:uFillTx/>
                <a:latin typeface="Calibri"/>
                <a:ea typeface="Calibri"/>
                <a:cs typeface="Calibri"/>
                <a:sym typeface="Calibri"/>
              </a:rPr>
              <a:t>3 Minutes</a:t>
            </a: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200" b="1" i="0" u="none" strike="noStrike" kern="0" cap="none" spc="0" normalizeH="0" baseline="0" noProof="0" dirty="0">
                <a:ln>
                  <a:noFill/>
                </a:ln>
                <a:solidFill>
                  <a:srgbClr val="000000"/>
                </a:solidFill>
                <a:effectLst/>
                <a:uLnTx/>
                <a:uFillTx/>
                <a:latin typeface="Calibri"/>
                <a:ea typeface="Calibri"/>
                <a:cs typeface="Calibri"/>
                <a:sym typeface="Calibri"/>
              </a:rPr>
              <a:t>Purpose: </a:t>
            </a:r>
            <a:r>
              <a:rPr kumimoji="0" lang="en-US" sz="1200" b="0" i="0" u="none" strike="noStrike" kern="0" cap="none" spc="0" normalizeH="0" baseline="0" noProof="0" dirty="0">
                <a:ln>
                  <a:noFill/>
                </a:ln>
                <a:solidFill>
                  <a:srgbClr val="000000"/>
                </a:solidFill>
                <a:effectLst/>
                <a:uLnTx/>
                <a:uFillTx/>
                <a:latin typeface="Calibri"/>
                <a:ea typeface="Calibri"/>
                <a:cs typeface="Calibri"/>
                <a:sym typeface="Calibri"/>
              </a:rPr>
              <a:t>To emphasize information gathering with collateral contacts, focusing on evaluating the information for decision-making</a:t>
            </a: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lang="en-US" sz="1200" b="1" i="0" u="none" strike="noStrike" kern="0" cap="none" spc="0" normalizeH="0" baseline="0" noProof="0" dirty="0">
              <a:ln>
                <a:noFill/>
              </a:ln>
              <a:solidFill>
                <a:srgbClr val="000000"/>
              </a:solidFill>
              <a:effectLst/>
              <a:uLnTx/>
              <a:uFillTx/>
              <a:latin typeface="Calibri"/>
              <a:ea typeface="Calibri"/>
              <a:cs typeface="Calibri"/>
              <a:sym typeface="Calibri"/>
            </a:endParaRP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200" b="1" i="0" u="none" strike="noStrike" kern="0" cap="none" spc="0" normalizeH="0" baseline="0" noProof="0" dirty="0">
                <a:ln>
                  <a:noFill/>
                </a:ln>
                <a:solidFill>
                  <a:srgbClr val="000000"/>
                </a:solidFill>
                <a:effectLst/>
                <a:uLnTx/>
                <a:uFillTx/>
                <a:latin typeface="Calibri"/>
                <a:ea typeface="Calibri"/>
                <a:cs typeface="Calibri"/>
                <a:sym typeface="Calibri"/>
              </a:rPr>
              <a:t>Say:</a:t>
            </a: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200" b="1" i="1" u="none" strike="noStrike" kern="0" cap="none" spc="0" normalizeH="0" baseline="0" noProof="0" dirty="0">
                <a:ln>
                  <a:noFill/>
                </a:ln>
                <a:solidFill>
                  <a:srgbClr val="000000"/>
                </a:solidFill>
                <a:effectLst/>
                <a:uLnTx/>
                <a:uFillTx/>
                <a:latin typeface="Calibri"/>
                <a:ea typeface="Calibri"/>
                <a:cs typeface="Calibri"/>
                <a:sym typeface="Calibri"/>
              </a:rPr>
              <a:t>In the previous sections, you gathered information directly from individuals in the home and began developing an understanding of what is happening in this family.</a:t>
            </a: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lang="en-US" sz="1200" b="1" i="1" u="none" strike="noStrike" kern="0" cap="none" spc="0" normalizeH="0" baseline="0" noProof="0" dirty="0">
              <a:ln>
                <a:noFill/>
              </a:ln>
              <a:solidFill>
                <a:srgbClr val="000000"/>
              </a:solidFill>
              <a:effectLst/>
              <a:uLnTx/>
              <a:uFillTx/>
              <a:latin typeface="Calibri"/>
              <a:ea typeface="Calibri"/>
              <a:cs typeface="Calibri"/>
              <a:sym typeface="Calibri"/>
            </a:endParaRP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200" b="1" i="1" u="none" strike="noStrike" kern="0" cap="none" spc="0" normalizeH="0" baseline="0" noProof="0" dirty="0">
                <a:ln>
                  <a:noFill/>
                </a:ln>
                <a:solidFill>
                  <a:srgbClr val="000000"/>
                </a:solidFill>
                <a:effectLst/>
                <a:uLnTx/>
                <a:uFillTx/>
                <a:latin typeface="Calibri"/>
                <a:ea typeface="Calibri"/>
                <a:cs typeface="Calibri"/>
                <a:sym typeface="Calibri"/>
              </a:rPr>
              <a:t>At this point in an investigation, the next step is to gather information from additional sources. These sources may provide information that confirms what you have already learned, or they may introduce new details that change your understanding.</a:t>
            </a: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lang="en-US" sz="1200" b="1" i="1" u="none" strike="noStrike" kern="0" cap="none" spc="0" normalizeH="0" baseline="0" noProof="0" dirty="0">
              <a:ln>
                <a:noFill/>
              </a:ln>
              <a:solidFill>
                <a:srgbClr val="000000"/>
              </a:solidFill>
              <a:effectLst/>
              <a:uLnTx/>
              <a:uFillTx/>
              <a:latin typeface="Calibri"/>
              <a:ea typeface="Calibri"/>
              <a:cs typeface="Calibri"/>
              <a:sym typeface="Calibri"/>
            </a:endParaRP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200" b="1" i="1" u="none" strike="noStrike" kern="0" cap="none" spc="0" normalizeH="0" baseline="0" noProof="0" dirty="0">
                <a:ln>
                  <a:noFill/>
                </a:ln>
                <a:solidFill>
                  <a:srgbClr val="000000"/>
                </a:solidFill>
                <a:effectLst/>
                <a:uLnTx/>
                <a:uFillTx/>
                <a:latin typeface="Calibri"/>
                <a:ea typeface="Calibri"/>
                <a:cs typeface="Calibri"/>
                <a:sym typeface="Calibri"/>
              </a:rPr>
              <a:t>In this section, you will receive information from collateral contacts connected to this case. This information will not come all at once. It will be introduced in parts, as information is gathered during an actual investigation.</a:t>
            </a: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lang="en-US" sz="1200" b="1" i="1" u="none" strike="noStrike" kern="0" cap="none" spc="0" normalizeH="0" baseline="0" noProof="0" dirty="0">
              <a:ln>
                <a:noFill/>
              </a:ln>
              <a:solidFill>
                <a:srgbClr val="000000"/>
              </a:solidFill>
              <a:effectLst/>
              <a:uLnTx/>
              <a:uFillTx/>
              <a:latin typeface="Calibri"/>
              <a:ea typeface="Calibri"/>
              <a:cs typeface="Calibri"/>
              <a:sym typeface="Calibri"/>
            </a:endParaRP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200" b="1" i="1" u="none" strike="noStrike" kern="0" cap="none" spc="0" normalizeH="0" baseline="0" noProof="0" dirty="0">
                <a:ln>
                  <a:noFill/>
                </a:ln>
                <a:solidFill>
                  <a:srgbClr val="000000"/>
                </a:solidFill>
                <a:effectLst/>
                <a:uLnTx/>
                <a:uFillTx/>
                <a:latin typeface="Calibri"/>
                <a:ea typeface="Calibri"/>
                <a:cs typeface="Calibri"/>
                <a:sym typeface="Calibri"/>
              </a:rPr>
              <a:t>As you receive each piece of information, your role is to reassess what you know, identify any inconsistencies, and continue building a clearer understanding of what is happening. This is where your thinking shifts from gathering information to organizing and evaluating it to support decision-making.</a:t>
            </a: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lang="en-US" sz="1200" b="0" i="0" u="none" strike="noStrike" kern="0" cap="none" spc="0" normalizeH="0" baseline="0" noProof="0" dirty="0">
              <a:ln>
                <a:noFill/>
              </a:ln>
              <a:solidFill>
                <a:srgbClr val="000000"/>
              </a:solidFill>
              <a:effectLst/>
              <a:uLnTx/>
              <a:uFillTx/>
              <a:latin typeface="Calibri"/>
              <a:ea typeface="Calibri"/>
              <a:cs typeface="Calibri"/>
              <a:sym typeface="Calibri"/>
            </a:endParaRP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200" b="1" i="0" u="none" strike="noStrike" kern="0" cap="none" spc="0" normalizeH="0" baseline="0" noProof="0" dirty="0">
                <a:ln>
                  <a:noFill/>
                </a:ln>
                <a:solidFill>
                  <a:srgbClr val="000000"/>
                </a:solidFill>
                <a:effectLst/>
                <a:uLnTx/>
                <a:uFillTx/>
                <a:latin typeface="Calibri"/>
                <a:ea typeface="Calibri"/>
                <a:cs typeface="Calibri"/>
                <a:sym typeface="Calibri"/>
              </a:rPr>
              <a:t>Facilitator Question: </a:t>
            </a:r>
            <a:r>
              <a:rPr kumimoji="0" lang="en-US" sz="1200" b="0" i="0" u="none" strike="noStrike" kern="0" cap="none" spc="0" normalizeH="0" baseline="0" noProof="0" dirty="0">
                <a:ln>
                  <a:noFill/>
                </a:ln>
                <a:solidFill>
                  <a:srgbClr val="000000"/>
                </a:solidFill>
                <a:effectLst/>
                <a:uLnTx/>
                <a:uFillTx/>
                <a:latin typeface="Calibri"/>
                <a:ea typeface="Calibri"/>
                <a:cs typeface="Calibri"/>
                <a:sym typeface="Calibri"/>
              </a:rPr>
              <a:t>(ask the following question and validate responses)</a:t>
            </a:r>
            <a:endParaRPr kumimoji="0" lang="en-US" sz="1200" b="1" i="0" u="none" strike="noStrike" kern="0" cap="none" spc="0" normalizeH="0" baseline="0" noProof="0" dirty="0">
              <a:ln>
                <a:noFill/>
              </a:ln>
              <a:solidFill>
                <a:srgbClr val="000000"/>
              </a:solidFill>
              <a:effectLst/>
              <a:uLnTx/>
              <a:uFillTx/>
              <a:latin typeface="Calibri"/>
              <a:ea typeface="Calibri"/>
              <a:cs typeface="Calibri"/>
              <a:sym typeface="Calibri"/>
            </a:endParaRPr>
          </a:p>
          <a:p>
            <a:pPr marL="323850" marR="0" lvl="0" indent="-171450" algn="l" defTabSz="914400" rtl="0" eaLnBrk="1" fontAlgn="auto" latinLnBrk="0" hangingPunct="1">
              <a:lnSpc>
                <a:spcPct val="100000"/>
              </a:lnSpc>
              <a:spcBef>
                <a:spcPts val="0"/>
              </a:spcBef>
              <a:spcAft>
                <a:spcPts val="0"/>
              </a:spcAft>
              <a:buClr>
                <a:srgbClr val="000000"/>
              </a:buClr>
              <a:buSzPts val="1200"/>
              <a:buFont typeface="Arial" panose="020B0604020202020204" pitchFamily="34" charset="0"/>
              <a:buChar char="•"/>
              <a:tabLst/>
              <a:defRPr/>
            </a:pPr>
            <a:r>
              <a:rPr kumimoji="0" lang="en-US" sz="1200" b="0" i="0" u="none" strike="noStrike" kern="0" cap="none" spc="0" normalizeH="0" baseline="0" noProof="0" dirty="0">
                <a:ln>
                  <a:noFill/>
                </a:ln>
                <a:solidFill>
                  <a:srgbClr val="000000"/>
                </a:solidFill>
                <a:effectLst/>
                <a:uLnTx/>
                <a:uFillTx/>
                <a:latin typeface="Calibri"/>
                <a:ea typeface="Calibri"/>
                <a:cs typeface="Calibri"/>
                <a:sym typeface="Calibri"/>
              </a:rPr>
              <a:t>Why is it important to gather information from sources outside of the home?</a:t>
            </a: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lang="en-US" sz="1200" b="1" i="0" u="none" strike="noStrike" kern="0" cap="none" spc="0" normalizeH="0" baseline="0" noProof="0" dirty="0">
              <a:ln>
                <a:noFill/>
              </a:ln>
              <a:solidFill>
                <a:srgbClr val="000000"/>
              </a:solidFill>
              <a:effectLst/>
              <a:uLnTx/>
              <a:uFillTx/>
              <a:latin typeface="Calibri"/>
              <a:ea typeface="Calibri"/>
              <a:cs typeface="Calibri"/>
              <a:sym typeface="Calibri"/>
            </a:endParaRP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200" b="1" i="0" u="none" strike="noStrike" kern="0" cap="none" spc="0" normalizeH="0" baseline="0" noProof="0" dirty="0">
                <a:ln>
                  <a:noFill/>
                </a:ln>
                <a:solidFill>
                  <a:srgbClr val="000000"/>
                </a:solidFill>
                <a:effectLst/>
                <a:uLnTx/>
                <a:uFillTx/>
                <a:latin typeface="Calibri"/>
                <a:ea typeface="Calibri"/>
                <a:cs typeface="Calibri"/>
                <a:sym typeface="Calibri"/>
              </a:rPr>
              <a:t>Facilitator Answers:</a:t>
            </a:r>
          </a:p>
          <a:p>
            <a:pPr marL="323850" marR="0" lvl="0" indent="-171450" algn="l" defTabSz="914400" rtl="0" eaLnBrk="1" fontAlgn="auto" latinLnBrk="0" hangingPunct="1">
              <a:lnSpc>
                <a:spcPct val="100000"/>
              </a:lnSpc>
              <a:spcBef>
                <a:spcPts val="0"/>
              </a:spcBef>
              <a:spcAft>
                <a:spcPts val="0"/>
              </a:spcAft>
              <a:buClr>
                <a:srgbClr val="000000"/>
              </a:buClr>
              <a:buSzPts val="1200"/>
              <a:buFont typeface="Arial" panose="020B0604020202020204" pitchFamily="34" charset="0"/>
              <a:buChar char="•"/>
              <a:tabLst/>
              <a:defRPr/>
            </a:pPr>
            <a:r>
              <a:rPr kumimoji="0" lang="en-US" sz="1200" b="0" i="0" u="none" strike="noStrike" kern="0" cap="none" spc="0" normalizeH="0" baseline="0" noProof="0" dirty="0">
                <a:ln>
                  <a:noFill/>
                </a:ln>
                <a:solidFill>
                  <a:srgbClr val="000000"/>
                </a:solidFill>
                <a:effectLst/>
                <a:uLnTx/>
                <a:uFillTx/>
                <a:latin typeface="Calibri"/>
                <a:ea typeface="Calibri"/>
                <a:cs typeface="Calibri"/>
                <a:sym typeface="Calibri"/>
              </a:rPr>
              <a:t>Provides additional perspectives.</a:t>
            </a:r>
          </a:p>
          <a:p>
            <a:pPr marL="323850" marR="0" lvl="0" indent="-171450" algn="l" defTabSz="914400" rtl="0" eaLnBrk="1" fontAlgn="auto" latinLnBrk="0" hangingPunct="1">
              <a:lnSpc>
                <a:spcPct val="100000"/>
              </a:lnSpc>
              <a:spcBef>
                <a:spcPts val="0"/>
              </a:spcBef>
              <a:spcAft>
                <a:spcPts val="0"/>
              </a:spcAft>
              <a:buClr>
                <a:srgbClr val="000000"/>
              </a:buClr>
              <a:buSzPts val="1200"/>
              <a:buFont typeface="Arial" panose="020B0604020202020204" pitchFamily="34" charset="0"/>
              <a:buChar char="•"/>
              <a:tabLst/>
              <a:defRPr/>
            </a:pPr>
            <a:r>
              <a:rPr kumimoji="0" lang="en-US" sz="1200" b="0" i="0" u="none" strike="noStrike" kern="0" cap="none" spc="0" normalizeH="0" baseline="0" noProof="0" dirty="0">
                <a:ln>
                  <a:noFill/>
                </a:ln>
                <a:solidFill>
                  <a:srgbClr val="000000"/>
                </a:solidFill>
                <a:effectLst/>
                <a:uLnTx/>
                <a:uFillTx/>
                <a:latin typeface="Calibri"/>
                <a:ea typeface="Calibri"/>
                <a:cs typeface="Calibri"/>
                <a:sym typeface="Calibri"/>
              </a:rPr>
              <a:t>Confirms or challenges information already received. </a:t>
            </a:r>
          </a:p>
          <a:p>
            <a:pPr marL="323850" marR="0" lvl="0" indent="-171450" algn="l" defTabSz="914400" rtl="0" eaLnBrk="1" fontAlgn="auto" latinLnBrk="0" hangingPunct="1">
              <a:lnSpc>
                <a:spcPct val="100000"/>
              </a:lnSpc>
              <a:spcBef>
                <a:spcPts val="0"/>
              </a:spcBef>
              <a:spcAft>
                <a:spcPts val="0"/>
              </a:spcAft>
              <a:buClr>
                <a:srgbClr val="000000"/>
              </a:buClr>
              <a:buSzPts val="1200"/>
              <a:buFont typeface="Arial" panose="020B0604020202020204" pitchFamily="34" charset="0"/>
              <a:buChar char="•"/>
              <a:tabLst/>
              <a:defRPr/>
            </a:pPr>
            <a:r>
              <a:rPr kumimoji="0" lang="en-US" sz="1200" b="0" i="0" u="none" strike="noStrike" kern="0" cap="none" spc="0" normalizeH="0" baseline="0" noProof="0" dirty="0">
                <a:ln>
                  <a:noFill/>
                </a:ln>
                <a:solidFill>
                  <a:srgbClr val="000000"/>
                </a:solidFill>
                <a:effectLst/>
                <a:uLnTx/>
                <a:uFillTx/>
                <a:latin typeface="Calibri"/>
                <a:ea typeface="Calibri"/>
                <a:cs typeface="Calibri"/>
                <a:sym typeface="Calibri"/>
              </a:rPr>
              <a:t>Supports more accurate decision-making.</a:t>
            </a:r>
          </a:p>
          <a:p>
            <a:pPr marL="323850" marR="0" lvl="0" indent="-171450" algn="l" defTabSz="914400" rtl="0" eaLnBrk="1" fontAlgn="auto" latinLnBrk="0" hangingPunct="1">
              <a:lnSpc>
                <a:spcPct val="100000"/>
              </a:lnSpc>
              <a:spcBef>
                <a:spcPts val="0"/>
              </a:spcBef>
              <a:spcAft>
                <a:spcPts val="0"/>
              </a:spcAft>
              <a:buClr>
                <a:srgbClr val="000000"/>
              </a:buClr>
              <a:buSzPts val="1200"/>
              <a:buFont typeface="Arial" panose="020B0604020202020204" pitchFamily="34" charset="0"/>
              <a:buChar char="•"/>
              <a:tabLst/>
              <a:defRPr/>
            </a:pPr>
            <a:r>
              <a:rPr kumimoji="0" lang="en-US" sz="1200" b="0" i="0" u="none" strike="noStrike" kern="0" cap="none" spc="0" normalizeH="0" baseline="0" noProof="0" dirty="0">
                <a:ln>
                  <a:noFill/>
                </a:ln>
                <a:solidFill>
                  <a:srgbClr val="000000"/>
                </a:solidFill>
                <a:effectLst/>
                <a:uLnTx/>
                <a:uFillTx/>
                <a:latin typeface="Calibri"/>
                <a:ea typeface="Calibri"/>
                <a:cs typeface="Calibri"/>
                <a:sym typeface="Calibri"/>
              </a:rPr>
              <a:t>Reinforce to the participants that no single source provides the full picture for the investigation. </a:t>
            </a:r>
          </a:p>
        </p:txBody>
      </p:sp>
    </p:spTree>
    <p:extLst>
      <p:ext uri="{BB962C8B-B14F-4D97-AF65-F5344CB8AC3E}">
        <p14:creationId xmlns:p14="http://schemas.microsoft.com/office/powerpoint/2010/main" val="247618453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0"/>
        <p:cNvGrpSpPr/>
        <p:nvPr/>
      </p:nvGrpSpPr>
      <p:grpSpPr>
        <a:xfrm>
          <a:off x="0" y="0"/>
          <a:ext cx="0" cy="0"/>
          <a:chOff x="0" y="0"/>
          <a:chExt cx="0" cy="0"/>
        </a:xfrm>
      </p:grpSpPr>
      <p:sp>
        <p:nvSpPr>
          <p:cNvPr id="501" name="Google Shape;501;p2:notes"/>
          <p:cNvSpPr>
            <a:spLocks noGrp="1" noRot="1" noChangeAspect="1"/>
          </p:cNvSpPr>
          <p:nvPr>
            <p:ph type="sldImg" idx="2"/>
          </p:nvPr>
        </p:nvSpPr>
        <p:spPr>
          <a:xfrm>
            <a:off x="701675" y="923925"/>
            <a:ext cx="5454650" cy="306863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02" name="Google Shape;502;p2:notes"/>
          <p:cNvSpPr txBox="1">
            <a:spLocks noGrp="1"/>
          </p:cNvSpPr>
          <p:nvPr>
            <p:ph type="body" idx="1"/>
          </p:nvPr>
        </p:nvSpPr>
        <p:spPr>
          <a:xfrm>
            <a:off x="701040" y="3992563"/>
            <a:ext cx="5455285" cy="4141787"/>
          </a:xfrm>
          <a:prstGeom prst="rect">
            <a:avLst/>
          </a:prstGeom>
          <a:noFill/>
          <a:ln>
            <a:noFill/>
          </a:ln>
        </p:spPr>
        <p:txBody>
          <a:bodyPr spcFirstLastPara="1" wrap="square" lIns="93175" tIns="46575" rIns="93175" bIns="46575" anchor="t" anchorCtr="0">
            <a:noAutofit/>
          </a:bodyPr>
          <a:lstStyle/>
          <a:p>
            <a:pPr marL="0" lvl="0" indent="0" algn="l" rtl="0">
              <a:lnSpc>
                <a:spcPct val="100000"/>
              </a:lnSpc>
              <a:spcBef>
                <a:spcPts val="0"/>
              </a:spcBef>
              <a:spcAft>
                <a:spcPts val="0"/>
              </a:spcAft>
              <a:buSzPts val="1400"/>
              <a:buNone/>
            </a:pPr>
            <a:r>
              <a:rPr lang="en-US" sz="1200" b="1" dirty="0">
                <a:latin typeface="Calibri"/>
                <a:ea typeface="Calibri"/>
                <a:cs typeface="Calibri"/>
                <a:sym typeface="Calibri"/>
              </a:rPr>
              <a:t>TARGET OUTCOMES</a:t>
            </a:r>
            <a:endParaRPr sz="1200" b="1" dirty="0">
              <a:latin typeface="Calibri"/>
              <a:ea typeface="Calibri"/>
              <a:cs typeface="Calibri"/>
              <a:sym typeface="Calibri"/>
            </a:endParaRPr>
          </a:p>
          <a:p>
            <a:pPr marL="0" lvl="0" indent="0" algn="l" rtl="0">
              <a:lnSpc>
                <a:spcPct val="100000"/>
              </a:lnSpc>
              <a:spcBef>
                <a:spcPts val="0"/>
              </a:spcBef>
              <a:spcAft>
                <a:spcPts val="0"/>
              </a:spcAft>
              <a:buSzPts val="1400"/>
              <a:buNone/>
            </a:pPr>
            <a:endParaRPr sz="1200" b="1" dirty="0">
              <a:latin typeface="Calibri"/>
              <a:ea typeface="Calibri"/>
              <a:cs typeface="Calibri"/>
              <a:sym typeface="Calibri"/>
            </a:endParaRPr>
          </a:p>
          <a:p>
            <a:pPr marL="0" lvl="0" indent="0" algn="l" rtl="0">
              <a:lnSpc>
                <a:spcPct val="100000"/>
              </a:lnSpc>
              <a:spcBef>
                <a:spcPts val="0"/>
              </a:spcBef>
              <a:spcAft>
                <a:spcPts val="0"/>
              </a:spcAft>
              <a:buSzPts val="1400"/>
              <a:buNone/>
            </a:pPr>
            <a:r>
              <a:rPr lang="en-US" sz="1200" b="1" dirty="0">
                <a:latin typeface="Calibri"/>
                <a:ea typeface="Calibri"/>
                <a:cs typeface="Calibri"/>
                <a:sym typeface="Calibri"/>
              </a:rPr>
              <a:t>Time: </a:t>
            </a:r>
            <a:r>
              <a:rPr lang="en-US" sz="1200" b="0" dirty="0">
                <a:latin typeface="Calibri"/>
                <a:ea typeface="Calibri"/>
                <a:cs typeface="Calibri"/>
                <a:sym typeface="Calibri"/>
              </a:rPr>
              <a:t>2 </a:t>
            </a:r>
            <a:r>
              <a:rPr lang="en-US" sz="1200" dirty="0">
                <a:latin typeface="Calibri"/>
                <a:ea typeface="Calibri"/>
                <a:cs typeface="Calibri"/>
                <a:sym typeface="Calibri"/>
              </a:rPr>
              <a:t>Minutes</a:t>
            </a:r>
            <a:endParaRPr sz="1200" dirty="0">
              <a:latin typeface="Calibri"/>
              <a:ea typeface="Calibri"/>
              <a:cs typeface="Calibri"/>
              <a:sym typeface="Calibri"/>
            </a:endParaRPr>
          </a:p>
          <a:p>
            <a:pPr marL="0" lvl="0" indent="0" algn="l" rtl="0">
              <a:lnSpc>
                <a:spcPct val="100000"/>
              </a:lnSpc>
              <a:spcBef>
                <a:spcPts val="0"/>
              </a:spcBef>
              <a:spcAft>
                <a:spcPts val="0"/>
              </a:spcAft>
              <a:buSzPts val="1400"/>
              <a:buNone/>
            </a:pPr>
            <a:r>
              <a:rPr lang="en-US" sz="1200" b="1" dirty="0">
                <a:latin typeface="Calibri"/>
                <a:ea typeface="Calibri"/>
                <a:cs typeface="Calibri"/>
                <a:sym typeface="Calibri"/>
              </a:rPr>
              <a:t>Purpose: </a:t>
            </a:r>
            <a:r>
              <a:rPr lang="en-US" sz="1200" dirty="0">
                <a:latin typeface="Calibri"/>
                <a:ea typeface="Calibri"/>
                <a:cs typeface="Calibri"/>
                <a:sym typeface="Calibri"/>
              </a:rPr>
              <a:t>To orient specialists to the focus of Day 3 and establish expectations for applying investigative skills through planning, interviewing, and decision-making within the Structured Decision Making (SDM) framework.</a:t>
            </a:r>
            <a:endParaRPr sz="1200" dirty="0">
              <a:latin typeface="Calibri"/>
              <a:ea typeface="Calibri"/>
              <a:cs typeface="Calibri"/>
              <a:sym typeface="Calibri"/>
            </a:endParaRPr>
          </a:p>
          <a:p>
            <a:pPr marL="0" lvl="0" indent="0" algn="l" rtl="0">
              <a:lnSpc>
                <a:spcPct val="100000"/>
              </a:lnSpc>
              <a:spcBef>
                <a:spcPts val="0"/>
              </a:spcBef>
              <a:spcAft>
                <a:spcPts val="0"/>
              </a:spcAft>
              <a:buSzPts val="1400"/>
              <a:buNone/>
            </a:pPr>
            <a:endParaRPr lang="en-US" sz="1200" b="1" dirty="0">
              <a:latin typeface="Calibri"/>
              <a:ea typeface="Calibri"/>
              <a:cs typeface="Calibri"/>
              <a:sym typeface="Calibri"/>
            </a:endParaRPr>
          </a:p>
          <a:p>
            <a:pPr marL="0" lvl="0" indent="0" algn="l" rtl="0">
              <a:lnSpc>
                <a:spcPct val="100000"/>
              </a:lnSpc>
              <a:spcBef>
                <a:spcPts val="0"/>
              </a:spcBef>
              <a:spcAft>
                <a:spcPts val="0"/>
              </a:spcAft>
              <a:buSzPts val="1400"/>
              <a:buNone/>
            </a:pPr>
            <a:r>
              <a:rPr lang="en-US" sz="1200" b="1" dirty="0">
                <a:latin typeface="Calibri"/>
                <a:ea typeface="Calibri"/>
                <a:cs typeface="Calibri"/>
                <a:sym typeface="Calibri"/>
              </a:rPr>
              <a:t>Paraphrase:</a:t>
            </a:r>
          </a:p>
          <a:p>
            <a:pPr marL="0" lvl="0" indent="0" algn="l" rtl="0">
              <a:lnSpc>
                <a:spcPct val="100000"/>
              </a:lnSpc>
              <a:spcBef>
                <a:spcPts val="0"/>
              </a:spcBef>
              <a:spcAft>
                <a:spcPts val="0"/>
              </a:spcAft>
              <a:buSzPts val="1400"/>
              <a:buNone/>
            </a:pPr>
            <a:r>
              <a:rPr lang="en-US" sz="1200" b="0" dirty="0">
                <a:latin typeface="Calibri"/>
                <a:ea typeface="Calibri"/>
                <a:cs typeface="Calibri"/>
                <a:sym typeface="Calibri"/>
              </a:rPr>
              <a:t>By the end of this section, Social Services Specialists will be able to:</a:t>
            </a:r>
          </a:p>
          <a:p>
            <a:pPr marL="171450" lvl="0" indent="-171450" algn="l" rtl="0">
              <a:lnSpc>
                <a:spcPct val="100000"/>
              </a:lnSpc>
              <a:spcBef>
                <a:spcPts val="0"/>
              </a:spcBef>
              <a:spcAft>
                <a:spcPts val="0"/>
              </a:spcAft>
              <a:buSzPts val="1400"/>
              <a:buFont typeface="Arial" panose="020B0604020202020204" pitchFamily="34" charset="0"/>
              <a:buChar char="•"/>
            </a:pPr>
            <a:r>
              <a:rPr lang="en-US" sz="1200" b="0" dirty="0">
                <a:latin typeface="Calibri"/>
                <a:ea typeface="Calibri"/>
                <a:cs typeface="Calibri"/>
                <a:sym typeface="Calibri"/>
              </a:rPr>
              <a:t>Understand how to establish expectations for applying investigative skills through planning, interviewing, and decision-making within the Structured Decision Making (SDM) framework.</a:t>
            </a:r>
          </a:p>
          <a:p>
            <a:pPr marL="0" lvl="0" indent="0" algn="l" rtl="0">
              <a:lnSpc>
                <a:spcPct val="100000"/>
              </a:lnSpc>
              <a:spcBef>
                <a:spcPts val="0"/>
              </a:spcBef>
              <a:spcAft>
                <a:spcPts val="0"/>
              </a:spcAft>
              <a:buSzPts val="1400"/>
              <a:buNone/>
            </a:pPr>
            <a:endParaRPr sz="1200" b="1" dirty="0">
              <a:latin typeface="Calibri"/>
              <a:ea typeface="Calibri"/>
              <a:cs typeface="Calibri"/>
              <a:sym typeface="Calibri"/>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
        <p:cNvGrpSpPr/>
        <p:nvPr/>
      </p:nvGrpSpPr>
      <p:grpSpPr>
        <a:xfrm>
          <a:off x="0" y="0"/>
          <a:ext cx="0" cy="0"/>
          <a:chOff x="0" y="0"/>
          <a:chExt cx="0" cy="0"/>
        </a:xfrm>
      </p:grpSpPr>
      <p:sp>
        <p:nvSpPr>
          <p:cNvPr id="194" name="Google Shape;194;p2:notes"/>
          <p:cNvSpPr>
            <a:spLocks noGrp="1" noRot="1" noChangeAspect="1"/>
          </p:cNvSpPr>
          <p:nvPr>
            <p:ph type="sldImg" idx="2"/>
          </p:nvPr>
        </p:nvSpPr>
        <p:spPr>
          <a:xfrm>
            <a:off x="701675" y="912813"/>
            <a:ext cx="5484813"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5" name="Google Shape;195;p2:notes"/>
          <p:cNvSpPr txBox="1">
            <a:spLocks noGrp="1"/>
          </p:cNvSpPr>
          <p:nvPr>
            <p:ph type="body" idx="1"/>
          </p:nvPr>
        </p:nvSpPr>
        <p:spPr>
          <a:xfrm>
            <a:off x="701040" y="3998913"/>
            <a:ext cx="5608320" cy="4232274"/>
          </a:xfrm>
          <a:prstGeom prst="rect">
            <a:avLst/>
          </a:prstGeom>
          <a:noFill/>
          <a:ln>
            <a:noFill/>
          </a:ln>
        </p:spPr>
        <p:txBody>
          <a:bodyPr spcFirstLastPara="1" wrap="square" lIns="93175" tIns="46575" rIns="93175" bIns="46575" anchor="t" anchorCtr="0">
            <a:noAutofit/>
          </a:bodyPr>
          <a:lstStyle/>
          <a:p>
            <a:pPr marL="0" lvl="0" indent="0" algn="l" rtl="0">
              <a:spcBef>
                <a:spcPts val="0"/>
              </a:spcBef>
              <a:spcAft>
                <a:spcPts val="0"/>
              </a:spcAft>
              <a:buNone/>
            </a:pPr>
            <a:r>
              <a:rPr lang="en-US" sz="1200" b="1" dirty="0">
                <a:latin typeface="Calibri"/>
                <a:ea typeface="Calibri"/>
                <a:cs typeface="Calibri"/>
                <a:sym typeface="Calibri"/>
              </a:rPr>
              <a:t>TARGET OUTCOMES</a:t>
            </a:r>
            <a:endParaRPr sz="1200" b="1" dirty="0">
              <a:latin typeface="Calibri"/>
              <a:ea typeface="Calibri"/>
              <a:cs typeface="Calibri"/>
              <a:sym typeface="Calibri"/>
            </a:endParaRPr>
          </a:p>
          <a:p>
            <a:pPr marL="0" lvl="0" indent="0" algn="l" rtl="0">
              <a:spcBef>
                <a:spcPts val="0"/>
              </a:spcBef>
              <a:spcAft>
                <a:spcPts val="0"/>
              </a:spcAft>
              <a:buNone/>
            </a:pPr>
            <a:endParaRPr sz="1200" b="1" dirty="0">
              <a:latin typeface="Calibri"/>
              <a:ea typeface="Calibri"/>
              <a:cs typeface="Calibri"/>
              <a:sym typeface="Calibri"/>
            </a:endParaRPr>
          </a:p>
          <a:p>
            <a:pPr marL="0" lvl="0" indent="0" algn="l" rtl="0">
              <a:spcBef>
                <a:spcPts val="0"/>
              </a:spcBef>
              <a:spcAft>
                <a:spcPts val="0"/>
              </a:spcAft>
              <a:buNone/>
            </a:pPr>
            <a:r>
              <a:rPr lang="en-US" sz="1200" b="1" dirty="0">
                <a:latin typeface="Calibri"/>
                <a:ea typeface="Calibri"/>
                <a:cs typeface="Calibri"/>
                <a:sym typeface="Calibri"/>
              </a:rPr>
              <a:t>Time:</a:t>
            </a:r>
            <a:r>
              <a:rPr lang="en-US" sz="1200" dirty="0">
                <a:latin typeface="Calibri"/>
                <a:ea typeface="Calibri"/>
                <a:cs typeface="Calibri"/>
                <a:sym typeface="Calibri"/>
              </a:rPr>
              <a:t> 2 Minutes</a:t>
            </a:r>
            <a:endParaRPr sz="1200" dirty="0">
              <a:latin typeface="Calibri"/>
              <a:ea typeface="Calibri"/>
              <a:cs typeface="Calibri"/>
              <a:sym typeface="Calibri"/>
            </a:endParaRPr>
          </a:p>
          <a:p>
            <a:pPr marL="0" lvl="0" indent="0" algn="l" rtl="0">
              <a:spcBef>
                <a:spcPts val="0"/>
              </a:spcBef>
              <a:spcAft>
                <a:spcPts val="0"/>
              </a:spcAft>
              <a:buNone/>
            </a:pPr>
            <a:r>
              <a:rPr lang="en-US" sz="1200" b="1" dirty="0">
                <a:latin typeface="Calibri"/>
                <a:ea typeface="Calibri"/>
                <a:cs typeface="Calibri"/>
                <a:sym typeface="Calibri"/>
              </a:rPr>
              <a:t>Purpose: </a:t>
            </a:r>
            <a:r>
              <a:rPr lang="en-US" sz="1200" dirty="0">
                <a:latin typeface="Calibri"/>
                <a:ea typeface="Calibri"/>
                <a:cs typeface="Calibri"/>
                <a:sym typeface="Calibri"/>
              </a:rPr>
              <a:t>To prepare specialists to receive and integrate information from collateral sources and reassess their understanding of the case based on new and potentially conflicting information.</a:t>
            </a:r>
          </a:p>
          <a:p>
            <a:pPr marL="0" lvl="0" indent="0" algn="l" rtl="0">
              <a:spcBef>
                <a:spcPts val="0"/>
              </a:spcBef>
              <a:spcAft>
                <a:spcPts val="0"/>
              </a:spcAft>
              <a:buNone/>
            </a:pPr>
            <a:endParaRPr lang="en-US" sz="1200" dirty="0">
              <a:latin typeface="Calibri"/>
              <a:ea typeface="Calibri"/>
              <a:cs typeface="Calibri"/>
              <a:sym typeface="Calibri"/>
            </a:endParaRPr>
          </a:p>
          <a:p>
            <a:pPr marL="0" lvl="0" indent="0" algn="l" rtl="0">
              <a:spcBef>
                <a:spcPts val="0"/>
              </a:spcBef>
              <a:spcAft>
                <a:spcPts val="0"/>
              </a:spcAft>
              <a:buNone/>
            </a:pPr>
            <a:r>
              <a:rPr lang="en-US" sz="1200" b="1" dirty="0">
                <a:latin typeface="Calibri"/>
                <a:ea typeface="Calibri"/>
                <a:cs typeface="Calibri"/>
                <a:sym typeface="Calibri"/>
              </a:rPr>
              <a:t>Paraphrase:</a:t>
            </a:r>
          </a:p>
          <a:p>
            <a:pPr marL="0" lvl="0" indent="0" algn="l" rtl="0">
              <a:spcBef>
                <a:spcPts val="0"/>
              </a:spcBef>
              <a:spcAft>
                <a:spcPts val="0"/>
              </a:spcAft>
              <a:buNone/>
            </a:pPr>
            <a:r>
              <a:rPr lang="en-US" sz="1200" dirty="0">
                <a:latin typeface="Calibri"/>
                <a:ea typeface="Calibri"/>
                <a:cs typeface="Calibri"/>
                <a:sym typeface="Calibri"/>
              </a:rPr>
              <a:t>By the end of this section, Social Services Specialists will be able to:</a:t>
            </a:r>
          </a:p>
          <a:p>
            <a:pPr marL="171450" lvl="0" indent="-171450" algn="l" rtl="0">
              <a:spcBef>
                <a:spcPts val="0"/>
              </a:spcBef>
              <a:spcAft>
                <a:spcPts val="0"/>
              </a:spcAft>
              <a:buFont typeface="Arial" panose="020B0604020202020204" pitchFamily="34" charset="0"/>
              <a:buChar char="•"/>
            </a:pPr>
            <a:r>
              <a:rPr lang="en-US" sz="1200" dirty="0">
                <a:latin typeface="Calibri"/>
                <a:ea typeface="Calibri"/>
                <a:cs typeface="Calibri"/>
                <a:sym typeface="Calibri"/>
              </a:rPr>
              <a:t>Understand how to receive and integrate information from collateral sources. </a:t>
            </a:r>
          </a:p>
          <a:p>
            <a:pPr marL="171450" lvl="0" indent="-171450" algn="l" rtl="0">
              <a:spcBef>
                <a:spcPts val="0"/>
              </a:spcBef>
              <a:spcAft>
                <a:spcPts val="0"/>
              </a:spcAft>
              <a:buFont typeface="Arial" panose="020B0604020202020204" pitchFamily="34" charset="0"/>
              <a:buChar char="•"/>
            </a:pPr>
            <a:r>
              <a:rPr lang="en-US" sz="1200" dirty="0">
                <a:latin typeface="Calibri"/>
                <a:ea typeface="Calibri"/>
                <a:cs typeface="Calibri"/>
                <a:sym typeface="Calibri"/>
              </a:rPr>
              <a:t>Reassess understanding of the case based on new and potentially conflicting information.</a:t>
            </a:r>
          </a:p>
          <a:p>
            <a:pPr marL="0" lvl="0" indent="0" algn="l" rtl="0">
              <a:spcBef>
                <a:spcPts val="0"/>
              </a:spcBef>
              <a:spcAft>
                <a:spcPts val="0"/>
              </a:spcAft>
              <a:buNone/>
            </a:pPr>
            <a:endParaRPr sz="1200" dirty="0">
              <a:latin typeface="Calibri"/>
              <a:ea typeface="Calibri"/>
              <a:cs typeface="Calibri"/>
              <a:sym typeface="Calibri"/>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928688"/>
            <a:ext cx="5486400" cy="3086100"/>
          </a:xfrm>
        </p:spPr>
      </p:sp>
      <p:sp>
        <p:nvSpPr>
          <p:cNvPr id="3" name="Notes Placeholder 2"/>
          <p:cNvSpPr>
            <a:spLocks noGrp="1"/>
          </p:cNvSpPr>
          <p:nvPr>
            <p:ph type="body" idx="1"/>
          </p:nvPr>
        </p:nvSpPr>
        <p:spPr/>
        <p:txBody>
          <a:bodyPr/>
          <a:lstStyle/>
          <a:p>
            <a:pPr marL="0" indent="0" rtl="0">
              <a:buNone/>
            </a:pPr>
            <a:r>
              <a:rPr lang="en-US" sz="1200" b="1" i="0" u="none" strike="noStrike" dirty="0">
                <a:solidFill>
                  <a:srgbClr val="000000"/>
                </a:solidFill>
                <a:effectLst/>
                <a:latin typeface="+mn-lt"/>
              </a:rPr>
              <a:t>REASSESSING THE CASE WITH NEW INFORMATION: LAW ENFORCEMENT</a:t>
            </a:r>
            <a:br>
              <a:rPr lang="en-US" b="0" dirty="0">
                <a:effectLst/>
                <a:latin typeface="+mn-lt"/>
              </a:rPr>
            </a:br>
            <a:endParaRPr lang="en-US" b="0" dirty="0">
              <a:effectLst/>
              <a:latin typeface="+mn-lt"/>
            </a:endParaRPr>
          </a:p>
          <a:p>
            <a:pPr marL="0" indent="0" rtl="0">
              <a:buNone/>
            </a:pPr>
            <a:r>
              <a:rPr lang="en-US" sz="1200" b="1" i="0" u="none" strike="noStrike" dirty="0">
                <a:solidFill>
                  <a:srgbClr val="000000"/>
                </a:solidFill>
                <a:effectLst/>
                <a:latin typeface="+mn-lt"/>
              </a:rPr>
              <a:t>Time:</a:t>
            </a:r>
            <a:r>
              <a:rPr lang="en-US" sz="1200" b="0" i="0" u="none" strike="noStrike" dirty="0">
                <a:solidFill>
                  <a:srgbClr val="000000"/>
                </a:solidFill>
                <a:effectLst/>
                <a:latin typeface="+mn-lt"/>
              </a:rPr>
              <a:t> 7 minutes</a:t>
            </a:r>
            <a:endParaRPr lang="en-US" b="0" dirty="0">
              <a:effectLst/>
              <a:latin typeface="+mn-lt"/>
            </a:endParaRPr>
          </a:p>
          <a:p>
            <a:pPr marL="0" indent="0" rtl="0">
              <a:buNone/>
            </a:pPr>
            <a:r>
              <a:rPr lang="en-US" sz="1200" b="1" i="0" u="none" strike="noStrike" dirty="0">
                <a:solidFill>
                  <a:srgbClr val="000000"/>
                </a:solidFill>
                <a:effectLst/>
                <a:latin typeface="+mn-lt"/>
              </a:rPr>
              <a:t>Purpose: </a:t>
            </a:r>
            <a:r>
              <a:rPr lang="en-US" sz="1200" b="0" i="0" u="none" strike="noStrike" dirty="0">
                <a:solidFill>
                  <a:srgbClr val="000000"/>
                </a:solidFill>
                <a:effectLst/>
                <a:latin typeface="+mn-lt"/>
              </a:rPr>
              <a:t>To introduce law enforcement information and allow participants to begin identifying patterns related to violence and instability</a:t>
            </a:r>
            <a:endParaRPr lang="en-US" b="0" dirty="0">
              <a:effectLst/>
              <a:latin typeface="+mn-lt"/>
            </a:endParaRPr>
          </a:p>
          <a:p>
            <a:pPr marL="0" indent="0">
              <a:buNone/>
            </a:pPr>
            <a:endParaRPr lang="en-US" b="0" dirty="0">
              <a:effectLst/>
              <a:latin typeface="+mn-lt"/>
            </a:endParaRPr>
          </a:p>
          <a:p>
            <a:pPr marL="0" indent="0" rtl="0">
              <a:buNone/>
            </a:pPr>
            <a:r>
              <a:rPr lang="en-US" sz="1200" b="1" i="0" u="none" strike="noStrike" dirty="0">
                <a:solidFill>
                  <a:srgbClr val="000000"/>
                </a:solidFill>
                <a:effectLst/>
                <a:latin typeface="+mn-lt"/>
              </a:rPr>
              <a:t>Say:</a:t>
            </a:r>
            <a:endParaRPr lang="en-US" b="0" dirty="0">
              <a:effectLst/>
              <a:latin typeface="+mn-lt"/>
            </a:endParaRPr>
          </a:p>
          <a:p>
            <a:pPr marL="0" indent="0" rtl="0">
              <a:buNone/>
            </a:pPr>
            <a:r>
              <a:rPr lang="en-US" sz="1200" b="1" i="1" u="none" strike="noStrike" dirty="0">
                <a:solidFill>
                  <a:srgbClr val="000000"/>
                </a:solidFill>
                <a:effectLst/>
                <a:latin typeface="+mn-lt"/>
              </a:rPr>
              <a:t>You follow up with law enforcement and learn they have responded to multiple domestic violence calls at the home.</a:t>
            </a:r>
            <a:endParaRPr lang="en-US" b="0" dirty="0">
              <a:effectLst/>
              <a:latin typeface="+mn-lt"/>
            </a:endParaRPr>
          </a:p>
          <a:p>
            <a:pPr marL="0" indent="0">
              <a:buNone/>
            </a:pPr>
            <a:endParaRPr lang="en-US" b="0" dirty="0">
              <a:effectLst/>
              <a:latin typeface="+mn-lt"/>
            </a:endParaRPr>
          </a:p>
          <a:p>
            <a:pPr marL="0" indent="0" rtl="0">
              <a:buNone/>
            </a:pPr>
            <a:r>
              <a:rPr kumimoji="0" lang="en-US" sz="1200" b="1" i="0" u="none" strike="noStrike" kern="0" cap="none" spc="0" normalizeH="0" baseline="0" noProof="0" dirty="0">
                <a:ln>
                  <a:noFill/>
                </a:ln>
                <a:solidFill>
                  <a:srgbClr val="000000"/>
                </a:solidFill>
                <a:effectLst/>
                <a:uLnTx/>
                <a:uFillTx/>
                <a:latin typeface="Calibri"/>
                <a:cs typeface="Arial"/>
                <a:sym typeface="Arial"/>
              </a:rPr>
              <a:t>Facilitator</a:t>
            </a:r>
            <a:r>
              <a:rPr lang="en-US" sz="1200" b="1" i="0" u="none" strike="noStrike" dirty="0">
                <a:solidFill>
                  <a:srgbClr val="000000"/>
                </a:solidFill>
                <a:effectLst/>
                <a:latin typeface="+mn-lt"/>
              </a:rPr>
              <a:t> Questions: </a:t>
            </a:r>
            <a:r>
              <a:rPr lang="en-US" sz="1200" b="0" i="0" u="none" strike="noStrike" dirty="0">
                <a:solidFill>
                  <a:srgbClr val="000000"/>
                </a:solidFill>
                <a:effectLst/>
                <a:latin typeface="+mn-lt"/>
              </a:rPr>
              <a:t>(ask the following questions and validate responses)</a:t>
            </a:r>
            <a:endParaRPr lang="en-US" b="0" dirty="0">
              <a:effectLst/>
              <a:latin typeface="+mn-lt"/>
            </a:endParaRPr>
          </a:p>
          <a:p>
            <a:pPr marL="171450" lvl="0" indent="-171450" rtl="0" fontAlgn="base">
              <a:buFont typeface="Arial" panose="020B0604020202020204" pitchFamily="34" charset="0"/>
              <a:buChar char="•"/>
            </a:pPr>
            <a:r>
              <a:rPr lang="en-US" sz="1200" b="0" i="0" u="none" strike="noStrike" dirty="0">
                <a:solidFill>
                  <a:srgbClr val="000000"/>
                </a:solidFill>
                <a:effectLst/>
                <a:latin typeface="+mn-lt"/>
              </a:rPr>
              <a:t>“What does that suggest to you?”</a:t>
            </a:r>
          </a:p>
          <a:p>
            <a:pPr marL="171450" lvl="0" indent="-171450" rtl="0" fontAlgn="base">
              <a:buFont typeface="Arial" panose="020B0604020202020204" pitchFamily="34" charset="0"/>
              <a:buChar char="•"/>
            </a:pPr>
            <a:r>
              <a:rPr lang="en-US" sz="1200" b="0" i="0" u="none" strike="noStrike" dirty="0">
                <a:solidFill>
                  <a:srgbClr val="000000"/>
                </a:solidFill>
                <a:effectLst/>
                <a:latin typeface="+mn-lt"/>
              </a:rPr>
              <a:t>“How does this connect to what you already know?”</a:t>
            </a:r>
            <a:br>
              <a:rPr lang="en-US" b="0" dirty="0">
                <a:effectLst/>
                <a:latin typeface="+mn-lt"/>
              </a:rPr>
            </a:br>
            <a:endParaRPr lang="en-US" b="0" dirty="0">
              <a:effectLst/>
              <a:latin typeface="+mn-lt"/>
            </a:endParaRPr>
          </a:p>
          <a:p>
            <a:pPr marL="0" indent="0" rtl="0">
              <a:buNone/>
            </a:pPr>
            <a:r>
              <a:rPr lang="en-US" sz="1200" b="0" i="0" u="none" strike="noStrike" dirty="0">
                <a:solidFill>
                  <a:srgbClr val="000000"/>
                </a:solidFill>
                <a:effectLst/>
                <a:latin typeface="+mn-lt"/>
              </a:rPr>
              <a:t>Allow participants to answer openly in class; there is no right or wrong answer at this stage.</a:t>
            </a:r>
            <a:endParaRPr lang="en-US" b="0" dirty="0">
              <a:effectLst/>
              <a:latin typeface="+mn-lt"/>
            </a:endParaRPr>
          </a:p>
          <a:p>
            <a:pPr marL="0" indent="0">
              <a:buNone/>
            </a:pPr>
            <a:endParaRPr lang="en-US" b="0" dirty="0">
              <a:effectLst/>
              <a:latin typeface="+mn-lt"/>
            </a:endParaRPr>
          </a:p>
          <a:p>
            <a:pPr marL="0" indent="0" rtl="0">
              <a:buNone/>
            </a:pPr>
            <a:r>
              <a:rPr lang="en-US" sz="1200" b="1" i="0" u="none" strike="noStrike" dirty="0">
                <a:solidFill>
                  <a:srgbClr val="000000"/>
                </a:solidFill>
                <a:effectLst/>
                <a:latin typeface="+mn-lt"/>
              </a:rPr>
              <a:t>Say: </a:t>
            </a:r>
            <a:endParaRPr lang="en-US" b="0" dirty="0">
              <a:effectLst/>
              <a:latin typeface="+mn-lt"/>
            </a:endParaRPr>
          </a:p>
          <a:p>
            <a:pPr marL="0" indent="0" rtl="0">
              <a:buNone/>
            </a:pPr>
            <a:r>
              <a:rPr lang="en-US" sz="1200" b="1" i="1" u="none" strike="noStrike" dirty="0">
                <a:solidFill>
                  <a:srgbClr val="000000"/>
                </a:solidFill>
                <a:effectLst/>
                <a:latin typeface="+mn-lt"/>
              </a:rPr>
              <a:t>You learn that there have been approximately 7 calls to the residence over the past 2 years, with the most recent from a neighbor.</a:t>
            </a:r>
            <a:br>
              <a:rPr lang="en-US" b="0" dirty="0">
                <a:effectLst/>
                <a:latin typeface="+mn-lt"/>
              </a:rPr>
            </a:br>
            <a:endParaRPr lang="en-US" b="0" dirty="0">
              <a:effectLst/>
              <a:latin typeface="+mn-lt"/>
            </a:endParaRPr>
          </a:p>
          <a:p>
            <a:pPr marL="0" indent="0" rtl="0">
              <a:buNone/>
            </a:pPr>
            <a:r>
              <a:rPr lang="en-US" sz="1200" b="1" i="1" u="none" strike="noStrike" dirty="0">
                <a:solidFill>
                  <a:srgbClr val="000000"/>
                </a:solidFill>
                <a:effectLst/>
                <a:latin typeface="+mn-lt"/>
              </a:rPr>
              <a:t>In one of those incidents, officers observed visible injuries on Charlotte, including bruising to her face, neck, and arms. Brad was arrested at that time.</a:t>
            </a:r>
            <a:endParaRPr lang="en-US" b="0" dirty="0">
              <a:effectLst/>
              <a:latin typeface="+mn-lt"/>
            </a:endParaRPr>
          </a:p>
          <a:p>
            <a:pPr marL="0" indent="0">
              <a:buNone/>
            </a:pPr>
            <a:endParaRPr lang="en-US" b="0" dirty="0">
              <a:effectLst/>
              <a:latin typeface="+mn-lt"/>
            </a:endParaRPr>
          </a:p>
          <a:p>
            <a:pPr marL="0" indent="0" rtl="0">
              <a:buNone/>
            </a:pPr>
            <a:r>
              <a:rPr kumimoji="0" lang="en-US" sz="1200" b="1" i="0" u="none" strike="noStrike" kern="0" cap="none" spc="0" normalizeH="0" baseline="0" noProof="0" dirty="0">
                <a:ln>
                  <a:noFill/>
                </a:ln>
                <a:solidFill>
                  <a:srgbClr val="000000"/>
                </a:solidFill>
                <a:effectLst/>
                <a:uLnTx/>
                <a:uFillTx/>
                <a:latin typeface="Calibri"/>
                <a:cs typeface="Arial"/>
                <a:sym typeface="Arial"/>
              </a:rPr>
              <a:t>Facilitator</a:t>
            </a:r>
            <a:r>
              <a:rPr lang="en-US" sz="1200" b="1" i="0" u="none" strike="noStrike" dirty="0">
                <a:solidFill>
                  <a:srgbClr val="000000"/>
                </a:solidFill>
                <a:effectLst/>
                <a:latin typeface="+mn-lt"/>
              </a:rPr>
              <a:t> Question:</a:t>
            </a:r>
            <a:endParaRPr lang="en-US" b="0" dirty="0">
              <a:effectLst/>
              <a:latin typeface="+mn-lt"/>
            </a:endParaRPr>
          </a:p>
          <a:p>
            <a:pPr marL="171450" lvl="0" indent="-171450" rtl="0" fontAlgn="base">
              <a:buFont typeface="Arial" panose="020B0604020202020204" pitchFamily="34" charset="0"/>
              <a:buChar char="•"/>
            </a:pPr>
            <a:r>
              <a:rPr lang="en-US" sz="1200" b="0" i="0" u="none" strike="noStrike" dirty="0">
                <a:solidFill>
                  <a:srgbClr val="000000"/>
                </a:solidFill>
                <a:effectLst/>
                <a:latin typeface="+mn-lt"/>
              </a:rPr>
              <a:t>What concerns does this raise?</a:t>
            </a:r>
          </a:p>
          <a:p>
            <a:pPr marL="0" indent="0">
              <a:buNone/>
            </a:pPr>
            <a:endParaRPr lang="en-US" b="0" dirty="0">
              <a:effectLst/>
              <a:latin typeface="+mn-lt"/>
            </a:endParaRPr>
          </a:p>
          <a:p>
            <a:pPr marL="0" indent="0" rtl="0">
              <a:buNone/>
            </a:pPr>
            <a:r>
              <a:rPr lang="en-US" sz="1200" b="0" i="0" u="none" strike="noStrike" dirty="0">
                <a:solidFill>
                  <a:srgbClr val="000000"/>
                </a:solidFill>
                <a:effectLst/>
                <a:latin typeface="+mn-lt"/>
              </a:rPr>
              <a:t>Allow participants to answer openly in class; there is no right or wrong answer at this stage.</a:t>
            </a:r>
            <a:endParaRPr lang="en-US" b="0" dirty="0">
              <a:effectLst/>
              <a:latin typeface="+mn-lt"/>
            </a:endParaRPr>
          </a:p>
          <a:p>
            <a:pPr marL="0" indent="0">
              <a:buNone/>
            </a:pPr>
            <a:endParaRPr lang="en-US" b="0" dirty="0">
              <a:effectLst/>
              <a:latin typeface="+mn-lt"/>
            </a:endParaRPr>
          </a:p>
          <a:p>
            <a:pPr marL="0" indent="0" rtl="0">
              <a:buNone/>
            </a:pPr>
            <a:r>
              <a:rPr lang="en-US" sz="1200" b="1" i="0" u="none" strike="noStrike" dirty="0">
                <a:solidFill>
                  <a:srgbClr val="000000"/>
                </a:solidFill>
                <a:effectLst/>
                <a:latin typeface="+mn-lt"/>
              </a:rPr>
              <a:t>Say:</a:t>
            </a:r>
            <a:endParaRPr lang="en-US" b="0" dirty="0">
              <a:effectLst/>
              <a:latin typeface="+mn-lt"/>
            </a:endParaRPr>
          </a:p>
          <a:p>
            <a:pPr marL="0" indent="0" rtl="0">
              <a:buNone/>
            </a:pPr>
            <a:r>
              <a:rPr lang="en-US" sz="1200" b="1" i="1" u="none" strike="noStrike" dirty="0">
                <a:solidFill>
                  <a:srgbClr val="000000"/>
                </a:solidFill>
                <a:effectLst/>
                <a:latin typeface="+mn-lt"/>
              </a:rPr>
              <a:t>You also learn that Brad has a prior conviction for battery against a previous partner. He was released shortly after the arrest because Charlotte chose not to press charges, although the prosecutor is considering charges independently.</a:t>
            </a:r>
            <a:endParaRPr lang="en-US" b="0" dirty="0">
              <a:effectLst/>
              <a:latin typeface="+mn-lt"/>
            </a:endParaRPr>
          </a:p>
          <a:p>
            <a:pPr marL="0" indent="0">
              <a:buNone/>
            </a:pPr>
            <a:endParaRPr lang="en-US" b="0" dirty="0">
              <a:effectLst/>
              <a:latin typeface="+mn-lt"/>
            </a:endParaRPr>
          </a:p>
          <a:p>
            <a:pPr marL="0" indent="0" rtl="0">
              <a:buNone/>
            </a:pPr>
            <a:r>
              <a:rPr kumimoji="0" lang="en-US" sz="1200" b="1" i="0" u="none" strike="noStrike" kern="0" cap="none" spc="0" normalizeH="0" baseline="0" noProof="0" dirty="0">
                <a:ln>
                  <a:noFill/>
                </a:ln>
                <a:solidFill>
                  <a:srgbClr val="000000"/>
                </a:solidFill>
                <a:effectLst/>
                <a:uLnTx/>
                <a:uFillTx/>
                <a:latin typeface="Calibri"/>
                <a:cs typeface="Arial"/>
                <a:sym typeface="Arial"/>
              </a:rPr>
              <a:t>Facilitator </a:t>
            </a:r>
            <a:r>
              <a:rPr lang="en-US" sz="1200" b="1" i="0" u="none" strike="noStrike" dirty="0">
                <a:solidFill>
                  <a:srgbClr val="000000"/>
                </a:solidFill>
                <a:effectLst/>
                <a:latin typeface="+mn-lt"/>
              </a:rPr>
              <a:t>Questions:</a:t>
            </a:r>
            <a:endParaRPr lang="en-US" b="0" dirty="0">
              <a:effectLst/>
              <a:latin typeface="+mn-lt"/>
            </a:endParaRPr>
          </a:p>
          <a:p>
            <a:pPr marL="171450" lvl="0" indent="-171450" rtl="0" fontAlgn="base">
              <a:buFont typeface="Arial" panose="020B0604020202020204" pitchFamily="34" charset="0"/>
              <a:buChar char="•"/>
            </a:pPr>
            <a:r>
              <a:rPr lang="en-US" sz="1200" b="0" i="0" u="none" strike="noStrike" dirty="0">
                <a:solidFill>
                  <a:srgbClr val="000000"/>
                </a:solidFill>
                <a:effectLst/>
                <a:latin typeface="+mn-lt"/>
              </a:rPr>
              <a:t>What stands out to you now?</a:t>
            </a:r>
          </a:p>
          <a:p>
            <a:pPr marL="171450" lvl="0" indent="-171450" rtl="0" fontAlgn="base">
              <a:buFont typeface="Arial" panose="020B0604020202020204" pitchFamily="34" charset="0"/>
              <a:buChar char="•"/>
            </a:pPr>
            <a:r>
              <a:rPr lang="en-US" sz="1200" b="0" i="0" u="none" strike="noStrike" dirty="0">
                <a:solidFill>
                  <a:srgbClr val="000000"/>
                </a:solidFill>
                <a:effectLst/>
                <a:latin typeface="+mn-lt"/>
              </a:rPr>
              <a:t>What is becoming clearer?</a:t>
            </a:r>
            <a:br>
              <a:rPr lang="en-US" b="0" dirty="0">
                <a:effectLst/>
                <a:latin typeface="+mn-lt"/>
              </a:rPr>
            </a:br>
            <a:endParaRPr lang="en-US" b="0" dirty="0">
              <a:effectLst/>
              <a:latin typeface="+mn-lt"/>
            </a:endParaRPr>
          </a:p>
          <a:p>
            <a:pPr marL="0" indent="0" rtl="0">
              <a:buNone/>
            </a:pPr>
            <a:r>
              <a:rPr lang="en-US" sz="1200" b="0" i="0" u="none" strike="noStrike" dirty="0">
                <a:solidFill>
                  <a:srgbClr val="000000"/>
                </a:solidFill>
                <a:effectLst/>
                <a:latin typeface="+mn-lt"/>
              </a:rPr>
              <a:t>Allow participants to answer openly in class; there is no right or wrong answer at this stage.</a:t>
            </a:r>
            <a:endParaRPr lang="en-US" b="0" dirty="0">
              <a:effectLst/>
              <a:latin typeface="+mn-lt"/>
            </a:endParaRPr>
          </a:p>
          <a:p>
            <a:pPr marL="0" indent="0">
              <a:buNone/>
            </a:pPr>
            <a:endParaRPr lang="en-US" b="0" dirty="0">
              <a:effectLst/>
              <a:latin typeface="+mn-lt"/>
            </a:endParaRPr>
          </a:p>
          <a:p>
            <a:pPr marL="0" indent="0" rtl="0">
              <a:buNone/>
            </a:pPr>
            <a:r>
              <a:rPr lang="en-US" sz="1200" b="1" i="0" u="none" strike="noStrike" dirty="0">
                <a:solidFill>
                  <a:srgbClr val="000000"/>
                </a:solidFill>
                <a:effectLst/>
                <a:latin typeface="+mn-lt"/>
              </a:rPr>
              <a:t>Key Points: </a:t>
            </a:r>
            <a:r>
              <a:rPr lang="en-US" sz="1200" b="0" i="0" u="none" strike="noStrike" dirty="0">
                <a:solidFill>
                  <a:srgbClr val="000000"/>
                </a:solidFill>
                <a:effectLst/>
                <a:latin typeface="+mn-lt"/>
              </a:rPr>
              <a:t>(ensure the following are covered)</a:t>
            </a:r>
            <a:endParaRPr lang="en-US" b="0" dirty="0">
              <a:effectLst/>
              <a:latin typeface="+mn-lt"/>
            </a:endParaRPr>
          </a:p>
          <a:p>
            <a:pPr marL="171450" lvl="0" indent="-171450" rtl="0" fontAlgn="base">
              <a:buFont typeface="Arial" panose="020B0604020202020204" pitchFamily="34" charset="0"/>
              <a:buChar char="•"/>
            </a:pPr>
            <a:r>
              <a:rPr lang="en-US" sz="1200" b="0" i="0" u="none" strike="noStrike" dirty="0">
                <a:solidFill>
                  <a:srgbClr val="000000"/>
                </a:solidFill>
                <a:effectLst/>
                <a:latin typeface="+mn-lt"/>
              </a:rPr>
              <a:t>Pattern of domestic violence between Brad Hill and Charlotte. </a:t>
            </a:r>
          </a:p>
          <a:p>
            <a:pPr marL="171450" lvl="0" indent="-171450" rtl="0" fontAlgn="base">
              <a:buFont typeface="Arial" panose="020B0604020202020204" pitchFamily="34" charset="0"/>
              <a:buChar char="•"/>
            </a:pPr>
            <a:r>
              <a:rPr lang="en-US" sz="1200" b="0" i="0" u="none" strike="noStrike" dirty="0">
                <a:solidFill>
                  <a:srgbClr val="000000"/>
                </a:solidFill>
                <a:effectLst/>
                <a:latin typeface="+mn-lt"/>
              </a:rPr>
              <a:t>There has been an escalation over time.</a:t>
            </a:r>
          </a:p>
          <a:p>
            <a:pPr marL="171450" lvl="0" indent="-171450" rtl="0" fontAlgn="base">
              <a:buFont typeface="Arial" panose="020B0604020202020204" pitchFamily="34" charset="0"/>
              <a:buChar char="•"/>
            </a:pPr>
            <a:r>
              <a:rPr lang="en-US" sz="1200" b="0" i="0" u="none" strike="noStrike" dirty="0">
                <a:solidFill>
                  <a:srgbClr val="000000"/>
                </a:solidFill>
                <a:effectLst/>
                <a:latin typeface="+mn-lt"/>
              </a:rPr>
              <a:t>Charlotte has been minimizing the incidents rather than protecting.</a:t>
            </a:r>
          </a:p>
        </p:txBody>
      </p:sp>
    </p:spTree>
    <p:extLst>
      <p:ext uri="{BB962C8B-B14F-4D97-AF65-F5344CB8AC3E}">
        <p14:creationId xmlns:p14="http://schemas.microsoft.com/office/powerpoint/2010/main" val="450020215"/>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928688"/>
            <a:ext cx="5486400" cy="3086100"/>
          </a:xfrm>
        </p:spPr>
      </p:sp>
      <p:sp>
        <p:nvSpPr>
          <p:cNvPr id="3" name="Notes Placeholder 2"/>
          <p:cNvSpPr>
            <a:spLocks noGrp="1"/>
          </p:cNvSpPr>
          <p:nvPr>
            <p:ph type="body" idx="1"/>
          </p:nvPr>
        </p:nvSpPr>
        <p:spPr/>
        <p:txBody>
          <a:bodyPr/>
          <a:lstStyle/>
          <a:p>
            <a:pPr marL="0" indent="0" rtl="0">
              <a:buNone/>
            </a:pPr>
            <a:r>
              <a:rPr lang="en-US" sz="1200" b="1" i="0" u="none" strike="noStrike" dirty="0">
                <a:solidFill>
                  <a:srgbClr val="000000"/>
                </a:solidFill>
                <a:effectLst/>
                <a:latin typeface="+mn-lt"/>
              </a:rPr>
              <a:t>REASSESSING THE CASE WITH NEW INFORMATION: ER PHYSICIAN </a:t>
            </a:r>
            <a:endParaRPr lang="en-US" b="1" dirty="0">
              <a:effectLst/>
              <a:latin typeface="+mn-lt"/>
            </a:endParaRPr>
          </a:p>
          <a:p>
            <a:pPr marL="0" indent="0">
              <a:buNone/>
            </a:pPr>
            <a:endParaRPr lang="en-US" b="0" dirty="0">
              <a:effectLst/>
              <a:latin typeface="+mn-lt"/>
            </a:endParaRPr>
          </a:p>
          <a:p>
            <a:pPr marL="0" indent="0" rtl="0">
              <a:buNone/>
            </a:pPr>
            <a:r>
              <a:rPr lang="en-US" sz="1200" b="1" i="0" u="none" strike="noStrike" dirty="0">
                <a:solidFill>
                  <a:srgbClr val="000000"/>
                </a:solidFill>
                <a:effectLst/>
                <a:latin typeface="+mn-lt"/>
              </a:rPr>
              <a:t>Time:</a:t>
            </a:r>
            <a:r>
              <a:rPr lang="en-US" sz="1200" b="0" i="0" u="none" strike="noStrike" dirty="0">
                <a:solidFill>
                  <a:srgbClr val="000000"/>
                </a:solidFill>
                <a:effectLst/>
                <a:latin typeface="+mn-lt"/>
              </a:rPr>
              <a:t> 7 minutes</a:t>
            </a:r>
            <a:endParaRPr lang="en-US" b="0" dirty="0">
              <a:effectLst/>
              <a:latin typeface="+mn-lt"/>
            </a:endParaRPr>
          </a:p>
          <a:p>
            <a:pPr marL="0" indent="0" rtl="0">
              <a:buNone/>
            </a:pPr>
            <a:r>
              <a:rPr lang="en-US" sz="1200" b="1" i="0" u="none" strike="noStrike" dirty="0">
                <a:solidFill>
                  <a:srgbClr val="000000"/>
                </a:solidFill>
                <a:effectLst/>
                <a:latin typeface="+mn-lt"/>
              </a:rPr>
              <a:t>Purpose: </a:t>
            </a:r>
            <a:r>
              <a:rPr lang="en-US" sz="1200" b="0" i="0" u="none" strike="noStrike" dirty="0">
                <a:solidFill>
                  <a:srgbClr val="000000"/>
                </a:solidFill>
                <a:effectLst/>
                <a:latin typeface="+mn-lt"/>
              </a:rPr>
              <a:t>To introduce medical information and highlight concerns related to the delay in treatment and caregiver response</a:t>
            </a:r>
            <a:endParaRPr lang="en-US" b="0" dirty="0">
              <a:effectLst/>
              <a:latin typeface="+mn-lt"/>
            </a:endParaRPr>
          </a:p>
          <a:p>
            <a:pPr marL="0" indent="0">
              <a:buNone/>
            </a:pPr>
            <a:endParaRPr lang="en-US" b="0" dirty="0">
              <a:effectLst/>
              <a:latin typeface="+mn-lt"/>
            </a:endParaRPr>
          </a:p>
          <a:p>
            <a:pPr marL="0" indent="0" rtl="0">
              <a:buNone/>
            </a:pPr>
            <a:r>
              <a:rPr lang="en-US" sz="1200" b="1" i="0" u="none" strike="noStrike" dirty="0">
                <a:solidFill>
                  <a:srgbClr val="000000"/>
                </a:solidFill>
                <a:effectLst/>
                <a:latin typeface="+mn-lt"/>
              </a:rPr>
              <a:t>Say:</a:t>
            </a:r>
            <a:endParaRPr lang="en-US" b="0" dirty="0">
              <a:effectLst/>
              <a:latin typeface="+mn-lt"/>
            </a:endParaRPr>
          </a:p>
          <a:p>
            <a:pPr marL="0" indent="0" rtl="0">
              <a:buNone/>
            </a:pPr>
            <a:r>
              <a:rPr lang="en-US" sz="1200" b="1" i="1" u="none" strike="noStrike" dirty="0">
                <a:solidFill>
                  <a:srgbClr val="000000"/>
                </a:solidFill>
                <a:effectLst/>
                <a:latin typeface="+mn-lt"/>
              </a:rPr>
              <a:t>You follow up with the ER physician (Dr. Rhona Dickson), who treated Jasmine in the emergency room and learned he had several infected sores and a fever.</a:t>
            </a:r>
            <a:endParaRPr lang="en-US" b="0" dirty="0">
              <a:effectLst/>
              <a:latin typeface="+mn-lt"/>
            </a:endParaRPr>
          </a:p>
          <a:p>
            <a:pPr marL="0" indent="0">
              <a:buNone/>
            </a:pPr>
            <a:endParaRPr lang="en-US" b="0" dirty="0">
              <a:effectLst/>
              <a:latin typeface="+mn-lt"/>
            </a:endParaRPr>
          </a:p>
          <a:p>
            <a:pPr marL="0" indent="0" rtl="0">
              <a:buNone/>
            </a:pPr>
            <a:r>
              <a:rPr lang="en-US" sz="1200" b="1" i="0" u="none" strike="noStrike" dirty="0">
                <a:solidFill>
                  <a:srgbClr val="000000"/>
                </a:solidFill>
                <a:effectLst/>
                <a:latin typeface="+mn-lt"/>
              </a:rPr>
              <a:t>Facilitator Question: </a:t>
            </a:r>
            <a:r>
              <a:rPr lang="en-US" sz="1200" b="0" i="0" u="none" strike="noStrike" dirty="0">
                <a:solidFill>
                  <a:srgbClr val="000000"/>
                </a:solidFill>
                <a:effectLst/>
                <a:latin typeface="+mn-lt"/>
              </a:rPr>
              <a:t>(ask the following question and validate responses)</a:t>
            </a:r>
            <a:endParaRPr lang="en-US" b="0" dirty="0">
              <a:effectLst/>
              <a:latin typeface="+mn-lt"/>
            </a:endParaRPr>
          </a:p>
          <a:p>
            <a:pPr marL="171450" lvl="0" indent="-171450" rtl="0" fontAlgn="base">
              <a:buFont typeface="Arial" panose="020B0604020202020204" pitchFamily="34" charset="0"/>
              <a:buChar char="•"/>
            </a:pPr>
            <a:r>
              <a:rPr lang="en-US" sz="1200" b="0" i="0" u="none" strike="noStrike" dirty="0">
                <a:solidFill>
                  <a:srgbClr val="000000"/>
                </a:solidFill>
                <a:effectLst/>
                <a:latin typeface="+mn-lt"/>
              </a:rPr>
              <a:t>What concerns does that raise, or does it confirm something that you already know?</a:t>
            </a:r>
            <a:br>
              <a:rPr lang="en-US" b="0" dirty="0">
                <a:effectLst/>
                <a:latin typeface="+mn-lt"/>
              </a:rPr>
            </a:br>
            <a:endParaRPr lang="en-US" b="0" dirty="0">
              <a:effectLst/>
              <a:latin typeface="+mn-lt"/>
            </a:endParaRPr>
          </a:p>
          <a:p>
            <a:pPr marL="0" indent="0" rtl="0">
              <a:buNone/>
            </a:pPr>
            <a:r>
              <a:rPr lang="en-US" sz="1200" b="0" i="0" u="none" strike="noStrike" dirty="0">
                <a:solidFill>
                  <a:srgbClr val="000000"/>
                </a:solidFill>
                <a:effectLst/>
                <a:latin typeface="+mn-lt"/>
              </a:rPr>
              <a:t>Allow participants to answer openly in class; there is no right or wrong answer at this stage.</a:t>
            </a:r>
            <a:br>
              <a:rPr lang="en-US" b="0" dirty="0">
                <a:effectLst/>
                <a:latin typeface="+mn-lt"/>
              </a:rPr>
            </a:br>
            <a:endParaRPr lang="en-US" b="0" dirty="0">
              <a:effectLst/>
              <a:latin typeface="+mn-lt"/>
            </a:endParaRPr>
          </a:p>
          <a:p>
            <a:pPr marL="0" indent="0" rtl="0">
              <a:buNone/>
            </a:pPr>
            <a:r>
              <a:rPr lang="en-US" sz="1200" b="1" i="0" u="none" strike="noStrike" dirty="0">
                <a:solidFill>
                  <a:srgbClr val="000000"/>
                </a:solidFill>
                <a:effectLst/>
                <a:latin typeface="+mn-lt"/>
              </a:rPr>
              <a:t>Say:</a:t>
            </a:r>
            <a:endParaRPr lang="en-US" b="0" dirty="0">
              <a:effectLst/>
              <a:latin typeface="+mn-lt"/>
            </a:endParaRPr>
          </a:p>
          <a:p>
            <a:pPr marL="0" indent="0" rtl="0">
              <a:buNone/>
            </a:pPr>
            <a:r>
              <a:rPr lang="en-US" sz="1200" b="1" i="1" u="none" strike="noStrike" dirty="0">
                <a:solidFill>
                  <a:srgbClr val="000000"/>
                </a:solidFill>
                <a:effectLst/>
                <a:latin typeface="+mn-lt"/>
              </a:rPr>
              <a:t>The physician reports that Jasmine appeared very small for his age and had multiple infected blisters, including on his head and finger. He also had an elevated white blood cell count.</a:t>
            </a:r>
            <a:endParaRPr lang="en-US" b="0" dirty="0">
              <a:effectLst/>
              <a:latin typeface="+mn-lt"/>
            </a:endParaRPr>
          </a:p>
          <a:p>
            <a:pPr marL="0" indent="0">
              <a:buNone/>
            </a:pPr>
            <a:endParaRPr lang="en-US" b="0" dirty="0">
              <a:effectLst/>
              <a:latin typeface="+mn-lt"/>
            </a:endParaRPr>
          </a:p>
          <a:p>
            <a:pPr marL="0" indent="0" rtl="0">
              <a:buNone/>
            </a:pPr>
            <a:r>
              <a:rPr lang="en-US" sz="1200" b="1" i="0" u="none" strike="noStrike" dirty="0">
                <a:solidFill>
                  <a:srgbClr val="000000"/>
                </a:solidFill>
                <a:effectLst/>
                <a:latin typeface="+mn-lt"/>
              </a:rPr>
              <a:t>Facilitator Question:</a:t>
            </a:r>
            <a:endParaRPr lang="en-US" b="0" dirty="0">
              <a:effectLst/>
              <a:latin typeface="+mn-lt"/>
            </a:endParaRPr>
          </a:p>
          <a:p>
            <a:pPr marL="171450" lvl="0" indent="-171450" rtl="0" fontAlgn="base">
              <a:buFont typeface="Arial" panose="020B0604020202020204" pitchFamily="34" charset="0"/>
              <a:buChar char="•"/>
            </a:pPr>
            <a:r>
              <a:rPr lang="en-US" sz="1200" b="0" i="0" u="none" strike="noStrike" dirty="0">
                <a:solidFill>
                  <a:srgbClr val="000000"/>
                </a:solidFill>
                <a:effectLst/>
                <a:latin typeface="+mn-lt"/>
              </a:rPr>
              <a:t>What does that tell you about his condition?</a:t>
            </a:r>
          </a:p>
          <a:p>
            <a:pPr marL="0" indent="0">
              <a:buNone/>
            </a:pPr>
            <a:endParaRPr lang="en-US" b="0" dirty="0">
              <a:effectLst/>
              <a:latin typeface="+mn-lt"/>
            </a:endParaRPr>
          </a:p>
          <a:p>
            <a:pPr marL="0" indent="0" rtl="0">
              <a:buNone/>
            </a:pPr>
            <a:r>
              <a:rPr lang="en-US" sz="1200" b="0" i="0" u="none" strike="noStrike" dirty="0">
                <a:solidFill>
                  <a:srgbClr val="000000"/>
                </a:solidFill>
                <a:effectLst/>
                <a:latin typeface="+mn-lt"/>
              </a:rPr>
              <a:t>Allow participants to answer openly in class; there is no right or wrong answer at this stage.</a:t>
            </a:r>
            <a:endParaRPr lang="en-US" b="0" dirty="0">
              <a:effectLst/>
              <a:latin typeface="+mn-lt"/>
            </a:endParaRPr>
          </a:p>
          <a:p>
            <a:pPr marL="0" indent="0">
              <a:buNone/>
            </a:pPr>
            <a:endParaRPr lang="en-US" b="0" dirty="0">
              <a:effectLst/>
              <a:latin typeface="+mn-lt"/>
            </a:endParaRPr>
          </a:p>
          <a:p>
            <a:pPr marL="0" indent="0" rtl="0">
              <a:buNone/>
            </a:pPr>
            <a:r>
              <a:rPr lang="en-US" sz="1200" b="1" i="0" u="none" strike="noStrike" dirty="0">
                <a:solidFill>
                  <a:srgbClr val="000000"/>
                </a:solidFill>
                <a:effectLst/>
                <a:latin typeface="+mn-lt"/>
              </a:rPr>
              <a:t>Say:</a:t>
            </a:r>
            <a:endParaRPr lang="en-US" b="0" dirty="0">
              <a:effectLst/>
              <a:latin typeface="+mn-lt"/>
            </a:endParaRPr>
          </a:p>
          <a:p>
            <a:pPr marL="0" indent="0" rtl="0">
              <a:buNone/>
            </a:pPr>
            <a:r>
              <a:rPr lang="en-US" sz="1200" b="1" i="1" u="none" strike="noStrike" dirty="0">
                <a:solidFill>
                  <a:srgbClr val="000000"/>
                </a:solidFill>
                <a:effectLst/>
                <a:latin typeface="+mn-lt"/>
              </a:rPr>
              <a:t>The physician shares concern that the infection had worsened due to a delay in treatment and that a reasonably prudent caregiver would have sought care sooner.</a:t>
            </a:r>
            <a:br>
              <a:rPr lang="en-US" b="0" dirty="0">
                <a:effectLst/>
                <a:latin typeface="+mn-lt"/>
              </a:rPr>
            </a:br>
            <a:endParaRPr lang="en-US" b="0" dirty="0">
              <a:effectLst/>
              <a:latin typeface="+mn-lt"/>
            </a:endParaRPr>
          </a:p>
          <a:p>
            <a:pPr marL="0" indent="0" rtl="0">
              <a:buNone/>
            </a:pPr>
            <a:r>
              <a:rPr lang="en-US" sz="1200" b="1" i="0" u="none" strike="noStrike" dirty="0">
                <a:solidFill>
                  <a:srgbClr val="000000"/>
                </a:solidFill>
                <a:effectLst/>
                <a:latin typeface="+mn-lt"/>
              </a:rPr>
              <a:t>Facilitator Question:</a:t>
            </a:r>
            <a:endParaRPr lang="en-US" b="0" dirty="0">
              <a:effectLst/>
              <a:latin typeface="+mn-lt"/>
            </a:endParaRPr>
          </a:p>
          <a:p>
            <a:pPr marL="171450" lvl="0" indent="-171450" rtl="0" fontAlgn="base">
              <a:buFont typeface="Arial" panose="020B0604020202020204" pitchFamily="34" charset="0"/>
              <a:buChar char="•"/>
            </a:pPr>
            <a:r>
              <a:rPr lang="en-US" sz="1200" b="0" i="0" u="none" strike="noStrike" dirty="0">
                <a:solidFill>
                  <a:srgbClr val="000000"/>
                </a:solidFill>
                <a:effectLst/>
                <a:latin typeface="+mn-lt"/>
              </a:rPr>
              <a:t>What does that suggest about caregiver actions?</a:t>
            </a:r>
          </a:p>
          <a:p>
            <a:pPr marL="0" indent="0">
              <a:buNone/>
            </a:pPr>
            <a:endParaRPr lang="en-US" b="0" dirty="0">
              <a:effectLst/>
              <a:latin typeface="+mn-lt"/>
            </a:endParaRPr>
          </a:p>
          <a:p>
            <a:pPr marL="0" indent="0" rtl="0">
              <a:buNone/>
            </a:pPr>
            <a:r>
              <a:rPr lang="en-US" sz="1200" b="0" i="0" u="none" strike="noStrike" dirty="0">
                <a:solidFill>
                  <a:srgbClr val="000000"/>
                </a:solidFill>
                <a:effectLst/>
                <a:latin typeface="+mn-lt"/>
              </a:rPr>
              <a:t>Allow participants to answer openly in class; there is no right or wrong answer at this stage.</a:t>
            </a:r>
            <a:endParaRPr lang="en-US" b="0" dirty="0">
              <a:effectLst/>
              <a:latin typeface="+mn-lt"/>
            </a:endParaRPr>
          </a:p>
          <a:p>
            <a:pPr marL="0" indent="0">
              <a:buNone/>
            </a:pPr>
            <a:endParaRPr lang="en-US" b="0" dirty="0">
              <a:effectLst/>
              <a:latin typeface="+mn-lt"/>
            </a:endParaRPr>
          </a:p>
          <a:p>
            <a:pPr marL="0" indent="0" rtl="0">
              <a:buNone/>
            </a:pPr>
            <a:r>
              <a:rPr lang="en-US" sz="1200" b="1" i="0" u="none" strike="noStrike" dirty="0">
                <a:solidFill>
                  <a:srgbClr val="000000"/>
                </a:solidFill>
                <a:effectLst/>
                <a:latin typeface="+mn-lt"/>
              </a:rPr>
              <a:t>Say:</a:t>
            </a:r>
            <a:endParaRPr lang="en-US" b="0" dirty="0">
              <a:effectLst/>
              <a:latin typeface="+mn-lt"/>
            </a:endParaRPr>
          </a:p>
          <a:p>
            <a:pPr marL="0" indent="0" rtl="0">
              <a:buNone/>
            </a:pPr>
            <a:r>
              <a:rPr lang="en-US" sz="1200" b="1" i="1" u="none" strike="noStrike" dirty="0">
                <a:solidFill>
                  <a:srgbClr val="000000"/>
                </a:solidFill>
                <a:effectLst/>
                <a:latin typeface="+mn-lt"/>
              </a:rPr>
              <a:t>The physician reports that without treatment, the infection could have spread and may have required more serious medical intervention. There are also concerns about whether the caregiver understands the seriousness of the condition and will follow through with treatment.</a:t>
            </a:r>
            <a:endParaRPr lang="en-US" b="0" dirty="0">
              <a:effectLst/>
              <a:latin typeface="+mn-lt"/>
            </a:endParaRPr>
          </a:p>
          <a:p>
            <a:pPr marL="0" indent="0">
              <a:buNone/>
            </a:pPr>
            <a:endParaRPr lang="en-US" b="0" dirty="0">
              <a:effectLst/>
              <a:latin typeface="+mn-lt"/>
            </a:endParaRPr>
          </a:p>
          <a:p>
            <a:pPr marL="0" indent="0" rtl="0">
              <a:buNone/>
            </a:pPr>
            <a:r>
              <a:rPr lang="en-US" sz="1200" b="1" i="0" u="none" strike="noStrike" dirty="0">
                <a:solidFill>
                  <a:srgbClr val="000000"/>
                </a:solidFill>
                <a:effectLst/>
                <a:latin typeface="+mn-lt"/>
              </a:rPr>
              <a:t>Facilitation Question: </a:t>
            </a:r>
            <a:r>
              <a:rPr lang="en-US" sz="1200" b="0" i="0" u="none" strike="noStrike" dirty="0">
                <a:solidFill>
                  <a:srgbClr val="000000"/>
                </a:solidFill>
                <a:effectLst/>
                <a:latin typeface="+mn-lt"/>
              </a:rPr>
              <a:t>(ask the following question and validate responses)</a:t>
            </a:r>
            <a:endParaRPr lang="en-US" b="0" dirty="0">
              <a:effectLst/>
              <a:latin typeface="+mn-lt"/>
            </a:endParaRPr>
          </a:p>
          <a:p>
            <a:pPr marL="171450" lvl="0" indent="-171450" rtl="0" fontAlgn="base">
              <a:buFont typeface="Arial" panose="020B0604020202020204" pitchFamily="34" charset="0"/>
              <a:buChar char="•"/>
            </a:pPr>
            <a:r>
              <a:rPr lang="en-US" sz="1200" b="0" i="0" u="none" strike="noStrike" dirty="0">
                <a:solidFill>
                  <a:srgbClr val="000000"/>
                </a:solidFill>
                <a:effectLst/>
                <a:latin typeface="+mn-lt"/>
              </a:rPr>
              <a:t>What is becoming more clear about this situation?</a:t>
            </a:r>
          </a:p>
          <a:p>
            <a:pPr marL="0" indent="0">
              <a:buNone/>
            </a:pPr>
            <a:endParaRPr lang="en-US" b="0" dirty="0">
              <a:effectLst/>
              <a:latin typeface="+mn-lt"/>
            </a:endParaRPr>
          </a:p>
          <a:p>
            <a:pPr marL="0" indent="0" rtl="0">
              <a:buNone/>
            </a:pPr>
            <a:r>
              <a:rPr lang="en-US" sz="1200" b="0" i="0" u="none" strike="noStrike" dirty="0">
                <a:solidFill>
                  <a:srgbClr val="000000"/>
                </a:solidFill>
                <a:effectLst/>
                <a:latin typeface="+mn-lt"/>
              </a:rPr>
              <a:t>Allow participants to answer openly in class; there is no right or wrong answer at this stage.</a:t>
            </a:r>
            <a:br>
              <a:rPr lang="en-US" b="0" dirty="0">
                <a:effectLst/>
                <a:latin typeface="+mn-lt"/>
              </a:rPr>
            </a:br>
            <a:endParaRPr lang="en-US" b="0" dirty="0">
              <a:effectLst/>
              <a:latin typeface="+mn-lt"/>
            </a:endParaRPr>
          </a:p>
          <a:p>
            <a:pPr marL="0" indent="0" rtl="0">
              <a:buNone/>
            </a:pPr>
            <a:r>
              <a:rPr lang="en-US" sz="1200" b="1" i="0" u="none" strike="noStrike" dirty="0">
                <a:solidFill>
                  <a:srgbClr val="000000"/>
                </a:solidFill>
                <a:effectLst/>
                <a:latin typeface="+mn-lt"/>
              </a:rPr>
              <a:t>Key Points:</a:t>
            </a:r>
            <a:r>
              <a:rPr lang="en-US" sz="1200" b="0" i="0" u="none" strike="noStrike" dirty="0">
                <a:solidFill>
                  <a:srgbClr val="000000"/>
                </a:solidFill>
                <a:effectLst/>
                <a:latin typeface="+mn-lt"/>
              </a:rPr>
              <a:t> (ensure the following are covered)</a:t>
            </a:r>
            <a:endParaRPr lang="en-US" b="0" dirty="0">
              <a:effectLst/>
              <a:latin typeface="+mn-lt"/>
            </a:endParaRPr>
          </a:p>
          <a:p>
            <a:pPr marL="171450" lvl="0" indent="-171450" rtl="0" fontAlgn="base">
              <a:buFont typeface="Arial" panose="020B0604020202020204" pitchFamily="34" charset="0"/>
              <a:buChar char="•"/>
            </a:pPr>
            <a:r>
              <a:rPr lang="en-US" sz="1200" b="0" i="0" u="none" strike="noStrike" dirty="0">
                <a:solidFill>
                  <a:srgbClr val="000000"/>
                </a:solidFill>
                <a:effectLst/>
                <a:latin typeface="+mn-lt"/>
              </a:rPr>
              <a:t>Delay in medical care for Jasmine. </a:t>
            </a:r>
          </a:p>
          <a:p>
            <a:pPr marL="171450" lvl="0" indent="-171450" rtl="0" fontAlgn="base">
              <a:buFont typeface="Arial" panose="020B0604020202020204" pitchFamily="34" charset="0"/>
              <a:buChar char="•"/>
            </a:pPr>
            <a:r>
              <a:rPr lang="en-US" sz="1200" b="0" i="0" u="none" strike="noStrike" dirty="0">
                <a:solidFill>
                  <a:srgbClr val="000000"/>
                </a:solidFill>
                <a:effectLst/>
                <a:latin typeface="+mn-lt"/>
              </a:rPr>
              <a:t>That his condition is a serious health risk.</a:t>
            </a:r>
          </a:p>
          <a:p>
            <a:pPr marL="171450" lvl="0" indent="-171450" rtl="0" fontAlgn="base">
              <a:buFont typeface="Arial" panose="020B0604020202020204" pitchFamily="34" charset="0"/>
              <a:buChar char="•"/>
            </a:pPr>
            <a:r>
              <a:rPr lang="en-US" sz="1200" b="0" i="0" u="none" strike="noStrike" dirty="0">
                <a:solidFill>
                  <a:srgbClr val="000000"/>
                </a:solidFill>
                <a:effectLst/>
                <a:latin typeface="+mn-lt"/>
              </a:rPr>
              <a:t>The caregiver (Charlotte) lacked follow-through for medical attention. </a:t>
            </a:r>
          </a:p>
        </p:txBody>
      </p:sp>
    </p:spTree>
    <p:extLst>
      <p:ext uri="{BB962C8B-B14F-4D97-AF65-F5344CB8AC3E}">
        <p14:creationId xmlns:p14="http://schemas.microsoft.com/office/powerpoint/2010/main" val="1133451470"/>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928688"/>
            <a:ext cx="5486400" cy="3086100"/>
          </a:xfrm>
        </p:spPr>
      </p:sp>
      <p:sp>
        <p:nvSpPr>
          <p:cNvPr id="3" name="Notes Placeholder 2"/>
          <p:cNvSpPr>
            <a:spLocks noGrp="1"/>
          </p:cNvSpPr>
          <p:nvPr>
            <p:ph type="body" idx="1"/>
          </p:nvPr>
        </p:nvSpPr>
        <p:spPr/>
        <p:txBody>
          <a:bodyPr/>
          <a:lstStyle/>
          <a:p>
            <a:pPr marL="0" indent="0" rtl="0">
              <a:buNone/>
            </a:pPr>
            <a:r>
              <a:rPr lang="en-US" sz="1200" b="1" i="0" u="none" strike="noStrike" dirty="0">
                <a:solidFill>
                  <a:srgbClr val="000000"/>
                </a:solidFill>
                <a:effectLst/>
                <a:latin typeface="+mn-lt"/>
              </a:rPr>
              <a:t>REASSESSING THE CASE WITH NEW INFORMATION: DR. FARLEY</a:t>
            </a:r>
            <a:br>
              <a:rPr lang="en-US" b="0" dirty="0">
                <a:effectLst/>
                <a:latin typeface="+mn-lt"/>
              </a:rPr>
            </a:br>
            <a:endParaRPr lang="en-US" b="0" dirty="0">
              <a:effectLst/>
              <a:latin typeface="+mn-lt"/>
            </a:endParaRPr>
          </a:p>
          <a:p>
            <a:pPr marL="0" indent="0" rtl="0">
              <a:buNone/>
            </a:pPr>
            <a:r>
              <a:rPr lang="en-US" sz="1200" b="1" i="0" u="none" strike="noStrike" dirty="0">
                <a:solidFill>
                  <a:srgbClr val="000000"/>
                </a:solidFill>
                <a:effectLst/>
                <a:latin typeface="+mn-lt"/>
              </a:rPr>
              <a:t>Time:</a:t>
            </a:r>
            <a:r>
              <a:rPr lang="en-US" sz="1200" b="0" i="0" u="none" strike="noStrike" dirty="0">
                <a:solidFill>
                  <a:srgbClr val="000000"/>
                </a:solidFill>
                <a:effectLst/>
                <a:latin typeface="+mn-lt"/>
              </a:rPr>
              <a:t> 7 minutes</a:t>
            </a:r>
            <a:endParaRPr lang="en-US" b="0" dirty="0">
              <a:effectLst/>
              <a:latin typeface="+mn-lt"/>
            </a:endParaRPr>
          </a:p>
          <a:p>
            <a:pPr marL="0" indent="0" rtl="0">
              <a:buNone/>
            </a:pPr>
            <a:r>
              <a:rPr lang="en-US" sz="1200" b="1" i="0" u="none" strike="noStrike" dirty="0">
                <a:solidFill>
                  <a:srgbClr val="000000"/>
                </a:solidFill>
                <a:effectLst/>
                <a:latin typeface="+mn-lt"/>
              </a:rPr>
              <a:t>Purpose: </a:t>
            </a:r>
            <a:r>
              <a:rPr lang="en-US" sz="1200" b="0" i="0" u="none" strike="noStrike" dirty="0">
                <a:solidFill>
                  <a:srgbClr val="000000"/>
                </a:solidFill>
                <a:effectLst/>
                <a:latin typeface="+mn-lt"/>
              </a:rPr>
              <a:t>To introduce caregiver functioning information and create intentional contradiction for analysis</a:t>
            </a:r>
            <a:endParaRPr lang="en-US" b="0" dirty="0">
              <a:effectLst/>
              <a:latin typeface="+mn-lt"/>
            </a:endParaRPr>
          </a:p>
          <a:p>
            <a:pPr marL="0" indent="0">
              <a:buNone/>
            </a:pPr>
            <a:endParaRPr lang="en-US" b="0" dirty="0">
              <a:effectLst/>
              <a:latin typeface="+mn-lt"/>
            </a:endParaRPr>
          </a:p>
          <a:p>
            <a:pPr marL="0" indent="0" rtl="0">
              <a:buNone/>
            </a:pPr>
            <a:r>
              <a:rPr lang="en-US" sz="1200" b="1" i="0" u="none" strike="noStrike" dirty="0">
                <a:solidFill>
                  <a:srgbClr val="000000"/>
                </a:solidFill>
                <a:effectLst/>
                <a:latin typeface="+mn-lt"/>
              </a:rPr>
              <a:t>Say: </a:t>
            </a:r>
            <a:endParaRPr lang="en-US" b="0" dirty="0">
              <a:effectLst/>
              <a:latin typeface="+mn-lt"/>
            </a:endParaRPr>
          </a:p>
          <a:p>
            <a:pPr marL="0" indent="0" rtl="0">
              <a:buNone/>
            </a:pPr>
            <a:r>
              <a:rPr lang="en-US" sz="1200" b="1" i="1" u="none" strike="noStrike" dirty="0">
                <a:solidFill>
                  <a:srgbClr val="000000"/>
                </a:solidFill>
                <a:effectLst/>
                <a:latin typeface="+mn-lt"/>
              </a:rPr>
              <a:t>You follow up with Charlotte’s psychiatrist and learn she has a diagnosis of bipolar disorder and requires medication to function.</a:t>
            </a:r>
            <a:endParaRPr lang="en-US" b="0" dirty="0">
              <a:effectLst/>
              <a:latin typeface="+mn-lt"/>
            </a:endParaRPr>
          </a:p>
          <a:p>
            <a:pPr marL="0" indent="0">
              <a:buNone/>
            </a:pPr>
            <a:endParaRPr lang="en-US" b="0" dirty="0">
              <a:effectLst/>
              <a:latin typeface="+mn-lt"/>
            </a:endParaRPr>
          </a:p>
          <a:p>
            <a:pPr marL="0" indent="0" rtl="0">
              <a:buNone/>
            </a:pPr>
            <a:r>
              <a:rPr lang="en-US" sz="1200" b="1" i="0" u="none" strike="noStrike" dirty="0">
                <a:solidFill>
                  <a:srgbClr val="000000"/>
                </a:solidFill>
                <a:effectLst/>
                <a:latin typeface="+mn-lt"/>
              </a:rPr>
              <a:t>Facilitator Question: </a:t>
            </a:r>
            <a:r>
              <a:rPr lang="en-US" sz="1200" b="0" i="0" u="none" strike="noStrike" dirty="0">
                <a:solidFill>
                  <a:srgbClr val="000000"/>
                </a:solidFill>
                <a:effectLst/>
                <a:latin typeface="+mn-lt"/>
              </a:rPr>
              <a:t>(ask the following question and validate responses)</a:t>
            </a:r>
            <a:endParaRPr lang="en-US" b="0" dirty="0">
              <a:effectLst/>
              <a:latin typeface="+mn-lt"/>
            </a:endParaRPr>
          </a:p>
          <a:p>
            <a:pPr marL="171450" lvl="0" indent="-171450" rtl="0" fontAlgn="base">
              <a:buFont typeface="Arial" panose="020B0604020202020204" pitchFamily="34" charset="0"/>
              <a:buChar char="•"/>
            </a:pPr>
            <a:r>
              <a:rPr lang="en-US" sz="1200" b="0" i="0" u="none" strike="noStrike" dirty="0">
                <a:solidFill>
                  <a:srgbClr val="000000"/>
                </a:solidFill>
                <a:effectLst/>
                <a:latin typeface="+mn-lt"/>
              </a:rPr>
              <a:t>How does that fit with what you’ve seen?</a:t>
            </a:r>
          </a:p>
          <a:p>
            <a:pPr marL="0" indent="0">
              <a:buNone/>
            </a:pPr>
            <a:endParaRPr lang="en-US" b="0" dirty="0">
              <a:effectLst/>
              <a:latin typeface="+mn-lt"/>
            </a:endParaRPr>
          </a:p>
          <a:p>
            <a:pPr marL="0" indent="0" rtl="0">
              <a:buNone/>
            </a:pPr>
            <a:r>
              <a:rPr lang="en-US" sz="1200" b="0" i="0" u="none" strike="noStrike" dirty="0">
                <a:solidFill>
                  <a:srgbClr val="000000"/>
                </a:solidFill>
                <a:effectLst/>
                <a:latin typeface="+mn-lt"/>
              </a:rPr>
              <a:t>Allow participants to answer openly in class; there is no right or wrong answer at this stage.</a:t>
            </a:r>
            <a:endParaRPr lang="en-US" b="0" dirty="0">
              <a:effectLst/>
              <a:latin typeface="+mn-lt"/>
            </a:endParaRPr>
          </a:p>
          <a:p>
            <a:pPr marL="0" indent="0">
              <a:buNone/>
            </a:pPr>
            <a:endParaRPr lang="en-US" b="0" dirty="0">
              <a:effectLst/>
              <a:latin typeface="+mn-lt"/>
            </a:endParaRPr>
          </a:p>
          <a:p>
            <a:pPr marL="0" indent="0" rtl="0">
              <a:buNone/>
            </a:pPr>
            <a:r>
              <a:rPr lang="en-US" sz="1200" b="1" i="0" u="none" strike="noStrike" dirty="0">
                <a:solidFill>
                  <a:srgbClr val="000000"/>
                </a:solidFill>
                <a:effectLst/>
                <a:latin typeface="+mn-lt"/>
              </a:rPr>
              <a:t>Say:</a:t>
            </a:r>
            <a:endParaRPr lang="en-US" b="0" dirty="0">
              <a:effectLst/>
              <a:latin typeface="+mn-lt"/>
            </a:endParaRPr>
          </a:p>
          <a:p>
            <a:pPr marL="0" indent="0" rtl="0">
              <a:buNone/>
            </a:pPr>
            <a:r>
              <a:rPr lang="en-US" sz="1200" b="1" i="1" u="none" strike="noStrike" dirty="0">
                <a:solidFill>
                  <a:srgbClr val="000000"/>
                </a:solidFill>
                <a:effectLst/>
                <a:latin typeface="+mn-lt"/>
              </a:rPr>
              <a:t>The psychiatrist reports that when Charlotte is taking her medication as prescribed, she is able to function. Without it, she struggles with daily activities, mood instability, and impulse control.</a:t>
            </a:r>
            <a:br>
              <a:rPr lang="en-US" b="0" dirty="0">
                <a:effectLst/>
                <a:latin typeface="+mn-lt"/>
              </a:rPr>
            </a:br>
            <a:endParaRPr lang="en-US" b="0" dirty="0">
              <a:effectLst/>
              <a:latin typeface="+mn-lt"/>
            </a:endParaRPr>
          </a:p>
          <a:p>
            <a:pPr marL="0" indent="0" rtl="0">
              <a:buNone/>
            </a:pPr>
            <a:r>
              <a:rPr lang="en-US" sz="1200" b="1" i="0" u="none" strike="noStrike" dirty="0">
                <a:solidFill>
                  <a:srgbClr val="000000"/>
                </a:solidFill>
                <a:effectLst/>
                <a:latin typeface="+mn-lt"/>
              </a:rPr>
              <a:t>Facilitator Question: </a:t>
            </a:r>
            <a:endParaRPr lang="en-US" sz="1200" b="0" i="0" u="none" strike="noStrike" dirty="0">
              <a:solidFill>
                <a:srgbClr val="000000"/>
              </a:solidFill>
              <a:effectLst/>
              <a:latin typeface="+mn-lt"/>
            </a:endParaRPr>
          </a:p>
          <a:p>
            <a:pPr marL="171450" indent="-171450" rtl="0">
              <a:buFont typeface="Arial" panose="020B0604020202020204" pitchFamily="34" charset="0"/>
              <a:buChar char="•"/>
            </a:pPr>
            <a:r>
              <a:rPr lang="en-US" sz="1200" b="0" i="0" u="none" strike="noStrike" dirty="0">
                <a:solidFill>
                  <a:srgbClr val="000000"/>
                </a:solidFill>
                <a:effectLst/>
                <a:latin typeface="+mn-lt"/>
              </a:rPr>
              <a:t>What does that suggest about her ability to parent consistently?</a:t>
            </a:r>
          </a:p>
          <a:p>
            <a:pPr marL="0" indent="0">
              <a:buNone/>
            </a:pPr>
            <a:endParaRPr lang="en-US" b="0" dirty="0">
              <a:effectLst/>
              <a:latin typeface="+mn-lt"/>
            </a:endParaRPr>
          </a:p>
          <a:p>
            <a:pPr marL="0" indent="0" rtl="0">
              <a:buNone/>
            </a:pPr>
            <a:r>
              <a:rPr lang="en-US" sz="1200" b="0" i="0" u="none" strike="noStrike" dirty="0">
                <a:solidFill>
                  <a:srgbClr val="000000"/>
                </a:solidFill>
                <a:effectLst/>
                <a:latin typeface="+mn-lt"/>
              </a:rPr>
              <a:t>Allow participants to answer openly in class; there is no right or wrong answer at this stage.</a:t>
            </a:r>
            <a:br>
              <a:rPr lang="en-US" b="0" dirty="0">
                <a:effectLst/>
                <a:latin typeface="+mn-lt"/>
              </a:rPr>
            </a:br>
            <a:endParaRPr lang="en-US" b="0" dirty="0">
              <a:effectLst/>
              <a:latin typeface="+mn-lt"/>
            </a:endParaRPr>
          </a:p>
          <a:p>
            <a:pPr marL="0" indent="0" rtl="0">
              <a:buNone/>
            </a:pPr>
            <a:r>
              <a:rPr lang="en-US" sz="1200" b="1" i="0" u="none" strike="noStrike" dirty="0">
                <a:solidFill>
                  <a:srgbClr val="000000"/>
                </a:solidFill>
                <a:effectLst/>
                <a:latin typeface="+mn-lt"/>
              </a:rPr>
              <a:t>Say:</a:t>
            </a:r>
            <a:endParaRPr lang="en-US" b="0" dirty="0">
              <a:effectLst/>
              <a:latin typeface="+mn-lt"/>
            </a:endParaRPr>
          </a:p>
          <a:p>
            <a:pPr marL="0" indent="0" rtl="0">
              <a:buNone/>
            </a:pPr>
            <a:r>
              <a:rPr lang="en-US" sz="1200" b="1" i="1" u="none" strike="noStrike" dirty="0">
                <a:solidFill>
                  <a:srgbClr val="000000"/>
                </a:solidFill>
                <a:effectLst/>
                <a:latin typeface="+mn-lt"/>
              </a:rPr>
              <a:t>You learn that when Charlotte stopped taking her medication in the past, her behavior became erratic and she required intervention to stabilize.</a:t>
            </a:r>
            <a:br>
              <a:rPr lang="en-US" b="0" dirty="0">
                <a:effectLst/>
                <a:latin typeface="+mn-lt"/>
              </a:rPr>
            </a:br>
            <a:endParaRPr lang="en-US" b="0" dirty="0">
              <a:effectLst/>
              <a:latin typeface="+mn-lt"/>
            </a:endParaRPr>
          </a:p>
          <a:p>
            <a:pPr marL="0" indent="0" rtl="0">
              <a:buNone/>
            </a:pPr>
            <a:r>
              <a:rPr lang="en-US" sz="1200" b="1" i="0" u="none" strike="noStrike" dirty="0">
                <a:solidFill>
                  <a:srgbClr val="000000"/>
                </a:solidFill>
                <a:effectLst/>
                <a:latin typeface="+mn-lt"/>
              </a:rPr>
              <a:t>Facilitator Question:</a:t>
            </a:r>
            <a:endParaRPr lang="en-US" b="0" dirty="0">
              <a:effectLst/>
              <a:latin typeface="+mn-lt"/>
            </a:endParaRPr>
          </a:p>
          <a:p>
            <a:pPr marL="0" lvl="0" indent="0" rtl="0" fontAlgn="base">
              <a:buFont typeface="Arial" panose="020B0604020202020204" pitchFamily="34" charset="0"/>
              <a:buChar char="•"/>
            </a:pPr>
            <a:r>
              <a:rPr lang="en-US" sz="1200" b="0" i="0" u="none" strike="noStrike" dirty="0">
                <a:solidFill>
                  <a:srgbClr val="000000"/>
                </a:solidFill>
                <a:effectLst/>
                <a:latin typeface="+mn-lt"/>
              </a:rPr>
              <a:t>What concerns does that raise?</a:t>
            </a:r>
          </a:p>
          <a:p>
            <a:pPr marL="0" indent="0">
              <a:buNone/>
            </a:pPr>
            <a:endParaRPr lang="en-US" b="0" dirty="0">
              <a:effectLst/>
              <a:latin typeface="+mn-lt"/>
            </a:endParaRPr>
          </a:p>
          <a:p>
            <a:pPr marL="0" indent="0" rtl="0">
              <a:buNone/>
            </a:pPr>
            <a:r>
              <a:rPr lang="en-US" sz="1200" b="0" i="0" u="none" strike="noStrike" dirty="0">
                <a:solidFill>
                  <a:srgbClr val="000000"/>
                </a:solidFill>
                <a:effectLst/>
                <a:latin typeface="+mn-lt"/>
              </a:rPr>
              <a:t>(Allow participants to answer openly in class; there is no right or wrong answer at this stage.)</a:t>
            </a:r>
            <a:endParaRPr lang="en-US" b="0" dirty="0">
              <a:effectLst/>
              <a:latin typeface="+mn-lt"/>
            </a:endParaRPr>
          </a:p>
          <a:p>
            <a:pPr marL="0" indent="0">
              <a:buNone/>
            </a:pPr>
            <a:endParaRPr lang="en-US" b="0" dirty="0">
              <a:effectLst/>
              <a:latin typeface="+mn-lt"/>
            </a:endParaRPr>
          </a:p>
          <a:p>
            <a:pPr marL="0" indent="0" rtl="0">
              <a:buNone/>
            </a:pPr>
            <a:r>
              <a:rPr lang="en-US" sz="1200" b="1" i="0" u="none" strike="noStrike" dirty="0">
                <a:solidFill>
                  <a:srgbClr val="000000"/>
                </a:solidFill>
                <a:effectLst/>
                <a:latin typeface="+mn-lt"/>
              </a:rPr>
              <a:t>Say:</a:t>
            </a:r>
            <a:endParaRPr lang="en-US" b="0" dirty="0">
              <a:effectLst/>
              <a:latin typeface="+mn-lt"/>
            </a:endParaRPr>
          </a:p>
          <a:p>
            <a:pPr marL="0" indent="0" rtl="0">
              <a:buNone/>
            </a:pPr>
            <a:r>
              <a:rPr lang="en-US" sz="1200" b="1" i="1" u="none" strike="noStrike" dirty="0">
                <a:solidFill>
                  <a:srgbClr val="000000"/>
                </a:solidFill>
                <a:effectLst/>
                <a:latin typeface="+mn-lt"/>
              </a:rPr>
              <a:t>At this time, the psychiatrist reports no current concerns regarding Charlotte’s ability to parent, based on the available information.</a:t>
            </a:r>
            <a:endParaRPr lang="en-US" b="0" dirty="0">
              <a:effectLst/>
              <a:latin typeface="+mn-lt"/>
            </a:endParaRPr>
          </a:p>
          <a:p>
            <a:pPr marL="0" indent="0">
              <a:buNone/>
            </a:pPr>
            <a:endParaRPr lang="en-US" b="0" dirty="0">
              <a:effectLst/>
              <a:latin typeface="+mn-lt"/>
            </a:endParaRPr>
          </a:p>
          <a:p>
            <a:pPr marL="0" indent="0" rtl="0">
              <a:buNone/>
            </a:pPr>
            <a:r>
              <a:rPr lang="en-US" sz="1200" b="1" i="0" u="none" strike="noStrike" dirty="0">
                <a:solidFill>
                  <a:srgbClr val="000000"/>
                </a:solidFill>
                <a:effectLst/>
                <a:latin typeface="+mn-lt"/>
              </a:rPr>
              <a:t>Facilitator Question:</a:t>
            </a:r>
            <a:endParaRPr lang="en-US" b="0" dirty="0">
              <a:effectLst/>
              <a:latin typeface="+mn-lt"/>
            </a:endParaRPr>
          </a:p>
          <a:p>
            <a:pPr marL="171450" lvl="0" indent="-171450" rtl="0" fontAlgn="base">
              <a:buFont typeface="Arial" panose="020B0604020202020204" pitchFamily="34" charset="0"/>
              <a:buChar char="•"/>
            </a:pPr>
            <a:r>
              <a:rPr lang="en-US" sz="1200" b="0" i="0" u="none" strike="noStrike" dirty="0">
                <a:solidFill>
                  <a:srgbClr val="000000"/>
                </a:solidFill>
                <a:effectLst/>
                <a:latin typeface="+mn-lt"/>
              </a:rPr>
              <a:t>What stands out to you about that?</a:t>
            </a:r>
          </a:p>
          <a:p>
            <a:pPr marL="171450" lvl="0" indent="-171450" rtl="0" fontAlgn="base">
              <a:buFont typeface="Arial" panose="020B0604020202020204" pitchFamily="34" charset="0"/>
              <a:buChar char="•"/>
            </a:pPr>
            <a:r>
              <a:rPr lang="en-US" sz="1200" b="0" i="0" u="none" strike="noStrike" dirty="0">
                <a:solidFill>
                  <a:srgbClr val="000000"/>
                </a:solidFill>
                <a:effectLst/>
                <a:latin typeface="+mn-lt"/>
              </a:rPr>
              <a:t>Does anything not align with what you’ve learned today?</a:t>
            </a:r>
            <a:br>
              <a:rPr lang="en-US" b="0" dirty="0">
                <a:effectLst/>
                <a:latin typeface="+mn-lt"/>
              </a:rPr>
            </a:br>
            <a:endParaRPr lang="en-US" b="0" dirty="0">
              <a:effectLst/>
              <a:latin typeface="+mn-lt"/>
            </a:endParaRPr>
          </a:p>
          <a:p>
            <a:pPr marL="0" indent="0" rtl="0">
              <a:buNone/>
            </a:pPr>
            <a:r>
              <a:rPr lang="en-US" sz="1200" b="0" i="0" u="none" strike="noStrike" dirty="0">
                <a:solidFill>
                  <a:srgbClr val="000000"/>
                </a:solidFill>
                <a:effectLst/>
                <a:latin typeface="+mn-lt"/>
              </a:rPr>
              <a:t>(Allow participants to answer openly in class; there is no right or wrong answer at this stage.)</a:t>
            </a:r>
            <a:endParaRPr lang="en-US" b="0" dirty="0">
              <a:effectLst/>
              <a:latin typeface="+mn-lt"/>
            </a:endParaRPr>
          </a:p>
          <a:p>
            <a:pPr marL="0" indent="0">
              <a:buNone/>
            </a:pPr>
            <a:endParaRPr lang="en-US" b="0" dirty="0">
              <a:effectLst/>
              <a:latin typeface="+mn-lt"/>
            </a:endParaRPr>
          </a:p>
          <a:p>
            <a:pPr marL="0" indent="0" rtl="0">
              <a:buNone/>
            </a:pPr>
            <a:r>
              <a:rPr lang="en-US" sz="1200" b="1" i="0" u="none" strike="noStrike" dirty="0">
                <a:solidFill>
                  <a:srgbClr val="000000"/>
                </a:solidFill>
                <a:effectLst/>
                <a:latin typeface="+mn-lt"/>
              </a:rPr>
              <a:t>Key Points:</a:t>
            </a:r>
            <a:r>
              <a:rPr lang="en-US" sz="1200" b="0" i="0" u="none" strike="noStrike" dirty="0">
                <a:solidFill>
                  <a:srgbClr val="000000"/>
                </a:solidFill>
                <a:effectLst/>
                <a:latin typeface="+mn-lt"/>
              </a:rPr>
              <a:t> (ensure the following are covered)</a:t>
            </a:r>
            <a:endParaRPr lang="en-US" b="0" dirty="0">
              <a:effectLst/>
              <a:latin typeface="+mn-lt"/>
            </a:endParaRPr>
          </a:p>
          <a:p>
            <a:pPr marL="171450" lvl="0" indent="-171450" rtl="0" fontAlgn="base">
              <a:buFont typeface="Arial" panose="020B0604020202020204" pitchFamily="34" charset="0"/>
              <a:buChar char="•"/>
            </a:pPr>
            <a:r>
              <a:rPr lang="en-US" sz="1200" b="0" i="0" u="none" strike="noStrike" dirty="0">
                <a:solidFill>
                  <a:srgbClr val="000000"/>
                </a:solidFill>
                <a:effectLst/>
                <a:latin typeface="+mn-lt"/>
              </a:rPr>
              <a:t>Dependence on medication for mood stability and functioning. </a:t>
            </a:r>
          </a:p>
          <a:p>
            <a:pPr marL="171450" lvl="0" indent="-171450" rtl="0" fontAlgn="base">
              <a:buFont typeface="Arial" panose="020B0604020202020204" pitchFamily="34" charset="0"/>
              <a:buChar char="•"/>
            </a:pPr>
            <a:r>
              <a:rPr lang="en-US" sz="1200" b="0" i="0" u="none" strike="noStrike" dirty="0">
                <a:solidFill>
                  <a:srgbClr val="000000"/>
                </a:solidFill>
                <a:effectLst/>
                <a:latin typeface="+mn-lt"/>
              </a:rPr>
              <a:t>Inconsistent functioning.</a:t>
            </a:r>
          </a:p>
          <a:p>
            <a:pPr marL="171450" lvl="0" indent="-171450" rtl="0" fontAlgn="base">
              <a:buFont typeface="Arial" panose="020B0604020202020204" pitchFamily="34" charset="0"/>
              <a:buChar char="•"/>
            </a:pPr>
            <a:r>
              <a:rPr lang="en-US" sz="1200" b="0" i="0" u="none" strike="noStrike" dirty="0">
                <a:solidFill>
                  <a:srgbClr val="000000"/>
                </a:solidFill>
                <a:effectLst/>
                <a:latin typeface="+mn-lt"/>
              </a:rPr>
              <a:t>Direct contradiction with observed behavior.</a:t>
            </a:r>
          </a:p>
          <a:p>
            <a:pPr marL="0" indent="0">
              <a:buNone/>
            </a:pPr>
            <a:endParaRPr lang="en-US" b="0" dirty="0">
              <a:effectLst/>
              <a:latin typeface="+mn-lt"/>
            </a:endParaRPr>
          </a:p>
          <a:p>
            <a:pPr marL="0" indent="0" rtl="0">
              <a:buNone/>
            </a:pPr>
            <a:r>
              <a:rPr lang="en-US" sz="1200" b="1" i="0" u="none" strike="noStrike" dirty="0">
                <a:solidFill>
                  <a:srgbClr val="000000"/>
                </a:solidFill>
                <a:effectLst/>
                <a:latin typeface="+mn-lt"/>
              </a:rPr>
              <a:t>Say:</a:t>
            </a:r>
            <a:endParaRPr lang="en-US" b="0" dirty="0">
              <a:effectLst/>
              <a:latin typeface="+mn-lt"/>
            </a:endParaRPr>
          </a:p>
          <a:p>
            <a:pPr marL="0" indent="0" rtl="0">
              <a:buNone/>
            </a:pPr>
            <a:r>
              <a:rPr lang="en-US" sz="1200" b="1" i="1" u="none" strike="noStrike" dirty="0">
                <a:solidFill>
                  <a:srgbClr val="000000"/>
                </a:solidFill>
                <a:effectLst/>
                <a:latin typeface="+mn-lt"/>
              </a:rPr>
              <a:t>You now have information from multiple sources. The next step is to take what you know and begin identifying conditions that correlate with threats to the child’s safety.</a:t>
            </a:r>
            <a:endParaRPr lang="en-US" b="0" dirty="0">
              <a:effectLst/>
              <a:latin typeface="+mn-lt"/>
            </a:endParaRPr>
          </a:p>
        </p:txBody>
      </p:sp>
    </p:spTree>
    <p:extLst>
      <p:ext uri="{BB962C8B-B14F-4D97-AF65-F5344CB8AC3E}">
        <p14:creationId xmlns:p14="http://schemas.microsoft.com/office/powerpoint/2010/main" val="2031239215"/>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928688"/>
            <a:ext cx="5486400" cy="3086100"/>
          </a:xfrm>
        </p:spPr>
      </p:sp>
      <p:sp>
        <p:nvSpPr>
          <p:cNvPr id="3" name="Notes Placeholder 2"/>
          <p:cNvSpPr>
            <a:spLocks noGrp="1"/>
          </p:cNvSpPr>
          <p:nvPr>
            <p:ph type="body" idx="1"/>
          </p:nvPr>
        </p:nvSpPr>
        <p:spPr/>
        <p:txBody>
          <a:bodyPr/>
          <a:lstStyle/>
          <a:p>
            <a:pPr marL="0" indent="0" rtl="0">
              <a:buNone/>
            </a:pPr>
            <a:r>
              <a:rPr lang="en-US" sz="1200" b="1" i="0" u="none" strike="noStrike" dirty="0">
                <a:solidFill>
                  <a:srgbClr val="000000"/>
                </a:solidFill>
                <a:effectLst/>
                <a:latin typeface="+mn-lt"/>
              </a:rPr>
              <a:t>FROM INFORMATION TO ANALYSIS</a:t>
            </a:r>
            <a:br>
              <a:rPr lang="en-US" b="0" dirty="0">
                <a:effectLst/>
                <a:latin typeface="+mn-lt"/>
              </a:rPr>
            </a:br>
            <a:endParaRPr lang="en-US" b="0" dirty="0">
              <a:effectLst/>
              <a:latin typeface="+mn-lt"/>
            </a:endParaRPr>
          </a:p>
          <a:p>
            <a:pPr marL="0" indent="0" rtl="0">
              <a:buNone/>
            </a:pPr>
            <a:r>
              <a:rPr lang="en-US" sz="1200" b="1" i="0" u="none" strike="noStrike" dirty="0">
                <a:solidFill>
                  <a:srgbClr val="000000"/>
                </a:solidFill>
                <a:effectLst/>
                <a:latin typeface="+mn-lt"/>
              </a:rPr>
              <a:t>Time:</a:t>
            </a:r>
            <a:r>
              <a:rPr lang="en-US" sz="1200" b="0" i="0" u="none" strike="noStrike" dirty="0">
                <a:solidFill>
                  <a:srgbClr val="000000"/>
                </a:solidFill>
                <a:effectLst/>
                <a:latin typeface="+mn-lt"/>
              </a:rPr>
              <a:t> 4 minutes</a:t>
            </a:r>
            <a:endParaRPr lang="en-US" b="0" dirty="0">
              <a:effectLst/>
              <a:latin typeface="+mn-lt"/>
            </a:endParaRPr>
          </a:p>
          <a:p>
            <a:pPr marL="0" indent="0" rtl="0">
              <a:buNone/>
            </a:pPr>
            <a:r>
              <a:rPr lang="en-US" sz="1200" b="1" i="0" u="none" strike="noStrike" dirty="0">
                <a:solidFill>
                  <a:srgbClr val="000000"/>
                </a:solidFill>
                <a:effectLst/>
                <a:latin typeface="+mn-lt"/>
              </a:rPr>
              <a:t>Purpose: </a:t>
            </a:r>
            <a:r>
              <a:rPr lang="en-US" sz="1200" b="0" i="0" u="none" strike="noStrike" dirty="0">
                <a:solidFill>
                  <a:srgbClr val="000000"/>
                </a:solidFill>
                <a:effectLst/>
                <a:latin typeface="+mn-lt"/>
              </a:rPr>
              <a:t>To reinforce how collateral information strengthens understanding of the case and prepares specialists to move into identifying conditions that may place the child in danger</a:t>
            </a:r>
            <a:endParaRPr lang="en-US" b="0" dirty="0">
              <a:effectLst/>
              <a:latin typeface="+mn-lt"/>
            </a:endParaRPr>
          </a:p>
          <a:p>
            <a:pPr marL="0" indent="0">
              <a:buNone/>
            </a:pPr>
            <a:endParaRPr lang="en-US" b="0" dirty="0">
              <a:effectLst/>
              <a:latin typeface="+mn-lt"/>
            </a:endParaRPr>
          </a:p>
          <a:p>
            <a:pPr marL="0" indent="0" rtl="0">
              <a:buNone/>
            </a:pPr>
            <a:r>
              <a:rPr lang="en-US" sz="1200" b="1" i="0" u="none" strike="noStrike" dirty="0">
                <a:solidFill>
                  <a:srgbClr val="000000"/>
                </a:solidFill>
                <a:effectLst/>
                <a:latin typeface="+mn-lt"/>
              </a:rPr>
              <a:t>Say:</a:t>
            </a:r>
            <a:endParaRPr lang="en-US" b="0" dirty="0">
              <a:effectLst/>
              <a:latin typeface="+mn-lt"/>
            </a:endParaRPr>
          </a:p>
          <a:p>
            <a:pPr marL="0" indent="0" rtl="0">
              <a:buNone/>
            </a:pPr>
            <a:r>
              <a:rPr lang="en-US" sz="1200" b="1" i="1" u="none" strike="noStrike" dirty="0">
                <a:solidFill>
                  <a:srgbClr val="000000"/>
                </a:solidFill>
                <a:effectLst/>
                <a:latin typeface="+mn-lt"/>
              </a:rPr>
              <a:t>In this section, you received information from multiple collateral sources and began reassessing your understanding of the case. Each source added a different perspective. Some information confirmed what you had already learned, while other information introduced new details or did not fully align with what you expected.</a:t>
            </a:r>
            <a:endParaRPr lang="en-US" b="0" dirty="0">
              <a:effectLst/>
              <a:latin typeface="+mn-lt"/>
            </a:endParaRPr>
          </a:p>
          <a:p>
            <a:pPr marL="0" indent="0">
              <a:buNone/>
            </a:pPr>
            <a:endParaRPr lang="en-US" b="0" dirty="0">
              <a:effectLst/>
              <a:latin typeface="+mn-lt"/>
            </a:endParaRPr>
          </a:p>
          <a:p>
            <a:pPr marL="0" indent="0" rtl="0">
              <a:buNone/>
            </a:pPr>
            <a:r>
              <a:rPr lang="en-US" sz="1200" b="1" i="1" u="none" strike="noStrike" dirty="0">
                <a:solidFill>
                  <a:srgbClr val="000000"/>
                </a:solidFill>
                <a:effectLst/>
                <a:latin typeface="+mn-lt"/>
              </a:rPr>
              <a:t>At this stage in an investigation, your role is to begin organizing all of the information you have gathered and identifying patterns across sources. You are no longer just collecting information; you are now analyzing it.</a:t>
            </a:r>
            <a:endParaRPr lang="en-US" b="0" dirty="0">
              <a:effectLst/>
              <a:latin typeface="+mn-lt"/>
            </a:endParaRPr>
          </a:p>
          <a:p>
            <a:pPr marL="0" indent="0">
              <a:buNone/>
            </a:pPr>
            <a:endParaRPr lang="en-US" b="0" dirty="0">
              <a:effectLst/>
              <a:latin typeface="+mn-lt"/>
            </a:endParaRPr>
          </a:p>
          <a:p>
            <a:pPr marL="0" indent="0" rtl="0">
              <a:buNone/>
            </a:pPr>
            <a:r>
              <a:rPr lang="en-US" sz="1200" b="1" i="0" u="none" strike="noStrike" dirty="0">
                <a:solidFill>
                  <a:srgbClr val="000000"/>
                </a:solidFill>
                <a:effectLst/>
                <a:latin typeface="+mn-lt"/>
              </a:rPr>
              <a:t>Facilitator Question: </a:t>
            </a:r>
            <a:r>
              <a:rPr lang="en-US" sz="1200" b="0" i="0" u="none" strike="noStrike" dirty="0">
                <a:solidFill>
                  <a:srgbClr val="000000"/>
                </a:solidFill>
                <a:effectLst/>
                <a:latin typeface="+mn-lt"/>
              </a:rPr>
              <a:t>(ask the following question and validate responses)</a:t>
            </a:r>
            <a:endParaRPr lang="en-US" b="0" dirty="0">
              <a:effectLst/>
              <a:latin typeface="+mn-lt"/>
            </a:endParaRPr>
          </a:p>
          <a:p>
            <a:pPr marL="171450" lvl="0" indent="-171450" rtl="0" fontAlgn="base">
              <a:buFont typeface="Arial" panose="020B0604020202020204" pitchFamily="34" charset="0"/>
              <a:buChar char="•"/>
            </a:pPr>
            <a:r>
              <a:rPr lang="en-US" sz="1200" b="0" i="0" u="none" strike="noStrike" dirty="0">
                <a:solidFill>
                  <a:srgbClr val="000000"/>
                </a:solidFill>
                <a:effectLst/>
                <a:latin typeface="+mn-lt"/>
              </a:rPr>
              <a:t>What piece of information changed your understanding the most?</a:t>
            </a:r>
            <a:br>
              <a:rPr lang="en-US" b="0" dirty="0">
                <a:effectLst/>
                <a:latin typeface="+mn-lt"/>
              </a:rPr>
            </a:br>
            <a:endParaRPr lang="en-US" b="0" dirty="0">
              <a:effectLst/>
              <a:latin typeface="+mn-lt"/>
            </a:endParaRPr>
          </a:p>
          <a:p>
            <a:pPr marL="0" indent="0" rtl="0">
              <a:buNone/>
            </a:pPr>
            <a:r>
              <a:rPr lang="en-US" sz="1200" b="1" i="0" u="none" strike="noStrike" dirty="0">
                <a:solidFill>
                  <a:srgbClr val="000000"/>
                </a:solidFill>
                <a:effectLst/>
                <a:latin typeface="+mn-lt"/>
              </a:rPr>
              <a:t>Facilitator Answers:</a:t>
            </a:r>
            <a:endParaRPr lang="en-US" b="0" dirty="0">
              <a:effectLst/>
              <a:latin typeface="+mn-lt"/>
            </a:endParaRPr>
          </a:p>
          <a:p>
            <a:pPr marL="171450" lvl="0" indent="-171450" rtl="0" fontAlgn="base">
              <a:buFont typeface="Arial" panose="020B0604020202020204" pitchFamily="34" charset="0"/>
              <a:buChar char="•"/>
            </a:pPr>
            <a:r>
              <a:rPr lang="en-US" sz="1200" b="0" i="0" u="none" strike="noStrike" dirty="0">
                <a:solidFill>
                  <a:srgbClr val="000000"/>
                </a:solidFill>
                <a:effectLst/>
                <a:latin typeface="+mn-lt"/>
              </a:rPr>
              <a:t>Domestic violence pattern.</a:t>
            </a:r>
          </a:p>
          <a:p>
            <a:pPr marL="171450" lvl="0" indent="-171450" rtl="0" fontAlgn="base">
              <a:buFont typeface="Arial" panose="020B0604020202020204" pitchFamily="34" charset="0"/>
              <a:buChar char="•"/>
            </a:pPr>
            <a:r>
              <a:rPr lang="en-US" sz="1200" b="0" i="0" u="none" strike="noStrike" dirty="0">
                <a:solidFill>
                  <a:srgbClr val="000000"/>
                </a:solidFill>
                <a:effectLst/>
                <a:latin typeface="+mn-lt"/>
              </a:rPr>
              <a:t>Medical severity.</a:t>
            </a:r>
          </a:p>
          <a:p>
            <a:pPr marL="171450" lvl="0" indent="-171450" rtl="0" fontAlgn="base">
              <a:buFont typeface="Arial" panose="020B0604020202020204" pitchFamily="34" charset="0"/>
              <a:buChar char="•"/>
            </a:pPr>
            <a:r>
              <a:rPr lang="en-US" sz="1200" b="0" i="0" u="none" strike="noStrike" dirty="0">
                <a:solidFill>
                  <a:srgbClr val="000000"/>
                </a:solidFill>
                <a:effectLst/>
                <a:latin typeface="+mn-lt"/>
              </a:rPr>
              <a:t>Caregiver functioning.</a:t>
            </a:r>
          </a:p>
          <a:p>
            <a:pPr marL="171450" lvl="0" indent="-171450" rtl="0" fontAlgn="base">
              <a:buFont typeface="Arial" panose="020B0604020202020204" pitchFamily="34" charset="0"/>
              <a:buChar char="•"/>
            </a:pPr>
            <a:r>
              <a:rPr lang="en-US" sz="1200" b="0" i="0" u="none" strike="noStrike" dirty="0">
                <a:solidFill>
                  <a:srgbClr val="000000"/>
                </a:solidFill>
                <a:effectLst/>
                <a:latin typeface="+mn-lt"/>
              </a:rPr>
              <a:t>Conflicting information.</a:t>
            </a:r>
            <a:br>
              <a:rPr lang="en-US" b="0" dirty="0">
                <a:effectLst/>
                <a:latin typeface="+mn-lt"/>
              </a:rPr>
            </a:br>
            <a:endParaRPr lang="en-US" b="0" dirty="0">
              <a:effectLst/>
              <a:latin typeface="+mn-lt"/>
            </a:endParaRPr>
          </a:p>
          <a:p>
            <a:pPr marL="0" indent="0" rtl="0">
              <a:buNone/>
            </a:pPr>
            <a:r>
              <a:rPr lang="en-US" sz="1200" b="1" i="0" u="none" strike="noStrike" dirty="0">
                <a:solidFill>
                  <a:srgbClr val="000000"/>
                </a:solidFill>
                <a:effectLst/>
                <a:latin typeface="+mn-lt"/>
              </a:rPr>
              <a:t>Say:</a:t>
            </a:r>
            <a:endParaRPr lang="en-US" b="0" dirty="0">
              <a:effectLst/>
              <a:latin typeface="+mn-lt"/>
            </a:endParaRPr>
          </a:p>
          <a:p>
            <a:pPr marL="0" indent="0" rtl="0">
              <a:buNone/>
            </a:pPr>
            <a:r>
              <a:rPr lang="en-US" sz="1200" b="1" i="1" u="none" strike="noStrike" dirty="0">
                <a:solidFill>
                  <a:srgbClr val="000000"/>
                </a:solidFill>
                <a:effectLst/>
                <a:latin typeface="+mn-lt"/>
              </a:rPr>
              <a:t>As you move into the next section, you will begin identifying specific conditions that may place the child in danger based on everything you now know.</a:t>
            </a:r>
            <a:endParaRPr lang="en-US" b="0" dirty="0">
              <a:effectLst/>
              <a:latin typeface="+mn-lt"/>
            </a:endParaRPr>
          </a:p>
          <a:p>
            <a:pPr marL="0" indent="0">
              <a:buNone/>
            </a:pPr>
            <a:endParaRPr lang="en-US" b="0" dirty="0">
              <a:effectLst/>
              <a:latin typeface="+mn-lt"/>
            </a:endParaRPr>
          </a:p>
          <a:p>
            <a:pPr marL="0" indent="0" rtl="0">
              <a:buNone/>
            </a:pPr>
            <a:r>
              <a:rPr lang="en-US" sz="1200" b="1" i="0" u="none" strike="noStrike" dirty="0">
                <a:solidFill>
                  <a:srgbClr val="000000"/>
                </a:solidFill>
                <a:effectLst/>
                <a:latin typeface="+mn-lt"/>
              </a:rPr>
              <a:t>Key Points: </a:t>
            </a:r>
            <a:r>
              <a:rPr lang="en-US" sz="1200" b="0" i="0" u="none" strike="noStrike" dirty="0">
                <a:solidFill>
                  <a:srgbClr val="000000"/>
                </a:solidFill>
                <a:effectLst/>
                <a:latin typeface="+mn-lt"/>
              </a:rPr>
              <a:t>(ensure the following are covered)</a:t>
            </a:r>
            <a:endParaRPr lang="en-US" b="0" dirty="0">
              <a:effectLst/>
              <a:latin typeface="+mn-lt"/>
            </a:endParaRPr>
          </a:p>
          <a:p>
            <a:pPr marL="171450" lvl="0" indent="-171450" rtl="0" fontAlgn="base">
              <a:buFont typeface="Arial" panose="020B0604020202020204" pitchFamily="34" charset="0"/>
              <a:buChar char="•"/>
            </a:pPr>
            <a:r>
              <a:rPr lang="en-US" sz="1200" b="0" i="0" u="none" strike="noStrike" dirty="0">
                <a:solidFill>
                  <a:srgbClr val="000000"/>
                </a:solidFill>
                <a:effectLst/>
                <a:latin typeface="+mn-lt"/>
              </a:rPr>
              <a:t>Information comes from multiple sources.</a:t>
            </a:r>
          </a:p>
          <a:p>
            <a:pPr marL="171450" lvl="0" indent="-171450" rtl="0" fontAlgn="base">
              <a:buFont typeface="Arial" panose="020B0604020202020204" pitchFamily="34" charset="0"/>
              <a:buChar char="•"/>
            </a:pPr>
            <a:r>
              <a:rPr lang="en-US" sz="1200" b="0" i="0" u="none" strike="noStrike" dirty="0">
                <a:solidFill>
                  <a:srgbClr val="000000"/>
                </a:solidFill>
                <a:effectLst/>
                <a:latin typeface="+mn-lt"/>
              </a:rPr>
              <a:t>Understanding develops through the comparison of information received. </a:t>
            </a:r>
          </a:p>
          <a:p>
            <a:pPr marL="171450" lvl="0" indent="-171450" rtl="0" fontAlgn="base">
              <a:buFont typeface="Arial" panose="020B0604020202020204" pitchFamily="34" charset="0"/>
              <a:buChar char="•"/>
            </a:pPr>
            <a:r>
              <a:rPr lang="en-US" sz="1200" b="0" i="0" u="none" strike="noStrike" dirty="0">
                <a:solidFill>
                  <a:srgbClr val="000000"/>
                </a:solidFill>
                <a:effectLst/>
                <a:latin typeface="+mn-lt"/>
              </a:rPr>
              <a:t>Patterns are becoming clearer.</a:t>
            </a:r>
          </a:p>
          <a:p>
            <a:pPr marL="171450" lvl="0" indent="-171450" rtl="0" fontAlgn="base">
              <a:buFont typeface="Arial" panose="020B0604020202020204" pitchFamily="34" charset="0"/>
              <a:buChar char="•"/>
            </a:pPr>
            <a:r>
              <a:rPr lang="en-US" sz="1200" b="0" i="0" u="none" strike="noStrike" dirty="0">
                <a:solidFill>
                  <a:srgbClr val="000000"/>
                </a:solidFill>
                <a:effectLst/>
                <a:latin typeface="+mn-lt"/>
              </a:rPr>
              <a:t>Specialists must analyze, not just collect information. </a:t>
            </a:r>
          </a:p>
          <a:p>
            <a:pPr marL="171450" lvl="0" indent="-171450" rtl="0" fontAlgn="base">
              <a:buFont typeface="Arial" panose="020B0604020202020204" pitchFamily="34" charset="0"/>
              <a:buChar char="•"/>
            </a:pPr>
            <a:r>
              <a:rPr lang="en-US" sz="1200" b="0" i="0" u="none" strike="noStrike" dirty="0">
                <a:solidFill>
                  <a:srgbClr val="000000"/>
                </a:solidFill>
                <a:effectLst/>
                <a:latin typeface="+mn-lt"/>
              </a:rPr>
              <a:t>This leads to the identification of conditions that threaten the child’s safety. </a:t>
            </a:r>
          </a:p>
        </p:txBody>
      </p:sp>
    </p:spTree>
    <p:extLst>
      <p:ext uri="{BB962C8B-B14F-4D97-AF65-F5344CB8AC3E}">
        <p14:creationId xmlns:p14="http://schemas.microsoft.com/office/powerpoint/2010/main" val="562396081"/>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928688"/>
            <a:ext cx="5486400" cy="3086100"/>
          </a:xfrm>
        </p:spPr>
        <p:txBody>
          <a:bodyPr/>
          <a:lstStyle/>
          <a:p>
            <a:endParaRPr lang="en-US"/>
          </a:p>
        </p:txBody>
      </p:sp>
      <p:sp>
        <p:nvSpPr>
          <p:cNvPr id="3" name="Notes Placeholder 2"/>
          <p:cNvSpPr>
            <a:spLocks noGrp="1"/>
          </p:cNvSpPr>
          <p:nvPr>
            <p:ph type="body" idx="1"/>
          </p:nvPr>
        </p:nvSpPr>
        <p:spPr>
          <a:xfrm>
            <a:off x="685800" y="4014788"/>
            <a:ext cx="5486400" cy="4199968"/>
          </a:xfrm>
        </p:spPr>
        <p:txBody>
          <a:bodyPr/>
          <a:lstStyle/>
          <a:p>
            <a:pPr marL="0"/>
            <a:r>
              <a:rPr lang="en-US" b="1" dirty="0">
                <a:latin typeface="Calibri" panose="020F0502020204030204" pitchFamily="34" charset="0"/>
                <a:ea typeface="Calibri" panose="020F0502020204030204" pitchFamily="34" charset="0"/>
                <a:cs typeface="Calibri" panose="020F0502020204030204" pitchFamily="34" charset="0"/>
              </a:rPr>
              <a:t>BRAIN BREAK</a:t>
            </a:r>
          </a:p>
        </p:txBody>
      </p:sp>
    </p:spTree>
    <p:extLst>
      <p:ext uri="{BB962C8B-B14F-4D97-AF65-F5344CB8AC3E}">
        <p14:creationId xmlns:p14="http://schemas.microsoft.com/office/powerpoint/2010/main" val="3837152914"/>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0"/>
        <p:cNvGrpSpPr/>
        <p:nvPr/>
      </p:nvGrpSpPr>
      <p:grpSpPr>
        <a:xfrm>
          <a:off x="0" y="0"/>
          <a:ext cx="0" cy="0"/>
          <a:chOff x="0" y="0"/>
          <a:chExt cx="0" cy="0"/>
        </a:xfrm>
      </p:grpSpPr>
      <p:sp>
        <p:nvSpPr>
          <p:cNvPr id="261" name="Google Shape;261;p1:notes"/>
          <p:cNvSpPr>
            <a:spLocks noGrp="1" noRot="1" noChangeAspect="1"/>
          </p:cNvSpPr>
          <p:nvPr>
            <p:ph type="sldImg" idx="2"/>
          </p:nvPr>
        </p:nvSpPr>
        <p:spPr>
          <a:xfrm>
            <a:off x="685800" y="893763"/>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2" name="Google Shape;262;p1:notes"/>
          <p:cNvSpPr txBox="1">
            <a:spLocks noGrp="1"/>
          </p:cNvSpPr>
          <p:nvPr>
            <p:ph type="body" idx="1"/>
          </p:nvPr>
        </p:nvSpPr>
        <p:spPr>
          <a:xfrm>
            <a:off x="685800" y="3979863"/>
            <a:ext cx="5486400" cy="427037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100"/>
              <a:buFont typeface="Arial"/>
              <a:buNone/>
            </a:pPr>
            <a:r>
              <a:rPr lang="en-US" sz="1200" b="1" dirty="0">
                <a:latin typeface="+mn-lt"/>
                <a:ea typeface="Calibri"/>
                <a:cs typeface="Calibri"/>
                <a:sym typeface="Calibri"/>
              </a:rPr>
              <a:t>IDENTIFYING SAFETY THREATS</a:t>
            </a:r>
            <a:endParaRPr sz="1200" b="0" dirty="0">
              <a:latin typeface="+mn-lt"/>
            </a:endParaRPr>
          </a:p>
          <a:p>
            <a:pPr marL="0" lvl="0" indent="0" algn="l" rtl="0">
              <a:lnSpc>
                <a:spcPct val="100000"/>
              </a:lnSpc>
              <a:spcBef>
                <a:spcPts val="0"/>
              </a:spcBef>
              <a:spcAft>
                <a:spcPts val="0"/>
              </a:spcAft>
              <a:buClr>
                <a:schemeClr val="dk1"/>
              </a:buClr>
              <a:buSzPts val="1200"/>
              <a:buFont typeface="Arial"/>
              <a:buNone/>
            </a:pPr>
            <a:br>
              <a:rPr lang="en-US" sz="1200" b="0" dirty="0">
                <a:latin typeface="+mn-lt"/>
              </a:rPr>
            </a:br>
            <a:endParaRPr sz="1200" dirty="0">
              <a:latin typeface="+mn-lt"/>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8"/>
        <p:cNvGrpSpPr/>
        <p:nvPr/>
      </p:nvGrpSpPr>
      <p:grpSpPr>
        <a:xfrm>
          <a:off x="0" y="0"/>
          <a:ext cx="0" cy="0"/>
          <a:chOff x="0" y="0"/>
          <a:chExt cx="0" cy="0"/>
        </a:xfrm>
      </p:grpSpPr>
      <p:sp>
        <p:nvSpPr>
          <p:cNvPr id="269" name="Google Shape;269;p37:notes"/>
          <p:cNvSpPr>
            <a:spLocks noGrp="1" noRot="1" noChangeAspect="1"/>
          </p:cNvSpPr>
          <p:nvPr>
            <p:ph type="sldImg" idx="2"/>
          </p:nvPr>
        </p:nvSpPr>
        <p:spPr>
          <a:xfrm>
            <a:off x="685800" y="904875"/>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0" name="Google Shape;270;p37:notes"/>
          <p:cNvSpPr txBox="1">
            <a:spLocks noGrp="1"/>
          </p:cNvSpPr>
          <p:nvPr>
            <p:ph type="body" idx="1"/>
          </p:nvPr>
        </p:nvSpPr>
        <p:spPr>
          <a:xfrm>
            <a:off x="685800" y="3990975"/>
            <a:ext cx="5486400" cy="42481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100"/>
              <a:buFont typeface="Arial"/>
              <a:buNone/>
            </a:pPr>
            <a:r>
              <a:rPr lang="en-US" sz="1200" b="1" i="0" u="none" strike="noStrike" cap="none" dirty="0">
                <a:solidFill>
                  <a:srgbClr val="000000"/>
                </a:solidFill>
                <a:latin typeface="+mn-lt"/>
                <a:ea typeface="Calibri"/>
                <a:cs typeface="Calibri"/>
                <a:sym typeface="Calibri"/>
              </a:rPr>
              <a:t>IDENTIFYING SAFETY THREATS</a:t>
            </a: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lang="en-US" sz="1200" b="1" i="0" u="none" strike="noStrike" kern="0" cap="none" spc="0" normalizeH="0" baseline="0" noProof="0" dirty="0">
              <a:ln>
                <a:noFill/>
              </a:ln>
              <a:solidFill>
                <a:srgbClr val="000000"/>
              </a:solidFill>
              <a:effectLst/>
              <a:uLnTx/>
              <a:uFillTx/>
              <a:latin typeface="Calibri"/>
              <a:ea typeface="Calibri"/>
              <a:cs typeface="Calibri"/>
              <a:sym typeface="Calibri"/>
            </a:endParaRP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200" b="1" i="0" u="none" strike="noStrike" kern="0" cap="none" spc="0" normalizeH="0" baseline="0" noProof="0" dirty="0">
                <a:ln>
                  <a:noFill/>
                </a:ln>
                <a:solidFill>
                  <a:srgbClr val="000000"/>
                </a:solidFill>
                <a:effectLst/>
                <a:uLnTx/>
                <a:uFillTx/>
                <a:latin typeface="Calibri"/>
                <a:ea typeface="Calibri"/>
                <a:cs typeface="Calibri"/>
                <a:sym typeface="Calibri"/>
              </a:rPr>
              <a:t>Time: </a:t>
            </a:r>
            <a:r>
              <a:rPr kumimoji="0" lang="en-US" sz="1200" b="0" i="0" u="none" strike="noStrike" kern="0" cap="none" spc="0" normalizeH="0" baseline="0" noProof="0" dirty="0">
                <a:ln>
                  <a:noFill/>
                </a:ln>
                <a:solidFill>
                  <a:srgbClr val="000000"/>
                </a:solidFill>
                <a:effectLst/>
                <a:uLnTx/>
                <a:uFillTx/>
                <a:latin typeface="Calibri"/>
                <a:ea typeface="Calibri"/>
                <a:cs typeface="Calibri"/>
                <a:sym typeface="Calibri"/>
              </a:rPr>
              <a:t>3 Minutes</a:t>
            </a: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200" b="1" i="0" u="none" strike="noStrike" kern="0" cap="none" spc="0" normalizeH="0" baseline="0" noProof="0" dirty="0">
                <a:ln>
                  <a:noFill/>
                </a:ln>
                <a:solidFill>
                  <a:srgbClr val="000000"/>
                </a:solidFill>
                <a:effectLst/>
                <a:uLnTx/>
                <a:uFillTx/>
                <a:latin typeface="Calibri"/>
                <a:ea typeface="Calibri"/>
                <a:cs typeface="Calibri"/>
                <a:sym typeface="Calibri"/>
              </a:rPr>
              <a:t>Purpose: </a:t>
            </a:r>
            <a:r>
              <a:rPr kumimoji="0" lang="en-US" sz="1200" b="0" i="0" u="none" strike="noStrike" kern="0" cap="none" spc="0" normalizeH="0" baseline="0" noProof="0" dirty="0">
                <a:ln>
                  <a:noFill/>
                </a:ln>
                <a:solidFill>
                  <a:srgbClr val="000000"/>
                </a:solidFill>
                <a:effectLst/>
                <a:uLnTx/>
                <a:uFillTx/>
                <a:latin typeface="Calibri"/>
                <a:ea typeface="Calibri"/>
                <a:cs typeface="Calibri"/>
                <a:sym typeface="Calibri"/>
              </a:rPr>
              <a:t>To have participants begin thinking critically about the differences between concerns and safety threats</a:t>
            </a:r>
          </a:p>
          <a:p>
            <a:pPr marL="0" marR="0" lvl="0" indent="0" algn="l" rtl="0">
              <a:lnSpc>
                <a:spcPct val="100000"/>
              </a:lnSpc>
              <a:spcBef>
                <a:spcPts val="0"/>
              </a:spcBef>
              <a:spcAft>
                <a:spcPts val="0"/>
              </a:spcAft>
              <a:buClr>
                <a:srgbClr val="000000"/>
              </a:buClr>
              <a:buSzPts val="1100"/>
              <a:buFont typeface="Arial"/>
              <a:buNone/>
            </a:pPr>
            <a:endParaRPr lang="en-US" sz="1200" b="1" i="0" u="none" strike="noStrike" cap="none" dirty="0">
              <a:solidFill>
                <a:srgbClr val="000000"/>
              </a:solidFill>
              <a:latin typeface="+mn-lt"/>
              <a:ea typeface="Calibri"/>
              <a:cs typeface="Calibri"/>
              <a:sym typeface="Calibri"/>
            </a:endParaRPr>
          </a:p>
          <a:p>
            <a:pPr marL="0" marR="0" lvl="0" indent="0" algn="l" rtl="0">
              <a:lnSpc>
                <a:spcPct val="100000"/>
              </a:lnSpc>
              <a:spcBef>
                <a:spcPts val="0"/>
              </a:spcBef>
              <a:spcAft>
                <a:spcPts val="0"/>
              </a:spcAft>
              <a:buClr>
                <a:srgbClr val="000000"/>
              </a:buClr>
              <a:buSzPts val="1100"/>
              <a:buFont typeface="Arial"/>
              <a:buNone/>
            </a:pPr>
            <a:r>
              <a:rPr lang="en-US" sz="1200" b="1" i="0" u="none" strike="noStrike" cap="none" dirty="0">
                <a:solidFill>
                  <a:srgbClr val="000000"/>
                </a:solidFill>
                <a:latin typeface="+mn-lt"/>
                <a:ea typeface="Calibri"/>
                <a:cs typeface="Calibri"/>
                <a:sym typeface="Calibri"/>
              </a:rPr>
              <a:t>Say:</a:t>
            </a:r>
            <a:endParaRPr dirty="0">
              <a:latin typeface="+mn-lt"/>
            </a:endParaRPr>
          </a:p>
          <a:p>
            <a:pPr marL="0" marR="0" lvl="0" indent="0" algn="l" rtl="0">
              <a:lnSpc>
                <a:spcPct val="100000"/>
              </a:lnSpc>
              <a:spcBef>
                <a:spcPts val="0"/>
              </a:spcBef>
              <a:spcAft>
                <a:spcPts val="0"/>
              </a:spcAft>
              <a:buClr>
                <a:srgbClr val="000000"/>
              </a:buClr>
              <a:buSzPts val="1100"/>
              <a:buFont typeface="Arial"/>
              <a:buNone/>
            </a:pPr>
            <a:r>
              <a:rPr lang="en-US" sz="1200" b="1" i="1" u="none" strike="noStrike" cap="none" dirty="0">
                <a:solidFill>
                  <a:srgbClr val="000000"/>
                </a:solidFill>
                <a:latin typeface="+mn-lt"/>
                <a:ea typeface="Calibri"/>
                <a:cs typeface="Calibri"/>
                <a:sym typeface="Calibri"/>
              </a:rPr>
              <a:t>In the previous sections, you gathered information from multiple sources and began identifying patterns across what you learned.</a:t>
            </a:r>
            <a:endParaRPr dirty="0">
              <a:latin typeface="+mn-lt"/>
            </a:endParaRPr>
          </a:p>
          <a:p>
            <a:pPr marL="0" marR="0" lvl="0" indent="0" algn="l" rtl="0">
              <a:lnSpc>
                <a:spcPct val="100000"/>
              </a:lnSpc>
              <a:spcBef>
                <a:spcPts val="0"/>
              </a:spcBef>
              <a:spcAft>
                <a:spcPts val="0"/>
              </a:spcAft>
              <a:buClr>
                <a:srgbClr val="000000"/>
              </a:buClr>
              <a:buSzPts val="1100"/>
              <a:buFont typeface="Arial"/>
              <a:buNone/>
            </a:pPr>
            <a:endParaRPr sz="1200" b="1" i="1" u="none" strike="noStrike" cap="none" dirty="0">
              <a:solidFill>
                <a:srgbClr val="000000"/>
              </a:solidFill>
              <a:latin typeface="+mn-lt"/>
              <a:ea typeface="Calibri"/>
              <a:cs typeface="Calibri"/>
              <a:sym typeface="Calibri"/>
            </a:endParaRPr>
          </a:p>
          <a:p>
            <a:pPr marL="0" marR="0" lvl="0" indent="0" algn="l" rtl="0">
              <a:lnSpc>
                <a:spcPct val="100000"/>
              </a:lnSpc>
              <a:spcBef>
                <a:spcPts val="0"/>
              </a:spcBef>
              <a:spcAft>
                <a:spcPts val="0"/>
              </a:spcAft>
              <a:buClr>
                <a:srgbClr val="000000"/>
              </a:buClr>
              <a:buSzPts val="1100"/>
              <a:buFont typeface="Arial"/>
              <a:buNone/>
            </a:pPr>
            <a:r>
              <a:rPr lang="en-US" sz="1200" b="1" i="1" u="none" strike="noStrike" cap="none" dirty="0">
                <a:solidFill>
                  <a:srgbClr val="000000"/>
                </a:solidFill>
                <a:latin typeface="+mn-lt"/>
                <a:ea typeface="Calibri"/>
                <a:cs typeface="Calibri"/>
                <a:sym typeface="Calibri"/>
              </a:rPr>
              <a:t>At this point in the investigation, your role shifts from gathering and organizing information to identifying specific conditions that may impact the child’s safety. Safety threats are not general concerns. They are specific conditions or behaviors that create immediate risk to a child’s safety.</a:t>
            </a:r>
            <a:endParaRPr dirty="0">
              <a:latin typeface="+mn-lt"/>
            </a:endParaRPr>
          </a:p>
          <a:p>
            <a:pPr marL="0" marR="0" lvl="0" indent="0" algn="l" rtl="0">
              <a:lnSpc>
                <a:spcPct val="100000"/>
              </a:lnSpc>
              <a:spcBef>
                <a:spcPts val="0"/>
              </a:spcBef>
              <a:spcAft>
                <a:spcPts val="0"/>
              </a:spcAft>
              <a:buClr>
                <a:srgbClr val="000000"/>
              </a:buClr>
              <a:buSzPts val="1100"/>
              <a:buFont typeface="Arial"/>
              <a:buNone/>
            </a:pPr>
            <a:endParaRPr sz="1200" b="1" i="1" u="none" strike="noStrike" cap="none" dirty="0">
              <a:solidFill>
                <a:srgbClr val="000000"/>
              </a:solidFill>
              <a:latin typeface="+mn-lt"/>
              <a:ea typeface="Calibri"/>
              <a:cs typeface="Calibri"/>
              <a:sym typeface="Calibri"/>
            </a:endParaRPr>
          </a:p>
          <a:p>
            <a:pPr marL="0" marR="0" lvl="0" indent="0" algn="l" rtl="0">
              <a:lnSpc>
                <a:spcPct val="100000"/>
              </a:lnSpc>
              <a:spcBef>
                <a:spcPts val="0"/>
              </a:spcBef>
              <a:spcAft>
                <a:spcPts val="0"/>
              </a:spcAft>
              <a:buClr>
                <a:srgbClr val="000000"/>
              </a:buClr>
              <a:buSzPts val="1100"/>
              <a:buFont typeface="Arial"/>
              <a:buNone/>
            </a:pPr>
            <a:r>
              <a:rPr lang="en-US" sz="1200" b="1" i="1" u="none" strike="noStrike" cap="none" dirty="0">
                <a:solidFill>
                  <a:srgbClr val="000000"/>
                </a:solidFill>
                <a:latin typeface="+mn-lt"/>
                <a:ea typeface="Calibri"/>
                <a:cs typeface="Calibri"/>
                <a:sym typeface="Calibri"/>
              </a:rPr>
              <a:t>You will use all of the information you have gathered from the caregiver, the child, and collateral sources to begin identifying these threats. This is a critical step in the investigation process because it directly informs the decisions you will make about the child’s safety.</a:t>
            </a:r>
            <a:endParaRPr dirty="0">
              <a:latin typeface="+mn-lt"/>
            </a:endParaRPr>
          </a:p>
          <a:p>
            <a:pPr marL="0" marR="0" lvl="0" indent="0" algn="l" rtl="0">
              <a:lnSpc>
                <a:spcPct val="100000"/>
              </a:lnSpc>
              <a:spcBef>
                <a:spcPts val="0"/>
              </a:spcBef>
              <a:spcAft>
                <a:spcPts val="0"/>
              </a:spcAft>
              <a:buClr>
                <a:srgbClr val="000000"/>
              </a:buClr>
              <a:buSzPts val="1100"/>
              <a:buFont typeface="Arial"/>
              <a:buNone/>
            </a:pPr>
            <a:endParaRPr sz="1200" b="0" i="0" u="none" strike="noStrike" cap="none" dirty="0">
              <a:solidFill>
                <a:srgbClr val="000000"/>
              </a:solidFill>
              <a:latin typeface="+mn-lt"/>
              <a:ea typeface="Calibri"/>
              <a:cs typeface="Calibri"/>
              <a:sym typeface="Calibri"/>
            </a:endParaRPr>
          </a:p>
          <a:p>
            <a:pPr marL="0" marR="0" lvl="0" indent="0" algn="l" rtl="0">
              <a:lnSpc>
                <a:spcPct val="100000"/>
              </a:lnSpc>
              <a:spcBef>
                <a:spcPts val="0"/>
              </a:spcBef>
              <a:spcAft>
                <a:spcPts val="0"/>
              </a:spcAft>
              <a:buClr>
                <a:srgbClr val="000000"/>
              </a:buClr>
              <a:buSzPts val="1100"/>
              <a:buFont typeface="Arial"/>
              <a:buNone/>
            </a:pPr>
            <a:r>
              <a:rPr lang="en-US" sz="1200" b="1" i="0" u="none" strike="noStrike" cap="none" dirty="0">
                <a:solidFill>
                  <a:srgbClr val="000000"/>
                </a:solidFill>
                <a:latin typeface="+mn-lt"/>
                <a:ea typeface="Calibri"/>
                <a:cs typeface="Calibri"/>
                <a:sym typeface="Calibri"/>
              </a:rPr>
              <a:t>Facilitator Question: </a:t>
            </a:r>
            <a:r>
              <a:rPr lang="en-US" sz="1200" b="0" i="0" u="none" strike="noStrike" cap="none" dirty="0">
                <a:solidFill>
                  <a:srgbClr val="000000"/>
                </a:solidFill>
                <a:latin typeface="+mn-lt"/>
                <a:ea typeface="Calibri"/>
                <a:cs typeface="Calibri"/>
                <a:sym typeface="Calibri"/>
              </a:rPr>
              <a:t>(ask the following question and validate responses)</a:t>
            </a:r>
            <a:endParaRPr dirty="0">
              <a:latin typeface="+mn-lt"/>
            </a:endParaRPr>
          </a:p>
          <a:p>
            <a:pPr marL="323850" marR="0" lvl="0" indent="-171450" algn="l" rtl="0">
              <a:lnSpc>
                <a:spcPct val="100000"/>
              </a:lnSpc>
              <a:spcBef>
                <a:spcPts val="0"/>
              </a:spcBef>
              <a:spcAft>
                <a:spcPts val="0"/>
              </a:spcAft>
              <a:buClr>
                <a:srgbClr val="000000"/>
              </a:buClr>
              <a:buSzPts val="1200"/>
              <a:buFont typeface="Arial" panose="020B0604020202020204" pitchFamily="34" charset="0"/>
              <a:buChar char="•"/>
            </a:pPr>
            <a:r>
              <a:rPr lang="en-US" sz="1200" b="0" i="0" u="none" strike="noStrike" cap="none" dirty="0">
                <a:solidFill>
                  <a:srgbClr val="000000"/>
                </a:solidFill>
                <a:latin typeface="+mn-lt"/>
                <a:ea typeface="Calibri"/>
                <a:cs typeface="Calibri"/>
                <a:sym typeface="Calibri"/>
              </a:rPr>
              <a:t>What is the difference between a concern and a threat to safety?</a:t>
            </a:r>
            <a:endParaRPr dirty="0">
              <a:latin typeface="+mn-lt"/>
            </a:endParaRPr>
          </a:p>
          <a:p>
            <a:pPr marL="0" marR="0" lvl="0" indent="0" algn="l" rtl="0">
              <a:lnSpc>
                <a:spcPct val="100000"/>
              </a:lnSpc>
              <a:spcBef>
                <a:spcPts val="0"/>
              </a:spcBef>
              <a:spcAft>
                <a:spcPts val="0"/>
              </a:spcAft>
              <a:buClr>
                <a:srgbClr val="000000"/>
              </a:buClr>
              <a:buSzPts val="1100"/>
              <a:buFont typeface="Arial"/>
              <a:buNone/>
            </a:pPr>
            <a:endParaRPr sz="1200" b="0" i="0" u="none" strike="noStrike" cap="none" dirty="0">
              <a:solidFill>
                <a:srgbClr val="000000"/>
              </a:solidFill>
              <a:latin typeface="+mn-lt"/>
              <a:ea typeface="Calibri"/>
              <a:cs typeface="Calibri"/>
              <a:sym typeface="Calibri"/>
            </a:endParaRPr>
          </a:p>
          <a:p>
            <a:pPr marL="0" marR="0" lvl="0" indent="0" algn="l" rtl="0">
              <a:lnSpc>
                <a:spcPct val="100000"/>
              </a:lnSpc>
              <a:spcBef>
                <a:spcPts val="0"/>
              </a:spcBef>
              <a:spcAft>
                <a:spcPts val="0"/>
              </a:spcAft>
              <a:buClr>
                <a:srgbClr val="000000"/>
              </a:buClr>
              <a:buSzPts val="1100"/>
              <a:buFont typeface="Arial"/>
              <a:buNone/>
            </a:pPr>
            <a:r>
              <a:rPr lang="en-US" sz="1200" b="1" i="0" u="none" strike="noStrike" cap="none" dirty="0">
                <a:solidFill>
                  <a:srgbClr val="000000"/>
                </a:solidFill>
                <a:latin typeface="+mn-lt"/>
                <a:ea typeface="Calibri"/>
                <a:cs typeface="Calibri"/>
                <a:sym typeface="Calibri"/>
              </a:rPr>
              <a:t>Facilitator Answers:</a:t>
            </a:r>
            <a:endParaRPr dirty="0">
              <a:latin typeface="+mn-lt"/>
            </a:endParaRPr>
          </a:p>
          <a:p>
            <a:pPr marL="323850" marR="0" lvl="0" indent="-171450" algn="l" rtl="0">
              <a:lnSpc>
                <a:spcPct val="100000"/>
              </a:lnSpc>
              <a:spcBef>
                <a:spcPts val="0"/>
              </a:spcBef>
              <a:spcAft>
                <a:spcPts val="0"/>
              </a:spcAft>
              <a:buClr>
                <a:srgbClr val="000000"/>
              </a:buClr>
              <a:buSzPts val="1200"/>
              <a:buFont typeface="Arial" panose="020B0604020202020204" pitchFamily="34" charset="0"/>
              <a:buChar char="•"/>
            </a:pPr>
            <a:r>
              <a:rPr lang="en-US" sz="1200" b="0" i="0" u="none" strike="noStrike" cap="none" dirty="0">
                <a:solidFill>
                  <a:srgbClr val="000000"/>
                </a:solidFill>
                <a:latin typeface="+mn-lt"/>
                <a:ea typeface="Calibri"/>
                <a:cs typeface="Calibri"/>
                <a:sym typeface="Calibri"/>
              </a:rPr>
              <a:t>Concerns are usually general or developing.</a:t>
            </a:r>
            <a:endParaRPr dirty="0">
              <a:latin typeface="+mn-lt"/>
            </a:endParaRPr>
          </a:p>
          <a:p>
            <a:pPr marL="323850" marR="0" lvl="0" indent="-171450" algn="l" rtl="0">
              <a:lnSpc>
                <a:spcPct val="100000"/>
              </a:lnSpc>
              <a:spcBef>
                <a:spcPts val="0"/>
              </a:spcBef>
              <a:spcAft>
                <a:spcPts val="0"/>
              </a:spcAft>
              <a:buClr>
                <a:srgbClr val="000000"/>
              </a:buClr>
              <a:buSzPts val="1200"/>
              <a:buFont typeface="Arial" panose="020B0604020202020204" pitchFamily="34" charset="0"/>
              <a:buChar char="•"/>
            </a:pPr>
            <a:r>
              <a:rPr lang="en-US" sz="1200" b="0" i="0" u="none" strike="noStrike" cap="none" dirty="0">
                <a:solidFill>
                  <a:srgbClr val="000000"/>
                </a:solidFill>
                <a:latin typeface="+mn-lt"/>
                <a:ea typeface="Calibri"/>
                <a:cs typeface="Calibri"/>
                <a:sym typeface="Calibri"/>
              </a:rPr>
              <a:t>Threats to safety are immediate conditions that require action.</a:t>
            </a:r>
            <a:endParaRPr dirty="0">
              <a:latin typeface="+mn-lt"/>
            </a:endParaRPr>
          </a:p>
          <a:p>
            <a:pPr marL="323850" marR="0" lvl="0" indent="-171450" algn="l" rtl="0">
              <a:lnSpc>
                <a:spcPct val="100000"/>
              </a:lnSpc>
              <a:spcBef>
                <a:spcPts val="0"/>
              </a:spcBef>
              <a:spcAft>
                <a:spcPts val="0"/>
              </a:spcAft>
              <a:buClr>
                <a:srgbClr val="000000"/>
              </a:buClr>
              <a:buSzPts val="1200"/>
              <a:buFont typeface="Arial" panose="020B0604020202020204" pitchFamily="34" charset="0"/>
              <a:buChar char="•"/>
            </a:pPr>
            <a:r>
              <a:rPr lang="en-US" sz="1200" b="0" i="0" u="none" strike="noStrike" cap="none" dirty="0">
                <a:solidFill>
                  <a:srgbClr val="000000"/>
                </a:solidFill>
                <a:latin typeface="+mn-lt"/>
                <a:ea typeface="Calibri"/>
                <a:cs typeface="Calibri"/>
                <a:sym typeface="Calibri"/>
              </a:rPr>
              <a:t>Reinforce to the participants that not all concerns are threats to the child’s safety.</a:t>
            </a:r>
            <a:endParaRPr dirty="0">
              <a:latin typeface="+mn-lt"/>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0"/>
        <p:cNvGrpSpPr/>
        <p:nvPr/>
      </p:nvGrpSpPr>
      <p:grpSpPr>
        <a:xfrm>
          <a:off x="0" y="0"/>
          <a:ext cx="0" cy="0"/>
          <a:chOff x="0" y="0"/>
          <a:chExt cx="0" cy="0"/>
        </a:xfrm>
      </p:grpSpPr>
      <p:sp>
        <p:nvSpPr>
          <p:cNvPr id="281" name="Google Shape;281;p2:notes"/>
          <p:cNvSpPr>
            <a:spLocks noGrp="1" noRot="1" noChangeAspect="1"/>
          </p:cNvSpPr>
          <p:nvPr>
            <p:ph type="sldImg" idx="2"/>
          </p:nvPr>
        </p:nvSpPr>
        <p:spPr>
          <a:xfrm>
            <a:off x="701675" y="889000"/>
            <a:ext cx="5468938" cy="3076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2" name="Google Shape;282;p2:notes"/>
          <p:cNvSpPr txBox="1">
            <a:spLocks noGrp="1"/>
          </p:cNvSpPr>
          <p:nvPr>
            <p:ph type="body" idx="1"/>
          </p:nvPr>
        </p:nvSpPr>
        <p:spPr>
          <a:xfrm>
            <a:off x="701040" y="3965575"/>
            <a:ext cx="5455285" cy="4289425"/>
          </a:xfrm>
          <a:prstGeom prst="rect">
            <a:avLst/>
          </a:prstGeom>
          <a:noFill/>
          <a:ln>
            <a:noFill/>
          </a:ln>
        </p:spPr>
        <p:txBody>
          <a:bodyPr spcFirstLastPara="1" wrap="square" lIns="93175" tIns="46575" rIns="93175" bIns="46575" anchor="t" anchorCtr="0">
            <a:noAutofit/>
          </a:bodyPr>
          <a:lstStyle/>
          <a:p>
            <a:pPr marL="0" lvl="0" indent="0" algn="l" rtl="0">
              <a:lnSpc>
                <a:spcPct val="100000"/>
              </a:lnSpc>
              <a:spcBef>
                <a:spcPts val="0"/>
              </a:spcBef>
              <a:spcAft>
                <a:spcPts val="0"/>
              </a:spcAft>
              <a:buClr>
                <a:schemeClr val="dk1"/>
              </a:buClr>
              <a:buSzPts val="1100"/>
              <a:buFont typeface="Arial"/>
              <a:buNone/>
            </a:pPr>
            <a:r>
              <a:rPr lang="en-US" sz="1200" b="1" dirty="0">
                <a:latin typeface="Calibri"/>
                <a:ea typeface="Calibri"/>
                <a:cs typeface="Calibri"/>
                <a:sym typeface="Calibri"/>
              </a:rPr>
              <a:t>TARGET OUTCOMES</a:t>
            </a:r>
            <a:endParaRPr sz="1200" b="1" dirty="0">
              <a:latin typeface="Calibri"/>
              <a:ea typeface="Calibri"/>
              <a:cs typeface="Calibri"/>
              <a:sym typeface="Calibri"/>
            </a:endParaRPr>
          </a:p>
          <a:p>
            <a:pPr marL="0" lvl="0" indent="0" algn="l" rtl="0">
              <a:lnSpc>
                <a:spcPct val="100000"/>
              </a:lnSpc>
              <a:spcBef>
                <a:spcPts val="0"/>
              </a:spcBef>
              <a:spcAft>
                <a:spcPts val="0"/>
              </a:spcAft>
              <a:buClr>
                <a:schemeClr val="dk1"/>
              </a:buClr>
              <a:buSzPts val="1100"/>
              <a:buFont typeface="Arial"/>
              <a:buNone/>
            </a:pPr>
            <a:endParaRPr sz="1200" b="1" dirty="0">
              <a:latin typeface="Calibri"/>
              <a:ea typeface="Calibri"/>
              <a:cs typeface="Calibri"/>
              <a:sym typeface="Calibri"/>
            </a:endParaRPr>
          </a:p>
          <a:p>
            <a:pPr marL="0" lvl="0" indent="0" algn="l" rtl="0">
              <a:lnSpc>
                <a:spcPct val="100000"/>
              </a:lnSpc>
              <a:spcBef>
                <a:spcPts val="0"/>
              </a:spcBef>
              <a:spcAft>
                <a:spcPts val="0"/>
              </a:spcAft>
              <a:buClr>
                <a:schemeClr val="dk1"/>
              </a:buClr>
              <a:buSzPts val="1100"/>
              <a:buFont typeface="Arial"/>
              <a:buNone/>
            </a:pPr>
            <a:r>
              <a:rPr lang="en-US" sz="1200" b="1" dirty="0">
                <a:latin typeface="Calibri"/>
                <a:ea typeface="Calibri"/>
                <a:cs typeface="Calibri"/>
                <a:sym typeface="Calibri"/>
              </a:rPr>
              <a:t>Time:</a:t>
            </a:r>
            <a:r>
              <a:rPr lang="en-US" sz="1200" dirty="0">
                <a:latin typeface="Calibri"/>
                <a:ea typeface="Calibri"/>
                <a:cs typeface="Calibri"/>
                <a:sym typeface="Calibri"/>
              </a:rPr>
              <a:t> 2 Minutes</a:t>
            </a:r>
            <a:endParaRPr sz="1200" dirty="0">
              <a:latin typeface="Calibri"/>
              <a:ea typeface="Calibri"/>
              <a:cs typeface="Calibri"/>
              <a:sym typeface="Calibri"/>
            </a:endParaRPr>
          </a:p>
          <a:p>
            <a:pPr marL="0" lvl="0" indent="0" algn="l" rtl="0">
              <a:lnSpc>
                <a:spcPct val="100000"/>
              </a:lnSpc>
              <a:spcBef>
                <a:spcPts val="0"/>
              </a:spcBef>
              <a:spcAft>
                <a:spcPts val="0"/>
              </a:spcAft>
              <a:buClr>
                <a:schemeClr val="dk1"/>
              </a:buClr>
              <a:buSzPts val="1100"/>
              <a:buFont typeface="Arial"/>
              <a:buNone/>
            </a:pPr>
            <a:r>
              <a:rPr lang="en-US" sz="1200" b="1" dirty="0">
                <a:latin typeface="Calibri"/>
                <a:ea typeface="Calibri"/>
                <a:cs typeface="Calibri"/>
                <a:sym typeface="Calibri"/>
              </a:rPr>
              <a:t>Purpose: </a:t>
            </a:r>
            <a:r>
              <a:rPr lang="en-US" sz="1200" dirty="0">
                <a:latin typeface="Calibri"/>
                <a:ea typeface="Calibri"/>
                <a:cs typeface="Calibri"/>
                <a:sym typeface="Calibri"/>
              </a:rPr>
              <a:t>To prepare specialists to identify threats to safety using all information gathered and to begin applying structured decision-making to determine conditions that cause threats to a child’s safety.</a:t>
            </a:r>
          </a:p>
          <a:p>
            <a:pPr marL="0" lvl="0" indent="0" algn="l" rtl="0">
              <a:lnSpc>
                <a:spcPct val="100000"/>
              </a:lnSpc>
              <a:spcBef>
                <a:spcPts val="0"/>
              </a:spcBef>
              <a:spcAft>
                <a:spcPts val="0"/>
              </a:spcAft>
              <a:buClr>
                <a:schemeClr val="dk1"/>
              </a:buClr>
              <a:buSzPts val="1100"/>
              <a:buFont typeface="Arial"/>
              <a:buNone/>
            </a:pPr>
            <a:endParaRPr lang="en-US" sz="1200" dirty="0">
              <a:latin typeface="Calibri"/>
              <a:ea typeface="Calibri"/>
              <a:cs typeface="Calibri"/>
              <a:sym typeface="Calibri"/>
            </a:endParaRPr>
          </a:p>
          <a:p>
            <a:pPr marL="0" lvl="0" indent="0" algn="l" rtl="0">
              <a:lnSpc>
                <a:spcPct val="100000"/>
              </a:lnSpc>
              <a:spcBef>
                <a:spcPts val="0"/>
              </a:spcBef>
              <a:spcAft>
                <a:spcPts val="0"/>
              </a:spcAft>
              <a:buClr>
                <a:schemeClr val="dk1"/>
              </a:buClr>
              <a:buSzPts val="1100"/>
              <a:buFont typeface="Arial"/>
              <a:buNone/>
            </a:pPr>
            <a:r>
              <a:rPr lang="en-US" sz="1200" b="1" dirty="0">
                <a:latin typeface="Calibri"/>
                <a:ea typeface="Calibri"/>
                <a:cs typeface="Calibri"/>
                <a:sym typeface="Calibri"/>
              </a:rPr>
              <a:t>Paraphrase:</a:t>
            </a:r>
          </a:p>
          <a:p>
            <a:pPr marL="0" lvl="0" indent="0" algn="l" rtl="0">
              <a:lnSpc>
                <a:spcPct val="100000"/>
              </a:lnSpc>
              <a:spcBef>
                <a:spcPts val="0"/>
              </a:spcBef>
              <a:spcAft>
                <a:spcPts val="0"/>
              </a:spcAft>
              <a:buClr>
                <a:schemeClr val="dk1"/>
              </a:buClr>
              <a:buSzPts val="1100"/>
              <a:buFont typeface="Arial"/>
              <a:buNone/>
            </a:pPr>
            <a:r>
              <a:rPr lang="en-US" sz="1200" dirty="0">
                <a:latin typeface="Calibri"/>
                <a:ea typeface="Calibri"/>
                <a:cs typeface="Calibri"/>
                <a:sym typeface="Calibri"/>
              </a:rPr>
              <a:t>By the end of this section, Social Services Specialists will be able to:</a:t>
            </a:r>
          </a:p>
          <a:p>
            <a:pPr marL="171450" lvl="0" indent="-171450" algn="l" rtl="0">
              <a:lnSpc>
                <a:spcPct val="100000"/>
              </a:lnSpc>
              <a:spcBef>
                <a:spcPts val="0"/>
              </a:spcBef>
              <a:spcAft>
                <a:spcPts val="0"/>
              </a:spcAft>
              <a:buClr>
                <a:schemeClr val="dk1"/>
              </a:buClr>
              <a:buSzPts val="1100"/>
              <a:buFont typeface="Arial" panose="020B0604020202020204" pitchFamily="34" charset="0"/>
              <a:buChar char="•"/>
            </a:pPr>
            <a:r>
              <a:rPr lang="en-US" sz="1200" dirty="0">
                <a:latin typeface="Calibri"/>
                <a:ea typeface="Calibri"/>
                <a:cs typeface="Calibri"/>
                <a:sym typeface="Calibri"/>
              </a:rPr>
              <a:t>Understand how to identify threats to safety using all information gathered.</a:t>
            </a:r>
          </a:p>
          <a:p>
            <a:pPr marL="171450" lvl="0" indent="-171450" algn="l" rtl="0">
              <a:lnSpc>
                <a:spcPct val="100000"/>
              </a:lnSpc>
              <a:spcBef>
                <a:spcPts val="0"/>
              </a:spcBef>
              <a:spcAft>
                <a:spcPts val="0"/>
              </a:spcAft>
              <a:buClr>
                <a:schemeClr val="dk1"/>
              </a:buClr>
              <a:buSzPts val="1100"/>
              <a:buFont typeface="Arial" panose="020B0604020202020204" pitchFamily="34" charset="0"/>
              <a:buChar char="•"/>
            </a:pPr>
            <a:r>
              <a:rPr lang="en-US" sz="1200" dirty="0">
                <a:latin typeface="Calibri"/>
                <a:ea typeface="Calibri"/>
                <a:cs typeface="Calibri"/>
                <a:sym typeface="Calibri"/>
              </a:rPr>
              <a:t>Begin applying structured decision-making to determine conditions that cause threats to a child’s safety.</a:t>
            </a:r>
          </a:p>
          <a:p>
            <a:pPr marL="0" lvl="0" indent="0" algn="l" rtl="0">
              <a:lnSpc>
                <a:spcPct val="100000"/>
              </a:lnSpc>
              <a:spcBef>
                <a:spcPts val="0"/>
              </a:spcBef>
              <a:spcAft>
                <a:spcPts val="0"/>
              </a:spcAft>
              <a:buClr>
                <a:schemeClr val="dk1"/>
              </a:buClr>
              <a:buSzPts val="1100"/>
              <a:buFont typeface="Arial"/>
              <a:buNone/>
            </a:pPr>
            <a:endParaRPr sz="1200" dirty="0">
              <a:latin typeface="Calibri"/>
              <a:ea typeface="Calibri"/>
              <a:cs typeface="Calibri"/>
              <a:sym typeface="Calibri"/>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1"/>
        <p:cNvGrpSpPr/>
        <p:nvPr/>
      </p:nvGrpSpPr>
      <p:grpSpPr>
        <a:xfrm>
          <a:off x="0" y="0"/>
          <a:ext cx="0" cy="0"/>
          <a:chOff x="0" y="0"/>
          <a:chExt cx="0" cy="0"/>
        </a:xfrm>
      </p:grpSpPr>
      <p:sp>
        <p:nvSpPr>
          <p:cNvPr id="292" name="Google Shape;292;p38:notes"/>
          <p:cNvSpPr>
            <a:spLocks noGrp="1" noRot="1" noChangeAspect="1"/>
          </p:cNvSpPr>
          <p:nvPr>
            <p:ph type="sldImg" idx="2"/>
          </p:nvPr>
        </p:nvSpPr>
        <p:spPr>
          <a:xfrm>
            <a:off x="685800" y="644525"/>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93" name="Google Shape;293;p38:notes"/>
          <p:cNvSpPr txBox="1">
            <a:spLocks noGrp="1"/>
          </p:cNvSpPr>
          <p:nvPr>
            <p:ph type="body" idx="1"/>
          </p:nvPr>
        </p:nvSpPr>
        <p:spPr>
          <a:xfrm>
            <a:off x="685800" y="3742416"/>
            <a:ext cx="5486400" cy="42227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sz="1200" b="1" i="0" u="none" strike="noStrike" dirty="0">
                <a:solidFill>
                  <a:srgbClr val="000000"/>
                </a:solidFill>
                <a:latin typeface="+mn-lt"/>
                <a:ea typeface="Calibri"/>
                <a:cs typeface="Calibri"/>
                <a:sym typeface="Calibri"/>
              </a:rPr>
              <a:t>SAFETY THREATS</a:t>
            </a:r>
            <a:endParaRPr b="1" dirty="0">
              <a:latin typeface="+mn-lt"/>
            </a:endParaRPr>
          </a:p>
          <a:p>
            <a:pPr marL="0" lvl="0" indent="0" algn="l" rtl="0">
              <a:lnSpc>
                <a:spcPct val="100000"/>
              </a:lnSpc>
              <a:spcBef>
                <a:spcPts val="0"/>
              </a:spcBef>
              <a:spcAft>
                <a:spcPts val="0"/>
              </a:spcAft>
              <a:buSzPts val="1400"/>
              <a:buNone/>
            </a:pPr>
            <a:endParaRPr b="0" dirty="0">
              <a:latin typeface="+mn-lt"/>
            </a:endParaRPr>
          </a:p>
          <a:p>
            <a:pPr marL="0" lvl="0" indent="0" algn="l" rtl="0">
              <a:lnSpc>
                <a:spcPct val="100000"/>
              </a:lnSpc>
              <a:spcBef>
                <a:spcPts val="0"/>
              </a:spcBef>
              <a:spcAft>
                <a:spcPts val="0"/>
              </a:spcAft>
              <a:buSzPts val="1400"/>
              <a:buNone/>
            </a:pPr>
            <a:r>
              <a:rPr lang="en-US" sz="1200" b="1" i="0" u="none" strike="noStrike" dirty="0">
                <a:solidFill>
                  <a:srgbClr val="000000"/>
                </a:solidFill>
                <a:latin typeface="+mn-lt"/>
                <a:ea typeface="Calibri"/>
                <a:cs typeface="Calibri"/>
                <a:sym typeface="Calibri"/>
              </a:rPr>
              <a:t>Time:</a:t>
            </a:r>
            <a:r>
              <a:rPr lang="en-US" sz="1200" b="0" i="0" u="none" strike="noStrike" dirty="0">
                <a:solidFill>
                  <a:srgbClr val="000000"/>
                </a:solidFill>
                <a:latin typeface="+mn-lt"/>
                <a:ea typeface="Calibri"/>
                <a:cs typeface="Calibri"/>
                <a:sym typeface="Calibri"/>
              </a:rPr>
              <a:t> 15 minutes</a:t>
            </a:r>
            <a:endParaRPr b="0" dirty="0">
              <a:latin typeface="+mn-lt"/>
            </a:endParaRPr>
          </a:p>
          <a:p>
            <a:pPr marL="0" lvl="0" indent="0" algn="l" rtl="0">
              <a:lnSpc>
                <a:spcPct val="100000"/>
              </a:lnSpc>
              <a:spcBef>
                <a:spcPts val="0"/>
              </a:spcBef>
              <a:spcAft>
                <a:spcPts val="0"/>
              </a:spcAft>
              <a:buSzPts val="1400"/>
              <a:buNone/>
            </a:pPr>
            <a:r>
              <a:rPr lang="en-US" sz="1200" b="1" i="0" u="none" strike="noStrike" dirty="0">
                <a:solidFill>
                  <a:srgbClr val="000000"/>
                </a:solidFill>
                <a:latin typeface="+mn-lt"/>
                <a:ea typeface="Calibri"/>
                <a:cs typeface="Calibri"/>
                <a:sym typeface="Calibri"/>
              </a:rPr>
              <a:t>Purpose: </a:t>
            </a:r>
            <a:r>
              <a:rPr lang="en-US" sz="1200" b="0" i="0" u="none" strike="noStrike" dirty="0">
                <a:solidFill>
                  <a:srgbClr val="000000"/>
                </a:solidFill>
                <a:latin typeface="+mn-lt"/>
                <a:ea typeface="Calibri"/>
                <a:cs typeface="Calibri"/>
                <a:sym typeface="Calibri"/>
              </a:rPr>
              <a:t>To provide specialists with the opportunity to identify safety threats using all information gathered and apply structured decision-making to determine conditions impacting child safety</a:t>
            </a:r>
            <a:endParaRPr b="0" dirty="0">
              <a:latin typeface="+mn-lt"/>
            </a:endParaRPr>
          </a:p>
          <a:p>
            <a:pPr marL="0" lvl="0" indent="0" algn="l" rtl="0">
              <a:lnSpc>
                <a:spcPct val="100000"/>
              </a:lnSpc>
              <a:spcBef>
                <a:spcPts val="0"/>
              </a:spcBef>
              <a:spcAft>
                <a:spcPts val="0"/>
              </a:spcAft>
              <a:buSzPts val="1400"/>
              <a:buNone/>
            </a:pPr>
            <a:endParaRPr b="0" dirty="0">
              <a:latin typeface="+mn-lt"/>
            </a:endParaRPr>
          </a:p>
          <a:p>
            <a:pPr marL="0" lvl="0" indent="0" algn="l" rtl="0">
              <a:lnSpc>
                <a:spcPct val="100000"/>
              </a:lnSpc>
              <a:spcBef>
                <a:spcPts val="0"/>
              </a:spcBef>
              <a:spcAft>
                <a:spcPts val="0"/>
              </a:spcAft>
              <a:buSzPts val="1400"/>
              <a:buNone/>
            </a:pPr>
            <a:r>
              <a:rPr lang="en-US" sz="1200" b="1" i="0" u="none" strike="noStrike" dirty="0">
                <a:solidFill>
                  <a:srgbClr val="000000"/>
                </a:solidFill>
                <a:latin typeface="+mn-lt"/>
                <a:ea typeface="Calibri"/>
                <a:cs typeface="Calibri"/>
                <a:sym typeface="Calibri"/>
              </a:rPr>
              <a:t>Participant Manual: </a:t>
            </a:r>
            <a:r>
              <a:rPr lang="en-US" sz="1200" b="0" i="0" u="none" strike="noStrike" dirty="0">
                <a:solidFill>
                  <a:srgbClr val="000000"/>
                </a:solidFill>
                <a:latin typeface="+mn-lt"/>
                <a:ea typeface="Calibri"/>
                <a:cs typeface="Calibri"/>
                <a:sym typeface="Calibri"/>
              </a:rPr>
              <a:t>Safety Assessment Tool</a:t>
            </a:r>
            <a:endParaRPr b="0" dirty="0">
              <a:latin typeface="+mn-lt"/>
            </a:endParaRPr>
          </a:p>
          <a:p>
            <a:pPr marL="0" lvl="0" indent="0" algn="l" rtl="0">
              <a:lnSpc>
                <a:spcPct val="100000"/>
              </a:lnSpc>
              <a:spcBef>
                <a:spcPts val="0"/>
              </a:spcBef>
              <a:spcAft>
                <a:spcPts val="0"/>
              </a:spcAft>
              <a:buSzPts val="1400"/>
              <a:buNone/>
            </a:pPr>
            <a:endParaRPr b="0" dirty="0">
              <a:latin typeface="+mn-lt"/>
            </a:endParaRPr>
          </a:p>
          <a:p>
            <a:pPr marL="0" lvl="0" indent="0" algn="l" rtl="0">
              <a:lnSpc>
                <a:spcPct val="100000"/>
              </a:lnSpc>
              <a:spcBef>
                <a:spcPts val="0"/>
              </a:spcBef>
              <a:spcAft>
                <a:spcPts val="0"/>
              </a:spcAft>
              <a:buSzPts val="1400"/>
              <a:buNone/>
            </a:pPr>
            <a:r>
              <a:rPr lang="en-US" sz="1200" b="1" i="0" u="none" strike="noStrike" dirty="0">
                <a:solidFill>
                  <a:srgbClr val="000000"/>
                </a:solidFill>
                <a:latin typeface="+mn-lt"/>
                <a:ea typeface="Calibri"/>
                <a:cs typeface="Calibri"/>
                <a:sym typeface="Calibri"/>
              </a:rPr>
              <a:t>Activity Set Up</a:t>
            </a:r>
            <a:endParaRPr b="0" dirty="0">
              <a:latin typeface="+mn-lt"/>
            </a:endParaRPr>
          </a:p>
          <a:p>
            <a:pPr marL="171450" lvl="0" indent="-171450" algn="l" rtl="0">
              <a:lnSpc>
                <a:spcPct val="100000"/>
              </a:lnSpc>
              <a:spcBef>
                <a:spcPts val="0"/>
              </a:spcBef>
              <a:spcAft>
                <a:spcPts val="0"/>
              </a:spcAft>
              <a:buSzPts val="1400"/>
              <a:buFont typeface="Arial" panose="020B0604020202020204" pitchFamily="34" charset="0"/>
              <a:buChar char="•"/>
            </a:pPr>
            <a:r>
              <a:rPr lang="en-US" sz="1200" b="0" i="0" u="none" strike="noStrike" dirty="0">
                <a:solidFill>
                  <a:srgbClr val="000000"/>
                </a:solidFill>
                <a:latin typeface="+mn-lt"/>
                <a:ea typeface="Calibri"/>
                <a:cs typeface="Calibri"/>
                <a:sym typeface="Calibri"/>
              </a:rPr>
              <a:t>Participants in table groups.</a:t>
            </a:r>
            <a:endParaRPr dirty="0">
              <a:latin typeface="+mn-lt"/>
            </a:endParaRPr>
          </a:p>
          <a:p>
            <a:pPr marL="171450" lvl="0" indent="-171450" algn="l" rtl="0">
              <a:lnSpc>
                <a:spcPct val="100000"/>
              </a:lnSpc>
              <a:spcBef>
                <a:spcPts val="0"/>
              </a:spcBef>
              <a:spcAft>
                <a:spcPts val="0"/>
              </a:spcAft>
              <a:buSzPts val="1400"/>
              <a:buFont typeface="Arial" panose="020B0604020202020204" pitchFamily="34" charset="0"/>
              <a:buChar char="•"/>
            </a:pPr>
            <a:r>
              <a:rPr lang="en-US" sz="1200" b="0" i="0" u="none" strike="noStrike" dirty="0">
                <a:solidFill>
                  <a:srgbClr val="000000"/>
                </a:solidFill>
                <a:latin typeface="+mn-lt"/>
                <a:ea typeface="Calibri"/>
                <a:cs typeface="Calibri"/>
                <a:sym typeface="Calibri"/>
              </a:rPr>
              <a:t>Materials:</a:t>
            </a:r>
            <a:endParaRPr dirty="0">
              <a:latin typeface="+mn-lt"/>
            </a:endParaRPr>
          </a:p>
          <a:p>
            <a:pPr marL="171450" lvl="1" indent="-171450" algn="l" rtl="0">
              <a:lnSpc>
                <a:spcPct val="100000"/>
              </a:lnSpc>
              <a:spcBef>
                <a:spcPts val="0"/>
              </a:spcBef>
              <a:spcAft>
                <a:spcPts val="0"/>
              </a:spcAft>
              <a:buSzPts val="1400"/>
              <a:buFont typeface="Arial" panose="020B0604020202020204" pitchFamily="34" charset="0"/>
              <a:buChar char="•"/>
            </a:pPr>
            <a:r>
              <a:rPr lang="en-US" sz="1200" b="0" i="0" u="none" strike="noStrike" dirty="0">
                <a:solidFill>
                  <a:srgbClr val="000000"/>
                </a:solidFill>
                <a:latin typeface="+mn-lt"/>
                <a:ea typeface="Calibri"/>
                <a:cs typeface="Calibri"/>
                <a:sym typeface="Calibri"/>
              </a:rPr>
              <a:t>SDM Safety Assessment Tool</a:t>
            </a:r>
            <a:endParaRPr dirty="0">
              <a:latin typeface="+mn-lt"/>
            </a:endParaRPr>
          </a:p>
          <a:p>
            <a:pPr marL="171450" lvl="1" indent="-171450" algn="l" rtl="0">
              <a:lnSpc>
                <a:spcPct val="100000"/>
              </a:lnSpc>
              <a:spcBef>
                <a:spcPts val="0"/>
              </a:spcBef>
              <a:spcAft>
                <a:spcPts val="0"/>
              </a:spcAft>
              <a:buSzPts val="1400"/>
              <a:buFont typeface="Arial" panose="020B0604020202020204" pitchFamily="34" charset="0"/>
              <a:buChar char="•"/>
            </a:pPr>
            <a:r>
              <a:rPr lang="en-US" sz="1200" b="0" i="0" u="none" strike="noStrike" dirty="0">
                <a:solidFill>
                  <a:srgbClr val="000000"/>
                </a:solidFill>
                <a:latin typeface="+mn-lt"/>
                <a:ea typeface="Calibri"/>
                <a:cs typeface="Calibri"/>
                <a:sym typeface="Calibri"/>
              </a:rPr>
              <a:t>Notes from:</a:t>
            </a:r>
            <a:endParaRPr dirty="0">
              <a:latin typeface="+mn-lt"/>
            </a:endParaRPr>
          </a:p>
          <a:p>
            <a:pPr marL="171450" lvl="2" indent="-171450" algn="l" rtl="0">
              <a:lnSpc>
                <a:spcPct val="100000"/>
              </a:lnSpc>
              <a:spcBef>
                <a:spcPts val="0"/>
              </a:spcBef>
              <a:spcAft>
                <a:spcPts val="0"/>
              </a:spcAft>
              <a:buSzPts val="1400"/>
              <a:buFont typeface="Arial" panose="020B0604020202020204" pitchFamily="34" charset="0"/>
              <a:buChar char="•"/>
            </a:pPr>
            <a:r>
              <a:rPr lang="en-US" sz="1200" b="0" i="0" u="none" strike="noStrike" dirty="0">
                <a:solidFill>
                  <a:srgbClr val="000000"/>
                </a:solidFill>
                <a:latin typeface="+mn-lt"/>
                <a:ea typeface="Calibri"/>
                <a:cs typeface="Calibri"/>
                <a:sym typeface="Calibri"/>
              </a:rPr>
              <a:t>Charlotte</a:t>
            </a:r>
            <a:endParaRPr dirty="0">
              <a:latin typeface="+mn-lt"/>
            </a:endParaRPr>
          </a:p>
          <a:p>
            <a:pPr marL="171450" lvl="2" indent="-171450" algn="l" rtl="0">
              <a:lnSpc>
                <a:spcPct val="100000"/>
              </a:lnSpc>
              <a:spcBef>
                <a:spcPts val="0"/>
              </a:spcBef>
              <a:spcAft>
                <a:spcPts val="0"/>
              </a:spcAft>
              <a:buSzPts val="1400"/>
              <a:buFont typeface="Arial" panose="020B0604020202020204" pitchFamily="34" charset="0"/>
              <a:buChar char="•"/>
            </a:pPr>
            <a:r>
              <a:rPr lang="en-US" sz="1200" b="0" i="0" u="none" strike="noStrike" dirty="0">
                <a:solidFill>
                  <a:srgbClr val="000000"/>
                </a:solidFill>
                <a:latin typeface="+mn-lt"/>
                <a:ea typeface="Calibri"/>
                <a:cs typeface="Calibri"/>
                <a:sym typeface="Calibri"/>
              </a:rPr>
              <a:t>Frankie</a:t>
            </a:r>
            <a:endParaRPr dirty="0">
              <a:latin typeface="+mn-lt"/>
            </a:endParaRPr>
          </a:p>
          <a:p>
            <a:pPr marL="171450" lvl="2" indent="-171450" algn="l" rtl="0">
              <a:lnSpc>
                <a:spcPct val="100000"/>
              </a:lnSpc>
              <a:spcBef>
                <a:spcPts val="0"/>
              </a:spcBef>
              <a:spcAft>
                <a:spcPts val="0"/>
              </a:spcAft>
              <a:buSzPts val="1400"/>
              <a:buFont typeface="Arial" panose="020B0604020202020204" pitchFamily="34" charset="0"/>
              <a:buChar char="•"/>
            </a:pPr>
            <a:r>
              <a:rPr lang="en-US" sz="1200" b="0" i="0" u="none" strike="noStrike" dirty="0">
                <a:solidFill>
                  <a:srgbClr val="000000"/>
                </a:solidFill>
                <a:latin typeface="+mn-lt"/>
                <a:ea typeface="Calibri"/>
                <a:cs typeface="Calibri"/>
                <a:sym typeface="Calibri"/>
              </a:rPr>
              <a:t>Grandmother</a:t>
            </a:r>
            <a:endParaRPr dirty="0">
              <a:latin typeface="+mn-lt"/>
            </a:endParaRPr>
          </a:p>
          <a:p>
            <a:pPr marL="171450" lvl="2" indent="-171450" algn="l" rtl="0">
              <a:lnSpc>
                <a:spcPct val="100000"/>
              </a:lnSpc>
              <a:spcBef>
                <a:spcPts val="0"/>
              </a:spcBef>
              <a:spcAft>
                <a:spcPts val="0"/>
              </a:spcAft>
              <a:buSzPts val="1400"/>
              <a:buFont typeface="Arial" panose="020B0604020202020204" pitchFamily="34" charset="0"/>
              <a:buChar char="•"/>
            </a:pPr>
            <a:r>
              <a:rPr lang="en-US" sz="1200" b="0" i="0" u="none" strike="noStrike" dirty="0">
                <a:solidFill>
                  <a:srgbClr val="000000"/>
                </a:solidFill>
                <a:latin typeface="+mn-lt"/>
                <a:ea typeface="Calibri"/>
                <a:cs typeface="Calibri"/>
                <a:sym typeface="Calibri"/>
              </a:rPr>
              <a:t>Collaterals</a:t>
            </a:r>
            <a:endParaRPr dirty="0">
              <a:latin typeface="+mn-lt"/>
            </a:endParaRPr>
          </a:p>
          <a:p>
            <a:pPr marL="0" lvl="0" indent="0" algn="l" rtl="0">
              <a:lnSpc>
                <a:spcPct val="100000"/>
              </a:lnSpc>
              <a:spcBef>
                <a:spcPts val="0"/>
              </a:spcBef>
              <a:spcAft>
                <a:spcPts val="0"/>
              </a:spcAft>
              <a:buSzPts val="1400"/>
              <a:buNone/>
            </a:pPr>
            <a:endParaRPr b="0" dirty="0">
              <a:latin typeface="+mn-lt"/>
            </a:endParaRPr>
          </a:p>
          <a:p>
            <a:pPr marL="0" lvl="0" indent="0" algn="l" rtl="0">
              <a:lnSpc>
                <a:spcPct val="100000"/>
              </a:lnSpc>
              <a:spcBef>
                <a:spcPts val="0"/>
              </a:spcBef>
              <a:spcAft>
                <a:spcPts val="0"/>
              </a:spcAft>
              <a:buSzPts val="1400"/>
              <a:buNone/>
            </a:pPr>
            <a:r>
              <a:rPr lang="en-US" sz="1200" b="1" i="0" u="none" strike="noStrike" dirty="0">
                <a:solidFill>
                  <a:srgbClr val="000000"/>
                </a:solidFill>
                <a:latin typeface="+mn-lt"/>
                <a:ea typeface="Calibri"/>
                <a:cs typeface="Calibri"/>
                <a:sym typeface="Calibri"/>
              </a:rPr>
              <a:t>Activity Instructions:</a:t>
            </a:r>
            <a:endParaRPr b="0" dirty="0">
              <a:latin typeface="+mn-lt"/>
            </a:endParaRPr>
          </a:p>
          <a:p>
            <a:pPr marL="171450" lvl="0" indent="-171450" algn="l" rtl="0">
              <a:lnSpc>
                <a:spcPct val="100000"/>
              </a:lnSpc>
              <a:spcBef>
                <a:spcPts val="0"/>
              </a:spcBef>
              <a:spcAft>
                <a:spcPts val="0"/>
              </a:spcAft>
              <a:buSzPts val="1400"/>
              <a:buFont typeface="Arial" panose="020B0604020202020204" pitchFamily="34" charset="0"/>
              <a:buChar char="•"/>
            </a:pPr>
            <a:r>
              <a:rPr lang="en-US" sz="1200" b="0" i="0" u="none" strike="noStrike" dirty="0">
                <a:solidFill>
                  <a:srgbClr val="000000"/>
                </a:solidFill>
                <a:latin typeface="+mn-lt"/>
                <a:ea typeface="Calibri"/>
                <a:cs typeface="Calibri"/>
                <a:sym typeface="Calibri"/>
              </a:rPr>
              <a:t>Review all information gathered so far.</a:t>
            </a:r>
            <a:endParaRPr dirty="0">
              <a:latin typeface="+mn-lt"/>
            </a:endParaRPr>
          </a:p>
          <a:p>
            <a:pPr marL="171450" lvl="0" indent="-171450" algn="l" rtl="0">
              <a:lnSpc>
                <a:spcPct val="100000"/>
              </a:lnSpc>
              <a:spcBef>
                <a:spcPts val="0"/>
              </a:spcBef>
              <a:spcAft>
                <a:spcPts val="0"/>
              </a:spcAft>
              <a:buSzPts val="1400"/>
              <a:buFont typeface="Arial" panose="020B0604020202020204" pitchFamily="34" charset="0"/>
              <a:buChar char="•"/>
            </a:pPr>
            <a:r>
              <a:rPr lang="en-US" sz="1200" b="0" i="0" u="none" strike="noStrike" dirty="0">
                <a:solidFill>
                  <a:srgbClr val="000000"/>
                </a:solidFill>
                <a:latin typeface="+mn-lt"/>
                <a:ea typeface="Calibri"/>
                <a:cs typeface="Calibri"/>
                <a:sym typeface="Calibri"/>
              </a:rPr>
              <a:t>Identify:</a:t>
            </a:r>
            <a:endParaRPr dirty="0">
              <a:latin typeface="+mn-lt"/>
            </a:endParaRPr>
          </a:p>
          <a:p>
            <a:pPr marL="628650" lvl="2" indent="-171450" algn="l" rtl="0">
              <a:lnSpc>
                <a:spcPct val="100000"/>
              </a:lnSpc>
              <a:spcBef>
                <a:spcPts val="0"/>
              </a:spcBef>
              <a:spcAft>
                <a:spcPts val="0"/>
              </a:spcAft>
              <a:buSzPts val="1400"/>
              <a:buFont typeface="Arial" panose="020B0604020202020204" pitchFamily="34" charset="0"/>
              <a:buChar char="•"/>
            </a:pPr>
            <a:r>
              <a:rPr lang="en-US" sz="1200" b="0" i="0" u="none" strike="noStrike" dirty="0">
                <a:solidFill>
                  <a:srgbClr val="000000"/>
                </a:solidFill>
                <a:latin typeface="+mn-lt"/>
                <a:ea typeface="Calibri"/>
                <a:cs typeface="Calibri"/>
                <a:sym typeface="Calibri"/>
              </a:rPr>
              <a:t>Safety threats present in this case based on the information gathered.</a:t>
            </a:r>
            <a:endParaRPr b="0" dirty="0">
              <a:latin typeface="+mn-lt"/>
            </a:endParaRPr>
          </a:p>
          <a:p>
            <a:pPr marL="171450" lvl="0" indent="-171450" algn="l" rtl="0">
              <a:lnSpc>
                <a:spcPct val="100000"/>
              </a:lnSpc>
              <a:spcBef>
                <a:spcPts val="0"/>
              </a:spcBef>
              <a:spcAft>
                <a:spcPts val="0"/>
              </a:spcAft>
              <a:buSzPts val="1400"/>
              <a:buFont typeface="Arial" panose="020B0604020202020204" pitchFamily="34" charset="0"/>
              <a:buChar char="•"/>
            </a:pPr>
            <a:r>
              <a:rPr lang="en-US" sz="1200" b="0" i="0" u="none" strike="noStrike" dirty="0">
                <a:solidFill>
                  <a:srgbClr val="000000"/>
                </a:solidFill>
                <a:latin typeface="+mn-lt"/>
                <a:ea typeface="Calibri"/>
                <a:cs typeface="Calibri"/>
                <a:sym typeface="Calibri"/>
              </a:rPr>
              <a:t>Be prepared to:</a:t>
            </a:r>
            <a:endParaRPr dirty="0">
              <a:latin typeface="+mn-lt"/>
            </a:endParaRPr>
          </a:p>
          <a:p>
            <a:pPr marL="628650" lvl="2" indent="-171450" algn="l" rtl="0">
              <a:lnSpc>
                <a:spcPct val="100000"/>
              </a:lnSpc>
              <a:spcBef>
                <a:spcPts val="0"/>
              </a:spcBef>
              <a:spcAft>
                <a:spcPts val="0"/>
              </a:spcAft>
              <a:buSzPts val="1400"/>
              <a:buFont typeface="Arial" panose="020B0604020202020204" pitchFamily="34" charset="0"/>
              <a:buChar char="•"/>
            </a:pPr>
            <a:r>
              <a:rPr lang="en-US" sz="1200" b="0" i="0" u="none" strike="noStrike" dirty="0">
                <a:solidFill>
                  <a:srgbClr val="000000"/>
                </a:solidFill>
                <a:latin typeface="+mn-lt"/>
                <a:ea typeface="Calibri"/>
                <a:cs typeface="Calibri"/>
                <a:sym typeface="Calibri"/>
              </a:rPr>
              <a:t>Share your reasoning.</a:t>
            </a:r>
            <a:endParaRPr dirty="0">
              <a:latin typeface="+mn-lt"/>
            </a:endParaRPr>
          </a:p>
          <a:p>
            <a:pPr marL="628650" lvl="2" indent="-171450" algn="l" rtl="0">
              <a:lnSpc>
                <a:spcPct val="100000"/>
              </a:lnSpc>
              <a:spcBef>
                <a:spcPts val="0"/>
              </a:spcBef>
              <a:spcAft>
                <a:spcPts val="0"/>
              </a:spcAft>
              <a:buSzPts val="1400"/>
              <a:buFont typeface="Arial" panose="020B0604020202020204" pitchFamily="34" charset="0"/>
              <a:buChar char="•"/>
            </a:pPr>
            <a:r>
              <a:rPr lang="en-US" sz="1200" b="0" i="0" u="none" strike="noStrike" dirty="0">
                <a:solidFill>
                  <a:srgbClr val="000000"/>
                </a:solidFill>
                <a:latin typeface="+mn-lt"/>
                <a:ea typeface="Calibri"/>
                <a:cs typeface="Calibri"/>
                <a:sym typeface="Calibri"/>
              </a:rPr>
              <a:t>Explain what information supports each identified threat to safety.</a:t>
            </a:r>
            <a:endParaRPr dirty="0">
              <a:latin typeface="+mn-lt"/>
            </a:endParaRPr>
          </a:p>
          <a:p>
            <a:pPr marL="0" lvl="0" indent="0" algn="l" rtl="0">
              <a:lnSpc>
                <a:spcPct val="100000"/>
              </a:lnSpc>
              <a:spcBef>
                <a:spcPts val="0"/>
              </a:spcBef>
              <a:spcAft>
                <a:spcPts val="0"/>
              </a:spcAft>
              <a:buSzPts val="1400"/>
              <a:buNone/>
            </a:pPr>
            <a:endParaRPr b="0" dirty="0">
              <a:latin typeface="+mn-lt"/>
            </a:endParaRPr>
          </a:p>
          <a:p>
            <a:pPr marL="0" lvl="0" indent="0" algn="l" rtl="0">
              <a:lnSpc>
                <a:spcPct val="100000"/>
              </a:lnSpc>
              <a:spcBef>
                <a:spcPts val="0"/>
              </a:spcBef>
              <a:spcAft>
                <a:spcPts val="0"/>
              </a:spcAft>
              <a:buSzPts val="1400"/>
              <a:buNone/>
            </a:pPr>
            <a:r>
              <a:rPr lang="en-US" sz="1200" b="1" i="0" u="none" strike="noStrike" dirty="0">
                <a:solidFill>
                  <a:srgbClr val="000000"/>
                </a:solidFill>
                <a:latin typeface="+mn-lt"/>
                <a:ea typeface="Calibri"/>
                <a:cs typeface="Calibri"/>
                <a:sym typeface="Calibri"/>
              </a:rPr>
              <a:t>Say:</a:t>
            </a:r>
            <a:endParaRPr b="0" dirty="0">
              <a:latin typeface="+mn-lt"/>
            </a:endParaRPr>
          </a:p>
          <a:p>
            <a:pPr marL="0" lvl="0" indent="0" algn="l" rtl="0">
              <a:lnSpc>
                <a:spcPct val="100000"/>
              </a:lnSpc>
              <a:spcBef>
                <a:spcPts val="0"/>
              </a:spcBef>
              <a:spcAft>
                <a:spcPts val="0"/>
              </a:spcAft>
              <a:buSzPts val="1400"/>
              <a:buNone/>
            </a:pPr>
            <a:r>
              <a:rPr lang="en-US" sz="1200" b="1" i="1" u="none" strike="noStrike" dirty="0">
                <a:solidFill>
                  <a:srgbClr val="000000"/>
                </a:solidFill>
                <a:latin typeface="+mn-lt"/>
                <a:ea typeface="Calibri"/>
                <a:cs typeface="Calibri"/>
                <a:sym typeface="Calibri"/>
              </a:rPr>
              <a:t>Now you are going to take everything you have learned so far and begin identifying safety threats. This includes information from your interviews with the caregiver, the child, the grandmother, and the collateral information you received.</a:t>
            </a:r>
            <a:endParaRPr b="0" dirty="0">
              <a:latin typeface="+mn-lt"/>
            </a:endParaRPr>
          </a:p>
          <a:p>
            <a:pPr marL="0" lvl="0" indent="0" algn="l" rtl="0">
              <a:lnSpc>
                <a:spcPct val="100000"/>
              </a:lnSpc>
              <a:spcBef>
                <a:spcPts val="0"/>
              </a:spcBef>
              <a:spcAft>
                <a:spcPts val="0"/>
              </a:spcAft>
              <a:buSzPts val="1400"/>
              <a:buNone/>
            </a:pPr>
            <a:endParaRPr b="0" dirty="0">
              <a:latin typeface="+mn-lt"/>
            </a:endParaRPr>
          </a:p>
          <a:p>
            <a:pPr marL="0" lvl="0" indent="0" algn="l" rtl="0">
              <a:lnSpc>
                <a:spcPct val="100000"/>
              </a:lnSpc>
              <a:spcBef>
                <a:spcPts val="0"/>
              </a:spcBef>
              <a:spcAft>
                <a:spcPts val="0"/>
              </a:spcAft>
              <a:buSzPts val="1400"/>
              <a:buNone/>
            </a:pPr>
            <a:r>
              <a:rPr lang="en-US" sz="1200" b="1" i="1" u="none" strike="noStrike" dirty="0">
                <a:solidFill>
                  <a:srgbClr val="000000"/>
                </a:solidFill>
                <a:latin typeface="+mn-lt"/>
                <a:ea typeface="Calibri"/>
                <a:cs typeface="Calibri"/>
                <a:sym typeface="Calibri"/>
              </a:rPr>
              <a:t>As you work through this, focus on identifying specific behaviors and conditions that impact the child’s safety. These should be based on what you know, not assumptions or information you do not yet have. Work with your group to identify the safety threats in this case, and be prepared to explain the information that supports your decisions.</a:t>
            </a:r>
            <a:br>
              <a:rPr lang="en-US" b="0" dirty="0">
                <a:latin typeface="+mn-lt"/>
              </a:rPr>
            </a:br>
            <a:endParaRPr b="0" dirty="0">
              <a:latin typeface="+mn-lt"/>
            </a:endParaRPr>
          </a:p>
          <a:p>
            <a:pPr marL="0" lvl="0" indent="0" algn="l" rtl="0">
              <a:lnSpc>
                <a:spcPct val="100000"/>
              </a:lnSpc>
              <a:spcBef>
                <a:spcPts val="0"/>
              </a:spcBef>
              <a:spcAft>
                <a:spcPts val="0"/>
              </a:spcAft>
              <a:buSzPts val="1400"/>
              <a:buNone/>
            </a:pPr>
            <a:r>
              <a:rPr lang="en-US" sz="1200" b="1" i="0" u="none" strike="noStrike" dirty="0">
                <a:solidFill>
                  <a:srgbClr val="000000"/>
                </a:solidFill>
                <a:latin typeface="+mn-lt"/>
                <a:ea typeface="Calibri"/>
                <a:cs typeface="Calibri"/>
                <a:sym typeface="Calibri"/>
              </a:rPr>
              <a:t>Facilitator Notes:</a:t>
            </a:r>
            <a:endParaRPr b="0" dirty="0">
              <a:latin typeface="+mn-lt"/>
            </a:endParaRPr>
          </a:p>
          <a:p>
            <a:pPr marL="0" lvl="0" indent="0" algn="l" rtl="0">
              <a:lnSpc>
                <a:spcPct val="100000"/>
              </a:lnSpc>
              <a:spcBef>
                <a:spcPts val="0"/>
              </a:spcBef>
              <a:spcAft>
                <a:spcPts val="0"/>
              </a:spcAft>
              <a:buSzPts val="1400"/>
              <a:buNone/>
            </a:pPr>
            <a:r>
              <a:rPr lang="en-US" sz="1200" b="1" i="0" u="none" strike="noStrike" dirty="0">
                <a:solidFill>
                  <a:srgbClr val="000000"/>
                </a:solidFill>
                <a:latin typeface="+mn-lt"/>
                <a:ea typeface="Calibri"/>
                <a:cs typeface="Calibri"/>
                <a:sym typeface="Calibri"/>
              </a:rPr>
              <a:t>DO NOT:</a:t>
            </a:r>
            <a:endParaRPr b="1" dirty="0">
              <a:latin typeface="+mn-lt"/>
            </a:endParaRPr>
          </a:p>
          <a:p>
            <a:pPr marL="171450" lvl="0" indent="-171450" algn="l" rtl="0">
              <a:lnSpc>
                <a:spcPct val="100000"/>
              </a:lnSpc>
              <a:spcBef>
                <a:spcPts val="0"/>
              </a:spcBef>
              <a:spcAft>
                <a:spcPts val="0"/>
              </a:spcAft>
              <a:buSzPts val="1400"/>
              <a:buFont typeface="Arial" panose="020B0604020202020204" pitchFamily="34" charset="0"/>
              <a:buChar char="•"/>
            </a:pPr>
            <a:r>
              <a:rPr lang="en-US" sz="1200" b="0" i="0" u="none" strike="noStrike" dirty="0">
                <a:solidFill>
                  <a:srgbClr val="000000"/>
                </a:solidFill>
                <a:latin typeface="+mn-lt"/>
                <a:ea typeface="Calibri"/>
                <a:cs typeface="Calibri"/>
                <a:sym typeface="Calibri"/>
              </a:rPr>
              <a:t>Tell them the answers.</a:t>
            </a:r>
            <a:endParaRPr dirty="0">
              <a:latin typeface="+mn-lt"/>
            </a:endParaRPr>
          </a:p>
          <a:p>
            <a:pPr marL="171450" lvl="0" indent="-171450" algn="l" rtl="0">
              <a:lnSpc>
                <a:spcPct val="100000"/>
              </a:lnSpc>
              <a:spcBef>
                <a:spcPts val="0"/>
              </a:spcBef>
              <a:spcAft>
                <a:spcPts val="0"/>
              </a:spcAft>
              <a:buSzPts val="1400"/>
              <a:buFont typeface="Arial" panose="020B0604020202020204" pitchFamily="34" charset="0"/>
              <a:buChar char="•"/>
            </a:pPr>
            <a:r>
              <a:rPr lang="en-US" sz="1200" b="0" i="0" u="none" strike="noStrike" dirty="0">
                <a:solidFill>
                  <a:srgbClr val="000000"/>
                </a:solidFill>
                <a:latin typeface="+mn-lt"/>
                <a:ea typeface="Calibri"/>
                <a:cs typeface="Calibri"/>
                <a:sym typeface="Calibri"/>
              </a:rPr>
              <a:t>Allow vague statements.</a:t>
            </a:r>
            <a:endParaRPr dirty="0">
              <a:latin typeface="+mn-lt"/>
            </a:endParaRPr>
          </a:p>
          <a:p>
            <a:pPr marL="171450" lvl="0" indent="-171450" algn="l" rtl="0">
              <a:lnSpc>
                <a:spcPct val="100000"/>
              </a:lnSpc>
              <a:spcBef>
                <a:spcPts val="0"/>
              </a:spcBef>
              <a:spcAft>
                <a:spcPts val="0"/>
              </a:spcAft>
              <a:buSzPts val="1400"/>
              <a:buFont typeface="Arial" panose="020B0604020202020204" pitchFamily="34" charset="0"/>
              <a:buChar char="•"/>
            </a:pPr>
            <a:r>
              <a:rPr lang="en-US" sz="1200" b="0" i="0" u="none" strike="noStrike" dirty="0">
                <a:solidFill>
                  <a:srgbClr val="000000"/>
                </a:solidFill>
                <a:latin typeface="+mn-lt"/>
                <a:ea typeface="Calibri"/>
                <a:cs typeface="Calibri"/>
                <a:sym typeface="Calibri"/>
              </a:rPr>
              <a:t>Accept unsupported conclusions.</a:t>
            </a:r>
            <a:endParaRPr dirty="0">
              <a:latin typeface="+mn-lt"/>
            </a:endParaRPr>
          </a:p>
          <a:p>
            <a:pPr marL="0" lvl="0" indent="0" algn="l" rtl="0">
              <a:lnSpc>
                <a:spcPct val="100000"/>
              </a:lnSpc>
              <a:spcBef>
                <a:spcPts val="0"/>
              </a:spcBef>
              <a:spcAft>
                <a:spcPts val="0"/>
              </a:spcAft>
              <a:buSzPts val="1400"/>
              <a:buNone/>
            </a:pPr>
            <a:endParaRPr b="0" dirty="0">
              <a:latin typeface="+mn-lt"/>
            </a:endParaRPr>
          </a:p>
          <a:p>
            <a:pPr marL="0" lvl="0" indent="0" algn="l" rtl="0">
              <a:lnSpc>
                <a:spcPct val="100000"/>
              </a:lnSpc>
              <a:spcBef>
                <a:spcPts val="0"/>
              </a:spcBef>
              <a:spcAft>
                <a:spcPts val="0"/>
              </a:spcAft>
              <a:buSzPts val="1400"/>
              <a:buNone/>
            </a:pPr>
            <a:r>
              <a:rPr lang="en-US" sz="1200" b="1" i="0" u="none" strike="noStrike" dirty="0">
                <a:solidFill>
                  <a:srgbClr val="000000"/>
                </a:solidFill>
                <a:latin typeface="+mn-lt"/>
                <a:ea typeface="Calibri"/>
                <a:cs typeface="Calibri"/>
                <a:sym typeface="Calibri"/>
              </a:rPr>
              <a:t>DO:</a:t>
            </a:r>
            <a:endParaRPr b="0" dirty="0">
              <a:latin typeface="+mn-lt"/>
            </a:endParaRPr>
          </a:p>
          <a:p>
            <a:pPr marL="171450" lvl="0" indent="-171450" algn="l" rtl="0">
              <a:lnSpc>
                <a:spcPct val="100000"/>
              </a:lnSpc>
              <a:spcBef>
                <a:spcPts val="0"/>
              </a:spcBef>
              <a:spcAft>
                <a:spcPts val="0"/>
              </a:spcAft>
              <a:buSzPts val="1400"/>
              <a:buFont typeface="Arial" panose="020B0604020202020204" pitchFamily="34" charset="0"/>
              <a:buChar char="•"/>
            </a:pPr>
            <a:r>
              <a:rPr lang="en-US" sz="1200" b="0" i="0" u="none" strike="noStrike" dirty="0">
                <a:solidFill>
                  <a:srgbClr val="000000"/>
                </a:solidFill>
                <a:latin typeface="+mn-lt"/>
                <a:ea typeface="Calibri"/>
                <a:cs typeface="Calibri"/>
                <a:sym typeface="Calibri"/>
              </a:rPr>
              <a:t>Push for:</a:t>
            </a:r>
            <a:endParaRPr dirty="0">
              <a:latin typeface="+mn-lt"/>
            </a:endParaRPr>
          </a:p>
          <a:p>
            <a:pPr marL="171450" lvl="1" indent="-171450" algn="l" rtl="0">
              <a:lnSpc>
                <a:spcPct val="100000"/>
              </a:lnSpc>
              <a:spcBef>
                <a:spcPts val="0"/>
              </a:spcBef>
              <a:spcAft>
                <a:spcPts val="0"/>
              </a:spcAft>
              <a:buSzPts val="1400"/>
              <a:buFont typeface="Arial" panose="020B0604020202020204" pitchFamily="34" charset="0"/>
              <a:buChar char="•"/>
            </a:pPr>
            <a:r>
              <a:rPr lang="en-US" sz="1200" b="0" i="0" u="none" strike="noStrike" dirty="0">
                <a:solidFill>
                  <a:srgbClr val="000000"/>
                </a:solidFill>
                <a:latin typeface="+mn-lt"/>
                <a:ea typeface="Calibri"/>
                <a:cs typeface="Calibri"/>
                <a:sym typeface="Calibri"/>
              </a:rPr>
              <a:t>Specificity.</a:t>
            </a:r>
            <a:endParaRPr dirty="0">
              <a:latin typeface="+mn-lt"/>
            </a:endParaRPr>
          </a:p>
          <a:p>
            <a:pPr marL="171450" lvl="1" indent="-171450" algn="l" rtl="0">
              <a:lnSpc>
                <a:spcPct val="100000"/>
              </a:lnSpc>
              <a:spcBef>
                <a:spcPts val="0"/>
              </a:spcBef>
              <a:spcAft>
                <a:spcPts val="0"/>
              </a:spcAft>
              <a:buSzPts val="1400"/>
              <a:buFont typeface="Arial" panose="020B0604020202020204" pitchFamily="34" charset="0"/>
              <a:buChar char="•"/>
            </a:pPr>
            <a:r>
              <a:rPr lang="en-US" sz="1200" b="0" i="0" u="none" strike="noStrike" dirty="0">
                <a:solidFill>
                  <a:srgbClr val="000000"/>
                </a:solidFill>
                <a:latin typeface="+mn-lt"/>
                <a:ea typeface="Calibri"/>
                <a:cs typeface="Calibri"/>
                <a:sym typeface="Calibri"/>
              </a:rPr>
              <a:t>Evidence.</a:t>
            </a:r>
            <a:endParaRPr dirty="0">
              <a:latin typeface="+mn-lt"/>
            </a:endParaRPr>
          </a:p>
          <a:p>
            <a:pPr marL="171450" lvl="0" indent="-171450" algn="l" rtl="0">
              <a:lnSpc>
                <a:spcPct val="100000"/>
              </a:lnSpc>
              <a:spcBef>
                <a:spcPts val="0"/>
              </a:spcBef>
              <a:spcAft>
                <a:spcPts val="0"/>
              </a:spcAft>
              <a:buSzPts val="1400"/>
              <a:buFont typeface="Arial" panose="020B0604020202020204" pitchFamily="34" charset="0"/>
              <a:buChar char="•"/>
            </a:pPr>
            <a:r>
              <a:rPr lang="en-US" sz="1200" b="0" i="0" u="none" strike="noStrike" dirty="0">
                <a:solidFill>
                  <a:srgbClr val="000000"/>
                </a:solidFill>
                <a:latin typeface="+mn-lt"/>
                <a:ea typeface="Calibri"/>
                <a:cs typeface="Calibri"/>
                <a:sym typeface="Calibri"/>
              </a:rPr>
              <a:t>Ask participants to explain their reasoning for selecting a particular safety threat.</a:t>
            </a:r>
            <a:br>
              <a:rPr lang="en-US" b="0" dirty="0">
                <a:latin typeface="+mn-lt"/>
              </a:rPr>
            </a:br>
            <a:endParaRPr b="0" dirty="0">
              <a:latin typeface="+mn-lt"/>
            </a:endParaRPr>
          </a:p>
          <a:p>
            <a:pPr marL="0" lvl="0" indent="0" algn="l" rtl="0">
              <a:lnSpc>
                <a:spcPct val="100000"/>
              </a:lnSpc>
              <a:spcBef>
                <a:spcPts val="0"/>
              </a:spcBef>
              <a:spcAft>
                <a:spcPts val="0"/>
              </a:spcAft>
              <a:buSzPts val="1400"/>
              <a:buNone/>
            </a:pPr>
            <a:r>
              <a:rPr lang="en-US" sz="1200" b="1" i="0" u="none" strike="noStrike" dirty="0">
                <a:solidFill>
                  <a:srgbClr val="000000"/>
                </a:solidFill>
                <a:latin typeface="+mn-lt"/>
                <a:ea typeface="Calibri"/>
                <a:cs typeface="Calibri"/>
                <a:sym typeface="Calibri"/>
              </a:rPr>
              <a:t>EXPECT:</a:t>
            </a:r>
            <a:endParaRPr b="0" dirty="0">
              <a:latin typeface="+mn-lt"/>
            </a:endParaRPr>
          </a:p>
          <a:p>
            <a:pPr marL="171450" lvl="0" indent="-171450" algn="l" rtl="0">
              <a:lnSpc>
                <a:spcPct val="100000"/>
              </a:lnSpc>
              <a:spcBef>
                <a:spcPts val="0"/>
              </a:spcBef>
              <a:spcAft>
                <a:spcPts val="0"/>
              </a:spcAft>
              <a:buSzPts val="1400"/>
              <a:buFont typeface="Arial" panose="020B0604020202020204" pitchFamily="34" charset="0"/>
              <a:buChar char="•"/>
            </a:pPr>
            <a:r>
              <a:rPr lang="en-US" sz="1200" b="0" i="0" u="none" strike="noStrike" dirty="0">
                <a:solidFill>
                  <a:srgbClr val="000000"/>
                </a:solidFill>
                <a:latin typeface="+mn-lt"/>
                <a:ea typeface="Calibri"/>
                <a:cs typeface="Calibri"/>
                <a:sym typeface="Calibri"/>
              </a:rPr>
              <a:t>Some groups over-identify, while others under-identify. That is part of the learning process.</a:t>
            </a:r>
            <a:endParaRPr dirty="0">
              <a:latin typeface="+mn-lt"/>
            </a:endParaRPr>
          </a:p>
          <a:p>
            <a:pPr marL="0" lvl="0" indent="0" algn="l" rtl="0">
              <a:lnSpc>
                <a:spcPct val="100000"/>
              </a:lnSpc>
              <a:spcBef>
                <a:spcPts val="0"/>
              </a:spcBef>
              <a:spcAft>
                <a:spcPts val="0"/>
              </a:spcAft>
              <a:buSzPts val="1400"/>
              <a:buNone/>
            </a:pPr>
            <a:endParaRPr b="0" dirty="0">
              <a:latin typeface="+mn-lt"/>
            </a:endParaRPr>
          </a:p>
          <a:p>
            <a:pPr marL="0" lvl="0" indent="0" algn="l" rtl="0">
              <a:lnSpc>
                <a:spcPct val="100000"/>
              </a:lnSpc>
              <a:spcBef>
                <a:spcPts val="0"/>
              </a:spcBef>
              <a:spcAft>
                <a:spcPts val="0"/>
              </a:spcAft>
              <a:buSzPts val="1400"/>
              <a:buNone/>
            </a:pPr>
            <a:r>
              <a:rPr lang="en-US" sz="1200" b="1" i="0" u="none" strike="noStrike" dirty="0">
                <a:solidFill>
                  <a:srgbClr val="000000"/>
                </a:solidFill>
                <a:latin typeface="+mn-lt"/>
                <a:ea typeface="Calibri"/>
                <a:cs typeface="Calibri"/>
                <a:sym typeface="Calibri"/>
              </a:rPr>
              <a:t>Key Points </a:t>
            </a:r>
            <a:r>
              <a:rPr lang="en-US" sz="1200" b="0" i="0" u="none" strike="noStrike" dirty="0">
                <a:solidFill>
                  <a:srgbClr val="000000"/>
                </a:solidFill>
                <a:latin typeface="+mn-lt"/>
                <a:ea typeface="Calibri"/>
                <a:cs typeface="Calibri"/>
                <a:sym typeface="Calibri"/>
              </a:rPr>
              <a:t>(ensure the following are covered):</a:t>
            </a:r>
            <a:endParaRPr b="0" dirty="0">
              <a:latin typeface="+mn-lt"/>
            </a:endParaRPr>
          </a:p>
          <a:p>
            <a:pPr marL="171450" lvl="0" indent="-171450" algn="l" rtl="0">
              <a:lnSpc>
                <a:spcPct val="100000"/>
              </a:lnSpc>
              <a:spcBef>
                <a:spcPts val="0"/>
              </a:spcBef>
              <a:spcAft>
                <a:spcPts val="0"/>
              </a:spcAft>
              <a:buSzPts val="1400"/>
              <a:buFont typeface="Arial" panose="020B0604020202020204" pitchFamily="34" charset="0"/>
              <a:buChar char="•"/>
            </a:pPr>
            <a:r>
              <a:rPr lang="en-US" sz="1200" b="0" i="0" u="none" strike="noStrike" dirty="0">
                <a:solidFill>
                  <a:srgbClr val="000000"/>
                </a:solidFill>
                <a:latin typeface="+mn-lt"/>
                <a:ea typeface="Calibri"/>
                <a:cs typeface="Calibri"/>
                <a:sym typeface="Calibri"/>
              </a:rPr>
              <a:t>Safety threats must be based on behavior and conditions.</a:t>
            </a:r>
            <a:endParaRPr dirty="0">
              <a:latin typeface="+mn-lt"/>
            </a:endParaRPr>
          </a:p>
          <a:p>
            <a:pPr marL="171450" lvl="0" indent="-171450" algn="l" rtl="0">
              <a:lnSpc>
                <a:spcPct val="100000"/>
              </a:lnSpc>
              <a:spcBef>
                <a:spcPts val="0"/>
              </a:spcBef>
              <a:spcAft>
                <a:spcPts val="0"/>
              </a:spcAft>
              <a:buSzPts val="1400"/>
              <a:buFont typeface="Arial" panose="020B0604020202020204" pitchFamily="34" charset="0"/>
              <a:buChar char="•"/>
            </a:pPr>
            <a:r>
              <a:rPr lang="en-US" sz="1200" b="0" i="0" u="none" strike="noStrike" dirty="0">
                <a:solidFill>
                  <a:srgbClr val="000000"/>
                </a:solidFill>
                <a:latin typeface="+mn-lt"/>
                <a:ea typeface="Calibri"/>
                <a:cs typeface="Calibri"/>
                <a:sym typeface="Calibri"/>
              </a:rPr>
              <a:t>Must be supported by information gathered.</a:t>
            </a:r>
            <a:endParaRPr dirty="0">
              <a:latin typeface="+mn-lt"/>
            </a:endParaRPr>
          </a:p>
          <a:p>
            <a:pPr marL="171450" lvl="0" indent="-171450" algn="l" rtl="0">
              <a:lnSpc>
                <a:spcPct val="100000"/>
              </a:lnSpc>
              <a:spcBef>
                <a:spcPts val="0"/>
              </a:spcBef>
              <a:spcAft>
                <a:spcPts val="0"/>
              </a:spcAft>
              <a:buSzPts val="1400"/>
              <a:buFont typeface="Arial" panose="020B0604020202020204" pitchFamily="34" charset="0"/>
              <a:buChar char="•"/>
            </a:pPr>
            <a:r>
              <a:rPr lang="en-US" sz="1200" b="0" i="0" u="none" strike="noStrike" dirty="0">
                <a:solidFill>
                  <a:srgbClr val="000000"/>
                </a:solidFill>
                <a:latin typeface="+mn-lt"/>
                <a:ea typeface="Calibri"/>
                <a:cs typeface="Calibri"/>
                <a:sym typeface="Calibri"/>
              </a:rPr>
              <a:t>Not all concerns meet the criteria for being a safety threat.</a:t>
            </a:r>
            <a:endParaRPr dirty="0">
              <a:latin typeface="+mn-lt"/>
            </a:endParaRPr>
          </a:p>
          <a:p>
            <a:pPr marL="171450" lvl="0" indent="-171450" algn="l" rtl="0">
              <a:lnSpc>
                <a:spcPct val="100000"/>
              </a:lnSpc>
              <a:spcBef>
                <a:spcPts val="0"/>
              </a:spcBef>
              <a:spcAft>
                <a:spcPts val="0"/>
              </a:spcAft>
              <a:buSzPts val="1400"/>
              <a:buFont typeface="Arial" panose="020B0604020202020204" pitchFamily="34" charset="0"/>
              <a:buChar char="•"/>
            </a:pPr>
            <a:r>
              <a:rPr lang="en-US" sz="1200" b="0" i="0" u="none" strike="noStrike" dirty="0">
                <a:solidFill>
                  <a:srgbClr val="000000"/>
                </a:solidFill>
                <a:latin typeface="+mn-lt"/>
                <a:ea typeface="Calibri"/>
                <a:cs typeface="Calibri"/>
                <a:sym typeface="Calibri"/>
              </a:rPr>
              <a:t>Focus on the impact on the child’s safety.</a:t>
            </a:r>
            <a:endParaRPr dirty="0">
              <a:latin typeface="+mn-lt"/>
            </a:endParaRPr>
          </a:p>
          <a:p>
            <a:pPr marL="0" lvl="0" indent="0" algn="l" rtl="0">
              <a:lnSpc>
                <a:spcPct val="100000"/>
              </a:lnSpc>
              <a:spcBef>
                <a:spcPts val="0"/>
              </a:spcBef>
              <a:spcAft>
                <a:spcPts val="0"/>
              </a:spcAft>
              <a:buSzPts val="1400"/>
              <a:buNone/>
            </a:pPr>
            <a:endParaRPr b="0" dirty="0">
              <a:latin typeface="+mn-lt"/>
            </a:endParaRPr>
          </a:p>
          <a:p>
            <a:pPr marL="0" lvl="0" indent="0" algn="l" rtl="0">
              <a:lnSpc>
                <a:spcPct val="100000"/>
              </a:lnSpc>
              <a:spcBef>
                <a:spcPts val="0"/>
              </a:spcBef>
              <a:spcAft>
                <a:spcPts val="0"/>
              </a:spcAft>
              <a:buSzPts val="1400"/>
              <a:buNone/>
            </a:pPr>
            <a:r>
              <a:rPr lang="en-US" sz="1200" b="1" i="0" u="none" strike="noStrike" dirty="0">
                <a:solidFill>
                  <a:srgbClr val="000000"/>
                </a:solidFill>
                <a:latin typeface="+mn-lt"/>
                <a:ea typeface="Calibri"/>
                <a:cs typeface="Calibri"/>
                <a:sym typeface="Calibri"/>
              </a:rPr>
              <a:t>Say: </a:t>
            </a:r>
            <a:endParaRPr b="0" dirty="0">
              <a:latin typeface="+mn-lt"/>
            </a:endParaRPr>
          </a:p>
          <a:p>
            <a:pPr marL="0" lvl="0" indent="0" algn="l" rtl="0">
              <a:lnSpc>
                <a:spcPct val="100000"/>
              </a:lnSpc>
              <a:spcBef>
                <a:spcPts val="0"/>
              </a:spcBef>
              <a:spcAft>
                <a:spcPts val="0"/>
              </a:spcAft>
              <a:buSzPts val="1400"/>
              <a:buNone/>
            </a:pPr>
            <a:r>
              <a:rPr lang="en-US" sz="1200" b="1" i="1" u="none" strike="noStrike" dirty="0">
                <a:solidFill>
                  <a:srgbClr val="000000"/>
                </a:solidFill>
                <a:latin typeface="+mn-lt"/>
                <a:ea typeface="Calibri"/>
                <a:cs typeface="Calibri"/>
                <a:sym typeface="Calibri"/>
              </a:rPr>
              <a:t>You’ve identified the threats to safety. Next, you will use those to complete the Safety Assessment and determine the child’s safety status.</a:t>
            </a:r>
            <a:endParaRPr b="0" dirty="0">
              <a:latin typeface="+mn-lt"/>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1"/>
        <p:cNvGrpSpPr/>
        <p:nvPr/>
      </p:nvGrpSpPr>
      <p:grpSpPr>
        <a:xfrm>
          <a:off x="0" y="0"/>
          <a:ext cx="0" cy="0"/>
          <a:chOff x="0" y="0"/>
          <a:chExt cx="0" cy="0"/>
        </a:xfrm>
      </p:grpSpPr>
      <p:sp>
        <p:nvSpPr>
          <p:cNvPr id="512" name="Google Shape;512;p39:notes"/>
          <p:cNvSpPr>
            <a:spLocks noGrp="1" noRot="1" noChangeAspect="1"/>
          </p:cNvSpPr>
          <p:nvPr>
            <p:ph type="sldImg" idx="2"/>
          </p:nvPr>
        </p:nvSpPr>
        <p:spPr>
          <a:xfrm>
            <a:off x="685800" y="917575"/>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13" name="Google Shape;513;p39:notes"/>
          <p:cNvSpPr txBox="1">
            <a:spLocks noGrp="1"/>
          </p:cNvSpPr>
          <p:nvPr>
            <p:ph type="body" idx="1"/>
          </p:nvPr>
        </p:nvSpPr>
        <p:spPr>
          <a:xfrm>
            <a:off x="685800" y="4003675"/>
            <a:ext cx="5486400" cy="42227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sz="1200" b="1" i="0" u="none" strike="noStrike" dirty="0">
                <a:solidFill>
                  <a:srgbClr val="000000"/>
                </a:solidFill>
                <a:latin typeface="+mn-lt"/>
                <a:ea typeface="Calibri"/>
                <a:cs typeface="Calibri"/>
                <a:sym typeface="Calibri"/>
              </a:rPr>
              <a:t>UNDERSTANDING THE LIMITS OF WHAT WE KNOW</a:t>
            </a:r>
            <a:endParaRPr sz="1200" b="1" dirty="0">
              <a:latin typeface="+mn-lt"/>
            </a:endParaRPr>
          </a:p>
          <a:p>
            <a:pPr marL="0" lvl="0" indent="0" algn="l" rtl="0">
              <a:lnSpc>
                <a:spcPct val="100000"/>
              </a:lnSpc>
              <a:spcBef>
                <a:spcPts val="0"/>
              </a:spcBef>
              <a:spcAft>
                <a:spcPts val="0"/>
              </a:spcAft>
              <a:buSzPts val="1400"/>
              <a:buNone/>
            </a:pPr>
            <a:endParaRPr sz="1200" b="0" dirty="0">
              <a:latin typeface="+mn-lt"/>
            </a:endParaRPr>
          </a:p>
          <a:p>
            <a:pPr marL="0" lvl="0" indent="0" algn="l" rtl="0">
              <a:lnSpc>
                <a:spcPct val="100000"/>
              </a:lnSpc>
              <a:spcBef>
                <a:spcPts val="0"/>
              </a:spcBef>
              <a:spcAft>
                <a:spcPts val="0"/>
              </a:spcAft>
              <a:buSzPts val="1400"/>
              <a:buNone/>
            </a:pPr>
            <a:r>
              <a:rPr lang="en-US" sz="1200" b="1" i="0" u="none" strike="noStrike" dirty="0">
                <a:solidFill>
                  <a:srgbClr val="000000"/>
                </a:solidFill>
                <a:latin typeface="+mn-lt"/>
                <a:ea typeface="Calibri"/>
                <a:cs typeface="Calibri"/>
                <a:sym typeface="Calibri"/>
              </a:rPr>
              <a:t>Time:</a:t>
            </a:r>
            <a:r>
              <a:rPr lang="en-US" sz="1200" b="0" i="0" u="none" strike="noStrike" dirty="0">
                <a:solidFill>
                  <a:srgbClr val="000000"/>
                </a:solidFill>
                <a:latin typeface="+mn-lt"/>
                <a:ea typeface="Calibri"/>
                <a:cs typeface="Calibri"/>
                <a:sym typeface="Calibri"/>
              </a:rPr>
              <a:t> 10 minutes</a:t>
            </a:r>
            <a:endParaRPr sz="1200" b="0" dirty="0">
              <a:latin typeface="+mn-lt"/>
            </a:endParaRPr>
          </a:p>
          <a:p>
            <a:pPr marL="0" lvl="0" indent="0" algn="l" rtl="0">
              <a:lnSpc>
                <a:spcPct val="100000"/>
              </a:lnSpc>
              <a:spcBef>
                <a:spcPts val="0"/>
              </a:spcBef>
              <a:spcAft>
                <a:spcPts val="0"/>
              </a:spcAft>
              <a:buSzPts val="1400"/>
              <a:buNone/>
            </a:pPr>
            <a:r>
              <a:rPr lang="en-US" sz="1200" b="1" i="0" u="none" strike="noStrike" dirty="0">
                <a:solidFill>
                  <a:srgbClr val="000000"/>
                </a:solidFill>
                <a:latin typeface="+mn-lt"/>
                <a:ea typeface="Calibri"/>
                <a:cs typeface="Calibri"/>
                <a:sym typeface="Calibri"/>
              </a:rPr>
              <a:t>Purpose: </a:t>
            </a:r>
            <a:r>
              <a:rPr lang="en-US" sz="1200" b="0" i="0" u="none" strike="noStrike" dirty="0">
                <a:solidFill>
                  <a:srgbClr val="000000"/>
                </a:solidFill>
                <a:latin typeface="+mn-lt"/>
                <a:ea typeface="Calibri"/>
                <a:cs typeface="Calibri"/>
                <a:sym typeface="Calibri"/>
              </a:rPr>
              <a:t>To shift specialists from recalling information to recognizing that their current understanding is incomplete and will continue to evolve as new information is gathered</a:t>
            </a:r>
            <a:endParaRPr sz="1200" b="0" dirty="0">
              <a:latin typeface="+mn-lt"/>
            </a:endParaRPr>
          </a:p>
          <a:p>
            <a:pPr marL="0" lvl="0" indent="0" algn="l" rtl="0">
              <a:lnSpc>
                <a:spcPct val="100000"/>
              </a:lnSpc>
              <a:spcBef>
                <a:spcPts val="0"/>
              </a:spcBef>
              <a:spcAft>
                <a:spcPts val="0"/>
              </a:spcAft>
              <a:buSzPts val="1400"/>
              <a:buNone/>
            </a:pPr>
            <a:endParaRPr sz="1200" b="0" dirty="0">
              <a:latin typeface="+mn-lt"/>
            </a:endParaRPr>
          </a:p>
          <a:p>
            <a:pPr marL="0" lvl="0" indent="0" algn="l" rtl="0">
              <a:lnSpc>
                <a:spcPct val="100000"/>
              </a:lnSpc>
              <a:spcBef>
                <a:spcPts val="0"/>
              </a:spcBef>
              <a:spcAft>
                <a:spcPts val="0"/>
              </a:spcAft>
              <a:buSzPts val="1400"/>
              <a:buNone/>
            </a:pPr>
            <a:r>
              <a:rPr lang="en-US" sz="1200" b="1" i="0" u="none" strike="noStrike" dirty="0">
                <a:solidFill>
                  <a:srgbClr val="000000"/>
                </a:solidFill>
                <a:latin typeface="+mn-lt"/>
                <a:ea typeface="Calibri"/>
                <a:cs typeface="Calibri"/>
                <a:sym typeface="Calibri"/>
              </a:rPr>
              <a:t>Activity Instructions:</a:t>
            </a:r>
            <a:endParaRPr sz="1200" b="0" dirty="0">
              <a:latin typeface="+mn-lt"/>
            </a:endParaRPr>
          </a:p>
          <a:p>
            <a:pPr marL="228600" lvl="0" indent="-228600" algn="l" rtl="0">
              <a:lnSpc>
                <a:spcPct val="100000"/>
              </a:lnSpc>
              <a:spcBef>
                <a:spcPts val="0"/>
              </a:spcBef>
              <a:spcAft>
                <a:spcPts val="0"/>
              </a:spcAft>
              <a:buSzPct val="100000"/>
              <a:buFont typeface="+mj-lt"/>
              <a:buAutoNum type="arabicPeriod"/>
            </a:pPr>
            <a:r>
              <a:rPr lang="en-US" sz="1200" b="0" i="0" u="none" strike="noStrike" dirty="0">
                <a:solidFill>
                  <a:srgbClr val="000000"/>
                </a:solidFill>
                <a:latin typeface="+mn-lt"/>
                <a:ea typeface="Calibri"/>
                <a:cs typeface="Calibri"/>
                <a:sym typeface="Calibri"/>
              </a:rPr>
              <a:t>Ask participants to discuss:</a:t>
            </a:r>
            <a:endParaRPr sz="1200" b="1" i="0" u="none" strike="noStrike" dirty="0">
              <a:solidFill>
                <a:srgbClr val="000000"/>
              </a:solidFill>
              <a:latin typeface="+mn-lt"/>
              <a:ea typeface="Calibri"/>
              <a:cs typeface="Calibri"/>
              <a:sym typeface="Calibri"/>
            </a:endParaRPr>
          </a:p>
          <a:p>
            <a:pPr marL="685800" lvl="2" indent="-228600" algn="l" rtl="0">
              <a:lnSpc>
                <a:spcPct val="100000"/>
              </a:lnSpc>
              <a:spcBef>
                <a:spcPts val="0"/>
              </a:spcBef>
              <a:spcAft>
                <a:spcPts val="0"/>
              </a:spcAft>
              <a:buSzPct val="100000"/>
              <a:buFont typeface="Courier New" panose="02070309020205020404" pitchFamily="49" charset="0"/>
              <a:buChar char="o"/>
            </a:pPr>
            <a:r>
              <a:rPr lang="en-US" sz="1200" b="0" i="0" u="none" strike="noStrike" dirty="0">
                <a:solidFill>
                  <a:srgbClr val="000000"/>
                </a:solidFill>
                <a:latin typeface="+mn-lt"/>
                <a:ea typeface="Calibri"/>
                <a:cs typeface="Calibri"/>
                <a:sym typeface="Calibri"/>
              </a:rPr>
              <a:t>Based on everything so far, how confident are you in your understanding of this case?</a:t>
            </a:r>
            <a:endParaRPr dirty="0">
              <a:latin typeface="+mn-lt"/>
            </a:endParaRPr>
          </a:p>
          <a:p>
            <a:pPr marL="228600" lvl="0" indent="-228600" algn="l" rtl="0">
              <a:lnSpc>
                <a:spcPct val="100000"/>
              </a:lnSpc>
              <a:spcBef>
                <a:spcPts val="0"/>
              </a:spcBef>
              <a:spcAft>
                <a:spcPts val="0"/>
              </a:spcAft>
              <a:buSzPct val="100000"/>
              <a:buFont typeface="+mj-lt"/>
              <a:buAutoNum type="arabicPeriod"/>
            </a:pPr>
            <a:r>
              <a:rPr lang="en-US" sz="1200" b="0" i="0" u="none" strike="noStrike" dirty="0">
                <a:solidFill>
                  <a:srgbClr val="000000"/>
                </a:solidFill>
                <a:latin typeface="+mn-lt"/>
                <a:ea typeface="Calibri"/>
                <a:cs typeface="Calibri"/>
                <a:sym typeface="Calibri"/>
              </a:rPr>
              <a:t>Then ask:</a:t>
            </a:r>
            <a:endParaRPr sz="1200" b="1" i="0" u="none" strike="noStrike" dirty="0">
              <a:solidFill>
                <a:srgbClr val="000000"/>
              </a:solidFill>
              <a:latin typeface="+mn-lt"/>
              <a:ea typeface="Calibri"/>
              <a:cs typeface="Calibri"/>
              <a:sym typeface="Calibri"/>
            </a:endParaRPr>
          </a:p>
          <a:p>
            <a:pPr marL="685800" lvl="2" indent="-228600" algn="l" rtl="0">
              <a:lnSpc>
                <a:spcPct val="100000"/>
              </a:lnSpc>
              <a:spcBef>
                <a:spcPts val="0"/>
              </a:spcBef>
              <a:spcAft>
                <a:spcPts val="0"/>
              </a:spcAft>
              <a:buSzPct val="100000"/>
              <a:buFont typeface="Courier New" panose="02070309020205020404" pitchFamily="49" charset="0"/>
              <a:buChar char="o"/>
            </a:pPr>
            <a:r>
              <a:rPr lang="en-US" sz="1200" b="0" i="0" u="none" strike="noStrike" dirty="0">
                <a:solidFill>
                  <a:srgbClr val="000000"/>
                </a:solidFill>
                <a:latin typeface="+mn-lt"/>
                <a:ea typeface="Calibri"/>
                <a:cs typeface="Calibri"/>
                <a:sym typeface="Calibri"/>
              </a:rPr>
              <a:t>What could change your understanding?</a:t>
            </a:r>
            <a:endParaRPr dirty="0">
              <a:latin typeface="+mn-lt"/>
            </a:endParaRPr>
          </a:p>
          <a:p>
            <a:pPr marL="228600" lvl="0" indent="-228600" algn="l" rtl="0">
              <a:lnSpc>
                <a:spcPct val="100000"/>
              </a:lnSpc>
              <a:spcBef>
                <a:spcPts val="0"/>
              </a:spcBef>
              <a:spcAft>
                <a:spcPts val="0"/>
              </a:spcAft>
              <a:buSzPct val="100000"/>
              <a:buFont typeface="+mj-lt"/>
              <a:buAutoNum type="arabicPeriod"/>
            </a:pPr>
            <a:r>
              <a:rPr lang="en-US" sz="1200" b="0" i="0" u="none" strike="noStrike" dirty="0">
                <a:solidFill>
                  <a:srgbClr val="000000"/>
                </a:solidFill>
                <a:latin typeface="+mn-lt"/>
                <a:ea typeface="Calibri"/>
                <a:cs typeface="Calibri"/>
                <a:sym typeface="Calibri"/>
              </a:rPr>
              <a:t>Prepare to share.</a:t>
            </a:r>
            <a:endParaRPr sz="1200" b="1" i="0" u="none" strike="noStrike" dirty="0">
              <a:solidFill>
                <a:srgbClr val="000000"/>
              </a:solidFill>
              <a:latin typeface="+mn-lt"/>
              <a:ea typeface="Calibri"/>
              <a:cs typeface="Calibri"/>
              <a:sym typeface="Calibri"/>
            </a:endParaRPr>
          </a:p>
          <a:p>
            <a:pPr marL="0" lvl="0" indent="0" algn="l" rtl="0">
              <a:lnSpc>
                <a:spcPct val="100000"/>
              </a:lnSpc>
              <a:spcBef>
                <a:spcPts val="0"/>
              </a:spcBef>
              <a:spcAft>
                <a:spcPts val="0"/>
              </a:spcAft>
              <a:buSzPts val="1400"/>
              <a:buNone/>
            </a:pPr>
            <a:endParaRPr sz="1200" b="0" dirty="0">
              <a:latin typeface="+mn-lt"/>
            </a:endParaRPr>
          </a:p>
          <a:p>
            <a:pPr marL="0" lvl="0" indent="0" algn="l" rtl="0">
              <a:lnSpc>
                <a:spcPct val="100000"/>
              </a:lnSpc>
              <a:spcBef>
                <a:spcPts val="0"/>
              </a:spcBef>
              <a:spcAft>
                <a:spcPts val="0"/>
              </a:spcAft>
              <a:buSzPts val="1400"/>
              <a:buNone/>
            </a:pPr>
            <a:r>
              <a:rPr lang="en-US" sz="1200" b="1" i="0" u="none" strike="noStrike" dirty="0">
                <a:solidFill>
                  <a:srgbClr val="000000"/>
                </a:solidFill>
                <a:latin typeface="+mn-lt"/>
                <a:ea typeface="Calibri"/>
                <a:cs typeface="Calibri"/>
                <a:sym typeface="Calibri"/>
              </a:rPr>
              <a:t>Say:</a:t>
            </a:r>
            <a:endParaRPr sz="1200" b="0" dirty="0">
              <a:latin typeface="+mn-lt"/>
            </a:endParaRPr>
          </a:p>
          <a:p>
            <a:pPr marL="0" lvl="0" indent="0" algn="l" rtl="0">
              <a:lnSpc>
                <a:spcPct val="100000"/>
              </a:lnSpc>
              <a:spcBef>
                <a:spcPts val="0"/>
              </a:spcBef>
              <a:spcAft>
                <a:spcPts val="0"/>
              </a:spcAft>
              <a:buSzPts val="1400"/>
              <a:buNone/>
            </a:pPr>
            <a:r>
              <a:rPr lang="en-US" sz="1200" b="1" i="1" u="none" strike="noStrike" dirty="0">
                <a:solidFill>
                  <a:srgbClr val="000000"/>
                </a:solidFill>
                <a:latin typeface="+mn-lt"/>
                <a:ea typeface="Calibri"/>
                <a:cs typeface="Calibri"/>
                <a:sym typeface="Calibri"/>
              </a:rPr>
              <a:t>Up to this point, you’ve gathered information from the reporter and from your interaction with Jasmine. You’ve also started organizing what you’ve learned and identifying areas of concern.</a:t>
            </a:r>
            <a:endParaRPr sz="1200" b="0" dirty="0">
              <a:latin typeface="+mn-lt"/>
            </a:endParaRPr>
          </a:p>
          <a:p>
            <a:pPr marL="0" lvl="0" indent="0" algn="l" rtl="0">
              <a:lnSpc>
                <a:spcPct val="100000"/>
              </a:lnSpc>
              <a:spcBef>
                <a:spcPts val="0"/>
              </a:spcBef>
              <a:spcAft>
                <a:spcPts val="0"/>
              </a:spcAft>
              <a:buSzPts val="1400"/>
              <a:buNone/>
            </a:pPr>
            <a:endParaRPr sz="1200" b="0" dirty="0">
              <a:latin typeface="+mn-lt"/>
            </a:endParaRPr>
          </a:p>
          <a:p>
            <a:pPr marL="0" lvl="0" indent="0" algn="l" rtl="0">
              <a:lnSpc>
                <a:spcPct val="100000"/>
              </a:lnSpc>
              <a:spcBef>
                <a:spcPts val="0"/>
              </a:spcBef>
              <a:spcAft>
                <a:spcPts val="0"/>
              </a:spcAft>
              <a:buSzPts val="1400"/>
              <a:buNone/>
            </a:pPr>
            <a:r>
              <a:rPr lang="en-US" sz="1200" b="1" i="1" u="none" strike="noStrike" dirty="0">
                <a:solidFill>
                  <a:srgbClr val="000000"/>
                </a:solidFill>
                <a:latin typeface="+mn-lt"/>
                <a:ea typeface="Calibri"/>
                <a:cs typeface="Calibri"/>
                <a:sym typeface="Calibri"/>
              </a:rPr>
              <a:t>But here’s an important reality in investigations: You rarely have the full picture early on.</a:t>
            </a:r>
          </a:p>
          <a:p>
            <a:pPr marL="0" lvl="0" indent="0" algn="l" rtl="0">
              <a:lnSpc>
                <a:spcPct val="100000"/>
              </a:lnSpc>
              <a:spcBef>
                <a:spcPts val="0"/>
              </a:spcBef>
              <a:spcAft>
                <a:spcPts val="0"/>
              </a:spcAft>
              <a:buSzPts val="1400"/>
              <a:buNone/>
            </a:pPr>
            <a:endParaRPr sz="1200" b="0" dirty="0">
              <a:latin typeface="+mn-lt"/>
            </a:endParaRPr>
          </a:p>
          <a:p>
            <a:pPr marL="0" lvl="0" indent="0" algn="l" rtl="0">
              <a:lnSpc>
                <a:spcPct val="100000"/>
              </a:lnSpc>
              <a:spcBef>
                <a:spcPts val="0"/>
              </a:spcBef>
              <a:spcAft>
                <a:spcPts val="0"/>
              </a:spcAft>
              <a:buSzPts val="1400"/>
              <a:buNone/>
            </a:pPr>
            <a:r>
              <a:rPr lang="en-US" sz="1200" b="1" i="1" u="none" strike="noStrike" dirty="0">
                <a:solidFill>
                  <a:srgbClr val="000000"/>
                </a:solidFill>
                <a:latin typeface="+mn-lt"/>
                <a:ea typeface="Calibri"/>
                <a:cs typeface="Calibri"/>
                <a:sym typeface="Calibri"/>
              </a:rPr>
              <a:t>What you have right now is a starting point. Your understanding of this case is based on limited information, and as you continue to engage with additional individuals and gather more details, that understanding may shift.</a:t>
            </a:r>
            <a:endParaRPr sz="1200" b="0" dirty="0">
              <a:latin typeface="+mn-lt"/>
            </a:endParaRPr>
          </a:p>
          <a:p>
            <a:pPr marL="0" lvl="0" indent="0" algn="l" rtl="0">
              <a:lnSpc>
                <a:spcPct val="100000"/>
              </a:lnSpc>
              <a:spcBef>
                <a:spcPts val="0"/>
              </a:spcBef>
              <a:spcAft>
                <a:spcPts val="0"/>
              </a:spcAft>
              <a:buSzPts val="1400"/>
              <a:buNone/>
            </a:pPr>
            <a:endParaRPr sz="1200" b="0" dirty="0">
              <a:latin typeface="+mn-lt"/>
            </a:endParaRPr>
          </a:p>
          <a:p>
            <a:pPr marL="0" lvl="0" indent="0" algn="l" rtl="0">
              <a:lnSpc>
                <a:spcPct val="100000"/>
              </a:lnSpc>
              <a:spcBef>
                <a:spcPts val="0"/>
              </a:spcBef>
              <a:spcAft>
                <a:spcPts val="0"/>
              </a:spcAft>
              <a:buSzPts val="1400"/>
              <a:buNone/>
            </a:pPr>
            <a:r>
              <a:rPr lang="en-US" sz="1200" b="1" i="1" u="none" strike="noStrike" dirty="0">
                <a:solidFill>
                  <a:srgbClr val="000000"/>
                </a:solidFill>
                <a:latin typeface="+mn-lt"/>
                <a:ea typeface="Calibri"/>
                <a:cs typeface="Calibri"/>
                <a:sym typeface="Calibri"/>
              </a:rPr>
              <a:t>Today, you will begin to experience how investigations evolve. New information may confirm what you already think, or it may challenge it. Your role is to remain open, continue gathering information, and adjust your thinking as needed.</a:t>
            </a:r>
            <a:br>
              <a:rPr lang="en-US" sz="1200" b="0" dirty="0">
                <a:latin typeface="+mn-lt"/>
              </a:rPr>
            </a:br>
            <a:endParaRPr sz="1200" b="0" dirty="0">
              <a:latin typeface="+mn-lt"/>
            </a:endParaRPr>
          </a:p>
          <a:p>
            <a:pPr marL="0" lvl="0" indent="0" algn="l" rtl="0">
              <a:lnSpc>
                <a:spcPct val="100000"/>
              </a:lnSpc>
              <a:spcBef>
                <a:spcPts val="0"/>
              </a:spcBef>
              <a:spcAft>
                <a:spcPts val="0"/>
              </a:spcAft>
              <a:buSzPts val="1400"/>
              <a:buNone/>
            </a:pPr>
            <a:r>
              <a:rPr lang="en-US" sz="1200" b="1" i="1" u="none" strike="noStrike" dirty="0">
                <a:solidFill>
                  <a:srgbClr val="000000"/>
                </a:solidFill>
                <a:latin typeface="+mn-lt"/>
                <a:ea typeface="Calibri"/>
                <a:cs typeface="Calibri"/>
                <a:sym typeface="Calibri"/>
              </a:rPr>
              <a:t>Before we move forward, take a moment to reflect on how confident you are in your current understanding and what might still change as you continue the investigation.</a:t>
            </a:r>
            <a:endParaRPr sz="1200" b="0" dirty="0">
              <a:latin typeface="+mn-lt"/>
            </a:endParaRPr>
          </a:p>
          <a:p>
            <a:pPr marL="0" lvl="0" indent="0" algn="l" rtl="0">
              <a:lnSpc>
                <a:spcPct val="100000"/>
              </a:lnSpc>
              <a:spcBef>
                <a:spcPts val="0"/>
              </a:spcBef>
              <a:spcAft>
                <a:spcPts val="0"/>
              </a:spcAft>
              <a:buSzPts val="1400"/>
              <a:buNone/>
            </a:pPr>
            <a:endParaRPr sz="1200" b="0" dirty="0">
              <a:latin typeface="+mn-lt"/>
            </a:endParaRPr>
          </a:p>
          <a:p>
            <a:pPr marL="0" lvl="0" indent="0" algn="l" rtl="0">
              <a:lnSpc>
                <a:spcPct val="100000"/>
              </a:lnSpc>
              <a:spcBef>
                <a:spcPts val="0"/>
              </a:spcBef>
              <a:spcAft>
                <a:spcPts val="0"/>
              </a:spcAft>
              <a:buSzPts val="1400"/>
              <a:buNone/>
            </a:pPr>
            <a:r>
              <a:rPr lang="en-US" sz="1200" b="1" i="0" u="none" strike="noStrike" dirty="0">
                <a:solidFill>
                  <a:srgbClr val="000000"/>
                </a:solidFill>
                <a:latin typeface="+mn-lt"/>
                <a:ea typeface="Calibri"/>
                <a:cs typeface="Calibri"/>
                <a:sym typeface="Calibri"/>
              </a:rPr>
              <a:t>Activity Discussions:</a:t>
            </a:r>
            <a:endParaRPr sz="1200" b="0" dirty="0">
              <a:latin typeface="+mn-lt"/>
            </a:endParaRPr>
          </a:p>
          <a:p>
            <a:pPr marL="0" lvl="0" indent="0" algn="l" rtl="0">
              <a:lnSpc>
                <a:spcPct val="100000"/>
              </a:lnSpc>
              <a:spcBef>
                <a:spcPts val="0"/>
              </a:spcBef>
              <a:spcAft>
                <a:spcPts val="0"/>
              </a:spcAft>
              <a:buSzPts val="1400"/>
              <a:buNone/>
            </a:pPr>
            <a:r>
              <a:rPr lang="en-US" sz="1200" b="1" i="0" u="none" strike="noStrike" dirty="0">
                <a:solidFill>
                  <a:srgbClr val="000000"/>
                </a:solidFill>
                <a:latin typeface="+mn-lt"/>
                <a:ea typeface="Calibri"/>
                <a:cs typeface="Calibri"/>
                <a:sym typeface="Calibri"/>
              </a:rPr>
              <a:t>Participants may identify:</a:t>
            </a:r>
            <a:endParaRPr sz="1200" b="0" dirty="0">
              <a:latin typeface="+mn-lt"/>
            </a:endParaRPr>
          </a:p>
          <a:p>
            <a:pPr marL="171450" lvl="0" indent="-171450" algn="l" rtl="0">
              <a:lnSpc>
                <a:spcPct val="100000"/>
              </a:lnSpc>
              <a:spcBef>
                <a:spcPts val="0"/>
              </a:spcBef>
              <a:spcAft>
                <a:spcPts val="0"/>
              </a:spcAft>
              <a:buSzPts val="1400"/>
              <a:buFont typeface="Arial" panose="020B0604020202020204" pitchFamily="34" charset="0"/>
              <a:buChar char="•"/>
            </a:pPr>
            <a:r>
              <a:rPr lang="en-US" sz="1200" b="0" i="0" u="none" strike="noStrike" dirty="0">
                <a:solidFill>
                  <a:srgbClr val="000000"/>
                </a:solidFill>
                <a:latin typeface="+mn-lt"/>
                <a:ea typeface="Calibri"/>
                <a:cs typeface="Calibri"/>
                <a:sym typeface="Calibri"/>
              </a:rPr>
              <a:t>Limited information so far.</a:t>
            </a:r>
            <a:endParaRPr dirty="0">
              <a:latin typeface="+mn-lt"/>
            </a:endParaRPr>
          </a:p>
          <a:p>
            <a:pPr marL="171450" lvl="0" indent="-171450" algn="l" rtl="0">
              <a:lnSpc>
                <a:spcPct val="100000"/>
              </a:lnSpc>
              <a:spcBef>
                <a:spcPts val="0"/>
              </a:spcBef>
              <a:spcAft>
                <a:spcPts val="0"/>
              </a:spcAft>
              <a:buSzPts val="1400"/>
              <a:buFont typeface="Arial" panose="020B0604020202020204" pitchFamily="34" charset="0"/>
              <a:buChar char="•"/>
            </a:pPr>
            <a:r>
              <a:rPr lang="en-US" sz="1200" b="0" i="0" u="none" strike="noStrike" dirty="0">
                <a:solidFill>
                  <a:srgbClr val="000000"/>
                </a:solidFill>
                <a:latin typeface="+mn-lt"/>
                <a:ea typeface="Calibri"/>
                <a:cs typeface="Calibri"/>
                <a:sym typeface="Calibri"/>
              </a:rPr>
              <a:t>Need for additional perspectives.</a:t>
            </a:r>
            <a:endParaRPr dirty="0">
              <a:latin typeface="+mn-lt"/>
            </a:endParaRPr>
          </a:p>
          <a:p>
            <a:pPr marL="171450" lvl="0" indent="-171450" algn="l" rtl="0">
              <a:lnSpc>
                <a:spcPct val="100000"/>
              </a:lnSpc>
              <a:spcBef>
                <a:spcPts val="0"/>
              </a:spcBef>
              <a:spcAft>
                <a:spcPts val="0"/>
              </a:spcAft>
              <a:buSzPts val="1400"/>
              <a:buFont typeface="Arial" panose="020B0604020202020204" pitchFamily="34" charset="0"/>
              <a:buChar char="•"/>
            </a:pPr>
            <a:r>
              <a:rPr lang="en-US" sz="1200" b="0" i="0" u="none" strike="noStrike" dirty="0">
                <a:solidFill>
                  <a:srgbClr val="000000"/>
                </a:solidFill>
                <a:latin typeface="+mn-lt"/>
                <a:ea typeface="Calibri"/>
                <a:cs typeface="Calibri"/>
                <a:sym typeface="Calibri"/>
              </a:rPr>
              <a:t>Uncertainty in caregiver roles.</a:t>
            </a:r>
            <a:endParaRPr dirty="0">
              <a:latin typeface="+mn-lt"/>
            </a:endParaRPr>
          </a:p>
          <a:p>
            <a:pPr marL="171450" lvl="0" indent="-171450" algn="l" rtl="0">
              <a:lnSpc>
                <a:spcPct val="100000"/>
              </a:lnSpc>
              <a:spcBef>
                <a:spcPts val="0"/>
              </a:spcBef>
              <a:spcAft>
                <a:spcPts val="0"/>
              </a:spcAft>
              <a:buSzPts val="1400"/>
              <a:buFont typeface="Arial" panose="020B0604020202020204" pitchFamily="34" charset="0"/>
              <a:buChar char="•"/>
            </a:pPr>
            <a:r>
              <a:rPr lang="en-US" sz="1200" b="0" i="0" u="none" strike="noStrike" dirty="0">
                <a:solidFill>
                  <a:srgbClr val="000000"/>
                </a:solidFill>
                <a:latin typeface="+mn-lt"/>
                <a:ea typeface="Calibri"/>
                <a:cs typeface="Calibri"/>
                <a:sym typeface="Calibri"/>
              </a:rPr>
              <a:t>Missing medical or collateral input.</a:t>
            </a:r>
            <a:br>
              <a:rPr lang="en-US" sz="1200" b="0" dirty="0">
                <a:latin typeface="+mn-lt"/>
              </a:rPr>
            </a:br>
            <a:endParaRPr sz="1200" b="0" dirty="0">
              <a:latin typeface="+mn-lt"/>
            </a:endParaRPr>
          </a:p>
          <a:p>
            <a:pPr marL="0" lvl="0" indent="0" algn="l" rtl="0">
              <a:lnSpc>
                <a:spcPct val="100000"/>
              </a:lnSpc>
              <a:spcBef>
                <a:spcPts val="0"/>
              </a:spcBef>
              <a:spcAft>
                <a:spcPts val="0"/>
              </a:spcAft>
              <a:buSzPts val="1400"/>
              <a:buNone/>
            </a:pPr>
            <a:r>
              <a:rPr lang="en-US" sz="1200" b="1" i="0" u="none" strike="noStrike" dirty="0">
                <a:solidFill>
                  <a:srgbClr val="000000"/>
                </a:solidFill>
                <a:latin typeface="+mn-lt"/>
                <a:ea typeface="Calibri"/>
                <a:cs typeface="Calibri"/>
                <a:sym typeface="Calibri"/>
              </a:rPr>
              <a:t>Facilitation Questions </a:t>
            </a:r>
            <a:r>
              <a:rPr lang="en-US" sz="1200" b="0" i="0" u="none" strike="noStrike" dirty="0">
                <a:solidFill>
                  <a:srgbClr val="000000"/>
                </a:solidFill>
                <a:latin typeface="+mn-lt"/>
                <a:ea typeface="Calibri"/>
                <a:cs typeface="Calibri"/>
                <a:sym typeface="Calibri"/>
              </a:rPr>
              <a:t>(ask the following questions and validate responses):</a:t>
            </a:r>
            <a:endParaRPr sz="1200" b="0" dirty="0">
              <a:latin typeface="+mn-lt"/>
            </a:endParaRPr>
          </a:p>
          <a:p>
            <a:pPr marL="171450" lvl="0" indent="-171450" algn="l" rtl="0">
              <a:lnSpc>
                <a:spcPct val="100000"/>
              </a:lnSpc>
              <a:spcBef>
                <a:spcPts val="0"/>
              </a:spcBef>
              <a:spcAft>
                <a:spcPts val="0"/>
              </a:spcAft>
              <a:buSzPts val="1400"/>
              <a:buFont typeface="Arial" panose="020B0604020202020204" pitchFamily="34" charset="0"/>
              <a:buChar char="•"/>
            </a:pPr>
            <a:r>
              <a:rPr lang="en-US" sz="1200" b="0" i="0" u="none" strike="noStrike" dirty="0">
                <a:solidFill>
                  <a:srgbClr val="000000"/>
                </a:solidFill>
                <a:latin typeface="+mn-lt"/>
                <a:ea typeface="Calibri"/>
                <a:cs typeface="Calibri"/>
                <a:sym typeface="Calibri"/>
              </a:rPr>
              <a:t>How confident are you in what you think is happening right now?</a:t>
            </a:r>
            <a:br>
              <a:rPr lang="en-US" sz="1200" b="0" dirty="0">
                <a:latin typeface="+mn-lt"/>
              </a:rPr>
            </a:br>
            <a:endParaRPr sz="1200" b="0" dirty="0">
              <a:latin typeface="+mn-lt"/>
            </a:endParaRPr>
          </a:p>
          <a:p>
            <a:pPr marL="0" lvl="0" indent="0" algn="l" rtl="0">
              <a:lnSpc>
                <a:spcPct val="100000"/>
              </a:lnSpc>
              <a:spcBef>
                <a:spcPts val="0"/>
              </a:spcBef>
              <a:spcAft>
                <a:spcPts val="0"/>
              </a:spcAft>
              <a:buSzPts val="1400"/>
              <a:buNone/>
            </a:pPr>
            <a:r>
              <a:rPr lang="en-US" sz="1200" b="1" i="0" u="none" strike="noStrike" dirty="0">
                <a:solidFill>
                  <a:srgbClr val="000000"/>
                </a:solidFill>
                <a:latin typeface="+mn-lt"/>
                <a:ea typeface="Calibri"/>
                <a:cs typeface="Calibri"/>
                <a:sym typeface="Calibri"/>
              </a:rPr>
              <a:t>Facilitation Questions </a:t>
            </a:r>
            <a:r>
              <a:rPr lang="en-US" sz="1200" b="0" i="0" u="none" strike="noStrike" dirty="0">
                <a:solidFill>
                  <a:srgbClr val="000000"/>
                </a:solidFill>
                <a:latin typeface="+mn-lt"/>
                <a:ea typeface="Calibri"/>
                <a:cs typeface="Calibri"/>
                <a:sym typeface="Calibri"/>
              </a:rPr>
              <a:t>(ask the following questions and validate responses):</a:t>
            </a:r>
            <a:endParaRPr sz="1200" b="0" dirty="0">
              <a:latin typeface="+mn-lt"/>
            </a:endParaRPr>
          </a:p>
          <a:p>
            <a:pPr marL="171450" lvl="0" indent="-171450" algn="l" rtl="0">
              <a:lnSpc>
                <a:spcPct val="100000"/>
              </a:lnSpc>
              <a:spcBef>
                <a:spcPts val="0"/>
              </a:spcBef>
              <a:spcAft>
                <a:spcPts val="0"/>
              </a:spcAft>
              <a:buSzPts val="1400"/>
              <a:buFont typeface="Arial" panose="020B0604020202020204" pitchFamily="34" charset="0"/>
              <a:buChar char="•"/>
            </a:pPr>
            <a:r>
              <a:rPr lang="en-US" sz="1200" b="0" i="0" u="none" strike="noStrike" dirty="0">
                <a:solidFill>
                  <a:srgbClr val="000000"/>
                </a:solidFill>
                <a:latin typeface="+mn-lt"/>
                <a:ea typeface="Calibri"/>
                <a:cs typeface="Calibri"/>
                <a:sym typeface="Calibri"/>
              </a:rPr>
              <a:t>What information could change your understanding?</a:t>
            </a:r>
            <a:br>
              <a:rPr lang="en-US" sz="1200" b="0" dirty="0">
                <a:latin typeface="+mn-lt"/>
              </a:rPr>
            </a:br>
            <a:endParaRPr sz="1200" b="0" dirty="0">
              <a:latin typeface="+mn-lt"/>
            </a:endParaRPr>
          </a:p>
          <a:p>
            <a:pPr marL="0" lvl="0" indent="0" algn="l" rtl="0">
              <a:lnSpc>
                <a:spcPct val="100000"/>
              </a:lnSpc>
              <a:spcBef>
                <a:spcPts val="0"/>
              </a:spcBef>
              <a:spcAft>
                <a:spcPts val="0"/>
              </a:spcAft>
              <a:buSzPts val="1400"/>
              <a:buNone/>
            </a:pPr>
            <a:r>
              <a:rPr lang="en-US" sz="1200" b="1" i="0" u="none" strike="noStrike" dirty="0">
                <a:solidFill>
                  <a:srgbClr val="000000"/>
                </a:solidFill>
                <a:latin typeface="+mn-lt"/>
                <a:ea typeface="Calibri"/>
                <a:cs typeface="Calibri"/>
                <a:sym typeface="Calibri"/>
              </a:rPr>
              <a:t>Facilitation Answers:</a:t>
            </a:r>
            <a:endParaRPr sz="1200" b="0" dirty="0">
              <a:latin typeface="+mn-lt"/>
            </a:endParaRPr>
          </a:p>
          <a:p>
            <a:pPr marL="171450" lvl="0" indent="-171450" algn="l" rtl="0">
              <a:lnSpc>
                <a:spcPct val="100000"/>
              </a:lnSpc>
              <a:spcBef>
                <a:spcPts val="0"/>
              </a:spcBef>
              <a:spcAft>
                <a:spcPts val="0"/>
              </a:spcAft>
              <a:buSzPts val="1400"/>
              <a:buFont typeface="Arial" panose="020B0604020202020204" pitchFamily="34" charset="0"/>
              <a:buChar char="•"/>
            </a:pPr>
            <a:r>
              <a:rPr lang="en-US" sz="1200" b="0" i="0" u="none" strike="noStrike" dirty="0">
                <a:solidFill>
                  <a:srgbClr val="000000"/>
                </a:solidFill>
                <a:latin typeface="+mn-lt"/>
                <a:ea typeface="Calibri"/>
                <a:cs typeface="Calibri"/>
                <a:sym typeface="Calibri"/>
              </a:rPr>
              <a:t>Understanding can change with new interviews and collateral information.</a:t>
            </a:r>
            <a:br>
              <a:rPr lang="en-US" sz="1200" b="0" dirty="0">
                <a:latin typeface="+mn-lt"/>
              </a:rPr>
            </a:br>
            <a:endParaRPr sz="1200" b="0" dirty="0">
              <a:latin typeface="+mn-lt"/>
            </a:endParaRPr>
          </a:p>
          <a:p>
            <a:pPr marL="0" lvl="0" indent="0" algn="l" rtl="0">
              <a:lnSpc>
                <a:spcPct val="100000"/>
              </a:lnSpc>
              <a:spcBef>
                <a:spcPts val="0"/>
              </a:spcBef>
              <a:spcAft>
                <a:spcPts val="0"/>
              </a:spcAft>
              <a:buSzPts val="1400"/>
              <a:buNone/>
            </a:pPr>
            <a:r>
              <a:rPr lang="en-US" sz="1200" b="1" i="0" u="none" strike="noStrike" dirty="0">
                <a:solidFill>
                  <a:srgbClr val="000000"/>
                </a:solidFill>
                <a:latin typeface="+mn-lt"/>
                <a:ea typeface="Calibri"/>
                <a:cs typeface="Calibri"/>
                <a:sym typeface="Calibri"/>
              </a:rPr>
              <a:t>Key Points</a:t>
            </a:r>
            <a:r>
              <a:rPr lang="en-US" sz="1200" b="0" i="0" u="none" strike="noStrike" dirty="0">
                <a:solidFill>
                  <a:srgbClr val="000000"/>
                </a:solidFill>
                <a:latin typeface="+mn-lt"/>
                <a:ea typeface="Calibri"/>
                <a:cs typeface="Calibri"/>
                <a:sym typeface="Calibri"/>
              </a:rPr>
              <a:t> (ensure the following are covered):</a:t>
            </a:r>
            <a:endParaRPr sz="1200" b="0" dirty="0">
              <a:latin typeface="+mn-lt"/>
            </a:endParaRPr>
          </a:p>
          <a:p>
            <a:pPr marL="171450" lvl="0" indent="-171450" algn="l" rtl="0">
              <a:lnSpc>
                <a:spcPct val="100000"/>
              </a:lnSpc>
              <a:spcBef>
                <a:spcPts val="0"/>
              </a:spcBef>
              <a:spcAft>
                <a:spcPts val="0"/>
              </a:spcAft>
              <a:buSzPts val="1400"/>
              <a:buFont typeface="Arial" panose="020B0604020202020204" pitchFamily="34" charset="0"/>
              <a:buChar char="•"/>
            </a:pPr>
            <a:r>
              <a:rPr lang="en-US" sz="1200" b="0" i="0" u="none" strike="noStrike" dirty="0">
                <a:solidFill>
                  <a:srgbClr val="000000"/>
                </a:solidFill>
                <a:latin typeface="+mn-lt"/>
                <a:ea typeface="Calibri"/>
                <a:cs typeface="Calibri"/>
                <a:sym typeface="Calibri"/>
              </a:rPr>
              <a:t>Early understanding is incomplete.</a:t>
            </a:r>
            <a:endParaRPr dirty="0">
              <a:latin typeface="+mn-lt"/>
            </a:endParaRPr>
          </a:p>
          <a:p>
            <a:pPr marL="171450" lvl="0" indent="-171450" algn="l" rtl="0">
              <a:lnSpc>
                <a:spcPct val="100000"/>
              </a:lnSpc>
              <a:spcBef>
                <a:spcPts val="0"/>
              </a:spcBef>
              <a:spcAft>
                <a:spcPts val="0"/>
              </a:spcAft>
              <a:buSzPts val="1400"/>
              <a:buFont typeface="Arial" panose="020B0604020202020204" pitchFamily="34" charset="0"/>
              <a:buChar char="•"/>
            </a:pPr>
            <a:r>
              <a:rPr lang="en-US" sz="1200" b="0" i="0" u="none" strike="noStrike" dirty="0">
                <a:solidFill>
                  <a:srgbClr val="000000"/>
                </a:solidFill>
                <a:latin typeface="+mn-lt"/>
                <a:ea typeface="Calibri"/>
                <a:cs typeface="Calibri"/>
                <a:sym typeface="Calibri"/>
              </a:rPr>
              <a:t>Investigations evolve over time.</a:t>
            </a:r>
            <a:endParaRPr dirty="0">
              <a:latin typeface="+mn-lt"/>
            </a:endParaRPr>
          </a:p>
          <a:p>
            <a:pPr marL="171450" lvl="0" indent="-171450" algn="l" rtl="0">
              <a:lnSpc>
                <a:spcPct val="100000"/>
              </a:lnSpc>
              <a:spcBef>
                <a:spcPts val="0"/>
              </a:spcBef>
              <a:spcAft>
                <a:spcPts val="0"/>
              </a:spcAft>
              <a:buSzPts val="1400"/>
              <a:buFont typeface="Arial" panose="020B0604020202020204" pitchFamily="34" charset="0"/>
              <a:buChar char="•"/>
            </a:pPr>
            <a:r>
              <a:rPr lang="en-US" sz="1200" b="0" i="0" u="none" strike="noStrike" dirty="0">
                <a:solidFill>
                  <a:srgbClr val="000000"/>
                </a:solidFill>
                <a:latin typeface="+mn-lt"/>
                <a:ea typeface="Calibri"/>
                <a:cs typeface="Calibri"/>
                <a:sym typeface="Calibri"/>
              </a:rPr>
              <a:t>Specialists must remain open to new information.</a:t>
            </a:r>
            <a:endParaRPr dirty="0">
              <a:latin typeface="+mn-lt"/>
            </a:endParaRPr>
          </a:p>
          <a:p>
            <a:pPr marL="171450" lvl="0" indent="-171450" algn="l" rtl="0">
              <a:lnSpc>
                <a:spcPct val="100000"/>
              </a:lnSpc>
              <a:spcBef>
                <a:spcPts val="0"/>
              </a:spcBef>
              <a:spcAft>
                <a:spcPts val="0"/>
              </a:spcAft>
              <a:buSzPts val="1400"/>
              <a:buFont typeface="Arial" panose="020B0604020202020204" pitchFamily="34" charset="0"/>
              <a:buChar char="•"/>
            </a:pPr>
            <a:r>
              <a:rPr lang="en-US" sz="1200" b="0" i="0" u="none" strike="noStrike" dirty="0">
                <a:solidFill>
                  <a:srgbClr val="000000"/>
                </a:solidFill>
                <a:latin typeface="+mn-lt"/>
                <a:ea typeface="Calibri"/>
                <a:cs typeface="Calibri"/>
                <a:sym typeface="Calibri"/>
              </a:rPr>
              <a:t>New information may confirm OR challenge current thinking.</a:t>
            </a:r>
            <a:endParaRPr dirty="0">
              <a:latin typeface="+mn-lt"/>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3"/>
        <p:cNvGrpSpPr/>
        <p:nvPr/>
      </p:nvGrpSpPr>
      <p:grpSpPr>
        <a:xfrm>
          <a:off x="0" y="0"/>
          <a:ext cx="0" cy="0"/>
          <a:chOff x="0" y="0"/>
          <a:chExt cx="0" cy="0"/>
        </a:xfrm>
      </p:grpSpPr>
      <p:sp>
        <p:nvSpPr>
          <p:cNvPr id="314" name="Google Shape;314;p4:notes"/>
          <p:cNvSpPr>
            <a:spLocks noGrp="1" noRot="1" noChangeAspect="1"/>
          </p:cNvSpPr>
          <p:nvPr>
            <p:ph type="sldImg" idx="2"/>
          </p:nvPr>
        </p:nvSpPr>
        <p:spPr>
          <a:xfrm>
            <a:off x="685800" y="941388"/>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5" name="Google Shape;315;p4:notes"/>
          <p:cNvSpPr txBox="1">
            <a:spLocks noGrp="1"/>
          </p:cNvSpPr>
          <p:nvPr>
            <p:ph type="body" idx="1"/>
          </p:nvPr>
        </p:nvSpPr>
        <p:spPr>
          <a:xfrm>
            <a:off x="685800" y="4027488"/>
            <a:ext cx="5486400" cy="4175124"/>
          </a:xfrm>
          <a:prstGeom prst="rect">
            <a:avLst/>
          </a:prstGeom>
          <a:noFill/>
          <a:ln>
            <a:noFill/>
          </a:ln>
        </p:spPr>
        <p:txBody>
          <a:bodyPr spcFirstLastPara="1" wrap="square" lIns="91425" tIns="45700" rIns="91425" bIns="45700" anchor="t" anchorCtr="0">
            <a:noAutofit/>
          </a:bodyPr>
          <a:lstStyle/>
          <a:p>
            <a:pPr marL="0" lvl="0" indent="0" algn="l" rtl="0">
              <a:lnSpc>
                <a:spcPct val="100000"/>
              </a:lnSpc>
              <a:buSzPts val="1400"/>
              <a:buNone/>
            </a:pPr>
            <a:r>
              <a:rPr lang="en-US" sz="1200" b="1" i="0" u="none" strike="noStrike" dirty="0">
                <a:solidFill>
                  <a:srgbClr val="000000"/>
                </a:solidFill>
                <a:latin typeface="+mn-lt"/>
                <a:ea typeface="Calibri"/>
                <a:cs typeface="Calibri"/>
                <a:sym typeface="Calibri"/>
              </a:rPr>
              <a:t>DETERMINING THE CHILD'S SAFETY</a:t>
            </a:r>
            <a:endParaRPr sz="1200" b="1" i="0" u="none" strike="noStrike" dirty="0">
              <a:solidFill>
                <a:srgbClr val="000000"/>
              </a:solidFill>
              <a:latin typeface="+mn-lt"/>
              <a:ea typeface="Calibri"/>
              <a:cs typeface="Calibri"/>
              <a:sym typeface="Calibri"/>
            </a:endParaRPr>
          </a:p>
          <a:p>
            <a:pPr marL="0" lvl="0" indent="0" algn="l" rtl="0">
              <a:lnSpc>
                <a:spcPct val="100000"/>
              </a:lnSpc>
              <a:buSzPts val="1400"/>
              <a:buNone/>
            </a:pPr>
            <a:endParaRPr lang="en-US" sz="1200" b="1" i="0" u="none" strike="noStrike" dirty="0">
              <a:solidFill>
                <a:srgbClr val="000000"/>
              </a:solidFill>
              <a:latin typeface="+mn-lt"/>
              <a:ea typeface="Calibri"/>
              <a:cs typeface="Calibri"/>
              <a:sym typeface="Calibri"/>
            </a:endParaRPr>
          </a:p>
          <a:p>
            <a:pPr marL="0" lvl="0" indent="0" algn="l" rtl="0">
              <a:lnSpc>
                <a:spcPct val="100000"/>
              </a:lnSpc>
              <a:buSzPts val="1400"/>
              <a:buNone/>
            </a:pPr>
            <a:r>
              <a:rPr lang="en-US" sz="1200" b="1" i="0" u="none" strike="noStrike" dirty="0">
                <a:solidFill>
                  <a:srgbClr val="000000"/>
                </a:solidFill>
                <a:latin typeface="+mn-lt"/>
                <a:ea typeface="Calibri"/>
                <a:cs typeface="Calibri"/>
                <a:sym typeface="Calibri"/>
              </a:rPr>
              <a:t>Time:</a:t>
            </a:r>
            <a:r>
              <a:rPr lang="en-US" sz="1200" b="0" i="0" u="none" strike="noStrike" dirty="0">
                <a:solidFill>
                  <a:srgbClr val="000000"/>
                </a:solidFill>
                <a:latin typeface="+mn-lt"/>
                <a:ea typeface="Calibri"/>
                <a:cs typeface="Calibri"/>
                <a:sym typeface="Calibri"/>
              </a:rPr>
              <a:t> 20 minutes</a:t>
            </a:r>
            <a:endParaRPr b="0" dirty="0">
              <a:latin typeface="+mn-lt"/>
            </a:endParaRPr>
          </a:p>
          <a:p>
            <a:pPr marL="0" lvl="0" indent="0" algn="l" rtl="0">
              <a:lnSpc>
                <a:spcPct val="100000"/>
              </a:lnSpc>
              <a:buSzPts val="1400"/>
              <a:buNone/>
            </a:pPr>
            <a:r>
              <a:rPr lang="en-US" sz="1200" b="1" i="0" u="none" strike="noStrike" dirty="0">
                <a:solidFill>
                  <a:srgbClr val="000000"/>
                </a:solidFill>
                <a:latin typeface="+mn-lt"/>
                <a:ea typeface="Calibri"/>
                <a:cs typeface="Calibri"/>
                <a:sym typeface="Calibri"/>
              </a:rPr>
              <a:t>Purpose: </a:t>
            </a:r>
            <a:r>
              <a:rPr lang="en-US" sz="1200" b="0" i="0" u="none" strike="noStrike" dirty="0">
                <a:solidFill>
                  <a:srgbClr val="000000"/>
                </a:solidFill>
                <a:latin typeface="+mn-lt"/>
                <a:ea typeface="Calibri"/>
                <a:cs typeface="Calibri"/>
                <a:sym typeface="Calibri"/>
              </a:rPr>
              <a:t>To guide specialists in completing the Safety Assessment using identified threats to safety and determining whether the child is </a:t>
            </a:r>
            <a:r>
              <a:rPr lang="en-US" sz="1200" b="1" i="0" u="none" strike="noStrike" dirty="0">
                <a:solidFill>
                  <a:srgbClr val="000000"/>
                </a:solidFill>
                <a:latin typeface="+mn-lt"/>
                <a:ea typeface="Calibri"/>
                <a:cs typeface="Calibri"/>
                <a:sym typeface="Calibri"/>
              </a:rPr>
              <a:t>Safe, Safe with a Plan, or Unsafe</a:t>
            </a:r>
            <a:endParaRPr b="1" dirty="0">
              <a:latin typeface="+mn-lt"/>
            </a:endParaRPr>
          </a:p>
          <a:p>
            <a:pPr marL="0" lvl="0" indent="0" algn="l" rtl="0">
              <a:lnSpc>
                <a:spcPct val="100000"/>
              </a:lnSpc>
              <a:buSzPts val="1400"/>
              <a:buNone/>
            </a:pPr>
            <a:endParaRPr sz="1200" b="1" i="0" u="none" strike="noStrike" dirty="0">
              <a:solidFill>
                <a:srgbClr val="000000"/>
              </a:solidFill>
              <a:latin typeface="+mn-lt"/>
              <a:ea typeface="Calibri"/>
              <a:cs typeface="Calibri"/>
              <a:sym typeface="Calibri"/>
            </a:endParaRPr>
          </a:p>
          <a:p>
            <a:pPr marL="0" lvl="0" indent="0" algn="l" rtl="0">
              <a:lnSpc>
                <a:spcPct val="100000"/>
              </a:lnSpc>
              <a:buSzPts val="1400"/>
              <a:buNone/>
            </a:pPr>
            <a:r>
              <a:rPr lang="en-US" sz="1200" b="1" i="0" u="none" strike="noStrike" dirty="0">
                <a:solidFill>
                  <a:srgbClr val="000000"/>
                </a:solidFill>
                <a:latin typeface="+mn-lt"/>
                <a:ea typeface="Calibri"/>
                <a:cs typeface="Calibri"/>
                <a:sym typeface="Calibri"/>
              </a:rPr>
              <a:t>Participant Manual: </a:t>
            </a:r>
            <a:r>
              <a:rPr lang="en-US" sz="1200" b="0" i="0" u="none" strike="noStrike" dirty="0">
                <a:solidFill>
                  <a:srgbClr val="000000"/>
                </a:solidFill>
                <a:latin typeface="+mn-lt"/>
                <a:ea typeface="Calibri"/>
                <a:cs typeface="Calibri"/>
                <a:sym typeface="Calibri"/>
              </a:rPr>
              <a:t>SDM Safety Assessment Tool</a:t>
            </a:r>
            <a:endParaRPr b="1" dirty="0">
              <a:latin typeface="+mn-lt"/>
            </a:endParaRPr>
          </a:p>
          <a:p>
            <a:pPr marL="0" lvl="0" indent="0" algn="l" rtl="0">
              <a:lnSpc>
                <a:spcPct val="100000"/>
              </a:lnSpc>
              <a:buSzPts val="1400"/>
              <a:buNone/>
            </a:pPr>
            <a:endParaRPr sz="1200" b="1" i="0" u="none" strike="noStrike" dirty="0">
              <a:solidFill>
                <a:srgbClr val="000000"/>
              </a:solidFill>
              <a:latin typeface="+mn-lt"/>
              <a:ea typeface="Calibri"/>
              <a:cs typeface="Calibri"/>
              <a:sym typeface="Calibri"/>
            </a:endParaRPr>
          </a:p>
          <a:p>
            <a:pPr marL="0" lvl="0" indent="0" algn="l" rtl="0">
              <a:lnSpc>
                <a:spcPct val="100000"/>
              </a:lnSpc>
              <a:buSzPts val="1400"/>
              <a:buNone/>
            </a:pPr>
            <a:r>
              <a:rPr lang="en-US" sz="1200" b="1" i="0" u="none" strike="noStrike" dirty="0">
                <a:solidFill>
                  <a:srgbClr val="000000"/>
                </a:solidFill>
                <a:latin typeface="+mn-lt"/>
                <a:ea typeface="Calibri"/>
                <a:cs typeface="Calibri"/>
                <a:sym typeface="Calibri"/>
              </a:rPr>
              <a:t>Activity Set Up:</a:t>
            </a:r>
            <a:endParaRPr b="1" dirty="0">
              <a:latin typeface="+mn-lt"/>
            </a:endParaRPr>
          </a:p>
          <a:p>
            <a:pPr marL="0" lvl="0" indent="0" algn="l" rtl="0">
              <a:lnSpc>
                <a:spcPct val="100000"/>
              </a:lnSpc>
              <a:buSzPts val="1400"/>
              <a:buNone/>
            </a:pPr>
            <a:r>
              <a:rPr lang="en-US" sz="1200" b="0" i="0" u="none" strike="noStrike" dirty="0">
                <a:solidFill>
                  <a:srgbClr val="000000"/>
                </a:solidFill>
                <a:latin typeface="+mn-lt"/>
                <a:ea typeface="Calibri"/>
                <a:cs typeface="Calibri"/>
                <a:sym typeface="Calibri"/>
              </a:rPr>
              <a:t>Post three large signs across the front (or around the room):</a:t>
            </a:r>
            <a:endParaRPr b="0" dirty="0">
              <a:latin typeface="+mn-lt"/>
            </a:endParaRPr>
          </a:p>
          <a:p>
            <a:pPr marL="171450" lvl="0" indent="-171450" algn="l" rtl="0">
              <a:lnSpc>
                <a:spcPct val="100000"/>
              </a:lnSpc>
              <a:buSzPts val="1400"/>
              <a:buFont typeface="Arial" panose="020B0604020202020204" pitchFamily="34" charset="0"/>
              <a:buChar char="•"/>
            </a:pPr>
            <a:r>
              <a:rPr lang="en-US" sz="1200" b="1" i="0" u="none" strike="noStrike" dirty="0">
                <a:solidFill>
                  <a:srgbClr val="000000"/>
                </a:solidFill>
                <a:latin typeface="+mn-lt"/>
                <a:ea typeface="Calibri"/>
                <a:cs typeface="Calibri"/>
                <a:sym typeface="Calibri"/>
              </a:rPr>
              <a:t>SAFE</a:t>
            </a:r>
            <a:endParaRPr sz="1200" b="0" i="0" u="none" strike="noStrike" dirty="0">
              <a:solidFill>
                <a:srgbClr val="000000"/>
              </a:solidFill>
              <a:latin typeface="+mn-lt"/>
              <a:ea typeface="Calibri"/>
              <a:cs typeface="Calibri"/>
              <a:sym typeface="Calibri"/>
            </a:endParaRPr>
          </a:p>
          <a:p>
            <a:pPr marL="171450" lvl="0" indent="-171450" algn="l" rtl="0">
              <a:lnSpc>
                <a:spcPct val="100000"/>
              </a:lnSpc>
              <a:buSzPts val="1400"/>
              <a:buFont typeface="Arial" panose="020B0604020202020204" pitchFamily="34" charset="0"/>
              <a:buChar char="•"/>
            </a:pPr>
            <a:r>
              <a:rPr lang="en-US" sz="1200" b="1" i="0" u="none" strike="noStrike" dirty="0">
                <a:solidFill>
                  <a:srgbClr val="000000"/>
                </a:solidFill>
                <a:latin typeface="+mn-lt"/>
                <a:ea typeface="Calibri"/>
                <a:cs typeface="Calibri"/>
                <a:sym typeface="Calibri"/>
              </a:rPr>
              <a:t>SAFE WITH A PLAN</a:t>
            </a:r>
            <a:endParaRPr sz="1200" b="0" i="0" u="none" strike="noStrike" dirty="0">
              <a:solidFill>
                <a:srgbClr val="000000"/>
              </a:solidFill>
              <a:latin typeface="+mn-lt"/>
              <a:ea typeface="Calibri"/>
              <a:cs typeface="Calibri"/>
              <a:sym typeface="Calibri"/>
            </a:endParaRPr>
          </a:p>
          <a:p>
            <a:pPr marL="171450" lvl="0" indent="-171450" algn="l" rtl="0">
              <a:lnSpc>
                <a:spcPct val="100000"/>
              </a:lnSpc>
              <a:buSzPts val="1400"/>
              <a:buFont typeface="Arial" panose="020B0604020202020204" pitchFamily="34" charset="0"/>
              <a:buChar char="•"/>
            </a:pPr>
            <a:r>
              <a:rPr lang="en-US" sz="1200" b="1" i="0" u="none" strike="noStrike" dirty="0">
                <a:solidFill>
                  <a:srgbClr val="000000"/>
                </a:solidFill>
                <a:latin typeface="+mn-lt"/>
                <a:ea typeface="Calibri"/>
                <a:cs typeface="Calibri"/>
                <a:sym typeface="Calibri"/>
              </a:rPr>
              <a:t>UNSAFE</a:t>
            </a:r>
            <a:endParaRPr sz="1200" b="0" i="0" u="none" strike="noStrike" dirty="0">
              <a:solidFill>
                <a:srgbClr val="000000"/>
              </a:solidFill>
              <a:latin typeface="+mn-lt"/>
              <a:ea typeface="Calibri"/>
              <a:cs typeface="Calibri"/>
              <a:sym typeface="Calibri"/>
            </a:endParaRPr>
          </a:p>
          <a:p>
            <a:pPr marL="0" lvl="0" indent="0" algn="l" rtl="0">
              <a:lnSpc>
                <a:spcPct val="100000"/>
              </a:lnSpc>
              <a:buSzPts val="1400"/>
              <a:buNone/>
            </a:pPr>
            <a:r>
              <a:rPr lang="en-US" sz="1200" b="0" i="0" u="none" strike="noStrike" dirty="0">
                <a:solidFill>
                  <a:srgbClr val="000000"/>
                </a:solidFill>
                <a:latin typeface="+mn-lt"/>
                <a:ea typeface="Calibri"/>
                <a:cs typeface="Calibri"/>
                <a:sym typeface="Calibri"/>
              </a:rPr>
              <a:t>Participants remain in their table groups initially.</a:t>
            </a:r>
            <a:endParaRPr b="0" dirty="0">
              <a:latin typeface="+mn-lt"/>
            </a:endParaRPr>
          </a:p>
          <a:p>
            <a:pPr marL="0" lvl="0" indent="0" algn="l" rtl="0">
              <a:lnSpc>
                <a:spcPct val="100000"/>
              </a:lnSpc>
              <a:buSzPts val="1400"/>
              <a:buNone/>
            </a:pPr>
            <a:r>
              <a:rPr lang="en-US" sz="1200" b="1" i="0" u="none" strike="noStrike" dirty="0">
                <a:solidFill>
                  <a:srgbClr val="000000"/>
                </a:solidFill>
                <a:latin typeface="+mn-lt"/>
                <a:ea typeface="Calibri"/>
                <a:cs typeface="Calibri"/>
                <a:sym typeface="Calibri"/>
              </a:rPr>
              <a:t>Materials:</a:t>
            </a:r>
            <a:endParaRPr b="0" dirty="0">
              <a:latin typeface="+mn-lt"/>
            </a:endParaRPr>
          </a:p>
          <a:p>
            <a:pPr marL="171450" lvl="0" indent="-171450" algn="l" rtl="0">
              <a:lnSpc>
                <a:spcPct val="100000"/>
              </a:lnSpc>
              <a:buSzPts val="1400"/>
              <a:buFont typeface="Arial" panose="020B0604020202020204" pitchFamily="34" charset="0"/>
              <a:buChar char="•"/>
            </a:pPr>
            <a:r>
              <a:rPr lang="en-US" sz="1200" b="0" i="0" u="none" strike="noStrike" dirty="0">
                <a:solidFill>
                  <a:srgbClr val="000000"/>
                </a:solidFill>
                <a:latin typeface="+mn-lt"/>
                <a:ea typeface="Calibri"/>
                <a:cs typeface="Calibri"/>
                <a:sym typeface="Calibri"/>
              </a:rPr>
              <a:t>SDM Safety Assessment Tool</a:t>
            </a:r>
            <a:endParaRPr dirty="0">
              <a:latin typeface="+mn-lt"/>
            </a:endParaRPr>
          </a:p>
          <a:p>
            <a:pPr marL="171450" lvl="0" indent="-171450" algn="l" rtl="0">
              <a:lnSpc>
                <a:spcPct val="100000"/>
              </a:lnSpc>
              <a:buSzPts val="1400"/>
              <a:buFont typeface="Arial" panose="020B0604020202020204" pitchFamily="34" charset="0"/>
              <a:buChar char="•"/>
            </a:pPr>
            <a:r>
              <a:rPr lang="en-US" sz="1200" b="0" i="0" u="none" strike="noStrike" dirty="0">
                <a:solidFill>
                  <a:srgbClr val="000000"/>
                </a:solidFill>
                <a:latin typeface="+mn-lt"/>
                <a:ea typeface="Calibri"/>
                <a:cs typeface="Calibri"/>
                <a:sym typeface="Calibri"/>
              </a:rPr>
              <a:t>Previously identified threats to safety</a:t>
            </a:r>
            <a:endParaRPr dirty="0">
              <a:latin typeface="+mn-lt"/>
            </a:endParaRPr>
          </a:p>
          <a:p>
            <a:pPr marL="0" lvl="0" indent="0" algn="l" rtl="0">
              <a:lnSpc>
                <a:spcPct val="100000"/>
              </a:lnSpc>
              <a:buSzPts val="1400"/>
              <a:buNone/>
            </a:pPr>
            <a:endParaRPr b="0" dirty="0">
              <a:latin typeface="+mn-lt"/>
            </a:endParaRPr>
          </a:p>
          <a:p>
            <a:pPr marL="0" lvl="0" indent="0" algn="l" rtl="0">
              <a:lnSpc>
                <a:spcPct val="100000"/>
              </a:lnSpc>
              <a:buSzPts val="1400"/>
              <a:buNone/>
            </a:pPr>
            <a:r>
              <a:rPr lang="en-US" sz="1200" b="1" i="0" u="none" strike="noStrike" dirty="0">
                <a:solidFill>
                  <a:srgbClr val="000000"/>
                </a:solidFill>
                <a:latin typeface="+mn-lt"/>
                <a:ea typeface="Calibri"/>
                <a:cs typeface="Calibri"/>
                <a:sym typeface="Calibri"/>
              </a:rPr>
              <a:t>Activity Instructions:</a:t>
            </a:r>
            <a:endParaRPr b="1" dirty="0">
              <a:latin typeface="+mn-lt"/>
            </a:endParaRPr>
          </a:p>
          <a:p>
            <a:pPr marL="171450" lvl="0" indent="-171450" algn="l" rtl="0">
              <a:lnSpc>
                <a:spcPct val="100000"/>
              </a:lnSpc>
              <a:buSzPts val="1400"/>
              <a:buFont typeface="Arial" panose="020B0604020202020204" pitchFamily="34" charset="0"/>
              <a:buChar char="•"/>
            </a:pPr>
            <a:r>
              <a:rPr lang="en-US" sz="1200" b="0" i="0" u="none" strike="noStrike" dirty="0">
                <a:solidFill>
                  <a:srgbClr val="000000"/>
                </a:solidFill>
                <a:latin typeface="+mn-lt"/>
                <a:ea typeface="Calibri"/>
                <a:cs typeface="Calibri"/>
                <a:sym typeface="Calibri"/>
              </a:rPr>
              <a:t>Working in table groups, participants will use the previously identified safety threats to complete the following sections of the </a:t>
            </a:r>
            <a:r>
              <a:rPr lang="en-US" sz="1200" b="1" i="0" u="none" strike="noStrike" dirty="0">
                <a:solidFill>
                  <a:srgbClr val="000000"/>
                </a:solidFill>
                <a:latin typeface="+mn-lt"/>
                <a:ea typeface="Calibri"/>
                <a:cs typeface="Calibri"/>
                <a:sym typeface="Calibri"/>
              </a:rPr>
              <a:t>SDM Safety Assessment Tool:</a:t>
            </a:r>
            <a:endParaRPr sz="1200" b="0" i="0" u="none" strike="noStrike" dirty="0">
              <a:solidFill>
                <a:srgbClr val="000000"/>
              </a:solidFill>
              <a:latin typeface="+mn-lt"/>
              <a:ea typeface="Calibri"/>
              <a:cs typeface="Calibri"/>
              <a:sym typeface="Calibri"/>
            </a:endParaRPr>
          </a:p>
          <a:p>
            <a:pPr marL="628650" lvl="2" indent="-171450" algn="l" rtl="0">
              <a:lnSpc>
                <a:spcPct val="100000"/>
              </a:lnSpc>
              <a:buSzPts val="1400"/>
              <a:buFont typeface="Arial" panose="020B0604020202020204" pitchFamily="34" charset="0"/>
              <a:buChar char="•"/>
            </a:pPr>
            <a:r>
              <a:rPr lang="en-US" sz="1200" b="0" i="0" u="none" strike="noStrike" dirty="0">
                <a:solidFill>
                  <a:srgbClr val="000000"/>
                </a:solidFill>
                <a:latin typeface="+mn-lt"/>
                <a:ea typeface="Calibri"/>
                <a:cs typeface="Calibri"/>
                <a:sym typeface="Calibri"/>
              </a:rPr>
              <a:t>Child Vulnerability</a:t>
            </a:r>
            <a:endParaRPr dirty="0">
              <a:latin typeface="+mn-lt"/>
            </a:endParaRPr>
          </a:p>
          <a:p>
            <a:pPr marL="628650" lvl="2" indent="-171450" algn="l" rtl="0">
              <a:lnSpc>
                <a:spcPct val="100000"/>
              </a:lnSpc>
              <a:buSzPts val="1400"/>
              <a:buFont typeface="Arial" panose="020B0604020202020204" pitchFamily="34" charset="0"/>
              <a:buChar char="•"/>
            </a:pPr>
            <a:r>
              <a:rPr lang="en-US" sz="1200" b="0" i="0" u="none" strike="noStrike" dirty="0">
                <a:solidFill>
                  <a:srgbClr val="000000"/>
                </a:solidFill>
                <a:latin typeface="+mn-lt"/>
                <a:ea typeface="Calibri"/>
                <a:cs typeface="Calibri"/>
                <a:sym typeface="Calibri"/>
              </a:rPr>
              <a:t>Threats to Safety</a:t>
            </a:r>
            <a:endParaRPr dirty="0">
              <a:latin typeface="+mn-lt"/>
            </a:endParaRPr>
          </a:p>
          <a:p>
            <a:pPr marL="628650" lvl="2" indent="-171450" algn="l" rtl="0">
              <a:lnSpc>
                <a:spcPct val="100000"/>
              </a:lnSpc>
              <a:buSzPts val="1400"/>
              <a:buFont typeface="Arial" panose="020B0604020202020204" pitchFamily="34" charset="0"/>
              <a:buChar char="•"/>
            </a:pPr>
            <a:r>
              <a:rPr lang="en-US" sz="1200" b="0" i="0" u="none" strike="noStrike" dirty="0">
                <a:solidFill>
                  <a:srgbClr val="000000"/>
                </a:solidFill>
                <a:latin typeface="+mn-lt"/>
                <a:ea typeface="Calibri"/>
                <a:cs typeface="Calibri"/>
                <a:sym typeface="Calibri"/>
              </a:rPr>
              <a:t>Safety Determination</a:t>
            </a:r>
            <a:endParaRPr dirty="0">
              <a:latin typeface="+mn-lt"/>
            </a:endParaRPr>
          </a:p>
          <a:p>
            <a:pPr marL="171450" lvl="0" indent="-171450" algn="l" rtl="0">
              <a:lnSpc>
                <a:spcPct val="100000"/>
              </a:lnSpc>
              <a:buSzPts val="1400"/>
              <a:buFont typeface="Arial" panose="020B0604020202020204" pitchFamily="34" charset="0"/>
              <a:buChar char="•"/>
            </a:pPr>
            <a:r>
              <a:rPr lang="en-US" sz="1200" b="0" i="0" u="none" strike="noStrike" dirty="0">
                <a:solidFill>
                  <a:srgbClr val="000000"/>
                </a:solidFill>
                <a:latin typeface="+mn-lt"/>
                <a:ea typeface="Calibri"/>
                <a:cs typeface="Calibri"/>
                <a:sym typeface="Calibri"/>
              </a:rPr>
              <a:t>Once each group reaches a determination, they will stand and move to the sign that represents their decision:</a:t>
            </a:r>
            <a:endParaRPr dirty="0">
              <a:latin typeface="+mn-lt"/>
            </a:endParaRPr>
          </a:p>
          <a:p>
            <a:pPr marL="628650" lvl="2" indent="-171450" algn="l" rtl="0">
              <a:lnSpc>
                <a:spcPct val="100000"/>
              </a:lnSpc>
              <a:buSzPts val="1400"/>
              <a:buFont typeface="Arial" panose="020B0604020202020204" pitchFamily="34" charset="0"/>
              <a:buChar char="•"/>
            </a:pPr>
            <a:r>
              <a:rPr lang="en-US" sz="1200" b="0" i="0" u="none" strike="noStrike" dirty="0">
                <a:solidFill>
                  <a:srgbClr val="000000"/>
                </a:solidFill>
                <a:latin typeface="+mn-lt"/>
                <a:ea typeface="Calibri"/>
                <a:cs typeface="Calibri"/>
                <a:sym typeface="Calibri"/>
              </a:rPr>
              <a:t>Safe</a:t>
            </a:r>
            <a:endParaRPr dirty="0">
              <a:latin typeface="+mn-lt"/>
            </a:endParaRPr>
          </a:p>
          <a:p>
            <a:pPr marL="628650" lvl="2" indent="-171450" algn="l" rtl="0">
              <a:lnSpc>
                <a:spcPct val="100000"/>
              </a:lnSpc>
              <a:buSzPts val="1400"/>
              <a:buFont typeface="Arial" panose="020B0604020202020204" pitchFamily="34" charset="0"/>
              <a:buChar char="•"/>
            </a:pPr>
            <a:r>
              <a:rPr lang="en-US" sz="1200" b="0" i="0" u="none" strike="noStrike" dirty="0">
                <a:solidFill>
                  <a:srgbClr val="000000"/>
                </a:solidFill>
                <a:latin typeface="+mn-lt"/>
                <a:ea typeface="Calibri"/>
                <a:cs typeface="Calibri"/>
                <a:sym typeface="Calibri"/>
              </a:rPr>
              <a:t>Safe with a Plan</a:t>
            </a:r>
            <a:endParaRPr dirty="0">
              <a:latin typeface="+mn-lt"/>
            </a:endParaRPr>
          </a:p>
          <a:p>
            <a:pPr marL="628650" lvl="2" indent="-171450" algn="l" rtl="0">
              <a:lnSpc>
                <a:spcPct val="100000"/>
              </a:lnSpc>
              <a:buSzPts val="1400"/>
              <a:buFont typeface="Arial" panose="020B0604020202020204" pitchFamily="34" charset="0"/>
              <a:buChar char="•"/>
            </a:pPr>
            <a:r>
              <a:rPr lang="en-US" sz="1200" b="0" i="0" u="none" strike="noStrike" dirty="0">
                <a:solidFill>
                  <a:srgbClr val="000000"/>
                </a:solidFill>
                <a:latin typeface="+mn-lt"/>
                <a:ea typeface="Calibri"/>
                <a:cs typeface="Calibri"/>
                <a:sym typeface="Calibri"/>
              </a:rPr>
              <a:t>Unsafe</a:t>
            </a:r>
            <a:endParaRPr dirty="0">
              <a:latin typeface="+mn-lt"/>
            </a:endParaRPr>
          </a:p>
          <a:p>
            <a:pPr marL="171450" lvl="0" indent="-171450" algn="l" rtl="0">
              <a:lnSpc>
                <a:spcPct val="100000"/>
              </a:lnSpc>
              <a:buSzPts val="1400"/>
              <a:buFont typeface="Arial" panose="020B0604020202020204" pitchFamily="34" charset="0"/>
              <a:buChar char="•"/>
            </a:pPr>
            <a:r>
              <a:rPr lang="en-US" sz="1200" b="0" i="0" u="none" strike="noStrike" dirty="0">
                <a:solidFill>
                  <a:srgbClr val="000000"/>
                </a:solidFill>
                <a:latin typeface="+mn-lt"/>
                <a:ea typeface="Calibri"/>
                <a:cs typeface="Calibri"/>
                <a:sym typeface="Calibri"/>
              </a:rPr>
              <a:t>Groups standing at the same sign will briefly compare their reasoning and identify the information that supports their decision.</a:t>
            </a:r>
            <a:endParaRPr dirty="0">
              <a:latin typeface="+mn-lt"/>
            </a:endParaRPr>
          </a:p>
          <a:p>
            <a:pPr marL="171450" lvl="0" indent="-171450" algn="l" rtl="0">
              <a:lnSpc>
                <a:spcPct val="100000"/>
              </a:lnSpc>
              <a:buSzPts val="1400"/>
              <a:buFont typeface="Arial" panose="020B0604020202020204" pitchFamily="34" charset="0"/>
              <a:buChar char="•"/>
            </a:pPr>
            <a:r>
              <a:rPr lang="en-US" sz="1200" b="0" i="0" u="none" strike="noStrike" dirty="0">
                <a:solidFill>
                  <a:srgbClr val="000000"/>
                </a:solidFill>
                <a:latin typeface="+mn-lt"/>
                <a:ea typeface="Calibri"/>
                <a:cs typeface="Calibri"/>
                <a:sym typeface="Calibri"/>
              </a:rPr>
              <a:t>Each group will select one spokesperson to explain:</a:t>
            </a:r>
            <a:endParaRPr dirty="0">
              <a:latin typeface="+mn-lt"/>
            </a:endParaRPr>
          </a:p>
          <a:p>
            <a:pPr marL="628650" lvl="2" indent="-171450" algn="l" rtl="0">
              <a:lnSpc>
                <a:spcPct val="100000"/>
              </a:lnSpc>
              <a:buSzPts val="1400"/>
              <a:buFont typeface="Arial" panose="020B0604020202020204" pitchFamily="34" charset="0"/>
              <a:buChar char="•"/>
            </a:pPr>
            <a:r>
              <a:rPr lang="en-US" sz="1200" b="0" i="0" u="none" strike="noStrike" dirty="0">
                <a:solidFill>
                  <a:srgbClr val="000000"/>
                </a:solidFill>
                <a:latin typeface="+mn-lt"/>
                <a:ea typeface="Calibri"/>
                <a:cs typeface="Calibri"/>
                <a:sym typeface="Calibri"/>
              </a:rPr>
              <a:t>Why they selected that safety determination.</a:t>
            </a:r>
            <a:endParaRPr dirty="0">
              <a:latin typeface="+mn-lt"/>
            </a:endParaRPr>
          </a:p>
          <a:p>
            <a:pPr marL="628650" lvl="2" indent="-171450" algn="l" rtl="0">
              <a:lnSpc>
                <a:spcPct val="100000"/>
              </a:lnSpc>
              <a:buSzPts val="1400"/>
              <a:buFont typeface="Arial" panose="020B0604020202020204" pitchFamily="34" charset="0"/>
              <a:buChar char="•"/>
            </a:pPr>
            <a:r>
              <a:rPr lang="en-US" sz="1200" b="0" i="0" u="none" strike="noStrike" dirty="0">
                <a:solidFill>
                  <a:srgbClr val="000000"/>
                </a:solidFill>
                <a:latin typeface="+mn-lt"/>
                <a:ea typeface="Calibri"/>
                <a:cs typeface="Calibri"/>
                <a:sym typeface="Calibri"/>
              </a:rPr>
              <a:t>What information from the case supports their decision.</a:t>
            </a:r>
            <a:endParaRPr dirty="0">
              <a:latin typeface="+mn-lt"/>
            </a:endParaRPr>
          </a:p>
          <a:p>
            <a:pPr marL="171450" lvl="0" indent="-171450" algn="l" rtl="0">
              <a:lnSpc>
                <a:spcPct val="100000"/>
              </a:lnSpc>
              <a:buSzPts val="1400"/>
              <a:buFont typeface="Arial" panose="020B0604020202020204" pitchFamily="34" charset="0"/>
              <a:buChar char="•"/>
            </a:pPr>
            <a:r>
              <a:rPr lang="en-US" sz="1200" b="0" i="0" u="none" strike="noStrike" dirty="0">
                <a:solidFill>
                  <a:srgbClr val="000000"/>
                </a:solidFill>
                <a:latin typeface="+mn-lt"/>
                <a:ea typeface="Calibri"/>
                <a:cs typeface="Calibri"/>
                <a:sym typeface="Calibri"/>
              </a:rPr>
              <a:t>After hearing all of the reasoning, participants may move to a different sign if another group's evidence changes their thinking.</a:t>
            </a:r>
            <a:endParaRPr dirty="0">
              <a:latin typeface="+mn-lt"/>
            </a:endParaRPr>
          </a:p>
          <a:p>
            <a:pPr marL="171450" lvl="0" indent="-171450" algn="l" rtl="0">
              <a:lnSpc>
                <a:spcPct val="100000"/>
              </a:lnSpc>
              <a:buSzPts val="1400"/>
              <a:buFont typeface="Arial" panose="020B0604020202020204" pitchFamily="34" charset="0"/>
              <a:buChar char="•"/>
            </a:pPr>
            <a:r>
              <a:rPr lang="en-US" sz="1200" b="0" i="0" u="none" strike="noStrike" dirty="0">
                <a:solidFill>
                  <a:srgbClr val="000000"/>
                </a:solidFill>
                <a:latin typeface="+mn-lt"/>
                <a:ea typeface="Calibri"/>
                <a:cs typeface="Calibri"/>
                <a:sym typeface="Calibri"/>
              </a:rPr>
              <a:t>Facilitate a debrief emphasizing that safety determinations must always be supported by the information gathered, not assumptions.</a:t>
            </a:r>
            <a:endParaRPr dirty="0">
              <a:latin typeface="+mn-lt"/>
            </a:endParaRPr>
          </a:p>
          <a:p>
            <a:pPr marL="0" lvl="0" indent="0" algn="l" rtl="0">
              <a:lnSpc>
                <a:spcPct val="100000"/>
              </a:lnSpc>
              <a:buSzPts val="1400"/>
              <a:buNone/>
            </a:pPr>
            <a:endParaRPr lang="en-US" sz="1200" b="1" i="0" u="none" strike="noStrike" dirty="0">
              <a:solidFill>
                <a:srgbClr val="000000"/>
              </a:solidFill>
              <a:latin typeface="+mn-lt"/>
              <a:ea typeface="Calibri"/>
              <a:cs typeface="Calibri"/>
              <a:sym typeface="Calibri"/>
            </a:endParaRPr>
          </a:p>
          <a:p>
            <a:pPr marL="0" lvl="0" indent="0" algn="l" rtl="0">
              <a:lnSpc>
                <a:spcPct val="100000"/>
              </a:lnSpc>
              <a:buSzPts val="1400"/>
              <a:buNone/>
            </a:pPr>
            <a:r>
              <a:rPr lang="en-US" sz="1200" b="1" i="0" u="none" strike="noStrike" dirty="0">
                <a:solidFill>
                  <a:srgbClr val="000000"/>
                </a:solidFill>
                <a:latin typeface="+mn-lt"/>
                <a:ea typeface="Calibri"/>
                <a:cs typeface="Calibri"/>
                <a:sym typeface="Calibri"/>
              </a:rPr>
              <a:t>Say:</a:t>
            </a:r>
            <a:endParaRPr b="1" dirty="0">
              <a:latin typeface="+mn-lt"/>
            </a:endParaRPr>
          </a:p>
          <a:p>
            <a:pPr marL="0" lvl="0" indent="0" algn="l" rtl="0">
              <a:lnSpc>
                <a:spcPct val="100000"/>
              </a:lnSpc>
              <a:buSzPts val="1400"/>
              <a:buNone/>
            </a:pPr>
            <a:r>
              <a:rPr lang="en-US" sz="1200" b="1" i="1" u="none" strike="noStrike" dirty="0">
                <a:solidFill>
                  <a:srgbClr val="000000"/>
                </a:solidFill>
                <a:latin typeface="+mn-lt"/>
                <a:ea typeface="Calibri"/>
                <a:cs typeface="Calibri"/>
                <a:sym typeface="Calibri"/>
              </a:rPr>
              <a:t>You've identified the threats to safety based on the information you've gathered. Now it's time to apply that information by completing the Safety Assessment and determining Jasmine's current safety status. </a:t>
            </a:r>
            <a:endParaRPr b="0" dirty="0">
              <a:latin typeface="+mn-lt"/>
            </a:endParaRPr>
          </a:p>
          <a:p>
            <a:pPr marL="0" lvl="0" indent="0" algn="l" rtl="0">
              <a:lnSpc>
                <a:spcPct val="100000"/>
              </a:lnSpc>
              <a:buSzPts val="1400"/>
              <a:buNone/>
            </a:pPr>
            <a:endParaRPr lang="en-US" sz="1200" b="1" i="1" u="none" strike="noStrike" dirty="0">
              <a:solidFill>
                <a:srgbClr val="000000"/>
              </a:solidFill>
              <a:latin typeface="+mn-lt"/>
              <a:ea typeface="Calibri"/>
              <a:cs typeface="Calibri"/>
              <a:sym typeface="Calibri"/>
            </a:endParaRPr>
          </a:p>
          <a:p>
            <a:pPr marL="0" lvl="0" indent="0" algn="l" rtl="0">
              <a:lnSpc>
                <a:spcPct val="100000"/>
              </a:lnSpc>
              <a:buSzPts val="1400"/>
              <a:buNone/>
            </a:pPr>
            <a:r>
              <a:rPr lang="en-US" sz="1200" b="1" i="1" u="none" strike="noStrike" dirty="0">
                <a:solidFill>
                  <a:srgbClr val="000000"/>
                </a:solidFill>
                <a:latin typeface="+mn-lt"/>
                <a:ea typeface="Calibri"/>
                <a:cs typeface="Calibri"/>
                <a:sym typeface="Calibri"/>
              </a:rPr>
              <a:t>As specialists, the Safety Assessment helps you organize the information you've already collected and apply it in a structured way. This activity is not about adding new information. It's about using what you already know to support an evidence-based decision. </a:t>
            </a:r>
            <a:endParaRPr b="0" dirty="0">
              <a:latin typeface="+mn-lt"/>
            </a:endParaRPr>
          </a:p>
          <a:p>
            <a:pPr marL="0" lvl="0" indent="0" algn="l" rtl="0">
              <a:lnSpc>
                <a:spcPct val="100000"/>
              </a:lnSpc>
              <a:buSzPts val="1400"/>
              <a:buNone/>
            </a:pPr>
            <a:endParaRPr lang="en-US" sz="1200" b="1" i="1" u="none" strike="noStrike" dirty="0">
              <a:solidFill>
                <a:srgbClr val="000000"/>
              </a:solidFill>
              <a:latin typeface="+mn-lt"/>
              <a:ea typeface="Calibri"/>
              <a:cs typeface="Calibri"/>
              <a:sym typeface="Calibri"/>
            </a:endParaRPr>
          </a:p>
          <a:p>
            <a:pPr marL="0" lvl="0" indent="0" algn="l" rtl="0">
              <a:lnSpc>
                <a:spcPct val="100000"/>
              </a:lnSpc>
              <a:buSzPts val="1400"/>
              <a:buNone/>
            </a:pPr>
            <a:r>
              <a:rPr lang="en-US" sz="1200" b="1" i="1" u="none" strike="noStrike" dirty="0">
                <a:solidFill>
                  <a:srgbClr val="000000"/>
                </a:solidFill>
                <a:latin typeface="+mn-lt"/>
                <a:ea typeface="Calibri"/>
                <a:cs typeface="Calibri"/>
                <a:sym typeface="Calibri"/>
              </a:rPr>
              <a:t>Begin by considering Jasmine's vulnerability, including her age, her ability to protect herself, and her level of dependence on her caregiver. Next, review the safety threats you've already identified and determine whether those conditions are present and how they affect Jasmine's safety. Once your group has completed the assessment, decide whether Jasmine is Safe, Safe with a Plan, or Unsafe. </a:t>
            </a:r>
            <a:endParaRPr b="0" dirty="0">
              <a:latin typeface="+mn-lt"/>
            </a:endParaRPr>
          </a:p>
          <a:p>
            <a:pPr marL="0" lvl="0" indent="0" algn="l" rtl="0">
              <a:lnSpc>
                <a:spcPct val="100000"/>
              </a:lnSpc>
              <a:buSzPts val="1400"/>
              <a:buNone/>
            </a:pPr>
            <a:endParaRPr lang="en-US" sz="1200" b="1" i="1" u="none" strike="noStrike" dirty="0">
              <a:solidFill>
                <a:srgbClr val="000000"/>
              </a:solidFill>
              <a:latin typeface="+mn-lt"/>
              <a:ea typeface="Calibri"/>
              <a:cs typeface="Calibri"/>
              <a:sym typeface="Calibri"/>
            </a:endParaRPr>
          </a:p>
          <a:p>
            <a:pPr marL="0" lvl="0" indent="0" algn="l" rtl="0">
              <a:lnSpc>
                <a:spcPct val="100000"/>
              </a:lnSpc>
              <a:buSzPts val="1400"/>
              <a:buNone/>
            </a:pPr>
            <a:r>
              <a:rPr lang="en-US" sz="1200" b="1" i="1" u="none" strike="noStrike" dirty="0">
                <a:solidFill>
                  <a:srgbClr val="000000"/>
                </a:solidFill>
                <a:latin typeface="+mn-lt"/>
                <a:ea typeface="Calibri"/>
                <a:cs typeface="Calibri"/>
                <a:sym typeface="Calibri"/>
              </a:rPr>
              <a:t>When you've reached your decision, move to the area of the room that matches your determination. Be prepared to explain how your group reached that decision and identify the specific information that supports it. </a:t>
            </a:r>
            <a:endParaRPr b="0" dirty="0">
              <a:latin typeface="+mn-lt"/>
            </a:endParaRPr>
          </a:p>
          <a:p>
            <a:pPr marL="0" lvl="0" indent="0" algn="l" rtl="0">
              <a:lnSpc>
                <a:spcPct val="100000"/>
              </a:lnSpc>
              <a:buSzPts val="1400"/>
              <a:buNone/>
            </a:pPr>
            <a:r>
              <a:rPr lang="en-US" sz="1200" b="1" i="1" u="none" strike="noStrike" dirty="0">
                <a:solidFill>
                  <a:srgbClr val="000000"/>
                </a:solidFill>
                <a:latin typeface="+mn-lt"/>
                <a:ea typeface="Calibri"/>
                <a:cs typeface="Calibri"/>
                <a:sym typeface="Calibri"/>
              </a:rPr>
              <a:t>As you listen to the reasoning of the other groups, remain open to new perspectives. Just as your decisions in an investigation may change as additional information is gathered, your thinking may also evolve as you hear evidence from others.</a:t>
            </a:r>
            <a:endParaRPr b="0" dirty="0">
              <a:latin typeface="+mn-lt"/>
            </a:endParaRPr>
          </a:p>
          <a:p>
            <a:pPr marL="0" lvl="0" indent="0" algn="l" rtl="0">
              <a:lnSpc>
                <a:spcPct val="100000"/>
              </a:lnSpc>
              <a:buSzPts val="1400"/>
              <a:buNone/>
            </a:pPr>
            <a:endParaRPr lang="en-US" sz="1200" b="1" i="0" u="none" strike="noStrike" dirty="0">
              <a:solidFill>
                <a:srgbClr val="000000"/>
              </a:solidFill>
              <a:latin typeface="+mn-lt"/>
              <a:ea typeface="Calibri"/>
              <a:cs typeface="Calibri"/>
              <a:sym typeface="Calibri"/>
            </a:endParaRPr>
          </a:p>
          <a:p>
            <a:pPr marL="0" lvl="0" indent="0" algn="l" rtl="0">
              <a:lnSpc>
                <a:spcPct val="100000"/>
              </a:lnSpc>
              <a:buSzPts val="1400"/>
              <a:buNone/>
            </a:pPr>
            <a:r>
              <a:rPr lang="en-US" sz="1200" b="1" i="0" u="none" strike="noStrike" dirty="0">
                <a:solidFill>
                  <a:srgbClr val="000000"/>
                </a:solidFill>
                <a:latin typeface="+mn-lt"/>
                <a:ea typeface="Calibri"/>
                <a:cs typeface="Calibri"/>
                <a:sym typeface="Calibri"/>
              </a:rPr>
              <a:t>Paraphrase:</a:t>
            </a:r>
            <a:endParaRPr b="0" dirty="0">
              <a:latin typeface="+mn-lt"/>
            </a:endParaRPr>
          </a:p>
          <a:p>
            <a:pPr marL="0" lvl="0" indent="0" algn="l" rtl="0">
              <a:lnSpc>
                <a:spcPct val="100000"/>
              </a:lnSpc>
              <a:buSzPts val="1400"/>
              <a:buNone/>
            </a:pPr>
            <a:r>
              <a:rPr lang="en-US" sz="1200" b="0" i="0" u="none" strike="noStrike" dirty="0">
                <a:solidFill>
                  <a:srgbClr val="000000"/>
                </a:solidFill>
                <a:latin typeface="+mn-lt"/>
                <a:ea typeface="Calibri"/>
                <a:cs typeface="Calibri"/>
                <a:sym typeface="Calibri"/>
              </a:rPr>
              <a:t>The Safety Assessment helps you apply the information you've gathered to determine the child's current safety status. Your decision should be based on identified safety threats, child vulnerability, and the information available, not assumptions.</a:t>
            </a:r>
            <a:endParaRPr b="0" dirty="0">
              <a:latin typeface="+mn-lt"/>
            </a:endParaRPr>
          </a:p>
          <a:p>
            <a:pPr marL="0" lvl="0" indent="0" algn="l" rtl="0">
              <a:lnSpc>
                <a:spcPct val="100000"/>
              </a:lnSpc>
              <a:buSzPts val="1400"/>
              <a:buNone/>
            </a:pPr>
            <a:endParaRPr lang="en-US" sz="1200" b="1" i="0" u="none" strike="noStrike" dirty="0">
              <a:solidFill>
                <a:srgbClr val="000000"/>
              </a:solidFill>
              <a:latin typeface="+mn-lt"/>
              <a:ea typeface="Calibri"/>
              <a:cs typeface="Calibri"/>
              <a:sym typeface="Calibri"/>
            </a:endParaRPr>
          </a:p>
          <a:p>
            <a:pPr marL="0" lvl="0" indent="0" algn="l" rtl="0">
              <a:lnSpc>
                <a:spcPct val="100000"/>
              </a:lnSpc>
              <a:buSzPts val="1400"/>
              <a:buNone/>
            </a:pPr>
            <a:r>
              <a:rPr lang="en-US" sz="1200" b="1" i="0" u="none" strike="noStrike" dirty="0">
                <a:solidFill>
                  <a:srgbClr val="000000"/>
                </a:solidFill>
                <a:latin typeface="+mn-lt"/>
                <a:ea typeface="Calibri"/>
                <a:cs typeface="Calibri"/>
                <a:sym typeface="Calibri"/>
              </a:rPr>
              <a:t>Facilitator Question: </a:t>
            </a:r>
            <a:r>
              <a:rPr lang="en-US" sz="1200" b="0" i="0" u="none" strike="noStrike" dirty="0">
                <a:solidFill>
                  <a:srgbClr val="000000"/>
                </a:solidFill>
                <a:latin typeface="+mn-lt"/>
                <a:ea typeface="Calibri"/>
                <a:cs typeface="Calibri"/>
                <a:sym typeface="Calibri"/>
              </a:rPr>
              <a:t>(ask the following questions and validate responses)</a:t>
            </a:r>
            <a:endParaRPr b="1" dirty="0">
              <a:latin typeface="+mn-lt"/>
            </a:endParaRPr>
          </a:p>
          <a:p>
            <a:pPr marL="171450" lvl="0" indent="-171450" algn="l" rtl="0">
              <a:lnSpc>
                <a:spcPct val="100000"/>
              </a:lnSpc>
              <a:buSzPts val="1400"/>
              <a:buFont typeface="Arial" panose="020B0604020202020204" pitchFamily="34" charset="0"/>
              <a:buChar char="•"/>
            </a:pPr>
            <a:r>
              <a:rPr lang="en-US" sz="1200" b="0" i="0" u="none" strike="noStrike" dirty="0">
                <a:solidFill>
                  <a:srgbClr val="000000"/>
                </a:solidFill>
                <a:latin typeface="+mn-lt"/>
                <a:ea typeface="Calibri"/>
                <a:cs typeface="Calibri"/>
                <a:sym typeface="Calibri"/>
              </a:rPr>
              <a:t>What information from the Safety Assessment most influenced your group's determination?</a:t>
            </a:r>
            <a:endParaRPr sz="1200" b="1" i="0" u="none" strike="noStrike" dirty="0">
              <a:solidFill>
                <a:srgbClr val="000000"/>
              </a:solidFill>
              <a:latin typeface="+mn-lt"/>
              <a:ea typeface="Calibri"/>
              <a:cs typeface="Calibri"/>
              <a:sym typeface="Calibri"/>
            </a:endParaRPr>
          </a:p>
          <a:p>
            <a:pPr marL="0" lvl="0" indent="0" algn="l" rtl="0">
              <a:lnSpc>
                <a:spcPct val="100000"/>
              </a:lnSpc>
              <a:buSzPts val="1400"/>
              <a:buNone/>
            </a:pPr>
            <a:endParaRPr lang="en-US" sz="1200" b="1" i="0" u="none" strike="noStrike" dirty="0">
              <a:solidFill>
                <a:srgbClr val="000000"/>
              </a:solidFill>
              <a:latin typeface="+mn-lt"/>
              <a:ea typeface="Calibri"/>
              <a:cs typeface="Calibri"/>
              <a:sym typeface="Calibri"/>
            </a:endParaRPr>
          </a:p>
          <a:p>
            <a:pPr marL="0" lvl="0" indent="0" algn="l" rtl="0">
              <a:lnSpc>
                <a:spcPct val="100000"/>
              </a:lnSpc>
              <a:buSzPts val="1400"/>
              <a:buNone/>
            </a:pPr>
            <a:r>
              <a:rPr lang="en-US" sz="1200" b="1" i="0" u="none" strike="noStrike" dirty="0">
                <a:solidFill>
                  <a:srgbClr val="000000"/>
                </a:solidFill>
                <a:latin typeface="+mn-lt"/>
                <a:ea typeface="Calibri"/>
                <a:cs typeface="Calibri"/>
                <a:sym typeface="Calibri"/>
              </a:rPr>
              <a:t>Facilitator Answer:</a:t>
            </a:r>
            <a:endParaRPr b="0" dirty="0">
              <a:latin typeface="+mn-lt"/>
            </a:endParaRPr>
          </a:p>
          <a:p>
            <a:pPr marL="171450" lvl="0" indent="-171450" algn="l" rtl="0">
              <a:lnSpc>
                <a:spcPct val="100000"/>
              </a:lnSpc>
              <a:buSzPts val="1400"/>
              <a:buFont typeface="Arial" panose="020B0604020202020204" pitchFamily="34" charset="0"/>
              <a:buChar char="•"/>
            </a:pPr>
            <a:r>
              <a:rPr lang="en-US" sz="1200" b="0" i="0" u="none" strike="noStrike" dirty="0">
                <a:solidFill>
                  <a:srgbClr val="000000"/>
                </a:solidFill>
                <a:latin typeface="+mn-lt"/>
                <a:ea typeface="Calibri"/>
                <a:cs typeface="Calibri"/>
                <a:sym typeface="Calibri"/>
              </a:rPr>
              <a:t>Participants should reference Jasmine's vulnerability, identified threats to safety, caregiver functioning, concerns related to medical neglect, domestic violence exposure, supervision concerns, and any other documented safety threats. Reinforce that safety determinations must be supported by information gathered during the investigation.</a:t>
            </a:r>
            <a:endParaRPr dirty="0">
              <a:latin typeface="+mn-lt"/>
            </a:endParaRPr>
          </a:p>
          <a:p>
            <a:pPr marL="0" lvl="0" indent="0" algn="l" rtl="0">
              <a:lnSpc>
                <a:spcPct val="100000"/>
              </a:lnSpc>
              <a:buSzPts val="1400"/>
              <a:buNone/>
            </a:pPr>
            <a:endParaRPr lang="en-US" sz="1200" b="1" i="0" u="none" strike="noStrike" dirty="0">
              <a:solidFill>
                <a:srgbClr val="000000"/>
              </a:solidFill>
              <a:latin typeface="+mn-lt"/>
              <a:ea typeface="Calibri"/>
              <a:cs typeface="Calibri"/>
              <a:sym typeface="Calibri"/>
            </a:endParaRPr>
          </a:p>
          <a:p>
            <a:pPr marL="0" lvl="0" indent="0" algn="l" rtl="0">
              <a:lnSpc>
                <a:spcPct val="100000"/>
              </a:lnSpc>
              <a:buSzPts val="1400"/>
              <a:buNone/>
            </a:pPr>
            <a:r>
              <a:rPr lang="en-US" sz="1200" b="1" i="0" u="none" strike="noStrike" dirty="0">
                <a:solidFill>
                  <a:srgbClr val="000000"/>
                </a:solidFill>
                <a:latin typeface="+mn-lt"/>
                <a:ea typeface="Calibri"/>
                <a:cs typeface="Calibri"/>
                <a:sym typeface="Calibri"/>
              </a:rPr>
              <a:t>Facilitator Questions:</a:t>
            </a:r>
            <a:endParaRPr b="1" dirty="0">
              <a:latin typeface="+mn-lt"/>
            </a:endParaRPr>
          </a:p>
          <a:p>
            <a:pPr marL="171450" lvl="0" indent="-171450" algn="l" rtl="0">
              <a:lnSpc>
                <a:spcPct val="100000"/>
              </a:lnSpc>
              <a:buSzPts val="1400"/>
              <a:buFont typeface="Arial" panose="020B0604020202020204" pitchFamily="34" charset="0"/>
              <a:buChar char="•"/>
            </a:pPr>
            <a:r>
              <a:rPr lang="en-US" sz="1200" b="0" i="0" u="none" strike="noStrike" dirty="0">
                <a:solidFill>
                  <a:srgbClr val="000000"/>
                </a:solidFill>
                <a:latin typeface="+mn-lt"/>
                <a:ea typeface="Calibri"/>
                <a:cs typeface="Calibri"/>
                <a:sym typeface="Calibri"/>
              </a:rPr>
              <a:t>If another group reached a different determination, what additional information or interpretation influenced their decision?</a:t>
            </a:r>
            <a:endParaRPr sz="1200" b="1" i="0" u="none" strike="noStrike" dirty="0">
              <a:solidFill>
                <a:srgbClr val="000000"/>
              </a:solidFill>
              <a:latin typeface="+mn-lt"/>
              <a:ea typeface="Calibri"/>
              <a:cs typeface="Calibri"/>
              <a:sym typeface="Calibri"/>
            </a:endParaRPr>
          </a:p>
          <a:p>
            <a:pPr marL="0" lvl="0" indent="0" algn="l" rtl="0">
              <a:lnSpc>
                <a:spcPct val="100000"/>
              </a:lnSpc>
              <a:buSzPts val="1400"/>
              <a:buNone/>
            </a:pPr>
            <a:endParaRPr lang="en-US" sz="1200" b="1" i="0" u="none" strike="noStrike" dirty="0">
              <a:solidFill>
                <a:srgbClr val="000000"/>
              </a:solidFill>
              <a:latin typeface="+mn-lt"/>
              <a:ea typeface="Calibri"/>
              <a:cs typeface="Calibri"/>
              <a:sym typeface="Calibri"/>
            </a:endParaRPr>
          </a:p>
          <a:p>
            <a:pPr marL="0" lvl="0" indent="0" algn="l" rtl="0">
              <a:lnSpc>
                <a:spcPct val="100000"/>
              </a:lnSpc>
              <a:buSzPts val="1400"/>
              <a:buNone/>
            </a:pPr>
            <a:r>
              <a:rPr lang="en-US" sz="1200" b="1" i="0" u="none" strike="noStrike" dirty="0">
                <a:solidFill>
                  <a:srgbClr val="000000"/>
                </a:solidFill>
                <a:latin typeface="+mn-lt"/>
                <a:ea typeface="Calibri"/>
                <a:cs typeface="Calibri"/>
                <a:sym typeface="Calibri"/>
              </a:rPr>
              <a:t>Facilitator Answer:</a:t>
            </a:r>
            <a:endParaRPr b="0" dirty="0">
              <a:latin typeface="+mn-lt"/>
            </a:endParaRPr>
          </a:p>
          <a:p>
            <a:pPr marL="171450" lvl="0" indent="-171450" algn="l" rtl="0">
              <a:lnSpc>
                <a:spcPct val="100000"/>
              </a:lnSpc>
              <a:buSzPts val="1400"/>
              <a:buFont typeface="Arial" panose="020B0604020202020204" pitchFamily="34" charset="0"/>
              <a:buChar char="•"/>
            </a:pPr>
            <a:r>
              <a:rPr lang="en-US" sz="1200" b="0" i="0" u="none" strike="noStrike" dirty="0">
                <a:solidFill>
                  <a:srgbClr val="000000"/>
                </a:solidFill>
                <a:latin typeface="+mn-lt"/>
                <a:ea typeface="Calibri"/>
                <a:cs typeface="Calibri"/>
                <a:sym typeface="Calibri"/>
              </a:rPr>
              <a:t>Responses may vary. Reinforce that specialists may initially reach different conclusions when working with limited information. The important factor is that every determination is supported by evidence, documented safety threats, and use of the SDM Safety Assessment Tool rather than assumptions or personal opinion.</a:t>
            </a:r>
            <a:endParaRPr dirty="0">
              <a:latin typeface="+mn-lt"/>
            </a:endParaRPr>
          </a:p>
          <a:p>
            <a:pPr marL="0" lvl="0" indent="0" algn="l" rtl="0">
              <a:lnSpc>
                <a:spcPct val="100000"/>
              </a:lnSpc>
              <a:buSzPts val="1400"/>
              <a:buNone/>
            </a:pPr>
            <a:endParaRPr lang="en-US" sz="1200" b="1" i="0" u="none" strike="noStrike" dirty="0">
              <a:solidFill>
                <a:srgbClr val="000000"/>
              </a:solidFill>
              <a:latin typeface="+mn-lt"/>
              <a:ea typeface="Calibri"/>
              <a:cs typeface="Calibri"/>
              <a:sym typeface="Calibri"/>
            </a:endParaRPr>
          </a:p>
          <a:p>
            <a:pPr marL="0" lvl="0" indent="0" algn="l" rtl="0">
              <a:lnSpc>
                <a:spcPct val="100000"/>
              </a:lnSpc>
              <a:buSzPts val="1400"/>
              <a:buNone/>
            </a:pPr>
            <a:r>
              <a:rPr lang="en-US" sz="1200" b="1" i="0" u="none" strike="noStrike" dirty="0">
                <a:solidFill>
                  <a:srgbClr val="000000"/>
                </a:solidFill>
                <a:latin typeface="+mn-lt"/>
                <a:ea typeface="Calibri"/>
                <a:cs typeface="Calibri"/>
                <a:sym typeface="Calibri"/>
              </a:rPr>
              <a:t>Facilitator Notes:</a:t>
            </a:r>
            <a:endParaRPr b="1" dirty="0">
              <a:latin typeface="+mn-lt"/>
            </a:endParaRPr>
          </a:p>
          <a:p>
            <a:pPr marL="0" lvl="0" indent="0" algn="l" rtl="0">
              <a:lnSpc>
                <a:spcPct val="100000"/>
              </a:lnSpc>
              <a:buSzPts val="1400"/>
              <a:buNone/>
            </a:pPr>
            <a:r>
              <a:rPr lang="en-US" sz="1200" b="1" i="0" u="none" strike="noStrike" dirty="0">
                <a:solidFill>
                  <a:srgbClr val="000000"/>
                </a:solidFill>
                <a:latin typeface="+mn-lt"/>
                <a:ea typeface="Calibri"/>
                <a:cs typeface="Calibri"/>
                <a:sym typeface="Calibri"/>
              </a:rPr>
              <a:t>Do NOT:</a:t>
            </a:r>
            <a:endParaRPr b="0" dirty="0">
              <a:latin typeface="+mn-lt"/>
            </a:endParaRPr>
          </a:p>
          <a:p>
            <a:pPr marL="171450" lvl="0" indent="-171450" algn="l" rtl="0">
              <a:lnSpc>
                <a:spcPct val="100000"/>
              </a:lnSpc>
              <a:buSzPts val="1400"/>
              <a:buFont typeface="Arial" panose="020B0604020202020204" pitchFamily="34" charset="0"/>
              <a:buChar char="•"/>
            </a:pPr>
            <a:r>
              <a:rPr lang="en-US" sz="1200" b="0" i="0" u="none" strike="noStrike" dirty="0">
                <a:solidFill>
                  <a:srgbClr val="000000"/>
                </a:solidFill>
                <a:latin typeface="+mn-lt"/>
                <a:ea typeface="Calibri"/>
                <a:cs typeface="Calibri"/>
                <a:sym typeface="Calibri"/>
              </a:rPr>
              <a:t>Tell participants the correct answer.</a:t>
            </a:r>
            <a:endParaRPr dirty="0">
              <a:latin typeface="+mn-lt"/>
            </a:endParaRPr>
          </a:p>
          <a:p>
            <a:pPr marL="171450" lvl="0" indent="-171450" algn="l" rtl="0">
              <a:lnSpc>
                <a:spcPct val="100000"/>
              </a:lnSpc>
              <a:buSzPts val="1400"/>
              <a:buFont typeface="Arial" panose="020B0604020202020204" pitchFamily="34" charset="0"/>
              <a:buChar char="•"/>
            </a:pPr>
            <a:r>
              <a:rPr lang="en-US" sz="1200" b="0" i="0" u="none" strike="noStrike" dirty="0">
                <a:solidFill>
                  <a:srgbClr val="000000"/>
                </a:solidFill>
                <a:latin typeface="+mn-lt"/>
                <a:ea typeface="Calibri"/>
                <a:cs typeface="Calibri"/>
                <a:sym typeface="Calibri"/>
              </a:rPr>
              <a:t>Skip the reasoning process.</a:t>
            </a:r>
            <a:endParaRPr dirty="0">
              <a:latin typeface="+mn-lt"/>
            </a:endParaRPr>
          </a:p>
          <a:p>
            <a:pPr marL="171450" lvl="0" indent="-171450" algn="l" rtl="0">
              <a:lnSpc>
                <a:spcPct val="100000"/>
              </a:lnSpc>
              <a:buSzPts val="1400"/>
              <a:buFont typeface="Arial" panose="020B0604020202020204" pitchFamily="34" charset="0"/>
              <a:buChar char="•"/>
            </a:pPr>
            <a:r>
              <a:rPr lang="en-US" sz="1200" b="0" i="0" u="none" strike="noStrike" dirty="0">
                <a:solidFill>
                  <a:srgbClr val="000000"/>
                </a:solidFill>
                <a:latin typeface="+mn-lt"/>
                <a:ea typeface="Calibri"/>
                <a:cs typeface="Calibri"/>
                <a:sym typeface="Calibri"/>
              </a:rPr>
              <a:t>Allow unsupported decisions.</a:t>
            </a:r>
            <a:endParaRPr dirty="0">
              <a:latin typeface="+mn-lt"/>
            </a:endParaRPr>
          </a:p>
          <a:p>
            <a:pPr marL="0" lvl="0" indent="0" algn="l" rtl="0">
              <a:lnSpc>
                <a:spcPct val="100000"/>
              </a:lnSpc>
              <a:buSzPts val="1400"/>
              <a:buNone/>
            </a:pPr>
            <a:r>
              <a:rPr lang="en-US" sz="1200" b="1" i="0" u="none" strike="noStrike" dirty="0">
                <a:solidFill>
                  <a:srgbClr val="000000"/>
                </a:solidFill>
                <a:latin typeface="+mn-lt"/>
                <a:ea typeface="Calibri"/>
                <a:cs typeface="Calibri"/>
                <a:sym typeface="Calibri"/>
              </a:rPr>
              <a:t>Do:</a:t>
            </a:r>
            <a:endParaRPr b="0" dirty="0">
              <a:latin typeface="+mn-lt"/>
            </a:endParaRPr>
          </a:p>
          <a:p>
            <a:pPr marL="171450" lvl="0" indent="-171450" algn="l" rtl="0">
              <a:lnSpc>
                <a:spcPct val="100000"/>
              </a:lnSpc>
              <a:buSzPts val="1400"/>
              <a:buFont typeface="Arial" panose="020B0604020202020204" pitchFamily="34" charset="0"/>
              <a:buChar char="•"/>
            </a:pPr>
            <a:r>
              <a:rPr lang="en-US" sz="1200" b="0" i="0" u="none" strike="noStrike" dirty="0">
                <a:solidFill>
                  <a:srgbClr val="000000"/>
                </a:solidFill>
                <a:latin typeface="+mn-lt"/>
                <a:ea typeface="Calibri"/>
                <a:cs typeface="Calibri"/>
                <a:sym typeface="Calibri"/>
              </a:rPr>
              <a:t>Ask, </a:t>
            </a:r>
            <a:r>
              <a:rPr lang="en-US" sz="1200" b="1" i="0" u="none" strike="noStrike" dirty="0">
                <a:solidFill>
                  <a:srgbClr val="000000"/>
                </a:solidFill>
                <a:latin typeface="+mn-lt"/>
                <a:ea typeface="Calibri"/>
                <a:cs typeface="Calibri"/>
                <a:sym typeface="Calibri"/>
              </a:rPr>
              <a:t>"What information supports that decision?"</a:t>
            </a:r>
            <a:endParaRPr sz="1200" b="0" i="0" u="none" strike="noStrike" dirty="0">
              <a:solidFill>
                <a:srgbClr val="000000"/>
              </a:solidFill>
              <a:latin typeface="+mn-lt"/>
              <a:ea typeface="Calibri"/>
              <a:cs typeface="Calibri"/>
              <a:sym typeface="Calibri"/>
            </a:endParaRPr>
          </a:p>
          <a:p>
            <a:pPr marL="171450" lvl="0" indent="-171450" algn="l" rtl="0">
              <a:lnSpc>
                <a:spcPct val="100000"/>
              </a:lnSpc>
              <a:buSzPts val="1400"/>
              <a:buFont typeface="Arial" panose="020B0604020202020204" pitchFamily="34" charset="0"/>
              <a:buChar char="•"/>
            </a:pPr>
            <a:r>
              <a:rPr lang="en-US" sz="1200" b="0" i="0" u="none" strike="noStrike" dirty="0">
                <a:solidFill>
                  <a:srgbClr val="000000"/>
                </a:solidFill>
                <a:latin typeface="+mn-lt"/>
                <a:ea typeface="Calibri"/>
                <a:cs typeface="Calibri"/>
                <a:sym typeface="Calibri"/>
              </a:rPr>
              <a:t>Push participants to reference evidence from the case.</a:t>
            </a:r>
            <a:endParaRPr dirty="0">
              <a:latin typeface="+mn-lt"/>
            </a:endParaRPr>
          </a:p>
          <a:p>
            <a:pPr marL="171450" lvl="0" indent="-171450" algn="l" rtl="0">
              <a:lnSpc>
                <a:spcPct val="100000"/>
              </a:lnSpc>
              <a:buSzPts val="1400"/>
              <a:buFont typeface="Arial" panose="020B0604020202020204" pitchFamily="34" charset="0"/>
              <a:buChar char="•"/>
            </a:pPr>
            <a:r>
              <a:rPr lang="en-US" sz="1200" b="0" i="0" u="none" strike="noStrike" dirty="0">
                <a:solidFill>
                  <a:srgbClr val="000000"/>
                </a:solidFill>
                <a:latin typeface="+mn-lt"/>
                <a:ea typeface="Calibri"/>
                <a:cs typeface="Calibri"/>
                <a:sym typeface="Calibri"/>
              </a:rPr>
              <a:t>Reinforce consistent use of the SDM Safety Assessment Tool.</a:t>
            </a:r>
            <a:endParaRPr dirty="0">
              <a:latin typeface="+mn-lt"/>
            </a:endParaRPr>
          </a:p>
          <a:p>
            <a:pPr marL="171450" lvl="0" indent="-171450" algn="l" rtl="0">
              <a:lnSpc>
                <a:spcPct val="100000"/>
              </a:lnSpc>
              <a:buSzPts val="1400"/>
              <a:buFont typeface="Arial" panose="020B0604020202020204" pitchFamily="34" charset="0"/>
              <a:buChar char="•"/>
            </a:pPr>
            <a:r>
              <a:rPr lang="en-US" sz="1200" b="0" i="0" u="none" strike="noStrike" dirty="0">
                <a:solidFill>
                  <a:srgbClr val="000000"/>
                </a:solidFill>
                <a:latin typeface="+mn-lt"/>
                <a:ea typeface="Calibri"/>
                <a:cs typeface="Calibri"/>
                <a:sym typeface="Calibri"/>
              </a:rPr>
              <a:t>Encourage respectful discussion when groups disagree.</a:t>
            </a:r>
            <a:endParaRPr dirty="0">
              <a:latin typeface="+mn-lt"/>
            </a:endParaRPr>
          </a:p>
          <a:p>
            <a:pPr marL="0" lvl="0" indent="0" algn="l" rtl="0">
              <a:lnSpc>
                <a:spcPct val="100000"/>
              </a:lnSpc>
              <a:buSzPts val="1400"/>
              <a:buNone/>
            </a:pPr>
            <a:r>
              <a:rPr lang="en-US" sz="1200" b="1" i="0" u="none" strike="noStrike" dirty="0">
                <a:solidFill>
                  <a:srgbClr val="000000"/>
                </a:solidFill>
                <a:latin typeface="+mn-lt"/>
                <a:ea typeface="Calibri"/>
                <a:cs typeface="Calibri"/>
                <a:sym typeface="Calibri"/>
              </a:rPr>
              <a:t>Expect:</a:t>
            </a:r>
            <a:endParaRPr b="0" dirty="0">
              <a:latin typeface="+mn-lt"/>
            </a:endParaRPr>
          </a:p>
          <a:p>
            <a:pPr marL="171450" lvl="0" indent="-171450" algn="l" rtl="0">
              <a:lnSpc>
                <a:spcPct val="100000"/>
              </a:lnSpc>
              <a:buSzPts val="1400"/>
              <a:buFont typeface="Arial" panose="020B0604020202020204" pitchFamily="34" charset="0"/>
              <a:buChar char="•"/>
            </a:pPr>
            <a:r>
              <a:rPr lang="en-US" sz="1200" b="0" i="0" u="none" strike="noStrike" dirty="0">
                <a:solidFill>
                  <a:srgbClr val="000000"/>
                </a:solidFill>
                <a:latin typeface="+mn-lt"/>
                <a:ea typeface="Calibri"/>
                <a:cs typeface="Calibri"/>
                <a:sym typeface="Calibri"/>
              </a:rPr>
              <a:t>Different groups may reach different safety determinations.</a:t>
            </a:r>
            <a:endParaRPr dirty="0">
              <a:latin typeface="+mn-lt"/>
            </a:endParaRPr>
          </a:p>
          <a:p>
            <a:pPr marL="171450" lvl="0" indent="-171450" algn="l" rtl="0">
              <a:lnSpc>
                <a:spcPct val="100000"/>
              </a:lnSpc>
              <a:buSzPts val="1400"/>
              <a:buFont typeface="Arial" panose="020B0604020202020204" pitchFamily="34" charset="0"/>
              <a:buChar char="•"/>
            </a:pPr>
            <a:r>
              <a:rPr lang="en-US" sz="1200" b="0" i="0" u="none" strike="noStrike" dirty="0">
                <a:solidFill>
                  <a:srgbClr val="000000"/>
                </a:solidFill>
                <a:latin typeface="+mn-lt"/>
                <a:ea typeface="Calibri"/>
                <a:cs typeface="Calibri"/>
                <a:sym typeface="Calibri"/>
              </a:rPr>
              <a:t>Participants may change their decisions after hearing additional evidence and reasoning.</a:t>
            </a:r>
            <a:endParaRPr dirty="0">
              <a:latin typeface="+mn-lt"/>
            </a:endParaRPr>
          </a:p>
          <a:p>
            <a:pPr marL="171450" lvl="0" indent="-171450" algn="l" rtl="0">
              <a:lnSpc>
                <a:spcPct val="100000"/>
              </a:lnSpc>
              <a:buSzPts val="1400"/>
              <a:buFont typeface="Arial" panose="020B0604020202020204" pitchFamily="34" charset="0"/>
              <a:buChar char="•"/>
            </a:pPr>
            <a:r>
              <a:rPr lang="en-US" sz="1200" b="0" i="0" u="none" strike="noStrike" dirty="0">
                <a:solidFill>
                  <a:srgbClr val="000000"/>
                </a:solidFill>
                <a:latin typeface="+mn-lt"/>
                <a:ea typeface="Calibri"/>
                <a:cs typeface="Calibri"/>
                <a:sym typeface="Calibri"/>
              </a:rPr>
              <a:t>Productive discussion and disagreement are part of the learning process and reinforce evidence-based decision-making.</a:t>
            </a:r>
            <a:endParaRPr dirty="0">
              <a:latin typeface="+mn-lt"/>
            </a:endParaRPr>
          </a:p>
          <a:p>
            <a:pPr marL="0" lvl="0" indent="0" algn="l" rtl="0">
              <a:lnSpc>
                <a:spcPct val="100000"/>
              </a:lnSpc>
              <a:buSzPts val="1400"/>
              <a:buNone/>
            </a:pPr>
            <a:endParaRPr lang="en-US" sz="1200" b="1" i="0" u="none" strike="noStrike" dirty="0">
              <a:solidFill>
                <a:srgbClr val="000000"/>
              </a:solidFill>
              <a:latin typeface="+mn-lt"/>
              <a:ea typeface="Calibri"/>
              <a:cs typeface="Calibri"/>
              <a:sym typeface="Calibri"/>
            </a:endParaRPr>
          </a:p>
          <a:p>
            <a:pPr marL="0" lvl="0" indent="0" algn="l" rtl="0">
              <a:lnSpc>
                <a:spcPct val="100000"/>
              </a:lnSpc>
              <a:buSzPts val="1400"/>
              <a:buNone/>
            </a:pPr>
            <a:r>
              <a:rPr lang="en-US" sz="1200" b="1" i="0" u="none" strike="noStrike" dirty="0">
                <a:solidFill>
                  <a:srgbClr val="000000"/>
                </a:solidFill>
                <a:latin typeface="+mn-lt"/>
                <a:ea typeface="Calibri"/>
                <a:cs typeface="Calibri"/>
                <a:sym typeface="Calibri"/>
              </a:rPr>
              <a:t>Say:</a:t>
            </a:r>
            <a:endParaRPr b="1" dirty="0">
              <a:latin typeface="+mn-lt"/>
            </a:endParaRPr>
          </a:p>
          <a:p>
            <a:pPr marL="0" lvl="0" indent="0" algn="l" rtl="0">
              <a:lnSpc>
                <a:spcPct val="100000"/>
              </a:lnSpc>
              <a:buSzPts val="1400"/>
              <a:buNone/>
            </a:pPr>
            <a:r>
              <a:rPr lang="en-US" sz="1200" b="1" i="1" u="none" strike="noStrike" dirty="0">
                <a:solidFill>
                  <a:srgbClr val="000000"/>
                </a:solidFill>
                <a:latin typeface="+mn-lt"/>
                <a:ea typeface="Calibri"/>
                <a:cs typeface="Calibri"/>
                <a:sym typeface="Calibri"/>
              </a:rPr>
              <a:t>Now that you've determined Jasmine's current safety status, the next step is to consider what actions are needed to ensure her safety. Determining whether a child is safe, safe with a plan, or unsafe is only one part of the process. As specialists, you must also decide what needs to happen next to address the identified safety threats and support the child's ongoing safety.</a:t>
            </a:r>
            <a:endParaRPr b="0" dirty="0">
              <a:latin typeface="+mn-lt"/>
            </a:endParaRPr>
          </a:p>
          <a:p>
            <a:pPr marL="0" lvl="0" indent="0" algn="l" rtl="0">
              <a:lnSpc>
                <a:spcPct val="100000"/>
              </a:lnSpc>
              <a:buSzPts val="1400"/>
              <a:buNone/>
            </a:pPr>
            <a:endParaRPr b="0" dirty="0">
              <a:latin typeface="+mn-lt"/>
            </a:endParaRPr>
          </a:p>
          <a:p>
            <a:pPr marL="0" lvl="0" indent="0" algn="l" rtl="0">
              <a:lnSpc>
                <a:spcPct val="100000"/>
              </a:lnSpc>
              <a:buSzPts val="1400"/>
              <a:buNone/>
            </a:pPr>
            <a:r>
              <a:rPr lang="en-US" sz="1200" b="1" i="0" u="none" strike="noStrike" dirty="0">
                <a:solidFill>
                  <a:srgbClr val="000000"/>
                </a:solidFill>
                <a:latin typeface="+mn-lt"/>
                <a:ea typeface="Calibri"/>
                <a:cs typeface="Calibri"/>
                <a:sym typeface="Calibri"/>
              </a:rPr>
              <a:t>Key Points:</a:t>
            </a:r>
            <a:r>
              <a:rPr lang="en-US" sz="1200" b="0" i="0" u="none" strike="noStrike" dirty="0">
                <a:solidFill>
                  <a:srgbClr val="000000"/>
                </a:solidFill>
                <a:latin typeface="+mn-lt"/>
                <a:ea typeface="Calibri"/>
                <a:cs typeface="Calibri"/>
                <a:sym typeface="Calibri"/>
              </a:rPr>
              <a:t> (ensure the following are covered)</a:t>
            </a:r>
            <a:endParaRPr b="0" dirty="0">
              <a:latin typeface="+mn-lt"/>
            </a:endParaRPr>
          </a:p>
          <a:p>
            <a:pPr marL="171450" lvl="0" indent="-171450" algn="l" rtl="0">
              <a:lnSpc>
                <a:spcPct val="100000"/>
              </a:lnSpc>
              <a:buSzPts val="1400"/>
              <a:buFont typeface="Arial" panose="020B0604020202020204" pitchFamily="34" charset="0"/>
              <a:buChar char="•"/>
            </a:pPr>
            <a:r>
              <a:rPr lang="en-US" sz="1200" b="0" i="0" u="none" strike="noStrike" dirty="0">
                <a:solidFill>
                  <a:srgbClr val="000000"/>
                </a:solidFill>
                <a:latin typeface="+mn-lt"/>
                <a:ea typeface="Calibri"/>
                <a:cs typeface="Calibri"/>
                <a:sym typeface="Calibri"/>
              </a:rPr>
              <a:t>Safety decisions must be based on identified safety threats.</a:t>
            </a:r>
            <a:endParaRPr dirty="0">
              <a:latin typeface="+mn-lt"/>
            </a:endParaRPr>
          </a:p>
          <a:p>
            <a:pPr marL="171450" lvl="0" indent="-171450" algn="l" rtl="0">
              <a:lnSpc>
                <a:spcPct val="100000"/>
              </a:lnSpc>
              <a:buSzPts val="1400"/>
              <a:buFont typeface="Arial" panose="020B0604020202020204" pitchFamily="34" charset="0"/>
              <a:buChar char="•"/>
            </a:pPr>
            <a:r>
              <a:rPr lang="en-US" sz="1200" b="0" i="0" u="none" strike="noStrike" dirty="0">
                <a:solidFill>
                  <a:srgbClr val="000000"/>
                </a:solidFill>
                <a:latin typeface="+mn-lt"/>
                <a:ea typeface="Calibri"/>
                <a:cs typeface="Calibri"/>
                <a:sym typeface="Calibri"/>
              </a:rPr>
              <a:t>Child vulnerability is critical to safety decision-making.</a:t>
            </a:r>
            <a:endParaRPr dirty="0">
              <a:latin typeface="+mn-lt"/>
            </a:endParaRPr>
          </a:p>
          <a:p>
            <a:pPr marL="171450" lvl="0" indent="-171450" algn="l" rtl="0">
              <a:lnSpc>
                <a:spcPct val="100000"/>
              </a:lnSpc>
              <a:buSzPts val="1400"/>
              <a:buFont typeface="Arial" panose="020B0604020202020204" pitchFamily="34" charset="0"/>
              <a:buChar char="•"/>
            </a:pPr>
            <a:r>
              <a:rPr lang="en-US" sz="1200" b="0" i="0" u="none" strike="noStrike" dirty="0">
                <a:solidFill>
                  <a:srgbClr val="000000"/>
                </a:solidFill>
                <a:latin typeface="+mn-lt"/>
                <a:ea typeface="Calibri"/>
                <a:cs typeface="Calibri"/>
                <a:sym typeface="Calibri"/>
              </a:rPr>
              <a:t>Decisions must be supported by the information gathered during the investigation.</a:t>
            </a:r>
            <a:endParaRPr dirty="0">
              <a:latin typeface="+mn-lt"/>
            </a:endParaRPr>
          </a:p>
          <a:p>
            <a:pPr marL="171450" lvl="0" indent="-171450" algn="l" rtl="0">
              <a:lnSpc>
                <a:spcPct val="100000"/>
              </a:lnSpc>
              <a:buSzPts val="1400"/>
              <a:buFont typeface="Arial" panose="020B0604020202020204" pitchFamily="34" charset="0"/>
              <a:buChar char="•"/>
            </a:pPr>
            <a:r>
              <a:rPr lang="en-US" sz="1200" b="0" i="0" u="none" strike="noStrike" dirty="0">
                <a:solidFill>
                  <a:srgbClr val="000000"/>
                </a:solidFill>
                <a:latin typeface="+mn-lt"/>
                <a:ea typeface="Calibri"/>
                <a:cs typeface="Calibri"/>
                <a:sym typeface="Calibri"/>
              </a:rPr>
              <a:t>Specialists should focus on conditions that directly impact the child's safety.</a:t>
            </a:r>
            <a:endParaRPr dirty="0">
              <a:latin typeface="+mn-lt"/>
            </a:endParaRPr>
          </a:p>
          <a:p>
            <a:pPr marL="171450" lvl="0" indent="-171450" algn="l" rtl="0">
              <a:lnSpc>
                <a:spcPct val="100000"/>
              </a:lnSpc>
              <a:buSzPts val="1400"/>
              <a:buFont typeface="Arial" panose="020B0604020202020204" pitchFamily="34" charset="0"/>
              <a:buChar char="•"/>
            </a:pPr>
            <a:r>
              <a:rPr lang="en-US" sz="1200" b="0" i="0" u="none" strike="noStrike" dirty="0">
                <a:solidFill>
                  <a:srgbClr val="000000"/>
                </a:solidFill>
                <a:latin typeface="+mn-lt"/>
                <a:ea typeface="Calibri"/>
                <a:cs typeface="Calibri"/>
                <a:sym typeface="Calibri"/>
              </a:rPr>
              <a:t>The Safety Assessment Tool provides a structured process for making evidence-based safety determinations.</a:t>
            </a:r>
            <a:endParaRPr dirty="0">
              <a:latin typeface="+mn-lt"/>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2"/>
        <p:cNvGrpSpPr/>
        <p:nvPr/>
      </p:nvGrpSpPr>
      <p:grpSpPr>
        <a:xfrm>
          <a:off x="0" y="0"/>
          <a:ext cx="0" cy="0"/>
          <a:chOff x="0" y="0"/>
          <a:chExt cx="0" cy="0"/>
        </a:xfrm>
      </p:grpSpPr>
      <p:sp>
        <p:nvSpPr>
          <p:cNvPr id="323" name="Google Shape;323;p39:notes"/>
          <p:cNvSpPr>
            <a:spLocks noGrp="1" noRot="1" noChangeAspect="1"/>
          </p:cNvSpPr>
          <p:nvPr>
            <p:ph type="sldImg" idx="2"/>
          </p:nvPr>
        </p:nvSpPr>
        <p:spPr>
          <a:xfrm>
            <a:off x="685800" y="928688"/>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24" name="Google Shape;324;p39:notes"/>
          <p:cNvSpPr txBox="1">
            <a:spLocks noGrp="1"/>
          </p:cNvSpPr>
          <p:nvPr>
            <p:ph type="body" idx="1"/>
          </p:nvPr>
        </p:nvSpPr>
        <p:spPr>
          <a:xfrm>
            <a:off x="685800" y="4014788"/>
            <a:ext cx="5486400" cy="420052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sz="1200" b="1" i="0" u="none" strike="noStrike" dirty="0">
                <a:solidFill>
                  <a:srgbClr val="000000"/>
                </a:solidFill>
                <a:latin typeface="Calibri" panose="020F0502020204030204" pitchFamily="34" charset="0"/>
                <a:ea typeface="Calibri" panose="020F0502020204030204" pitchFamily="34" charset="0"/>
                <a:cs typeface="Calibri" panose="020F0502020204030204" pitchFamily="34" charset="0"/>
                <a:sym typeface="Calibri"/>
              </a:rPr>
              <a:t>WRAP-UP &amp; KEY TAKEAWAYS: FROM DECISION TO ACTION</a:t>
            </a:r>
            <a:endParaRPr b="1" dirty="0">
              <a:latin typeface="Calibri" panose="020F0502020204030204" pitchFamily="34" charset="0"/>
              <a:ea typeface="Calibri" panose="020F0502020204030204" pitchFamily="34" charset="0"/>
              <a:cs typeface="Calibri" panose="020F0502020204030204" pitchFamily="34" charset="0"/>
            </a:endParaRPr>
          </a:p>
          <a:p>
            <a:pPr marL="0" lvl="0" indent="0" algn="l" rtl="0">
              <a:lnSpc>
                <a:spcPct val="100000"/>
              </a:lnSpc>
              <a:spcBef>
                <a:spcPts val="0"/>
              </a:spcBef>
              <a:spcAft>
                <a:spcPts val="0"/>
              </a:spcAft>
              <a:buSzPts val="1400"/>
              <a:buNone/>
            </a:pPr>
            <a:endParaRPr b="0" dirty="0">
              <a:latin typeface="Calibri" panose="020F0502020204030204" pitchFamily="34" charset="0"/>
              <a:ea typeface="Calibri" panose="020F0502020204030204" pitchFamily="34" charset="0"/>
              <a:cs typeface="Calibri" panose="020F0502020204030204" pitchFamily="34" charset="0"/>
            </a:endParaRPr>
          </a:p>
          <a:p>
            <a:pPr marL="0" lvl="0" indent="0" algn="l" rtl="0">
              <a:lnSpc>
                <a:spcPct val="100000"/>
              </a:lnSpc>
              <a:spcBef>
                <a:spcPts val="0"/>
              </a:spcBef>
              <a:spcAft>
                <a:spcPts val="0"/>
              </a:spcAft>
              <a:buSzPts val="1400"/>
              <a:buNone/>
            </a:pPr>
            <a:r>
              <a:rPr lang="en-US" sz="1200" b="1" i="0" u="none" strike="noStrike" dirty="0">
                <a:solidFill>
                  <a:srgbClr val="000000"/>
                </a:solidFill>
                <a:latin typeface="Calibri" panose="020F0502020204030204" pitchFamily="34" charset="0"/>
                <a:ea typeface="Calibri" panose="020F0502020204030204" pitchFamily="34" charset="0"/>
                <a:cs typeface="Calibri" panose="020F0502020204030204" pitchFamily="34" charset="0"/>
                <a:sym typeface="Calibri"/>
              </a:rPr>
              <a:t>Time:</a:t>
            </a:r>
            <a:r>
              <a:rPr lang="en-US" sz="1200" b="0" i="0" u="none" strike="noStrike" dirty="0">
                <a:solidFill>
                  <a:srgbClr val="000000"/>
                </a:solidFill>
                <a:latin typeface="Calibri" panose="020F0502020204030204" pitchFamily="34" charset="0"/>
                <a:ea typeface="Calibri" panose="020F0502020204030204" pitchFamily="34" charset="0"/>
                <a:cs typeface="Calibri" panose="020F0502020204030204" pitchFamily="34" charset="0"/>
                <a:sym typeface="Calibri"/>
              </a:rPr>
              <a:t> 5 minutes</a:t>
            </a:r>
            <a:endParaRPr b="0" dirty="0">
              <a:latin typeface="Calibri" panose="020F0502020204030204" pitchFamily="34" charset="0"/>
              <a:ea typeface="Calibri" panose="020F0502020204030204" pitchFamily="34" charset="0"/>
              <a:cs typeface="Calibri" panose="020F0502020204030204" pitchFamily="34" charset="0"/>
            </a:endParaRPr>
          </a:p>
          <a:p>
            <a:pPr marL="0" lvl="0" indent="0" algn="l" rtl="0">
              <a:lnSpc>
                <a:spcPct val="100000"/>
              </a:lnSpc>
              <a:spcBef>
                <a:spcPts val="0"/>
              </a:spcBef>
              <a:spcAft>
                <a:spcPts val="0"/>
              </a:spcAft>
              <a:buSzPts val="1400"/>
              <a:buNone/>
            </a:pPr>
            <a:r>
              <a:rPr lang="en-US" sz="1200" b="1" i="0" u="none" strike="noStrike" dirty="0">
                <a:solidFill>
                  <a:srgbClr val="000000"/>
                </a:solidFill>
                <a:latin typeface="Calibri" panose="020F0502020204030204" pitchFamily="34" charset="0"/>
                <a:ea typeface="Calibri" panose="020F0502020204030204" pitchFamily="34" charset="0"/>
                <a:cs typeface="Calibri" panose="020F0502020204030204" pitchFamily="34" charset="0"/>
                <a:sym typeface="Calibri"/>
              </a:rPr>
              <a:t>Purpose: </a:t>
            </a:r>
            <a:r>
              <a:rPr lang="en-US" sz="1200" b="0" i="0" u="none" strike="noStrike" dirty="0">
                <a:solidFill>
                  <a:srgbClr val="000000"/>
                </a:solidFill>
                <a:latin typeface="Calibri" panose="020F0502020204030204" pitchFamily="34" charset="0"/>
                <a:ea typeface="Calibri" panose="020F0502020204030204" pitchFamily="34" charset="0"/>
                <a:cs typeface="Calibri" panose="020F0502020204030204" pitchFamily="34" charset="0"/>
                <a:sym typeface="Calibri"/>
              </a:rPr>
              <a:t>To reinforce the process of identifying threats to safety and determining child safety status, and to transition specialists toward planning for how safety will be addressed</a:t>
            </a:r>
            <a:br>
              <a:rPr lang="en-US" b="0" dirty="0">
                <a:latin typeface="Calibri" panose="020F0502020204030204" pitchFamily="34" charset="0"/>
                <a:ea typeface="Calibri" panose="020F0502020204030204" pitchFamily="34" charset="0"/>
                <a:cs typeface="Calibri" panose="020F0502020204030204" pitchFamily="34" charset="0"/>
              </a:rPr>
            </a:br>
            <a:endParaRPr b="0" dirty="0">
              <a:latin typeface="Calibri" panose="020F0502020204030204" pitchFamily="34" charset="0"/>
              <a:ea typeface="Calibri" panose="020F0502020204030204" pitchFamily="34" charset="0"/>
              <a:cs typeface="Calibri" panose="020F0502020204030204" pitchFamily="34" charset="0"/>
            </a:endParaRPr>
          </a:p>
          <a:p>
            <a:pPr marL="0" lvl="0" indent="0" algn="l" rtl="0">
              <a:lnSpc>
                <a:spcPct val="100000"/>
              </a:lnSpc>
              <a:spcBef>
                <a:spcPts val="0"/>
              </a:spcBef>
              <a:spcAft>
                <a:spcPts val="0"/>
              </a:spcAft>
              <a:buSzPts val="1400"/>
              <a:buNone/>
            </a:pPr>
            <a:r>
              <a:rPr lang="en-US" sz="1200" b="1" i="0" u="none" strike="noStrike" dirty="0">
                <a:solidFill>
                  <a:srgbClr val="000000"/>
                </a:solidFill>
                <a:latin typeface="Calibri" panose="020F0502020204030204" pitchFamily="34" charset="0"/>
                <a:ea typeface="Calibri" panose="020F0502020204030204" pitchFamily="34" charset="0"/>
                <a:cs typeface="Calibri" panose="020F0502020204030204" pitchFamily="34" charset="0"/>
                <a:sym typeface="Calibri"/>
              </a:rPr>
              <a:t>Participant Manual: </a:t>
            </a:r>
            <a:r>
              <a:rPr lang="en-US" sz="1200" b="0" i="0" u="none" strike="noStrike" dirty="0">
                <a:solidFill>
                  <a:srgbClr val="000000"/>
                </a:solidFill>
                <a:latin typeface="Calibri" panose="020F0502020204030204" pitchFamily="34" charset="0"/>
                <a:ea typeface="Calibri" panose="020F0502020204030204" pitchFamily="34" charset="0"/>
                <a:cs typeface="Calibri" panose="020F0502020204030204" pitchFamily="34" charset="0"/>
                <a:sym typeface="Calibri"/>
              </a:rPr>
              <a:t>Safety Assessment Tool</a:t>
            </a:r>
            <a:endParaRPr b="0" dirty="0">
              <a:latin typeface="Calibri" panose="020F0502020204030204" pitchFamily="34" charset="0"/>
              <a:ea typeface="Calibri" panose="020F0502020204030204" pitchFamily="34" charset="0"/>
              <a:cs typeface="Calibri" panose="020F0502020204030204" pitchFamily="34" charset="0"/>
            </a:endParaRPr>
          </a:p>
          <a:p>
            <a:pPr marL="0" lvl="0" indent="0" algn="l" rtl="0">
              <a:lnSpc>
                <a:spcPct val="100000"/>
              </a:lnSpc>
              <a:spcBef>
                <a:spcPts val="0"/>
              </a:spcBef>
              <a:spcAft>
                <a:spcPts val="0"/>
              </a:spcAft>
              <a:buSzPts val="1400"/>
              <a:buNone/>
            </a:pPr>
            <a:endParaRPr b="0" dirty="0">
              <a:latin typeface="Calibri" panose="020F0502020204030204" pitchFamily="34" charset="0"/>
              <a:ea typeface="Calibri" panose="020F0502020204030204" pitchFamily="34" charset="0"/>
              <a:cs typeface="Calibri" panose="020F0502020204030204" pitchFamily="34" charset="0"/>
            </a:endParaRPr>
          </a:p>
          <a:p>
            <a:pPr marL="0" lvl="0" indent="0" algn="l" rtl="0">
              <a:lnSpc>
                <a:spcPct val="100000"/>
              </a:lnSpc>
              <a:spcBef>
                <a:spcPts val="0"/>
              </a:spcBef>
              <a:spcAft>
                <a:spcPts val="0"/>
              </a:spcAft>
              <a:buSzPts val="1400"/>
              <a:buNone/>
            </a:pPr>
            <a:r>
              <a:rPr lang="en-US" sz="1200" b="1" i="0" u="none" strike="noStrike" dirty="0">
                <a:solidFill>
                  <a:srgbClr val="000000"/>
                </a:solidFill>
                <a:latin typeface="Calibri" panose="020F0502020204030204" pitchFamily="34" charset="0"/>
                <a:ea typeface="Calibri" panose="020F0502020204030204" pitchFamily="34" charset="0"/>
                <a:cs typeface="Calibri" panose="020F0502020204030204" pitchFamily="34" charset="0"/>
                <a:sym typeface="Calibri"/>
              </a:rPr>
              <a:t>Say:</a:t>
            </a:r>
            <a:endParaRPr b="0" dirty="0">
              <a:latin typeface="Calibri" panose="020F0502020204030204" pitchFamily="34" charset="0"/>
              <a:ea typeface="Calibri" panose="020F0502020204030204" pitchFamily="34" charset="0"/>
              <a:cs typeface="Calibri" panose="020F0502020204030204" pitchFamily="34" charset="0"/>
            </a:endParaRPr>
          </a:p>
          <a:p>
            <a:pPr marL="0" lvl="0" indent="0" algn="l" rtl="0">
              <a:lnSpc>
                <a:spcPct val="100000"/>
              </a:lnSpc>
              <a:spcBef>
                <a:spcPts val="0"/>
              </a:spcBef>
              <a:spcAft>
                <a:spcPts val="0"/>
              </a:spcAft>
              <a:buSzPts val="1400"/>
              <a:buNone/>
            </a:pPr>
            <a:r>
              <a:rPr lang="en-US" sz="1200" b="1" i="1" u="none" strike="noStrike" dirty="0">
                <a:solidFill>
                  <a:srgbClr val="000000"/>
                </a:solidFill>
                <a:latin typeface="Calibri" panose="020F0502020204030204" pitchFamily="34" charset="0"/>
                <a:ea typeface="Calibri" panose="020F0502020204030204" pitchFamily="34" charset="0"/>
                <a:cs typeface="Calibri" panose="020F0502020204030204" pitchFamily="34" charset="0"/>
                <a:sym typeface="Calibri"/>
              </a:rPr>
              <a:t>You used the information gathered throughout the investigation to identify safety threats and complete the SDM Safety Assessment. You moved from understanding what is happening in the family to making a structured decision about the child’s safety. This is a critical point in the investigation process.</a:t>
            </a:r>
            <a:endParaRPr b="0" dirty="0">
              <a:latin typeface="Calibri" panose="020F0502020204030204" pitchFamily="34" charset="0"/>
              <a:ea typeface="Calibri" panose="020F0502020204030204" pitchFamily="34" charset="0"/>
              <a:cs typeface="Calibri" panose="020F0502020204030204" pitchFamily="34" charset="0"/>
            </a:endParaRPr>
          </a:p>
          <a:p>
            <a:pPr marL="0" lvl="0" indent="0" algn="l" rtl="0">
              <a:lnSpc>
                <a:spcPct val="100000"/>
              </a:lnSpc>
              <a:spcBef>
                <a:spcPts val="0"/>
              </a:spcBef>
              <a:spcAft>
                <a:spcPts val="0"/>
              </a:spcAft>
              <a:buSzPts val="1400"/>
              <a:buNone/>
            </a:pPr>
            <a:endParaRPr b="0" dirty="0">
              <a:latin typeface="Calibri" panose="020F0502020204030204" pitchFamily="34" charset="0"/>
              <a:ea typeface="Calibri" panose="020F0502020204030204" pitchFamily="34" charset="0"/>
              <a:cs typeface="Calibri" panose="020F0502020204030204" pitchFamily="34" charset="0"/>
            </a:endParaRPr>
          </a:p>
          <a:p>
            <a:pPr marL="0" lvl="0" indent="0" algn="l" rtl="0">
              <a:lnSpc>
                <a:spcPct val="100000"/>
              </a:lnSpc>
              <a:spcBef>
                <a:spcPts val="0"/>
              </a:spcBef>
              <a:spcAft>
                <a:spcPts val="0"/>
              </a:spcAft>
              <a:buSzPts val="1400"/>
              <a:buNone/>
            </a:pPr>
            <a:r>
              <a:rPr lang="en-US" sz="1200" b="1" i="1" u="none" strike="noStrike" dirty="0">
                <a:solidFill>
                  <a:srgbClr val="000000"/>
                </a:solidFill>
                <a:latin typeface="Calibri" panose="020F0502020204030204" pitchFamily="34" charset="0"/>
                <a:ea typeface="Calibri" panose="020F0502020204030204" pitchFamily="34" charset="0"/>
                <a:cs typeface="Calibri" panose="020F0502020204030204" pitchFamily="34" charset="0"/>
                <a:sym typeface="Calibri"/>
              </a:rPr>
              <a:t>At this stage, the focus is no longer just on identifying concerns, but on determining what those conditions mean for the child and whether action is needed.</a:t>
            </a:r>
            <a:endParaRPr b="0" dirty="0">
              <a:latin typeface="Calibri" panose="020F0502020204030204" pitchFamily="34" charset="0"/>
              <a:ea typeface="Calibri" panose="020F0502020204030204" pitchFamily="34" charset="0"/>
              <a:cs typeface="Calibri" panose="020F0502020204030204" pitchFamily="34" charset="0"/>
            </a:endParaRPr>
          </a:p>
          <a:p>
            <a:pPr marL="0" lvl="0" indent="0" algn="l" rtl="0">
              <a:lnSpc>
                <a:spcPct val="100000"/>
              </a:lnSpc>
              <a:spcBef>
                <a:spcPts val="0"/>
              </a:spcBef>
              <a:spcAft>
                <a:spcPts val="0"/>
              </a:spcAft>
              <a:buSzPts val="1400"/>
              <a:buNone/>
            </a:pPr>
            <a:endParaRPr b="0" dirty="0">
              <a:latin typeface="Calibri" panose="020F0502020204030204" pitchFamily="34" charset="0"/>
              <a:ea typeface="Calibri" panose="020F0502020204030204" pitchFamily="34" charset="0"/>
              <a:cs typeface="Calibri" panose="020F0502020204030204" pitchFamily="34" charset="0"/>
            </a:endParaRPr>
          </a:p>
          <a:p>
            <a:pPr marL="0" lvl="0" indent="0" algn="l" rtl="0">
              <a:lnSpc>
                <a:spcPct val="100000"/>
              </a:lnSpc>
              <a:spcBef>
                <a:spcPts val="0"/>
              </a:spcBef>
              <a:spcAft>
                <a:spcPts val="0"/>
              </a:spcAft>
              <a:buSzPts val="1400"/>
              <a:buNone/>
            </a:pPr>
            <a:r>
              <a:rPr lang="en-US" sz="1200" b="1" i="1" u="none" strike="noStrike" dirty="0">
                <a:solidFill>
                  <a:srgbClr val="000000"/>
                </a:solidFill>
                <a:latin typeface="Calibri" panose="020F0502020204030204" pitchFamily="34" charset="0"/>
                <a:ea typeface="Calibri" panose="020F0502020204030204" pitchFamily="34" charset="0"/>
                <a:cs typeface="Calibri" panose="020F0502020204030204" pitchFamily="34" charset="0"/>
                <a:sym typeface="Calibri"/>
              </a:rPr>
              <a:t>In the next section, you will begin focusing on what comes next, how to use available supports and resources to address the conditions you identified and ensure the child’s safety.</a:t>
            </a:r>
            <a:endParaRPr b="0" dirty="0">
              <a:latin typeface="Calibri" panose="020F0502020204030204" pitchFamily="34" charset="0"/>
              <a:ea typeface="Calibri" panose="020F0502020204030204" pitchFamily="34" charset="0"/>
              <a:cs typeface="Calibri" panose="020F0502020204030204" pitchFamily="34" charset="0"/>
            </a:endParaRPr>
          </a:p>
          <a:p>
            <a:pPr marL="0" lvl="0" indent="0" algn="l" rtl="0">
              <a:lnSpc>
                <a:spcPct val="100000"/>
              </a:lnSpc>
              <a:spcBef>
                <a:spcPts val="0"/>
              </a:spcBef>
              <a:spcAft>
                <a:spcPts val="0"/>
              </a:spcAft>
              <a:buSzPts val="1400"/>
              <a:buNone/>
            </a:pPr>
            <a:endParaRPr b="0" dirty="0">
              <a:latin typeface="Calibri" panose="020F0502020204030204" pitchFamily="34" charset="0"/>
              <a:ea typeface="Calibri" panose="020F0502020204030204" pitchFamily="34" charset="0"/>
              <a:cs typeface="Calibri" panose="020F0502020204030204" pitchFamily="34" charset="0"/>
            </a:endParaRPr>
          </a:p>
          <a:p>
            <a:pPr marL="0" lvl="0" indent="0" algn="l" rtl="0">
              <a:lnSpc>
                <a:spcPct val="100000"/>
              </a:lnSpc>
              <a:spcBef>
                <a:spcPts val="0"/>
              </a:spcBef>
              <a:spcAft>
                <a:spcPts val="0"/>
              </a:spcAft>
              <a:buSzPts val="1400"/>
              <a:buNone/>
            </a:pPr>
            <a:r>
              <a:rPr lang="en-US" sz="1200" b="1" i="0" u="none" strike="noStrike" dirty="0">
                <a:solidFill>
                  <a:srgbClr val="000000"/>
                </a:solidFill>
                <a:latin typeface="Calibri" panose="020F0502020204030204" pitchFamily="34" charset="0"/>
                <a:ea typeface="Calibri" panose="020F0502020204030204" pitchFamily="34" charset="0"/>
                <a:cs typeface="Calibri" panose="020F0502020204030204" pitchFamily="34" charset="0"/>
                <a:sym typeface="Calibri"/>
              </a:rPr>
              <a:t>Facilitator Question: </a:t>
            </a:r>
            <a:r>
              <a:rPr lang="en-US" sz="1200" b="0" i="0" u="none" strike="noStrike" dirty="0">
                <a:solidFill>
                  <a:srgbClr val="000000"/>
                </a:solidFill>
                <a:latin typeface="Calibri" panose="020F0502020204030204" pitchFamily="34" charset="0"/>
                <a:ea typeface="Calibri" panose="020F0502020204030204" pitchFamily="34" charset="0"/>
                <a:cs typeface="Calibri" panose="020F0502020204030204" pitchFamily="34" charset="0"/>
                <a:sym typeface="Calibri"/>
              </a:rPr>
              <a:t>(ask the following question and validate responses)</a:t>
            </a:r>
            <a:endParaRPr b="0" dirty="0">
              <a:latin typeface="Calibri" panose="020F0502020204030204" pitchFamily="34" charset="0"/>
              <a:ea typeface="Calibri" panose="020F0502020204030204" pitchFamily="34" charset="0"/>
              <a:cs typeface="Calibri" panose="020F0502020204030204" pitchFamily="34" charset="0"/>
            </a:endParaRPr>
          </a:p>
          <a:p>
            <a:pPr marL="0" lvl="0" indent="-88900" algn="l" rtl="0">
              <a:lnSpc>
                <a:spcPct val="100000"/>
              </a:lnSpc>
              <a:spcBef>
                <a:spcPts val="0"/>
              </a:spcBef>
              <a:spcAft>
                <a:spcPts val="0"/>
              </a:spcAft>
              <a:buSzPts val="1400"/>
              <a:buFont typeface="Arial"/>
              <a:buChar char="•"/>
            </a:pPr>
            <a:r>
              <a:rPr lang="en-US" sz="1200" b="0" i="0" u="none" strike="noStrike" dirty="0">
                <a:solidFill>
                  <a:srgbClr val="000000"/>
                </a:solidFill>
                <a:latin typeface="Calibri" panose="020F0502020204030204" pitchFamily="34" charset="0"/>
                <a:ea typeface="Calibri" panose="020F0502020204030204" pitchFamily="34" charset="0"/>
                <a:cs typeface="Calibri" panose="020F0502020204030204" pitchFamily="34" charset="0"/>
                <a:sym typeface="Calibri"/>
              </a:rPr>
              <a:t>What was most challenging about making your safety decision?</a:t>
            </a:r>
            <a:endParaRPr dirty="0">
              <a:latin typeface="Calibri" panose="020F0502020204030204" pitchFamily="34" charset="0"/>
              <a:ea typeface="Calibri" panose="020F0502020204030204" pitchFamily="34" charset="0"/>
              <a:cs typeface="Calibri" panose="020F0502020204030204" pitchFamily="34" charset="0"/>
            </a:endParaRPr>
          </a:p>
          <a:p>
            <a:pPr marL="0" lvl="0" indent="0" algn="l" rtl="0">
              <a:lnSpc>
                <a:spcPct val="100000"/>
              </a:lnSpc>
              <a:spcBef>
                <a:spcPts val="0"/>
              </a:spcBef>
              <a:spcAft>
                <a:spcPts val="0"/>
              </a:spcAft>
              <a:buSzPts val="1400"/>
              <a:buNone/>
            </a:pPr>
            <a:endParaRPr b="0" dirty="0">
              <a:latin typeface="Calibri" panose="020F0502020204030204" pitchFamily="34" charset="0"/>
              <a:ea typeface="Calibri" panose="020F0502020204030204" pitchFamily="34" charset="0"/>
              <a:cs typeface="Calibri" panose="020F0502020204030204" pitchFamily="34" charset="0"/>
            </a:endParaRPr>
          </a:p>
          <a:p>
            <a:pPr marL="0" lvl="0" indent="0" algn="l" rtl="0">
              <a:lnSpc>
                <a:spcPct val="100000"/>
              </a:lnSpc>
              <a:spcBef>
                <a:spcPts val="0"/>
              </a:spcBef>
              <a:spcAft>
                <a:spcPts val="0"/>
              </a:spcAft>
              <a:buSzPts val="1400"/>
              <a:buNone/>
            </a:pPr>
            <a:r>
              <a:rPr lang="en-US" sz="1200" b="1" i="0" u="none" strike="noStrike" dirty="0">
                <a:solidFill>
                  <a:srgbClr val="000000"/>
                </a:solidFill>
                <a:latin typeface="Calibri" panose="020F0502020204030204" pitchFamily="34" charset="0"/>
                <a:ea typeface="Calibri" panose="020F0502020204030204" pitchFamily="34" charset="0"/>
                <a:cs typeface="Calibri" panose="020F0502020204030204" pitchFamily="34" charset="0"/>
                <a:sym typeface="Calibri"/>
              </a:rPr>
              <a:t>Facilitator Answers:</a:t>
            </a:r>
            <a:endParaRPr b="0" dirty="0">
              <a:latin typeface="Calibri" panose="020F0502020204030204" pitchFamily="34" charset="0"/>
              <a:ea typeface="Calibri" panose="020F0502020204030204" pitchFamily="34" charset="0"/>
              <a:cs typeface="Calibri" panose="020F0502020204030204" pitchFamily="34" charset="0"/>
            </a:endParaRPr>
          </a:p>
          <a:p>
            <a:pPr marL="0" lvl="0" indent="-88900" algn="l" rtl="0">
              <a:lnSpc>
                <a:spcPct val="100000"/>
              </a:lnSpc>
              <a:spcBef>
                <a:spcPts val="0"/>
              </a:spcBef>
              <a:spcAft>
                <a:spcPts val="0"/>
              </a:spcAft>
              <a:buSzPts val="1400"/>
              <a:buFont typeface="Arial"/>
              <a:buChar char="•"/>
            </a:pPr>
            <a:r>
              <a:rPr lang="en-US" sz="1200" b="0" i="0" u="none" strike="noStrike" dirty="0">
                <a:solidFill>
                  <a:srgbClr val="000000"/>
                </a:solidFill>
                <a:latin typeface="Calibri" panose="020F0502020204030204" pitchFamily="34" charset="0"/>
                <a:ea typeface="Calibri" panose="020F0502020204030204" pitchFamily="34" charset="0"/>
                <a:cs typeface="Calibri" panose="020F0502020204030204" pitchFamily="34" charset="0"/>
                <a:sym typeface="Calibri"/>
              </a:rPr>
              <a:t>Applying information to the tool.</a:t>
            </a:r>
            <a:endParaRPr dirty="0">
              <a:latin typeface="Calibri" panose="020F0502020204030204" pitchFamily="34" charset="0"/>
              <a:ea typeface="Calibri" panose="020F0502020204030204" pitchFamily="34" charset="0"/>
              <a:cs typeface="Calibri" panose="020F0502020204030204" pitchFamily="34" charset="0"/>
            </a:endParaRPr>
          </a:p>
          <a:p>
            <a:pPr marL="0" lvl="0" indent="-88900" algn="l" rtl="0">
              <a:lnSpc>
                <a:spcPct val="100000"/>
              </a:lnSpc>
              <a:spcBef>
                <a:spcPts val="0"/>
              </a:spcBef>
              <a:spcAft>
                <a:spcPts val="0"/>
              </a:spcAft>
              <a:buSzPts val="1400"/>
              <a:buFont typeface="Arial"/>
              <a:buChar char="•"/>
            </a:pPr>
            <a:r>
              <a:rPr lang="en-US" sz="1200" b="0" i="0" u="none" strike="noStrike" dirty="0">
                <a:solidFill>
                  <a:srgbClr val="000000"/>
                </a:solidFill>
                <a:latin typeface="Calibri" panose="020F0502020204030204" pitchFamily="34" charset="0"/>
                <a:ea typeface="Calibri" panose="020F0502020204030204" pitchFamily="34" charset="0"/>
                <a:cs typeface="Calibri" panose="020F0502020204030204" pitchFamily="34" charset="0"/>
                <a:sym typeface="Calibri"/>
              </a:rPr>
              <a:t>Determining the level of safety.</a:t>
            </a:r>
            <a:endParaRPr dirty="0">
              <a:latin typeface="Calibri" panose="020F0502020204030204" pitchFamily="34" charset="0"/>
              <a:ea typeface="Calibri" panose="020F0502020204030204" pitchFamily="34" charset="0"/>
              <a:cs typeface="Calibri" panose="020F0502020204030204" pitchFamily="34" charset="0"/>
            </a:endParaRPr>
          </a:p>
          <a:p>
            <a:pPr marL="0" lvl="0" indent="-88900" algn="l" rtl="0">
              <a:lnSpc>
                <a:spcPct val="100000"/>
              </a:lnSpc>
              <a:spcBef>
                <a:spcPts val="0"/>
              </a:spcBef>
              <a:spcAft>
                <a:spcPts val="0"/>
              </a:spcAft>
              <a:buSzPts val="1400"/>
              <a:buFont typeface="Arial"/>
              <a:buChar char="•"/>
            </a:pPr>
            <a:r>
              <a:rPr lang="en-US" sz="1200" b="0" i="0" u="none" strike="noStrike" dirty="0">
                <a:solidFill>
                  <a:srgbClr val="000000"/>
                </a:solidFill>
                <a:latin typeface="Calibri" panose="020F0502020204030204" pitchFamily="34" charset="0"/>
                <a:ea typeface="Calibri" panose="020F0502020204030204" pitchFamily="34" charset="0"/>
                <a:cs typeface="Calibri" panose="020F0502020204030204" pitchFamily="34" charset="0"/>
                <a:sym typeface="Calibri"/>
              </a:rPr>
              <a:t>Balancing multiple concerns.</a:t>
            </a:r>
            <a:endParaRPr dirty="0">
              <a:latin typeface="Calibri" panose="020F0502020204030204" pitchFamily="34" charset="0"/>
              <a:ea typeface="Calibri" panose="020F0502020204030204" pitchFamily="34" charset="0"/>
              <a:cs typeface="Calibri" panose="020F0502020204030204" pitchFamily="34" charset="0"/>
            </a:endParaRPr>
          </a:p>
          <a:p>
            <a:pPr marL="0" lvl="0" indent="-88900" algn="l" rtl="0">
              <a:lnSpc>
                <a:spcPct val="100000"/>
              </a:lnSpc>
              <a:spcBef>
                <a:spcPts val="0"/>
              </a:spcBef>
              <a:spcAft>
                <a:spcPts val="0"/>
              </a:spcAft>
              <a:buSzPts val="1400"/>
              <a:buFont typeface="Arial"/>
              <a:buChar char="•"/>
            </a:pPr>
            <a:r>
              <a:rPr lang="en-US" sz="1200" b="0" i="0" u="none" strike="noStrike" dirty="0">
                <a:solidFill>
                  <a:srgbClr val="000000"/>
                </a:solidFill>
                <a:latin typeface="Calibri" panose="020F0502020204030204" pitchFamily="34" charset="0"/>
                <a:ea typeface="Calibri" panose="020F0502020204030204" pitchFamily="34" charset="0"/>
                <a:cs typeface="Calibri" panose="020F0502020204030204" pitchFamily="34" charset="0"/>
                <a:sym typeface="Calibri"/>
              </a:rPr>
              <a:t>Identifying what rises to a threat to safety.</a:t>
            </a:r>
            <a:br>
              <a:rPr lang="en-US" b="0" dirty="0">
                <a:latin typeface="Calibri" panose="020F0502020204030204" pitchFamily="34" charset="0"/>
                <a:ea typeface="Calibri" panose="020F0502020204030204" pitchFamily="34" charset="0"/>
                <a:cs typeface="Calibri" panose="020F0502020204030204" pitchFamily="34" charset="0"/>
              </a:rPr>
            </a:br>
            <a:endParaRPr b="0" dirty="0">
              <a:latin typeface="Calibri" panose="020F0502020204030204" pitchFamily="34" charset="0"/>
              <a:ea typeface="Calibri" panose="020F0502020204030204" pitchFamily="34" charset="0"/>
              <a:cs typeface="Calibri" panose="020F0502020204030204" pitchFamily="34" charset="0"/>
            </a:endParaRPr>
          </a:p>
          <a:p>
            <a:pPr marL="0" lvl="0" indent="0" algn="l" rtl="0">
              <a:lnSpc>
                <a:spcPct val="100000"/>
              </a:lnSpc>
              <a:spcBef>
                <a:spcPts val="0"/>
              </a:spcBef>
              <a:spcAft>
                <a:spcPts val="0"/>
              </a:spcAft>
              <a:buSzPts val="1400"/>
              <a:buNone/>
            </a:pPr>
            <a:r>
              <a:rPr lang="en-US" sz="1200" b="1" i="0" u="none" strike="noStrike" dirty="0">
                <a:solidFill>
                  <a:srgbClr val="000000"/>
                </a:solidFill>
                <a:latin typeface="Calibri" panose="020F0502020204030204" pitchFamily="34" charset="0"/>
                <a:ea typeface="Calibri" panose="020F0502020204030204" pitchFamily="34" charset="0"/>
                <a:cs typeface="Calibri" panose="020F0502020204030204" pitchFamily="34" charset="0"/>
                <a:sym typeface="Calibri"/>
              </a:rPr>
              <a:t>Say: </a:t>
            </a:r>
            <a:endParaRPr b="0" dirty="0">
              <a:latin typeface="Calibri" panose="020F0502020204030204" pitchFamily="34" charset="0"/>
              <a:ea typeface="Calibri" panose="020F0502020204030204" pitchFamily="34" charset="0"/>
              <a:cs typeface="Calibri" panose="020F0502020204030204" pitchFamily="34" charset="0"/>
            </a:endParaRPr>
          </a:p>
          <a:p>
            <a:pPr marL="0" lvl="0" indent="0" algn="l" rtl="0">
              <a:lnSpc>
                <a:spcPct val="100000"/>
              </a:lnSpc>
              <a:spcBef>
                <a:spcPts val="0"/>
              </a:spcBef>
              <a:spcAft>
                <a:spcPts val="0"/>
              </a:spcAft>
              <a:buSzPts val="1400"/>
              <a:buNone/>
            </a:pPr>
            <a:r>
              <a:rPr lang="en-US" sz="1200" b="1" i="1" u="none" strike="noStrike" dirty="0">
                <a:solidFill>
                  <a:srgbClr val="000000"/>
                </a:solidFill>
                <a:latin typeface="Calibri" panose="020F0502020204030204" pitchFamily="34" charset="0"/>
                <a:ea typeface="Calibri" panose="020F0502020204030204" pitchFamily="34" charset="0"/>
                <a:cs typeface="Calibri" panose="020F0502020204030204" pitchFamily="34" charset="0"/>
                <a:sym typeface="Calibri"/>
              </a:rPr>
              <a:t>We’re going to take a break. When we return, we will begin focusing on how to address the safety threats you identified through safety planning and support networks.</a:t>
            </a:r>
            <a:br>
              <a:rPr lang="en-US" b="0" dirty="0">
                <a:latin typeface="Calibri" panose="020F0502020204030204" pitchFamily="34" charset="0"/>
                <a:ea typeface="Calibri" panose="020F0502020204030204" pitchFamily="34" charset="0"/>
                <a:cs typeface="Calibri" panose="020F0502020204030204" pitchFamily="34" charset="0"/>
              </a:rPr>
            </a:br>
            <a:endParaRPr b="0" dirty="0">
              <a:latin typeface="Calibri" panose="020F0502020204030204" pitchFamily="34" charset="0"/>
              <a:ea typeface="Calibri" panose="020F0502020204030204" pitchFamily="34" charset="0"/>
              <a:cs typeface="Calibri" panose="020F0502020204030204" pitchFamily="34" charset="0"/>
            </a:endParaRPr>
          </a:p>
          <a:p>
            <a:pPr marL="0" lvl="0" indent="0" algn="l" rtl="0">
              <a:lnSpc>
                <a:spcPct val="100000"/>
              </a:lnSpc>
              <a:spcBef>
                <a:spcPts val="0"/>
              </a:spcBef>
              <a:spcAft>
                <a:spcPts val="0"/>
              </a:spcAft>
              <a:buSzPts val="1400"/>
              <a:buNone/>
            </a:pPr>
            <a:r>
              <a:rPr lang="en-US" sz="1200" b="1" i="0" u="none" strike="noStrike" dirty="0">
                <a:solidFill>
                  <a:srgbClr val="000000"/>
                </a:solidFill>
                <a:latin typeface="Calibri" panose="020F0502020204030204" pitchFamily="34" charset="0"/>
                <a:ea typeface="Calibri" panose="020F0502020204030204" pitchFamily="34" charset="0"/>
                <a:cs typeface="Calibri" panose="020F0502020204030204" pitchFamily="34" charset="0"/>
                <a:sym typeface="Calibri"/>
              </a:rPr>
              <a:t>Key Points </a:t>
            </a:r>
            <a:r>
              <a:rPr lang="en-US" sz="1200" b="0" i="0" u="none" strike="noStrike" dirty="0">
                <a:solidFill>
                  <a:srgbClr val="000000"/>
                </a:solidFill>
                <a:latin typeface="Calibri" panose="020F0502020204030204" pitchFamily="34" charset="0"/>
                <a:ea typeface="Calibri" panose="020F0502020204030204" pitchFamily="34" charset="0"/>
                <a:cs typeface="Calibri" panose="020F0502020204030204" pitchFamily="34" charset="0"/>
                <a:sym typeface="Calibri"/>
              </a:rPr>
              <a:t>(ensure the following are covered):</a:t>
            </a:r>
            <a:endParaRPr b="0" dirty="0">
              <a:latin typeface="Calibri" panose="020F0502020204030204" pitchFamily="34" charset="0"/>
              <a:ea typeface="Calibri" panose="020F0502020204030204" pitchFamily="34" charset="0"/>
              <a:cs typeface="Calibri" panose="020F0502020204030204" pitchFamily="34" charset="0"/>
            </a:endParaRPr>
          </a:p>
          <a:p>
            <a:pPr marL="0" lvl="0" indent="-88900" algn="l" rtl="0">
              <a:lnSpc>
                <a:spcPct val="100000"/>
              </a:lnSpc>
              <a:spcBef>
                <a:spcPts val="0"/>
              </a:spcBef>
              <a:spcAft>
                <a:spcPts val="0"/>
              </a:spcAft>
              <a:buSzPts val="1400"/>
              <a:buFont typeface="Arial"/>
              <a:buChar char="•"/>
            </a:pPr>
            <a:r>
              <a:rPr lang="en-US" sz="1200" b="0" i="0" u="none" strike="noStrike" dirty="0">
                <a:solidFill>
                  <a:srgbClr val="000000"/>
                </a:solidFill>
                <a:latin typeface="Calibri" panose="020F0502020204030204" pitchFamily="34" charset="0"/>
                <a:ea typeface="Calibri" panose="020F0502020204030204" pitchFamily="34" charset="0"/>
                <a:cs typeface="Calibri" panose="020F0502020204030204" pitchFamily="34" charset="0"/>
                <a:sym typeface="Calibri"/>
              </a:rPr>
              <a:t>Threats to safety drive decision-making.</a:t>
            </a:r>
            <a:endParaRPr dirty="0">
              <a:latin typeface="Calibri" panose="020F0502020204030204" pitchFamily="34" charset="0"/>
              <a:ea typeface="Calibri" panose="020F0502020204030204" pitchFamily="34" charset="0"/>
              <a:cs typeface="Calibri" panose="020F0502020204030204" pitchFamily="34" charset="0"/>
            </a:endParaRPr>
          </a:p>
          <a:p>
            <a:pPr marL="0" lvl="0" indent="-88900" algn="l" rtl="0">
              <a:lnSpc>
                <a:spcPct val="100000"/>
              </a:lnSpc>
              <a:spcBef>
                <a:spcPts val="0"/>
              </a:spcBef>
              <a:spcAft>
                <a:spcPts val="0"/>
              </a:spcAft>
              <a:buSzPts val="1400"/>
              <a:buFont typeface="Arial"/>
              <a:buChar char="•"/>
            </a:pPr>
            <a:r>
              <a:rPr lang="en-US" sz="1200" b="0" i="0" u="none" strike="noStrike" dirty="0">
                <a:solidFill>
                  <a:srgbClr val="000000"/>
                </a:solidFill>
                <a:latin typeface="Calibri" panose="020F0502020204030204" pitchFamily="34" charset="0"/>
                <a:ea typeface="Calibri" panose="020F0502020204030204" pitchFamily="34" charset="0"/>
                <a:cs typeface="Calibri" panose="020F0502020204030204" pitchFamily="34" charset="0"/>
                <a:sym typeface="Calibri"/>
              </a:rPr>
              <a:t>Safety determination must be supported by information gathered during the investigation.</a:t>
            </a:r>
            <a:endParaRPr dirty="0">
              <a:latin typeface="Calibri" panose="020F0502020204030204" pitchFamily="34" charset="0"/>
              <a:ea typeface="Calibri" panose="020F0502020204030204" pitchFamily="34" charset="0"/>
              <a:cs typeface="Calibri" panose="020F0502020204030204" pitchFamily="34" charset="0"/>
            </a:endParaRPr>
          </a:p>
          <a:p>
            <a:pPr marL="0" lvl="0" indent="-88900" algn="l" rtl="0">
              <a:lnSpc>
                <a:spcPct val="100000"/>
              </a:lnSpc>
              <a:spcBef>
                <a:spcPts val="0"/>
              </a:spcBef>
              <a:spcAft>
                <a:spcPts val="0"/>
              </a:spcAft>
              <a:buSzPts val="1400"/>
              <a:buFont typeface="Arial"/>
              <a:buChar char="•"/>
            </a:pPr>
            <a:r>
              <a:rPr lang="en-US" sz="1200" b="0" i="0" u="none" strike="noStrike" dirty="0">
                <a:solidFill>
                  <a:srgbClr val="000000"/>
                </a:solidFill>
                <a:latin typeface="Calibri" panose="020F0502020204030204" pitchFamily="34" charset="0"/>
                <a:ea typeface="Calibri" panose="020F0502020204030204" pitchFamily="34" charset="0"/>
                <a:cs typeface="Calibri" panose="020F0502020204030204" pitchFamily="34" charset="0"/>
                <a:sym typeface="Calibri"/>
              </a:rPr>
              <a:t>The SDM Safety Assessment organizes thinking and decision-making.</a:t>
            </a:r>
            <a:endParaRPr dirty="0">
              <a:latin typeface="Calibri" panose="020F0502020204030204" pitchFamily="34" charset="0"/>
              <a:ea typeface="Calibri" panose="020F0502020204030204" pitchFamily="34" charset="0"/>
              <a:cs typeface="Calibri" panose="020F0502020204030204" pitchFamily="34" charset="0"/>
            </a:endParaRPr>
          </a:p>
          <a:p>
            <a:pPr marL="0" lvl="0" indent="-88900" algn="l" rtl="0">
              <a:lnSpc>
                <a:spcPct val="100000"/>
              </a:lnSpc>
              <a:spcBef>
                <a:spcPts val="0"/>
              </a:spcBef>
              <a:spcAft>
                <a:spcPts val="0"/>
              </a:spcAft>
              <a:buSzPts val="1400"/>
              <a:buFont typeface="Arial"/>
              <a:buChar char="•"/>
            </a:pPr>
            <a:r>
              <a:rPr lang="en-US" sz="1200" b="0" i="0" u="none" strike="noStrike" dirty="0">
                <a:solidFill>
                  <a:srgbClr val="000000"/>
                </a:solidFill>
                <a:latin typeface="Calibri" panose="020F0502020204030204" pitchFamily="34" charset="0"/>
                <a:ea typeface="Calibri" panose="020F0502020204030204" pitchFamily="34" charset="0"/>
                <a:cs typeface="Calibri" panose="020F0502020204030204" pitchFamily="34" charset="0"/>
                <a:sym typeface="Calibri"/>
              </a:rPr>
              <a:t>The next step is action planning for the child’s safety.</a:t>
            </a:r>
            <a:endParaRPr dirty="0">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6"/>
        <p:cNvGrpSpPr/>
        <p:nvPr/>
      </p:nvGrpSpPr>
      <p:grpSpPr>
        <a:xfrm>
          <a:off x="0" y="0"/>
          <a:ext cx="0" cy="0"/>
          <a:chOff x="0" y="0"/>
          <a:chExt cx="0" cy="0"/>
        </a:xfrm>
      </p:grpSpPr>
      <p:sp>
        <p:nvSpPr>
          <p:cNvPr id="287" name="Google Shape;287;p1:notes"/>
          <p:cNvSpPr>
            <a:spLocks noGrp="1" noRot="1" noChangeAspect="1"/>
          </p:cNvSpPr>
          <p:nvPr>
            <p:ph type="sldImg" idx="2"/>
          </p:nvPr>
        </p:nvSpPr>
        <p:spPr>
          <a:xfrm>
            <a:off x="685800" y="938213"/>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8" name="Google Shape;288;p1:notes"/>
          <p:cNvSpPr txBox="1">
            <a:spLocks noGrp="1"/>
          </p:cNvSpPr>
          <p:nvPr>
            <p:ph type="body" idx="1"/>
          </p:nvPr>
        </p:nvSpPr>
        <p:spPr>
          <a:xfrm>
            <a:off x="685800" y="4024313"/>
            <a:ext cx="5486400" cy="4181535"/>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r>
              <a:rPr lang="en-US" sz="1200" b="1" dirty="0">
                <a:latin typeface="+mn-lt"/>
                <a:ea typeface="Calibri"/>
                <a:cs typeface="Calibri"/>
                <a:sym typeface="Calibri"/>
              </a:rPr>
              <a:t>SAFETY PLANNING &amp; SUPPORT NETWORK</a:t>
            </a:r>
            <a:endParaRPr sz="1200" b="0" dirty="0">
              <a:latin typeface="+mn-lt"/>
            </a:endParaRPr>
          </a:p>
          <a:p>
            <a:pPr marL="0" lvl="0" indent="0" algn="l" rtl="0">
              <a:spcBef>
                <a:spcPts val="0"/>
              </a:spcBef>
              <a:spcAft>
                <a:spcPts val="0"/>
              </a:spcAft>
              <a:buClr>
                <a:schemeClr val="dk1"/>
              </a:buClr>
              <a:buSzPts val="1200"/>
              <a:buFont typeface="Arial"/>
              <a:buNone/>
            </a:pPr>
            <a:br>
              <a:rPr lang="en-US" sz="1200" b="0" dirty="0">
                <a:latin typeface="+mn-lt"/>
              </a:rPr>
            </a:br>
            <a:endParaRPr sz="1200" dirty="0">
              <a:latin typeface="+mn-lt"/>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928688"/>
            <a:ext cx="54864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kumimoji="0" lang="en-US" sz="1200" b="1" i="0" u="none" strike="noStrike" kern="0" cap="none" spc="0" normalizeH="0" baseline="0" noProof="0" dirty="0">
                <a:ln>
                  <a:noFill/>
                </a:ln>
                <a:solidFill>
                  <a:srgbClr val="000000"/>
                </a:solidFill>
                <a:effectLst/>
                <a:uLnTx/>
                <a:uFillTx/>
                <a:latin typeface="Calibri"/>
                <a:ea typeface="Calibri"/>
                <a:cs typeface="Calibri"/>
                <a:sym typeface="Calibri"/>
              </a:rPr>
              <a:t>SAFETY PLANNING AND SUPPORT NETWORKDS</a:t>
            </a: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kumimoji="0" lang="en-US" sz="1200" b="1" i="0" u="none" strike="noStrike" kern="0" cap="none" spc="0" normalizeH="0" baseline="0" noProof="0" dirty="0">
              <a:ln>
                <a:noFill/>
              </a:ln>
              <a:solidFill>
                <a:srgbClr val="000000"/>
              </a:solidFill>
              <a:effectLst/>
              <a:uLnTx/>
              <a:uFillTx/>
              <a:latin typeface="Calibri"/>
              <a:ea typeface="Calibri"/>
              <a:cs typeface="Calibri"/>
              <a:sym typeface="Calibri"/>
            </a:endParaRP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kumimoji="0" lang="en-US" sz="1200" b="1" i="0" u="none" strike="noStrike" kern="0" cap="none" spc="0" normalizeH="0" baseline="0" noProof="0" dirty="0">
                <a:ln>
                  <a:noFill/>
                </a:ln>
                <a:solidFill>
                  <a:srgbClr val="000000"/>
                </a:solidFill>
                <a:effectLst/>
                <a:uLnTx/>
                <a:uFillTx/>
                <a:latin typeface="Calibri"/>
                <a:ea typeface="Calibri"/>
                <a:cs typeface="Calibri"/>
                <a:sym typeface="Calibri"/>
              </a:rPr>
              <a:t>Time: </a:t>
            </a:r>
            <a:r>
              <a:rPr kumimoji="0" lang="en-US" sz="1200" b="0" i="0" u="none" strike="noStrike" kern="0" cap="none" spc="0" normalizeH="0" baseline="0" noProof="0" dirty="0">
                <a:ln>
                  <a:noFill/>
                </a:ln>
                <a:solidFill>
                  <a:srgbClr val="000000"/>
                </a:solidFill>
                <a:effectLst/>
                <a:uLnTx/>
                <a:uFillTx/>
                <a:latin typeface="Calibri"/>
                <a:ea typeface="Calibri"/>
                <a:cs typeface="Calibri"/>
                <a:sym typeface="Calibri"/>
              </a:rPr>
              <a:t>3 Minutes</a:t>
            </a: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kumimoji="0" lang="en-US" sz="1200" b="1" i="0" u="none" strike="noStrike" kern="0" cap="none" spc="0" normalizeH="0" baseline="0" noProof="0" dirty="0">
                <a:ln>
                  <a:noFill/>
                </a:ln>
                <a:solidFill>
                  <a:srgbClr val="000000"/>
                </a:solidFill>
                <a:effectLst/>
                <a:uLnTx/>
                <a:uFillTx/>
                <a:latin typeface="Calibri"/>
                <a:ea typeface="Calibri"/>
                <a:cs typeface="Calibri"/>
                <a:sym typeface="Calibri"/>
              </a:rPr>
              <a:t>Purpose: </a:t>
            </a:r>
            <a:r>
              <a:rPr kumimoji="0" lang="en-US" sz="1200" b="0" i="0" u="none" strike="noStrike" kern="0" cap="none" spc="0" normalizeH="0" baseline="0" noProof="0" dirty="0">
                <a:ln>
                  <a:noFill/>
                </a:ln>
                <a:solidFill>
                  <a:srgbClr val="000000"/>
                </a:solidFill>
                <a:effectLst/>
                <a:uLnTx/>
                <a:uFillTx/>
                <a:latin typeface="Calibri"/>
                <a:ea typeface="Calibri"/>
                <a:cs typeface="Calibri"/>
                <a:sym typeface="Calibri"/>
              </a:rPr>
              <a:t>To introduce participants to determining how safety threats will be addressed, with a focus on utilizing support networks</a:t>
            </a: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kumimoji="0" lang="en-US" sz="1200" b="1" i="0" u="none" strike="noStrike" kern="0" cap="none" spc="0" normalizeH="0" baseline="0" noProof="0" dirty="0">
              <a:ln>
                <a:noFill/>
              </a:ln>
              <a:solidFill>
                <a:srgbClr val="000000"/>
              </a:solidFill>
              <a:effectLst/>
              <a:uLnTx/>
              <a:uFillTx/>
              <a:latin typeface="Calibri"/>
              <a:ea typeface="Calibri"/>
              <a:cs typeface="Calibri"/>
              <a:sym typeface="Calibri"/>
            </a:endParaRP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kumimoji="0" lang="en-US" sz="1200" b="1" i="0" u="none" strike="noStrike" kern="0" cap="none" spc="0" normalizeH="0" baseline="0" noProof="0" dirty="0">
                <a:ln>
                  <a:noFill/>
                </a:ln>
                <a:solidFill>
                  <a:srgbClr val="000000"/>
                </a:solidFill>
                <a:effectLst/>
                <a:uLnTx/>
                <a:uFillTx/>
                <a:latin typeface="Calibri"/>
                <a:ea typeface="Calibri"/>
                <a:cs typeface="Calibri"/>
                <a:sym typeface="Calibri"/>
              </a:rPr>
              <a:t>Say:</a:t>
            </a: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kumimoji="0" lang="en-US" sz="1200" b="1" i="1" u="none" strike="noStrike" kern="0" cap="none" spc="0" normalizeH="0" baseline="0" noProof="0" dirty="0">
                <a:ln>
                  <a:noFill/>
                </a:ln>
                <a:solidFill>
                  <a:srgbClr val="000000"/>
                </a:solidFill>
                <a:effectLst/>
                <a:uLnTx/>
                <a:uFillTx/>
                <a:latin typeface="Calibri"/>
                <a:ea typeface="Calibri"/>
                <a:cs typeface="Calibri"/>
                <a:sym typeface="Calibri"/>
              </a:rPr>
              <a:t>In the previous sections, you identified safety threats and determined the child’s safety status. The next step in the process is to determine how those safety threats will be addressed.</a:t>
            </a: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kumimoji="0" lang="en-US" sz="1200" b="1" i="1" u="none" strike="noStrike" kern="0" cap="none" spc="0" normalizeH="0" baseline="0" noProof="0" dirty="0">
              <a:ln>
                <a:noFill/>
              </a:ln>
              <a:solidFill>
                <a:srgbClr val="000000"/>
              </a:solidFill>
              <a:effectLst/>
              <a:uLnTx/>
              <a:uFillTx/>
              <a:latin typeface="Calibri"/>
              <a:ea typeface="Calibri"/>
              <a:cs typeface="Calibri"/>
              <a:sym typeface="Calibri"/>
            </a:endParaRP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kumimoji="0" lang="en-US" sz="1200" b="1" i="1" u="none" strike="noStrike" kern="0" cap="none" spc="0" normalizeH="0" baseline="0" noProof="0" dirty="0">
                <a:ln>
                  <a:noFill/>
                </a:ln>
                <a:solidFill>
                  <a:srgbClr val="000000"/>
                </a:solidFill>
                <a:effectLst/>
                <a:uLnTx/>
                <a:uFillTx/>
                <a:latin typeface="Calibri"/>
                <a:ea typeface="Calibri"/>
                <a:cs typeface="Calibri"/>
                <a:sym typeface="Calibri"/>
              </a:rPr>
              <a:t>Safety planning focuses on identifying immediate actions to manage conditions that impact the child’s safety. This includes identifying who can support the child and what needs to happen right away.</a:t>
            </a: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kumimoji="0" lang="en-US" sz="1200" b="1" i="1" u="none" strike="noStrike" kern="0" cap="none" spc="0" normalizeH="0" baseline="0" noProof="0" dirty="0">
              <a:ln>
                <a:noFill/>
              </a:ln>
              <a:solidFill>
                <a:srgbClr val="000000"/>
              </a:solidFill>
              <a:effectLst/>
              <a:uLnTx/>
              <a:uFillTx/>
              <a:latin typeface="Calibri"/>
              <a:ea typeface="Calibri"/>
              <a:cs typeface="Calibri"/>
              <a:sym typeface="Calibri"/>
            </a:endParaRP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kumimoji="0" lang="en-US" sz="1200" b="1" i="1" u="none" strike="noStrike" kern="0" cap="none" spc="0" normalizeH="0" baseline="0" noProof="0" dirty="0">
                <a:ln>
                  <a:noFill/>
                </a:ln>
                <a:solidFill>
                  <a:srgbClr val="000000"/>
                </a:solidFill>
                <a:effectLst/>
                <a:uLnTx/>
                <a:uFillTx/>
                <a:latin typeface="Calibri"/>
                <a:ea typeface="Calibri"/>
                <a:cs typeface="Calibri"/>
                <a:sym typeface="Calibri"/>
              </a:rPr>
              <a:t>In this section, you will begin thinking about how to use available supports, including family and other individuals, to help ensure the child’s safety. This is not about long-term services. It is about what needs to happen immediately to address the safety threats you identified.</a:t>
            </a: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kumimoji="0" lang="en-US" sz="1200" b="0" i="0" u="none" strike="noStrike" kern="0" cap="none" spc="0" normalizeH="0" baseline="0" noProof="0" dirty="0">
              <a:ln>
                <a:noFill/>
              </a:ln>
              <a:solidFill>
                <a:srgbClr val="000000"/>
              </a:solidFill>
              <a:effectLst/>
              <a:uLnTx/>
              <a:uFillTx/>
              <a:latin typeface="Calibri"/>
              <a:ea typeface="Calibri"/>
              <a:cs typeface="Calibri"/>
              <a:sym typeface="Calibri"/>
            </a:endParaRP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kumimoji="0" lang="en-US" sz="1200" b="1" i="0" u="none" strike="noStrike" kern="0" cap="none" spc="0" normalizeH="0" baseline="0" noProof="0" dirty="0">
                <a:ln>
                  <a:noFill/>
                </a:ln>
                <a:solidFill>
                  <a:srgbClr val="000000"/>
                </a:solidFill>
                <a:effectLst/>
                <a:uLnTx/>
                <a:uFillTx/>
                <a:latin typeface="Calibri"/>
                <a:ea typeface="Calibri"/>
                <a:cs typeface="Calibri"/>
                <a:sym typeface="Calibri"/>
              </a:rPr>
              <a:t>Facilitator Questions </a:t>
            </a:r>
            <a:r>
              <a:rPr kumimoji="0" lang="en-US" sz="1200" b="0" i="0" u="none" strike="noStrike" kern="0" cap="none" spc="0" normalizeH="0" baseline="0" noProof="0" dirty="0">
                <a:ln>
                  <a:noFill/>
                </a:ln>
                <a:solidFill>
                  <a:srgbClr val="000000"/>
                </a:solidFill>
                <a:effectLst/>
                <a:uLnTx/>
                <a:uFillTx/>
                <a:latin typeface="Calibri"/>
                <a:ea typeface="Calibri"/>
                <a:cs typeface="Calibri"/>
                <a:sym typeface="Calibri"/>
              </a:rPr>
              <a:t>(ask and validate responses):</a:t>
            </a:r>
          </a:p>
          <a:p>
            <a:pPr marL="457200" marR="0" lvl="0" indent="-304800" algn="l" defTabSz="914400" rtl="0" eaLnBrk="1" fontAlgn="auto" latinLnBrk="0" hangingPunct="1">
              <a:lnSpc>
                <a:spcPct val="100000"/>
              </a:lnSpc>
              <a:spcBef>
                <a:spcPts val="0"/>
              </a:spcBef>
              <a:spcAft>
                <a:spcPts val="0"/>
              </a:spcAft>
              <a:buClr>
                <a:srgbClr val="000000"/>
              </a:buClr>
              <a:buSzPts val="1200"/>
              <a:buFont typeface="Calibri"/>
              <a:buChar char="●"/>
              <a:tabLst/>
              <a:defRPr/>
            </a:pPr>
            <a:r>
              <a:rPr kumimoji="0" lang="en-US" sz="1200" b="0" i="0" u="none" strike="noStrike" kern="0" cap="none" spc="0" normalizeH="0" baseline="0" noProof="0" dirty="0">
                <a:ln>
                  <a:noFill/>
                </a:ln>
                <a:solidFill>
                  <a:srgbClr val="000000"/>
                </a:solidFill>
                <a:effectLst/>
                <a:uLnTx/>
                <a:uFillTx/>
                <a:latin typeface="Calibri"/>
                <a:ea typeface="Calibri"/>
                <a:cs typeface="Calibri"/>
                <a:sym typeface="Calibri"/>
              </a:rPr>
              <a:t>What is the purpose of a safety plan?</a:t>
            </a: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kumimoji="0" lang="en-US" sz="1200" b="0" i="0" u="none" strike="noStrike" kern="0" cap="none" spc="0" normalizeH="0" baseline="0" noProof="0" dirty="0">
              <a:ln>
                <a:noFill/>
              </a:ln>
              <a:solidFill>
                <a:srgbClr val="000000"/>
              </a:solidFill>
              <a:effectLst/>
              <a:uLnTx/>
              <a:uFillTx/>
              <a:latin typeface="Calibri"/>
              <a:ea typeface="Calibri"/>
              <a:cs typeface="Calibri"/>
              <a:sym typeface="Calibri"/>
            </a:endParaRP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kumimoji="0" lang="en-US" sz="1200" b="1" i="0" u="none" strike="noStrike" kern="0" cap="none" spc="0" normalizeH="0" baseline="0" noProof="0" dirty="0">
                <a:ln>
                  <a:noFill/>
                </a:ln>
                <a:solidFill>
                  <a:srgbClr val="000000"/>
                </a:solidFill>
                <a:effectLst/>
                <a:uLnTx/>
                <a:uFillTx/>
                <a:latin typeface="Calibri"/>
                <a:ea typeface="Calibri"/>
                <a:cs typeface="Calibri"/>
                <a:sym typeface="Calibri"/>
              </a:rPr>
              <a:t>Facilitator Answers:</a:t>
            </a:r>
          </a:p>
          <a:p>
            <a:pPr marL="457200" marR="0" lvl="0" indent="-304800" algn="l" defTabSz="914400" rtl="0" eaLnBrk="1" fontAlgn="auto" latinLnBrk="0" hangingPunct="1">
              <a:lnSpc>
                <a:spcPct val="100000"/>
              </a:lnSpc>
              <a:spcBef>
                <a:spcPts val="0"/>
              </a:spcBef>
              <a:spcAft>
                <a:spcPts val="0"/>
              </a:spcAft>
              <a:buClr>
                <a:srgbClr val="000000"/>
              </a:buClr>
              <a:buSzPts val="1200"/>
              <a:buFont typeface="Calibri"/>
              <a:buChar char="●"/>
              <a:tabLst/>
              <a:defRPr/>
            </a:pPr>
            <a:r>
              <a:rPr kumimoji="0" lang="en-US" sz="1200" b="0" i="0" u="none" strike="noStrike" kern="0" cap="none" spc="0" normalizeH="0" baseline="0" noProof="0" dirty="0">
                <a:ln>
                  <a:noFill/>
                </a:ln>
                <a:solidFill>
                  <a:srgbClr val="000000"/>
                </a:solidFill>
                <a:effectLst/>
                <a:uLnTx/>
                <a:uFillTx/>
                <a:latin typeface="Calibri"/>
                <a:ea typeface="Calibri"/>
                <a:cs typeface="Calibri"/>
                <a:sym typeface="Calibri"/>
              </a:rPr>
              <a:t>To manage threats to safety.</a:t>
            </a:r>
          </a:p>
          <a:p>
            <a:pPr marL="457200" marR="0" lvl="0" indent="-304800" algn="l" defTabSz="914400" rtl="0" eaLnBrk="1" fontAlgn="auto" latinLnBrk="0" hangingPunct="1">
              <a:lnSpc>
                <a:spcPct val="100000"/>
              </a:lnSpc>
              <a:spcBef>
                <a:spcPts val="0"/>
              </a:spcBef>
              <a:spcAft>
                <a:spcPts val="0"/>
              </a:spcAft>
              <a:buClr>
                <a:srgbClr val="000000"/>
              </a:buClr>
              <a:buSzPts val="1200"/>
              <a:buFont typeface="Calibri"/>
              <a:buChar char="●"/>
              <a:tabLst/>
              <a:defRPr/>
            </a:pPr>
            <a:r>
              <a:rPr kumimoji="0" lang="en-US" sz="1200" b="0" i="0" u="none" strike="noStrike" kern="0" cap="none" spc="0" normalizeH="0" baseline="0" noProof="0" dirty="0">
                <a:ln>
                  <a:noFill/>
                </a:ln>
                <a:solidFill>
                  <a:srgbClr val="000000"/>
                </a:solidFill>
                <a:effectLst/>
                <a:uLnTx/>
                <a:uFillTx/>
                <a:latin typeface="Calibri"/>
                <a:ea typeface="Calibri"/>
                <a:cs typeface="Calibri"/>
                <a:sym typeface="Calibri"/>
              </a:rPr>
              <a:t>To protect the child immediately.</a:t>
            </a:r>
          </a:p>
          <a:p>
            <a:pPr marL="457200" marR="0" lvl="0" indent="-304800" algn="l" defTabSz="914400" rtl="0" eaLnBrk="1" fontAlgn="auto" latinLnBrk="0" hangingPunct="1">
              <a:lnSpc>
                <a:spcPct val="100000"/>
              </a:lnSpc>
              <a:spcBef>
                <a:spcPts val="0"/>
              </a:spcBef>
              <a:spcAft>
                <a:spcPts val="0"/>
              </a:spcAft>
              <a:buClr>
                <a:srgbClr val="000000"/>
              </a:buClr>
              <a:buSzPts val="1200"/>
              <a:buFont typeface="Calibri"/>
              <a:buChar char="●"/>
              <a:tabLst/>
              <a:defRPr/>
            </a:pPr>
            <a:r>
              <a:rPr kumimoji="0" lang="en-US" sz="1200" b="0" i="0" u="none" strike="noStrike" kern="0" cap="none" spc="0" normalizeH="0" baseline="0" noProof="0" dirty="0">
                <a:ln>
                  <a:noFill/>
                </a:ln>
                <a:solidFill>
                  <a:srgbClr val="000000"/>
                </a:solidFill>
                <a:effectLst/>
                <a:uLnTx/>
                <a:uFillTx/>
                <a:latin typeface="Calibri"/>
                <a:ea typeface="Calibri"/>
                <a:cs typeface="Calibri"/>
                <a:sym typeface="Calibri"/>
              </a:rPr>
              <a:t>To identify who will support safety.</a:t>
            </a:r>
            <a:endParaRPr lang="en-US" dirty="0"/>
          </a:p>
        </p:txBody>
      </p:sp>
    </p:spTree>
    <p:extLst>
      <p:ext uri="{BB962C8B-B14F-4D97-AF65-F5344CB8AC3E}">
        <p14:creationId xmlns:p14="http://schemas.microsoft.com/office/powerpoint/2010/main" val="2476184536"/>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4"/>
        <p:cNvGrpSpPr/>
        <p:nvPr/>
      </p:nvGrpSpPr>
      <p:grpSpPr>
        <a:xfrm>
          <a:off x="0" y="0"/>
          <a:ext cx="0" cy="0"/>
          <a:chOff x="0" y="0"/>
          <a:chExt cx="0" cy="0"/>
        </a:xfrm>
      </p:grpSpPr>
      <p:sp>
        <p:nvSpPr>
          <p:cNvPr id="295" name="Google Shape;295;p2:notes"/>
          <p:cNvSpPr>
            <a:spLocks noGrp="1" noRot="1" noChangeAspect="1"/>
          </p:cNvSpPr>
          <p:nvPr>
            <p:ph type="sldImg" idx="2"/>
          </p:nvPr>
        </p:nvSpPr>
        <p:spPr>
          <a:xfrm>
            <a:off x="701675" y="900113"/>
            <a:ext cx="5454650" cy="306863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96" name="Google Shape;296;p2:notes"/>
          <p:cNvSpPr txBox="1">
            <a:spLocks noGrp="1"/>
          </p:cNvSpPr>
          <p:nvPr>
            <p:ph type="body" idx="1"/>
          </p:nvPr>
        </p:nvSpPr>
        <p:spPr>
          <a:xfrm>
            <a:off x="701040" y="4037013"/>
            <a:ext cx="5454650" cy="4206874"/>
          </a:xfrm>
          <a:prstGeom prst="rect">
            <a:avLst/>
          </a:prstGeom>
          <a:noFill/>
          <a:ln>
            <a:noFill/>
          </a:ln>
        </p:spPr>
        <p:txBody>
          <a:bodyPr spcFirstLastPara="1" wrap="square" lIns="93175" tIns="46575" rIns="93175" bIns="46575" anchor="t" anchorCtr="0">
            <a:noAutofit/>
          </a:bodyPr>
          <a:lstStyle/>
          <a:p>
            <a:pPr marL="0" lvl="0" indent="0" algn="l" rtl="0">
              <a:spcBef>
                <a:spcPts val="0"/>
              </a:spcBef>
              <a:spcAft>
                <a:spcPts val="0"/>
              </a:spcAft>
              <a:buClr>
                <a:schemeClr val="dk1"/>
              </a:buClr>
              <a:buSzPts val="1100"/>
              <a:buFont typeface="Arial"/>
              <a:buNone/>
            </a:pPr>
            <a:r>
              <a:rPr lang="en-US" sz="1200" b="1" dirty="0">
                <a:latin typeface="Calibri"/>
                <a:ea typeface="Calibri"/>
                <a:cs typeface="Calibri"/>
                <a:sym typeface="Calibri"/>
              </a:rPr>
              <a:t>TARGET OUTCOMES</a:t>
            </a:r>
            <a:endParaRPr sz="1200" b="1" dirty="0">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endParaRPr sz="1200" b="1" dirty="0">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r>
              <a:rPr lang="en-US" sz="1200" b="1" dirty="0">
                <a:latin typeface="Calibri"/>
                <a:ea typeface="Calibri"/>
                <a:cs typeface="Calibri"/>
                <a:sym typeface="Calibri"/>
              </a:rPr>
              <a:t>Time:</a:t>
            </a:r>
            <a:r>
              <a:rPr lang="en-US" sz="1200" dirty="0">
                <a:latin typeface="Calibri"/>
                <a:ea typeface="Calibri"/>
                <a:cs typeface="Calibri"/>
                <a:sym typeface="Calibri"/>
              </a:rPr>
              <a:t> 2 Minutes</a:t>
            </a:r>
            <a:endParaRPr sz="1200" dirty="0">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r>
              <a:rPr lang="en-US" sz="1200" b="1" dirty="0">
                <a:latin typeface="Calibri"/>
                <a:ea typeface="Calibri"/>
                <a:cs typeface="Calibri"/>
                <a:sym typeface="Calibri"/>
              </a:rPr>
              <a:t>Purpose: </a:t>
            </a:r>
            <a:r>
              <a:rPr lang="en-US" sz="1200" dirty="0">
                <a:latin typeface="Calibri"/>
                <a:ea typeface="Calibri"/>
                <a:cs typeface="Calibri"/>
                <a:sym typeface="Calibri"/>
              </a:rPr>
              <a:t>To prepare specialists to begin identifying how safety threats can be addressed through immediate safety planning and the use of available supports.</a:t>
            </a:r>
          </a:p>
          <a:p>
            <a:pPr marL="0" lvl="0" indent="0" algn="l" rtl="0">
              <a:spcBef>
                <a:spcPts val="0"/>
              </a:spcBef>
              <a:spcAft>
                <a:spcPts val="0"/>
              </a:spcAft>
              <a:buClr>
                <a:schemeClr val="dk1"/>
              </a:buClr>
              <a:buSzPts val="1100"/>
              <a:buFont typeface="Arial"/>
              <a:buNone/>
            </a:pPr>
            <a:endParaRPr lang="en-US" sz="1200" dirty="0">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r>
              <a:rPr lang="en-US" sz="1200" b="1" dirty="0">
                <a:latin typeface="Calibri"/>
                <a:ea typeface="Calibri"/>
                <a:cs typeface="Calibri"/>
                <a:sym typeface="Calibri"/>
              </a:rPr>
              <a:t>Paraphrase:</a:t>
            </a:r>
          </a:p>
          <a:p>
            <a:pPr marL="0" lvl="0" indent="0" algn="l" rtl="0">
              <a:spcBef>
                <a:spcPts val="0"/>
              </a:spcBef>
              <a:spcAft>
                <a:spcPts val="0"/>
              </a:spcAft>
              <a:buClr>
                <a:schemeClr val="dk1"/>
              </a:buClr>
              <a:buSzPts val="1100"/>
              <a:buFont typeface="Arial"/>
              <a:buNone/>
            </a:pPr>
            <a:r>
              <a:rPr lang="en-US" sz="1200" dirty="0">
                <a:latin typeface="Calibri"/>
                <a:ea typeface="Calibri"/>
                <a:cs typeface="Calibri"/>
                <a:sym typeface="Calibri"/>
              </a:rPr>
              <a:t>By the end of this section, Social Services Specialists will be able to:</a:t>
            </a:r>
          </a:p>
          <a:p>
            <a:pPr marL="171450" lvl="0" indent="-171450" algn="l" rtl="0">
              <a:spcBef>
                <a:spcPts val="0"/>
              </a:spcBef>
              <a:spcAft>
                <a:spcPts val="0"/>
              </a:spcAft>
              <a:buClr>
                <a:schemeClr val="dk1"/>
              </a:buClr>
              <a:buSzPts val="1100"/>
              <a:buFont typeface="Arial" panose="020B0604020202020204" pitchFamily="34" charset="0"/>
              <a:buChar char="•"/>
            </a:pPr>
            <a:r>
              <a:rPr lang="en-US" sz="1200" dirty="0">
                <a:latin typeface="Calibri"/>
                <a:ea typeface="Calibri"/>
                <a:cs typeface="Calibri"/>
                <a:sym typeface="Calibri"/>
              </a:rPr>
              <a:t>Understand how identifying how safety threats can be addressed through immediate safety planning.</a:t>
            </a:r>
          </a:p>
          <a:p>
            <a:pPr marL="171450" lvl="0" indent="-171450" algn="l" rtl="0">
              <a:spcBef>
                <a:spcPts val="0"/>
              </a:spcBef>
              <a:spcAft>
                <a:spcPts val="0"/>
              </a:spcAft>
              <a:buClr>
                <a:schemeClr val="dk1"/>
              </a:buClr>
              <a:buSzPts val="1100"/>
              <a:buFont typeface="Arial" panose="020B0604020202020204" pitchFamily="34" charset="0"/>
              <a:buChar char="•"/>
            </a:pPr>
            <a:r>
              <a:rPr lang="en-US" sz="1200" dirty="0">
                <a:latin typeface="Calibri"/>
                <a:ea typeface="Calibri"/>
                <a:cs typeface="Calibri"/>
                <a:sym typeface="Calibri"/>
              </a:rPr>
              <a:t>Apply the use of available supports.</a:t>
            </a:r>
          </a:p>
          <a:p>
            <a:pPr marL="0" lvl="0" indent="0" algn="l" rtl="0">
              <a:spcBef>
                <a:spcPts val="0"/>
              </a:spcBef>
              <a:spcAft>
                <a:spcPts val="0"/>
              </a:spcAft>
              <a:buClr>
                <a:schemeClr val="dk1"/>
              </a:buClr>
              <a:buSzPts val="1100"/>
              <a:buFont typeface="Arial"/>
              <a:buNone/>
            </a:pPr>
            <a:endParaRPr lang="en-US" sz="1200" dirty="0">
              <a:latin typeface="Calibri"/>
              <a:ea typeface="Calibri"/>
              <a:cs typeface="Calibri"/>
              <a:sym typeface="Calibri"/>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5"/>
        <p:cNvGrpSpPr/>
        <p:nvPr/>
      </p:nvGrpSpPr>
      <p:grpSpPr>
        <a:xfrm>
          <a:off x="0" y="0"/>
          <a:ext cx="0" cy="0"/>
          <a:chOff x="0" y="0"/>
          <a:chExt cx="0" cy="0"/>
        </a:xfrm>
      </p:grpSpPr>
      <p:sp>
        <p:nvSpPr>
          <p:cNvPr id="306" name="Google Shape;306;p3:notes"/>
          <p:cNvSpPr>
            <a:spLocks noGrp="1" noRot="1" noChangeAspect="1"/>
          </p:cNvSpPr>
          <p:nvPr>
            <p:ph type="sldImg" idx="2"/>
          </p:nvPr>
        </p:nvSpPr>
        <p:spPr>
          <a:xfrm>
            <a:off x="685800" y="904875"/>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07" name="Google Shape;307;p3:notes"/>
          <p:cNvSpPr txBox="1">
            <a:spLocks noGrp="1"/>
          </p:cNvSpPr>
          <p:nvPr>
            <p:ph type="body" idx="1"/>
          </p:nvPr>
        </p:nvSpPr>
        <p:spPr>
          <a:xfrm>
            <a:off x="685800" y="3990975"/>
            <a:ext cx="5486400" cy="4248150"/>
          </a:xfrm>
          <a:prstGeom prst="rect">
            <a:avLst/>
          </a:prstGeom>
          <a:noFill/>
          <a:ln>
            <a:noFill/>
          </a:ln>
        </p:spPr>
        <p:txBody>
          <a:bodyPr spcFirstLastPara="1" wrap="square" lIns="91425" tIns="45700" rIns="91425" bIns="45700" anchor="t" anchorCtr="0">
            <a:noAutofit/>
          </a:bodyPr>
          <a:lstStyle/>
          <a:p>
            <a:pPr marL="0" indent="0" rtl="0">
              <a:buNone/>
            </a:pPr>
            <a:r>
              <a:rPr lang="en-US" sz="1200" b="1" i="0" u="none" strike="noStrike" dirty="0">
                <a:solidFill>
                  <a:srgbClr val="000000"/>
                </a:solidFill>
                <a:effectLst/>
                <a:latin typeface="+mn-lt"/>
              </a:rPr>
              <a:t>IDENTIFYING SUPPORT NETWORKS</a:t>
            </a:r>
            <a:endParaRPr lang="en-US" b="1" dirty="0">
              <a:effectLst/>
              <a:latin typeface="+mn-lt"/>
            </a:endParaRPr>
          </a:p>
          <a:p>
            <a:pPr marL="0" indent="0">
              <a:buNone/>
            </a:pPr>
            <a:endParaRPr lang="en-US" b="0" dirty="0">
              <a:effectLst/>
              <a:latin typeface="+mn-lt"/>
            </a:endParaRPr>
          </a:p>
          <a:p>
            <a:pPr marL="0" indent="0" rtl="0">
              <a:buNone/>
            </a:pPr>
            <a:r>
              <a:rPr lang="en-US" sz="1200" b="1" i="0" u="none" strike="noStrike" dirty="0">
                <a:solidFill>
                  <a:srgbClr val="000000"/>
                </a:solidFill>
                <a:effectLst/>
                <a:latin typeface="+mn-lt"/>
              </a:rPr>
              <a:t>Time:</a:t>
            </a:r>
            <a:r>
              <a:rPr lang="en-US" sz="1200" b="0" i="0" u="none" strike="noStrike" dirty="0">
                <a:solidFill>
                  <a:srgbClr val="000000"/>
                </a:solidFill>
                <a:effectLst/>
                <a:latin typeface="+mn-lt"/>
              </a:rPr>
              <a:t> 20 minutes</a:t>
            </a:r>
            <a:endParaRPr lang="en-US" b="0" dirty="0">
              <a:effectLst/>
              <a:latin typeface="+mn-lt"/>
            </a:endParaRPr>
          </a:p>
          <a:p>
            <a:pPr marL="0" indent="0" rtl="0">
              <a:buNone/>
            </a:pPr>
            <a:r>
              <a:rPr lang="en-US" sz="1200" b="1" i="0" u="none" strike="noStrike" dirty="0">
                <a:solidFill>
                  <a:srgbClr val="000000"/>
                </a:solidFill>
                <a:effectLst/>
                <a:latin typeface="+mn-lt"/>
              </a:rPr>
              <a:t>Purpose: </a:t>
            </a:r>
            <a:r>
              <a:rPr lang="en-US" sz="1200" b="0" i="0" u="none" strike="noStrike" dirty="0">
                <a:solidFill>
                  <a:srgbClr val="000000"/>
                </a:solidFill>
                <a:effectLst/>
                <a:latin typeface="+mn-lt"/>
              </a:rPr>
              <a:t>To provide specialists with the opportunity to identify support networks and begin developing immediate safety actions to address identified threats to safety</a:t>
            </a:r>
            <a:endParaRPr lang="en-US" b="0" dirty="0">
              <a:effectLst/>
              <a:latin typeface="+mn-lt"/>
            </a:endParaRPr>
          </a:p>
          <a:p>
            <a:pPr marL="0" indent="0">
              <a:buNone/>
            </a:pPr>
            <a:endParaRPr lang="en-US" b="0" dirty="0">
              <a:effectLst/>
              <a:latin typeface="+mn-lt"/>
            </a:endParaRPr>
          </a:p>
          <a:p>
            <a:pPr marL="0" indent="0" rtl="0">
              <a:buNone/>
            </a:pPr>
            <a:r>
              <a:rPr lang="en-US" sz="1200" b="1" i="0" u="none" strike="noStrike" dirty="0">
                <a:solidFill>
                  <a:srgbClr val="000000"/>
                </a:solidFill>
                <a:effectLst/>
                <a:latin typeface="+mn-lt"/>
              </a:rPr>
              <a:t>Participant Manual: </a:t>
            </a:r>
            <a:r>
              <a:rPr lang="en-US" sz="1200" b="0" i="0" u="none" strike="noStrike" dirty="0">
                <a:solidFill>
                  <a:srgbClr val="000000"/>
                </a:solidFill>
                <a:effectLst/>
                <a:latin typeface="+mn-lt"/>
              </a:rPr>
              <a:t>Support Network Grid, SDM Safety Assessment Tool, Immediate Safety Plan </a:t>
            </a:r>
            <a:br>
              <a:rPr lang="en-US" b="0" dirty="0">
                <a:effectLst/>
                <a:latin typeface="+mn-lt"/>
              </a:rPr>
            </a:br>
            <a:endParaRPr lang="en-US" b="0" dirty="0">
              <a:effectLst/>
              <a:latin typeface="+mn-lt"/>
            </a:endParaRPr>
          </a:p>
          <a:p>
            <a:pPr marL="0" indent="0" rtl="0">
              <a:buNone/>
            </a:pPr>
            <a:r>
              <a:rPr lang="en-US" sz="1200" b="1" i="0" u="none" strike="noStrike" dirty="0">
                <a:solidFill>
                  <a:srgbClr val="000000"/>
                </a:solidFill>
                <a:effectLst/>
                <a:latin typeface="+mn-lt"/>
              </a:rPr>
              <a:t>Activity Set Up</a:t>
            </a:r>
            <a:endParaRPr lang="en-US" b="0" dirty="0">
              <a:effectLst/>
              <a:latin typeface="+mn-lt"/>
            </a:endParaRPr>
          </a:p>
          <a:p>
            <a:pPr marL="0" lvl="0" indent="0" rtl="0" fontAlgn="base">
              <a:buFont typeface="Arial" panose="020B0604020202020204" pitchFamily="34" charset="0"/>
              <a:buChar char="•"/>
            </a:pPr>
            <a:r>
              <a:rPr lang="en-US" sz="1200" b="0" i="0" u="none" strike="noStrike" dirty="0">
                <a:solidFill>
                  <a:srgbClr val="000000"/>
                </a:solidFill>
                <a:effectLst/>
                <a:latin typeface="+mn-lt"/>
              </a:rPr>
              <a:t>Participants remain in groups.</a:t>
            </a:r>
          </a:p>
          <a:p>
            <a:pPr marL="0" lvl="0" indent="0" rtl="0" fontAlgn="base">
              <a:buFont typeface="Arial" panose="020B0604020202020204" pitchFamily="34" charset="0"/>
              <a:buChar char="•"/>
            </a:pPr>
            <a:r>
              <a:rPr lang="en-US" sz="1200" b="0" i="0" u="none" strike="noStrike" dirty="0">
                <a:solidFill>
                  <a:srgbClr val="000000"/>
                </a:solidFill>
                <a:effectLst/>
                <a:latin typeface="+mn-lt"/>
              </a:rPr>
              <a:t>Materials:</a:t>
            </a:r>
          </a:p>
          <a:p>
            <a:pPr marL="0" lvl="1" indent="0" rtl="0" fontAlgn="base">
              <a:buFont typeface="Arial" panose="020B0604020202020204" pitchFamily="34" charset="0"/>
              <a:buChar char="•"/>
            </a:pPr>
            <a:r>
              <a:rPr lang="en-US" sz="1200" b="0" i="0" u="none" strike="noStrike" dirty="0">
                <a:solidFill>
                  <a:srgbClr val="000000"/>
                </a:solidFill>
                <a:effectLst/>
                <a:latin typeface="+mn-lt"/>
              </a:rPr>
              <a:t>Support Network Grid</a:t>
            </a:r>
          </a:p>
          <a:p>
            <a:pPr marL="0" lvl="1" indent="0" rtl="0" fontAlgn="base">
              <a:buFont typeface="Arial" panose="020B0604020202020204" pitchFamily="34" charset="0"/>
              <a:buChar char="•"/>
            </a:pPr>
            <a:r>
              <a:rPr lang="en-US" sz="1200" b="0" i="0" u="none" strike="noStrike" dirty="0">
                <a:solidFill>
                  <a:srgbClr val="000000"/>
                </a:solidFill>
                <a:effectLst/>
                <a:latin typeface="+mn-lt"/>
              </a:rPr>
              <a:t>Safety Assessment Tool</a:t>
            </a:r>
          </a:p>
          <a:p>
            <a:pPr marL="0" lvl="1" indent="0" rtl="0" fontAlgn="base">
              <a:buFont typeface="Arial" panose="020B0604020202020204" pitchFamily="34" charset="0"/>
              <a:buChar char="•"/>
            </a:pPr>
            <a:r>
              <a:rPr lang="en-US" sz="1200" b="0" i="0" u="none" strike="noStrike" dirty="0">
                <a:solidFill>
                  <a:srgbClr val="000000"/>
                </a:solidFill>
                <a:effectLst/>
                <a:latin typeface="+mn-lt"/>
              </a:rPr>
              <a:t>Case notes</a:t>
            </a:r>
            <a:br>
              <a:rPr lang="en-US" b="0" dirty="0">
                <a:effectLst/>
                <a:latin typeface="+mn-lt"/>
              </a:rPr>
            </a:br>
            <a:endParaRPr lang="en-US" b="0" dirty="0">
              <a:effectLst/>
              <a:latin typeface="+mn-lt"/>
            </a:endParaRPr>
          </a:p>
          <a:p>
            <a:pPr marL="0" indent="0" rtl="0">
              <a:buNone/>
            </a:pPr>
            <a:r>
              <a:rPr lang="en-US" sz="1200" b="1" i="0" u="none" strike="noStrike" dirty="0">
                <a:solidFill>
                  <a:srgbClr val="000000"/>
                </a:solidFill>
                <a:effectLst/>
                <a:latin typeface="+mn-lt"/>
              </a:rPr>
              <a:t>Activity Instructions</a:t>
            </a:r>
            <a:endParaRPr lang="en-US" b="0" dirty="0">
              <a:effectLst/>
              <a:latin typeface="+mn-lt"/>
            </a:endParaRPr>
          </a:p>
          <a:p>
            <a:pPr marL="228600" lvl="0" indent="-228600" rtl="0" fontAlgn="base">
              <a:buSzPct val="100000"/>
              <a:buFont typeface="+mj-lt"/>
              <a:buAutoNum type="arabicPeriod"/>
            </a:pPr>
            <a:r>
              <a:rPr lang="en-US" sz="1200" b="0" i="0" u="none" strike="noStrike" dirty="0">
                <a:solidFill>
                  <a:srgbClr val="000000"/>
                </a:solidFill>
                <a:effectLst/>
                <a:latin typeface="+mn-lt"/>
              </a:rPr>
              <a:t>Review the safety threats identified in section seven.</a:t>
            </a:r>
            <a:endParaRPr lang="en-US" sz="1200" b="1" i="0" u="none" strike="noStrike" dirty="0">
              <a:solidFill>
                <a:srgbClr val="000000"/>
              </a:solidFill>
              <a:effectLst/>
              <a:latin typeface="+mn-lt"/>
            </a:endParaRPr>
          </a:p>
          <a:p>
            <a:pPr marL="228600" lvl="0" indent="-228600" rtl="0" fontAlgn="base">
              <a:buSzPct val="100000"/>
              <a:buFont typeface="+mj-lt"/>
              <a:buAutoNum type="arabicPeriod"/>
            </a:pPr>
            <a:r>
              <a:rPr lang="en-US" sz="1200" b="0" i="0" u="none" strike="noStrike" dirty="0">
                <a:solidFill>
                  <a:srgbClr val="000000"/>
                </a:solidFill>
                <a:effectLst/>
                <a:latin typeface="+mn-lt"/>
              </a:rPr>
              <a:t>Identify:</a:t>
            </a:r>
            <a:endParaRPr lang="en-US" sz="1200" b="1" i="0" u="none" strike="noStrike" dirty="0">
              <a:solidFill>
                <a:srgbClr val="000000"/>
              </a:solidFill>
              <a:effectLst/>
              <a:latin typeface="+mn-lt"/>
            </a:endParaRPr>
          </a:p>
          <a:p>
            <a:pPr marL="685800" lvl="2" indent="-228600" rtl="0" fontAlgn="base">
              <a:buSzPct val="100000"/>
              <a:buFont typeface="Courier New" panose="02070309020205020404" pitchFamily="49" charset="0"/>
              <a:buChar char="o"/>
            </a:pPr>
            <a:r>
              <a:rPr lang="en-US" sz="1200" b="0" i="0" u="none" strike="noStrike" dirty="0">
                <a:solidFill>
                  <a:srgbClr val="000000"/>
                </a:solidFill>
                <a:effectLst/>
                <a:latin typeface="+mn-lt"/>
              </a:rPr>
              <a:t>Individuals who could be part of a support network</a:t>
            </a:r>
            <a:br>
              <a:rPr lang="en-US" sz="1200" b="1" i="0" u="none" strike="noStrike" dirty="0">
                <a:solidFill>
                  <a:srgbClr val="000000"/>
                </a:solidFill>
                <a:effectLst/>
                <a:latin typeface="+mn-lt"/>
              </a:rPr>
            </a:br>
            <a:r>
              <a:rPr lang="en-US" sz="1200" b="0" i="0" u="none" strike="noStrike" dirty="0">
                <a:solidFill>
                  <a:srgbClr val="000000"/>
                </a:solidFill>
                <a:effectLst/>
                <a:latin typeface="+mn-lt"/>
              </a:rPr>
              <a:t>(family, relatives, other supports)</a:t>
            </a:r>
          </a:p>
          <a:p>
            <a:pPr marL="228600" lvl="0" indent="-228600" rtl="0" fontAlgn="base">
              <a:buSzPct val="100000"/>
              <a:buFont typeface="+mj-lt"/>
              <a:buAutoNum type="arabicPeriod"/>
            </a:pPr>
            <a:r>
              <a:rPr lang="en-US" sz="1200" b="0" i="0" u="none" strike="noStrike" dirty="0">
                <a:solidFill>
                  <a:srgbClr val="000000"/>
                </a:solidFill>
                <a:effectLst/>
                <a:latin typeface="+mn-lt"/>
              </a:rPr>
              <a:t>For each threat to safety, determine:</a:t>
            </a:r>
            <a:endParaRPr lang="en-US" sz="1200" b="1" i="0" u="none" strike="noStrike" dirty="0">
              <a:solidFill>
                <a:srgbClr val="000000"/>
              </a:solidFill>
              <a:effectLst/>
              <a:latin typeface="+mn-lt"/>
            </a:endParaRPr>
          </a:p>
          <a:p>
            <a:pPr marL="685800" lvl="2" indent="-228600" rtl="0" fontAlgn="base">
              <a:buSzPct val="100000"/>
              <a:buFont typeface="Courier New" panose="02070309020205020404" pitchFamily="49" charset="0"/>
              <a:buChar char="o"/>
            </a:pPr>
            <a:r>
              <a:rPr lang="en-US" sz="1200" b="0" i="0" u="none" strike="noStrike" dirty="0">
                <a:solidFill>
                  <a:srgbClr val="000000"/>
                </a:solidFill>
                <a:effectLst/>
                <a:latin typeface="+mn-lt"/>
              </a:rPr>
              <a:t>What needs to happen immediately to manage that condition.</a:t>
            </a:r>
          </a:p>
          <a:p>
            <a:pPr marL="228600" lvl="0" indent="-228600" rtl="0" fontAlgn="base">
              <a:buSzPct val="100000"/>
              <a:buFont typeface="+mj-lt"/>
              <a:buAutoNum type="arabicPeriod"/>
            </a:pPr>
            <a:r>
              <a:rPr lang="en-US" sz="1200" b="0" i="0" u="none" strike="noStrike" dirty="0">
                <a:solidFill>
                  <a:srgbClr val="000000"/>
                </a:solidFill>
                <a:effectLst/>
                <a:latin typeface="+mn-lt"/>
              </a:rPr>
              <a:t>Begin outlining:</a:t>
            </a:r>
            <a:endParaRPr lang="en-US" sz="1200" b="1" i="0" u="none" strike="noStrike" dirty="0">
              <a:solidFill>
                <a:srgbClr val="000000"/>
              </a:solidFill>
              <a:effectLst/>
              <a:latin typeface="+mn-lt"/>
            </a:endParaRPr>
          </a:p>
          <a:p>
            <a:pPr marL="685800" lvl="2" indent="-228600" rtl="0" fontAlgn="base">
              <a:buSzPct val="100000"/>
              <a:buFont typeface="Courier New" panose="02070309020205020404" pitchFamily="49" charset="0"/>
              <a:buChar char="o"/>
            </a:pPr>
            <a:r>
              <a:rPr lang="en-US" sz="1200" b="0" i="0" u="none" strike="noStrike" dirty="0">
                <a:solidFill>
                  <a:srgbClr val="000000"/>
                </a:solidFill>
                <a:effectLst/>
                <a:latin typeface="+mn-lt"/>
              </a:rPr>
              <a:t>Specific, actionable safety steps.</a:t>
            </a:r>
          </a:p>
          <a:p>
            <a:pPr marL="685800" lvl="2" indent="-228600" rtl="0" fontAlgn="base">
              <a:buSzPct val="100000"/>
              <a:buFont typeface="Courier New" panose="02070309020205020404" pitchFamily="49" charset="0"/>
              <a:buChar char="o"/>
            </a:pPr>
            <a:r>
              <a:rPr lang="en-US" sz="1200" b="0" i="0" u="none" strike="noStrike" dirty="0">
                <a:solidFill>
                  <a:srgbClr val="000000"/>
                </a:solidFill>
                <a:effectLst/>
                <a:latin typeface="+mn-lt"/>
              </a:rPr>
              <a:t>Who is responsible for each step?</a:t>
            </a:r>
          </a:p>
          <a:p>
            <a:pPr marL="228600" lvl="0" indent="-228600" rtl="0" fontAlgn="base">
              <a:buSzPct val="100000"/>
              <a:buFont typeface="+mj-lt"/>
              <a:buAutoNum type="arabicPeriod"/>
            </a:pPr>
            <a:r>
              <a:rPr lang="en-US" sz="1200" b="0" i="0" u="none" strike="noStrike" dirty="0">
                <a:solidFill>
                  <a:srgbClr val="000000"/>
                </a:solidFill>
                <a:effectLst/>
                <a:latin typeface="+mn-lt"/>
              </a:rPr>
              <a:t>Be prepared to:</a:t>
            </a:r>
            <a:endParaRPr lang="en-US" sz="1200" b="1" i="0" u="none" strike="noStrike" dirty="0">
              <a:solidFill>
                <a:srgbClr val="000000"/>
              </a:solidFill>
              <a:effectLst/>
              <a:latin typeface="+mn-lt"/>
            </a:endParaRPr>
          </a:p>
          <a:p>
            <a:pPr marL="685800" lvl="2" indent="-228600" rtl="0" fontAlgn="base">
              <a:buSzPct val="100000"/>
              <a:buFont typeface="Courier New" panose="02070309020205020404" pitchFamily="49" charset="0"/>
              <a:buChar char="o"/>
            </a:pPr>
            <a:r>
              <a:rPr lang="en-US" sz="1200" b="0" i="0" u="none" strike="noStrike" dirty="0">
                <a:solidFill>
                  <a:srgbClr val="000000"/>
                </a:solidFill>
                <a:effectLst/>
                <a:latin typeface="+mn-lt"/>
              </a:rPr>
              <a:t>Share your plan.</a:t>
            </a:r>
          </a:p>
          <a:p>
            <a:pPr marL="685800" lvl="2" indent="-228600" rtl="0" fontAlgn="base">
              <a:buSzPct val="100000"/>
              <a:buFont typeface="Courier New" panose="02070309020205020404" pitchFamily="49" charset="0"/>
              <a:buChar char="o"/>
            </a:pPr>
            <a:r>
              <a:rPr lang="en-US" sz="1200" b="0" i="0" u="none" strike="noStrike" dirty="0">
                <a:solidFill>
                  <a:srgbClr val="000000"/>
                </a:solidFill>
                <a:effectLst/>
                <a:latin typeface="+mn-lt"/>
              </a:rPr>
              <a:t>Explain how it addresses the threats to safety.</a:t>
            </a:r>
          </a:p>
          <a:p>
            <a:pPr marL="0" indent="0" rtl="0">
              <a:buNone/>
            </a:pPr>
            <a:endParaRPr lang="en-US" sz="1200" b="1" i="0" u="none" strike="noStrike" dirty="0">
              <a:solidFill>
                <a:srgbClr val="000000"/>
              </a:solidFill>
              <a:effectLst/>
              <a:latin typeface="+mn-lt"/>
            </a:endParaRPr>
          </a:p>
          <a:p>
            <a:pPr marL="0" indent="0" rtl="0">
              <a:buNone/>
            </a:pPr>
            <a:r>
              <a:rPr lang="en-US" sz="1200" b="1" i="0" u="none" strike="noStrike" dirty="0">
                <a:solidFill>
                  <a:srgbClr val="000000"/>
                </a:solidFill>
                <a:effectLst/>
                <a:latin typeface="+mn-lt"/>
              </a:rPr>
              <a:t>Say:</a:t>
            </a:r>
            <a:endParaRPr lang="en-US" b="0" dirty="0">
              <a:effectLst/>
              <a:latin typeface="+mn-lt"/>
            </a:endParaRPr>
          </a:p>
          <a:p>
            <a:pPr marL="0" indent="0" rtl="0">
              <a:buNone/>
            </a:pPr>
            <a:r>
              <a:rPr lang="en-US" sz="1200" b="1" i="1" u="none" strike="noStrike" dirty="0">
                <a:solidFill>
                  <a:srgbClr val="000000"/>
                </a:solidFill>
                <a:effectLst/>
                <a:latin typeface="+mn-lt"/>
              </a:rPr>
              <a:t>You’ve identified the safety threats and determined the child’s safety status. Now, you will begin thinking about how to manage those safety threats.</a:t>
            </a:r>
            <a:endParaRPr lang="en-US" b="0" dirty="0">
              <a:effectLst/>
              <a:latin typeface="+mn-lt"/>
            </a:endParaRPr>
          </a:p>
          <a:p>
            <a:pPr marL="0" indent="0">
              <a:buNone/>
            </a:pPr>
            <a:endParaRPr lang="en-US" b="0" dirty="0">
              <a:effectLst/>
              <a:latin typeface="+mn-lt"/>
            </a:endParaRPr>
          </a:p>
          <a:p>
            <a:pPr marL="0" indent="0" rtl="0">
              <a:buNone/>
            </a:pPr>
            <a:r>
              <a:rPr lang="en-US" sz="1200" b="1" i="1" u="none" strike="noStrike" dirty="0">
                <a:solidFill>
                  <a:srgbClr val="000000"/>
                </a:solidFill>
                <a:effectLst/>
                <a:latin typeface="+mn-lt"/>
              </a:rPr>
              <a:t>Start by identifying who in this family or who is connected to it could be part of a support network. These are individuals who can help ensure the child’s safety. Then, for each safety threat, determine what needs to happen right now to address that condition.</a:t>
            </a:r>
            <a:endParaRPr lang="en-US" b="0" dirty="0">
              <a:effectLst/>
              <a:latin typeface="+mn-lt"/>
            </a:endParaRPr>
          </a:p>
          <a:p>
            <a:pPr marL="0" indent="0">
              <a:buNone/>
            </a:pPr>
            <a:endParaRPr lang="en-US" b="0" dirty="0">
              <a:effectLst/>
              <a:latin typeface="+mn-lt"/>
            </a:endParaRPr>
          </a:p>
          <a:p>
            <a:pPr marL="0" indent="0" rtl="0">
              <a:buNone/>
            </a:pPr>
            <a:r>
              <a:rPr lang="en-US" sz="1200" b="1" i="1" u="none" strike="noStrike" dirty="0">
                <a:solidFill>
                  <a:srgbClr val="000000"/>
                </a:solidFill>
                <a:effectLst/>
                <a:latin typeface="+mn-lt"/>
              </a:rPr>
              <a:t>Your plan should focus on immediate, specific actions. This is not about long-term services. It is about what needs to happen today or in the very near future to ensure the child’s safety.</a:t>
            </a:r>
            <a:endParaRPr lang="en-US" b="0" dirty="0">
              <a:effectLst/>
              <a:latin typeface="+mn-lt"/>
            </a:endParaRPr>
          </a:p>
          <a:p>
            <a:pPr marL="0" indent="0">
              <a:buNone/>
            </a:pPr>
            <a:endParaRPr lang="en-US" b="0" dirty="0">
              <a:effectLst/>
              <a:latin typeface="+mn-lt"/>
            </a:endParaRPr>
          </a:p>
          <a:p>
            <a:pPr marL="0" indent="0" rtl="0">
              <a:buNone/>
            </a:pPr>
            <a:r>
              <a:rPr lang="en-US" sz="1200" b="1" i="1" u="none" strike="noStrike" dirty="0">
                <a:solidFill>
                  <a:srgbClr val="000000"/>
                </a:solidFill>
                <a:effectLst/>
                <a:latin typeface="+mn-lt"/>
              </a:rPr>
              <a:t>As you build your plan, be clear about:</a:t>
            </a:r>
            <a:endParaRPr lang="en-US" b="0" dirty="0">
              <a:effectLst/>
              <a:latin typeface="+mn-lt"/>
            </a:endParaRPr>
          </a:p>
          <a:p>
            <a:pPr marL="0" lvl="0" indent="0" rtl="0" fontAlgn="base">
              <a:buFont typeface="Arial" panose="020B0604020202020204" pitchFamily="34" charset="0"/>
              <a:buChar char="•"/>
            </a:pPr>
            <a:r>
              <a:rPr lang="en-US" sz="1200" b="1" i="1" u="none" strike="noStrike" dirty="0">
                <a:solidFill>
                  <a:srgbClr val="000000"/>
                </a:solidFill>
                <a:effectLst/>
                <a:latin typeface="+mn-lt"/>
              </a:rPr>
              <a:t>What needs to happen?</a:t>
            </a:r>
          </a:p>
          <a:p>
            <a:pPr marL="0" lvl="0" indent="0" rtl="0" fontAlgn="base">
              <a:buFont typeface="Arial" panose="020B0604020202020204" pitchFamily="34" charset="0"/>
              <a:buChar char="•"/>
            </a:pPr>
            <a:r>
              <a:rPr lang="en-US" sz="1200" b="1" i="1" u="none" strike="noStrike" dirty="0">
                <a:solidFill>
                  <a:srgbClr val="000000"/>
                </a:solidFill>
                <a:effectLst/>
                <a:latin typeface="+mn-lt"/>
              </a:rPr>
              <a:t>Who will do it?</a:t>
            </a:r>
          </a:p>
          <a:p>
            <a:pPr marL="0" lvl="0" indent="0" rtl="0" fontAlgn="base">
              <a:buFont typeface="Arial" panose="020B0604020202020204" pitchFamily="34" charset="0"/>
              <a:buChar char="•"/>
            </a:pPr>
            <a:r>
              <a:rPr lang="en-US" sz="1200" b="1" i="1" u="none" strike="noStrike" dirty="0">
                <a:solidFill>
                  <a:srgbClr val="000000"/>
                </a:solidFill>
                <a:effectLst/>
                <a:latin typeface="+mn-lt"/>
              </a:rPr>
              <a:t>How does it directly address the threats to safety?</a:t>
            </a:r>
            <a:br>
              <a:rPr lang="en-US" b="0" dirty="0">
                <a:effectLst/>
                <a:latin typeface="+mn-lt"/>
              </a:rPr>
            </a:br>
            <a:endParaRPr lang="en-US" b="0" dirty="0">
              <a:effectLst/>
              <a:latin typeface="+mn-lt"/>
            </a:endParaRPr>
          </a:p>
          <a:p>
            <a:pPr marL="0" indent="0" rtl="0">
              <a:buNone/>
            </a:pPr>
            <a:r>
              <a:rPr lang="en-US" sz="1200" b="1" i="0" u="none" strike="noStrike" dirty="0">
                <a:solidFill>
                  <a:srgbClr val="000000"/>
                </a:solidFill>
                <a:effectLst/>
                <a:latin typeface="+mn-lt"/>
              </a:rPr>
              <a:t>Facilitator Notes:</a:t>
            </a:r>
            <a:endParaRPr lang="en-US" b="0" dirty="0">
              <a:effectLst/>
              <a:latin typeface="+mn-lt"/>
            </a:endParaRPr>
          </a:p>
          <a:p>
            <a:pPr marL="0" indent="0" rtl="0">
              <a:buNone/>
            </a:pPr>
            <a:r>
              <a:rPr lang="en-US" sz="1200" b="0" i="0" u="none" strike="noStrike" dirty="0">
                <a:solidFill>
                  <a:srgbClr val="000000"/>
                </a:solidFill>
                <a:effectLst/>
                <a:latin typeface="+mn-lt"/>
              </a:rPr>
              <a:t>DO NOT:</a:t>
            </a:r>
            <a:endParaRPr lang="en-US" b="0" dirty="0">
              <a:effectLst/>
              <a:latin typeface="+mn-lt"/>
            </a:endParaRPr>
          </a:p>
          <a:p>
            <a:pPr marL="0" lvl="0" indent="0" rtl="0" fontAlgn="base">
              <a:buFont typeface="Arial" panose="020B0604020202020204" pitchFamily="34" charset="0"/>
              <a:buChar char="•"/>
            </a:pPr>
            <a:r>
              <a:rPr lang="en-US" sz="1200" b="0" i="0" u="none" strike="noStrike" dirty="0">
                <a:solidFill>
                  <a:srgbClr val="000000"/>
                </a:solidFill>
                <a:effectLst/>
                <a:latin typeface="+mn-lt"/>
              </a:rPr>
              <a:t>Let plans become:</a:t>
            </a:r>
          </a:p>
          <a:p>
            <a:pPr marL="0" lvl="1" indent="0" rtl="0" fontAlgn="base">
              <a:buFont typeface="Arial" panose="020B0604020202020204" pitchFamily="34" charset="0"/>
              <a:buChar char="•"/>
            </a:pPr>
            <a:r>
              <a:rPr lang="en-US" sz="1200" b="0" i="0" u="none" strike="noStrike" dirty="0">
                <a:solidFill>
                  <a:srgbClr val="000000"/>
                </a:solidFill>
                <a:effectLst/>
                <a:latin typeface="+mn-lt"/>
              </a:rPr>
              <a:t>Vague</a:t>
            </a:r>
          </a:p>
          <a:p>
            <a:pPr marL="0" lvl="1" indent="0" rtl="0" fontAlgn="base">
              <a:buFont typeface="Arial" panose="020B0604020202020204" pitchFamily="34" charset="0"/>
              <a:buChar char="•"/>
            </a:pPr>
            <a:r>
              <a:rPr lang="en-US" sz="1200" b="0" i="0" u="none" strike="noStrike" dirty="0">
                <a:solidFill>
                  <a:srgbClr val="000000"/>
                </a:solidFill>
                <a:effectLst/>
                <a:latin typeface="+mn-lt"/>
              </a:rPr>
              <a:t>Service-based (therapy, referrals).</a:t>
            </a:r>
          </a:p>
          <a:p>
            <a:pPr marL="0" indent="0" rtl="0">
              <a:buNone/>
            </a:pPr>
            <a:r>
              <a:rPr lang="en-US" sz="1200" b="0" i="0" u="none" strike="noStrike" dirty="0">
                <a:solidFill>
                  <a:srgbClr val="000000"/>
                </a:solidFill>
                <a:effectLst/>
                <a:latin typeface="+mn-lt"/>
              </a:rPr>
              <a:t>DO:</a:t>
            </a:r>
            <a:endParaRPr lang="en-US" b="0" dirty="0">
              <a:effectLst/>
              <a:latin typeface="+mn-lt"/>
            </a:endParaRPr>
          </a:p>
          <a:p>
            <a:pPr marL="0" lvl="0" indent="0" rtl="0" fontAlgn="base">
              <a:buFont typeface="Arial" panose="020B0604020202020204" pitchFamily="34" charset="0"/>
              <a:buChar char="•"/>
            </a:pPr>
            <a:r>
              <a:rPr lang="en-US" sz="1200" b="0" i="0" u="none" strike="noStrike" dirty="0">
                <a:solidFill>
                  <a:srgbClr val="000000"/>
                </a:solidFill>
                <a:effectLst/>
                <a:latin typeface="+mn-lt"/>
              </a:rPr>
              <a:t>Push for what needs to happen today?</a:t>
            </a:r>
          </a:p>
          <a:p>
            <a:pPr marL="0" lvl="0" indent="0" rtl="0" fontAlgn="base">
              <a:buFont typeface="Arial" panose="020B0604020202020204" pitchFamily="34" charset="0"/>
              <a:buChar char="•"/>
            </a:pPr>
            <a:r>
              <a:rPr lang="en-US" sz="1200" b="0" i="0" u="none" strike="noStrike" dirty="0">
                <a:solidFill>
                  <a:srgbClr val="000000"/>
                </a:solidFill>
                <a:effectLst/>
                <a:latin typeface="+mn-lt"/>
              </a:rPr>
              <a:t>Ask the participants who will be responsible for each action?</a:t>
            </a:r>
          </a:p>
          <a:p>
            <a:pPr marL="0" lvl="0" indent="0" rtl="0" fontAlgn="base">
              <a:buFont typeface="Arial" panose="020B0604020202020204" pitchFamily="34" charset="0"/>
              <a:buChar char="•"/>
            </a:pPr>
            <a:r>
              <a:rPr lang="en-US" sz="1200" b="0" i="0" u="none" strike="noStrike" dirty="0">
                <a:solidFill>
                  <a:srgbClr val="000000"/>
                </a:solidFill>
                <a:effectLst/>
                <a:latin typeface="+mn-lt"/>
              </a:rPr>
              <a:t>Reinforce to the participants that the plan focuses on immediate safety.</a:t>
            </a:r>
          </a:p>
          <a:p>
            <a:pPr marL="0" indent="0">
              <a:buNone/>
            </a:pPr>
            <a:endParaRPr lang="en-US" b="0" dirty="0">
              <a:effectLst/>
              <a:latin typeface="+mn-lt"/>
            </a:endParaRPr>
          </a:p>
          <a:p>
            <a:pPr marL="0" indent="0" rtl="0">
              <a:buNone/>
            </a:pPr>
            <a:r>
              <a:rPr lang="en-US" sz="1200" b="0" i="0" u="none" strike="noStrike" dirty="0">
                <a:solidFill>
                  <a:srgbClr val="000000"/>
                </a:solidFill>
                <a:effectLst/>
                <a:latin typeface="+mn-lt"/>
              </a:rPr>
              <a:t>EXPECT:</a:t>
            </a:r>
            <a:endParaRPr lang="en-US" b="0" dirty="0">
              <a:effectLst/>
              <a:latin typeface="+mn-lt"/>
            </a:endParaRPr>
          </a:p>
          <a:p>
            <a:pPr marL="0" lvl="0" indent="0" rtl="0" fontAlgn="base">
              <a:buFont typeface="Arial" panose="020B0604020202020204" pitchFamily="34" charset="0"/>
              <a:buChar char="•"/>
            </a:pPr>
            <a:r>
              <a:rPr lang="en-US" sz="1200" b="0" i="0" u="none" strike="noStrike" dirty="0">
                <a:solidFill>
                  <a:srgbClr val="000000"/>
                </a:solidFill>
                <a:effectLst/>
                <a:latin typeface="+mn-lt"/>
              </a:rPr>
              <a:t>Participants may:</a:t>
            </a:r>
          </a:p>
          <a:p>
            <a:pPr marL="0" lvl="1" indent="0" rtl="0" fontAlgn="base">
              <a:buFont typeface="Arial" panose="020B0604020202020204" pitchFamily="34" charset="0"/>
              <a:buChar char="•"/>
            </a:pPr>
            <a:r>
              <a:rPr lang="en-US" sz="1200" b="0" i="0" u="none" strike="noStrike" dirty="0">
                <a:solidFill>
                  <a:srgbClr val="000000"/>
                </a:solidFill>
                <a:effectLst/>
                <a:latin typeface="+mn-lt"/>
              </a:rPr>
              <a:t>Default to services</a:t>
            </a:r>
          </a:p>
          <a:p>
            <a:pPr marL="0" lvl="1" indent="0" rtl="0" fontAlgn="base">
              <a:buFont typeface="Arial" panose="020B0604020202020204" pitchFamily="34" charset="0"/>
              <a:buChar char="•"/>
            </a:pPr>
            <a:r>
              <a:rPr lang="en-US" sz="1200" b="0" i="0" u="none" strike="noStrike" dirty="0">
                <a:solidFill>
                  <a:srgbClr val="000000"/>
                </a:solidFill>
                <a:effectLst/>
                <a:latin typeface="+mn-lt"/>
              </a:rPr>
              <a:t>Struggle with specificity</a:t>
            </a:r>
          </a:p>
          <a:p>
            <a:pPr marL="0" indent="0" rtl="0">
              <a:buNone/>
            </a:pPr>
            <a:r>
              <a:rPr lang="en-US" sz="1200" b="0" i="0" u="none" strike="noStrike" dirty="0">
                <a:solidFill>
                  <a:srgbClr val="000000"/>
                </a:solidFill>
                <a:effectLst/>
                <a:latin typeface="+mn-lt"/>
              </a:rPr>
              <a:t>Redirect to:</a:t>
            </a:r>
            <a:endParaRPr lang="en-US" b="0" dirty="0">
              <a:effectLst/>
              <a:latin typeface="+mn-lt"/>
            </a:endParaRPr>
          </a:p>
          <a:p>
            <a:pPr marL="0" lvl="0" indent="0" rtl="0" fontAlgn="base">
              <a:buFont typeface="Arial" panose="020B0604020202020204" pitchFamily="34" charset="0"/>
              <a:buChar char="•"/>
            </a:pPr>
            <a:r>
              <a:rPr lang="en-US" sz="1200" b="0" i="0" u="none" strike="noStrike" dirty="0">
                <a:solidFill>
                  <a:srgbClr val="000000"/>
                </a:solidFill>
                <a:effectLst/>
                <a:latin typeface="+mn-lt"/>
              </a:rPr>
              <a:t>Immediate actions</a:t>
            </a:r>
          </a:p>
          <a:p>
            <a:pPr marL="0" lvl="0" indent="0" rtl="0" fontAlgn="base">
              <a:buFont typeface="Arial" panose="020B0604020202020204" pitchFamily="34" charset="0"/>
              <a:buChar char="•"/>
            </a:pPr>
            <a:r>
              <a:rPr lang="en-US" sz="1200" b="0" i="0" u="none" strike="noStrike" dirty="0">
                <a:solidFill>
                  <a:srgbClr val="000000"/>
                </a:solidFill>
                <a:effectLst/>
                <a:latin typeface="+mn-lt"/>
              </a:rPr>
              <a:t>Real people who can help in the case immediately. </a:t>
            </a:r>
          </a:p>
          <a:p>
            <a:pPr marL="0" indent="0">
              <a:buNone/>
            </a:pPr>
            <a:endParaRPr lang="en-US" b="0" dirty="0">
              <a:effectLst/>
              <a:latin typeface="+mn-lt"/>
            </a:endParaRPr>
          </a:p>
          <a:p>
            <a:pPr marL="0" indent="0" rtl="0">
              <a:buNone/>
            </a:pPr>
            <a:r>
              <a:rPr lang="en-US" sz="1200" b="1" i="0" u="none" strike="noStrike" dirty="0">
                <a:solidFill>
                  <a:srgbClr val="000000"/>
                </a:solidFill>
                <a:effectLst/>
                <a:latin typeface="+mn-lt"/>
              </a:rPr>
              <a:t>Key Points</a:t>
            </a:r>
            <a:r>
              <a:rPr lang="en-US" sz="1200" b="0" i="0" u="none" strike="noStrike" dirty="0">
                <a:solidFill>
                  <a:srgbClr val="000000"/>
                </a:solidFill>
                <a:effectLst/>
                <a:latin typeface="+mn-lt"/>
              </a:rPr>
              <a:t> (ensure the following are covered):</a:t>
            </a:r>
            <a:endParaRPr lang="en-US" b="0" dirty="0">
              <a:effectLst/>
              <a:latin typeface="+mn-lt"/>
            </a:endParaRPr>
          </a:p>
          <a:p>
            <a:pPr marL="0" lvl="0" indent="0" rtl="0" fontAlgn="base">
              <a:buFont typeface="Arial" panose="020B0604020202020204" pitchFamily="34" charset="0"/>
              <a:buChar char="•"/>
            </a:pPr>
            <a:r>
              <a:rPr lang="en-US" sz="1200" b="0" i="0" u="none" strike="noStrike" dirty="0">
                <a:solidFill>
                  <a:srgbClr val="000000"/>
                </a:solidFill>
                <a:effectLst/>
                <a:latin typeface="+mn-lt"/>
              </a:rPr>
              <a:t>Safety plans must address threats to safety directly.</a:t>
            </a:r>
          </a:p>
          <a:p>
            <a:pPr marL="0" lvl="0" indent="0" rtl="0" fontAlgn="base">
              <a:buFont typeface="Arial" panose="020B0604020202020204" pitchFamily="34" charset="0"/>
              <a:buChar char="•"/>
            </a:pPr>
            <a:r>
              <a:rPr lang="en-US" sz="1200" b="0" i="0" u="none" strike="noStrike" dirty="0">
                <a:solidFill>
                  <a:srgbClr val="000000"/>
                </a:solidFill>
                <a:effectLst/>
                <a:latin typeface="+mn-lt"/>
              </a:rPr>
              <a:t>Actions must be:</a:t>
            </a:r>
          </a:p>
          <a:p>
            <a:pPr marL="0" lvl="1" indent="0" rtl="0" fontAlgn="base">
              <a:buFont typeface="Arial" panose="020B0604020202020204" pitchFamily="34" charset="0"/>
              <a:buChar char="•"/>
            </a:pPr>
            <a:r>
              <a:rPr lang="en-US" sz="1200" b="0" i="0" u="none" strike="noStrike" dirty="0">
                <a:solidFill>
                  <a:srgbClr val="000000"/>
                </a:solidFill>
                <a:effectLst/>
                <a:latin typeface="+mn-lt"/>
              </a:rPr>
              <a:t>Immediate</a:t>
            </a:r>
          </a:p>
          <a:p>
            <a:pPr marL="0" lvl="1" indent="0" rtl="0" fontAlgn="base">
              <a:buFont typeface="Arial" panose="020B0604020202020204" pitchFamily="34" charset="0"/>
              <a:buChar char="•"/>
            </a:pPr>
            <a:r>
              <a:rPr lang="en-US" sz="1200" b="0" i="0" u="none" strike="noStrike" dirty="0">
                <a:solidFill>
                  <a:srgbClr val="000000"/>
                </a:solidFill>
                <a:effectLst/>
                <a:latin typeface="+mn-lt"/>
              </a:rPr>
              <a:t>Specific</a:t>
            </a:r>
          </a:p>
          <a:p>
            <a:pPr marL="0" lvl="0" indent="0" rtl="0" fontAlgn="base">
              <a:buFont typeface="Arial" panose="020B0604020202020204" pitchFamily="34" charset="0"/>
              <a:buChar char="•"/>
            </a:pPr>
            <a:r>
              <a:rPr lang="en-US" sz="1200" b="0" i="0" u="none" strike="noStrike" dirty="0">
                <a:solidFill>
                  <a:srgbClr val="000000"/>
                </a:solidFill>
                <a:effectLst/>
                <a:latin typeface="+mn-lt"/>
              </a:rPr>
              <a:t>Support networks play a key role in safety.</a:t>
            </a:r>
          </a:p>
          <a:p>
            <a:pPr marL="0" lvl="0" indent="0" rtl="0" fontAlgn="base">
              <a:buFont typeface="Arial" panose="020B0604020202020204" pitchFamily="34" charset="0"/>
              <a:buChar char="•"/>
            </a:pPr>
            <a:r>
              <a:rPr lang="en-US" sz="1200" b="1" i="1" u="none" strike="noStrike" dirty="0">
                <a:solidFill>
                  <a:srgbClr val="000000"/>
                </a:solidFill>
                <a:effectLst/>
                <a:latin typeface="+mn-lt"/>
              </a:rPr>
              <a:t>No support network, no plan!</a:t>
            </a:r>
          </a:p>
          <a:p>
            <a:pPr marL="0" lvl="0" indent="0" rtl="0" fontAlgn="base">
              <a:buFont typeface="Arial" panose="020B0604020202020204" pitchFamily="34" charset="0"/>
              <a:buChar char="•"/>
            </a:pPr>
            <a:r>
              <a:rPr lang="en-US" sz="1200" b="0" i="0" u="none" strike="noStrike" dirty="0">
                <a:solidFill>
                  <a:srgbClr val="000000"/>
                </a:solidFill>
                <a:effectLst/>
                <a:latin typeface="+mn-lt"/>
              </a:rPr>
              <a:t>Plans are practical, not theoretical.</a:t>
            </a:r>
          </a:p>
          <a:p>
            <a:pPr marL="0" indent="0">
              <a:buNone/>
            </a:pPr>
            <a:endParaRPr lang="en-US" b="0" dirty="0">
              <a:effectLst/>
              <a:latin typeface="+mn-lt"/>
            </a:endParaRPr>
          </a:p>
          <a:p>
            <a:pPr marL="0" indent="0" rtl="0">
              <a:buNone/>
            </a:pPr>
            <a:r>
              <a:rPr lang="en-US" sz="1200" b="1" i="0" u="none" strike="noStrike" dirty="0">
                <a:solidFill>
                  <a:srgbClr val="000000"/>
                </a:solidFill>
                <a:effectLst/>
                <a:latin typeface="+mn-lt"/>
              </a:rPr>
              <a:t>Say:</a:t>
            </a:r>
            <a:endParaRPr lang="en-US" b="0" dirty="0">
              <a:effectLst/>
              <a:latin typeface="+mn-lt"/>
            </a:endParaRPr>
          </a:p>
          <a:p>
            <a:pPr marL="0" indent="0" rtl="0">
              <a:buNone/>
            </a:pPr>
            <a:r>
              <a:rPr lang="en-US" sz="1200" b="1" i="1" u="none" strike="noStrike" dirty="0">
                <a:solidFill>
                  <a:srgbClr val="000000"/>
                </a:solidFill>
                <a:effectLst/>
                <a:latin typeface="+mn-lt"/>
              </a:rPr>
              <a:t>We’ve identified how to address safety. Next, we’ll close out the day by reflecting on what you’ve learned and how this applies moving forward.</a:t>
            </a:r>
            <a:endParaRPr lang="en-US" b="0" dirty="0">
              <a:effectLst/>
              <a:latin typeface="+mn-lt"/>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928688"/>
            <a:ext cx="5486400" cy="3086100"/>
          </a:xfrm>
        </p:spPr>
      </p:sp>
      <p:sp>
        <p:nvSpPr>
          <p:cNvPr id="3" name="Notes Placeholder 2"/>
          <p:cNvSpPr>
            <a:spLocks noGrp="1"/>
          </p:cNvSpPr>
          <p:nvPr>
            <p:ph type="body" idx="1"/>
          </p:nvPr>
        </p:nvSpPr>
        <p:spPr/>
        <p:txBody>
          <a:bodyPr/>
          <a:lstStyle/>
          <a:p>
            <a:pPr marL="0" indent="0" rtl="0">
              <a:buNone/>
            </a:pPr>
            <a:r>
              <a:rPr lang="en-US" sz="1200" b="1" i="0" u="none" strike="noStrike" dirty="0">
                <a:solidFill>
                  <a:srgbClr val="000000"/>
                </a:solidFill>
                <a:effectLst/>
                <a:latin typeface="+mn-lt"/>
              </a:rPr>
              <a:t>REFLECTING ON DECISION-MAKING &amp; PLANNING FOR NEXT STEPS</a:t>
            </a:r>
            <a:endParaRPr lang="en-US" b="1" dirty="0">
              <a:effectLst/>
              <a:latin typeface="+mn-lt"/>
            </a:endParaRPr>
          </a:p>
          <a:p>
            <a:pPr marL="0" indent="0" rtl="0">
              <a:buNone/>
            </a:pPr>
            <a:endParaRPr lang="en-US" sz="1200" b="1" i="0" u="none" strike="noStrike" dirty="0">
              <a:solidFill>
                <a:srgbClr val="000000"/>
              </a:solidFill>
              <a:effectLst/>
              <a:latin typeface="+mn-lt"/>
            </a:endParaRPr>
          </a:p>
          <a:p>
            <a:pPr marL="0" indent="0" rtl="0">
              <a:buNone/>
            </a:pPr>
            <a:r>
              <a:rPr lang="en-US" sz="1200" b="1" i="0" u="none" strike="noStrike" dirty="0">
                <a:solidFill>
                  <a:srgbClr val="000000"/>
                </a:solidFill>
                <a:effectLst/>
                <a:latin typeface="+mn-lt"/>
              </a:rPr>
              <a:t>Time:</a:t>
            </a:r>
            <a:r>
              <a:rPr lang="en-US" sz="1200" b="0" i="0" u="none" strike="noStrike" dirty="0">
                <a:solidFill>
                  <a:srgbClr val="000000"/>
                </a:solidFill>
                <a:effectLst/>
                <a:latin typeface="+mn-lt"/>
              </a:rPr>
              <a:t> 15 minutes</a:t>
            </a:r>
            <a:endParaRPr lang="en-US" b="0" dirty="0">
              <a:effectLst/>
              <a:latin typeface="+mn-lt"/>
            </a:endParaRPr>
          </a:p>
          <a:p>
            <a:pPr marL="0" indent="0" rtl="0">
              <a:buNone/>
            </a:pPr>
            <a:r>
              <a:rPr lang="en-US" sz="1200" b="1" i="0" u="none" strike="noStrike" dirty="0">
                <a:solidFill>
                  <a:srgbClr val="000000"/>
                </a:solidFill>
                <a:effectLst/>
                <a:latin typeface="+mn-lt"/>
              </a:rPr>
              <a:t>Purpose: </a:t>
            </a:r>
            <a:r>
              <a:rPr lang="en-US" sz="1200" b="0" i="0" u="none" strike="noStrike" dirty="0">
                <a:solidFill>
                  <a:srgbClr val="000000"/>
                </a:solidFill>
                <a:effectLst/>
                <a:latin typeface="+mn-lt"/>
              </a:rPr>
              <a:t>To provide structured reflection on decision-making and safety planning, reinforce key concepts from the day, and prepare participants for continued investigation work on Day 4</a:t>
            </a:r>
            <a:endParaRPr lang="en-US" b="1" dirty="0">
              <a:effectLst/>
              <a:latin typeface="+mn-lt"/>
            </a:endParaRPr>
          </a:p>
          <a:p>
            <a:pPr marL="0" indent="0" rtl="0">
              <a:buNone/>
            </a:pPr>
            <a:endParaRPr lang="en-US" sz="1200" b="1" i="0" u="none" strike="noStrike" dirty="0">
              <a:solidFill>
                <a:srgbClr val="000000"/>
              </a:solidFill>
              <a:effectLst/>
              <a:latin typeface="+mn-lt"/>
            </a:endParaRPr>
          </a:p>
          <a:p>
            <a:pPr marL="0" indent="0" rtl="0">
              <a:buNone/>
            </a:pPr>
            <a:r>
              <a:rPr lang="en-US" sz="1200" b="1" i="0" u="none" strike="noStrike" dirty="0">
                <a:solidFill>
                  <a:srgbClr val="000000"/>
                </a:solidFill>
                <a:effectLst/>
                <a:latin typeface="+mn-lt"/>
              </a:rPr>
              <a:t>Facilitator Notes:</a:t>
            </a:r>
            <a:endParaRPr lang="en-US" b="1" dirty="0">
              <a:effectLst/>
              <a:latin typeface="+mn-lt"/>
            </a:endParaRPr>
          </a:p>
          <a:p>
            <a:pPr marL="171450" lvl="0" indent="-171450" rtl="0" fontAlgn="base">
              <a:buFont typeface="Arial" panose="020B0604020202020204" pitchFamily="34" charset="0"/>
              <a:buChar char="•"/>
            </a:pPr>
            <a:r>
              <a:rPr lang="en-US" sz="1200" b="0" i="0" u="none" strike="noStrike" dirty="0">
                <a:solidFill>
                  <a:srgbClr val="000000"/>
                </a:solidFill>
                <a:effectLst/>
                <a:latin typeface="+mn-lt"/>
              </a:rPr>
              <a:t>Keep the tone reflective and encouraging.</a:t>
            </a:r>
          </a:p>
          <a:p>
            <a:pPr marL="171450" lvl="0" indent="-171450" rtl="0" fontAlgn="base">
              <a:buFont typeface="Arial" panose="020B0604020202020204" pitchFamily="34" charset="0"/>
              <a:buChar char="•"/>
            </a:pPr>
            <a:r>
              <a:rPr lang="en-US" sz="1200" b="0" i="0" u="none" strike="noStrike" dirty="0">
                <a:solidFill>
                  <a:srgbClr val="000000"/>
                </a:solidFill>
                <a:effectLst/>
                <a:latin typeface="+mn-lt"/>
              </a:rPr>
              <a:t>Do not introduce new instructional content.</a:t>
            </a:r>
          </a:p>
          <a:p>
            <a:pPr marL="171450" lvl="0" indent="-171450" rtl="0" fontAlgn="base">
              <a:buFont typeface="Arial" panose="020B0604020202020204" pitchFamily="34" charset="0"/>
              <a:buChar char="•"/>
            </a:pPr>
            <a:r>
              <a:rPr lang="en-US" sz="1200" b="0" i="0" u="none" strike="noStrike" dirty="0">
                <a:solidFill>
                  <a:srgbClr val="000000"/>
                </a:solidFill>
                <a:effectLst/>
                <a:latin typeface="+mn-lt"/>
              </a:rPr>
              <a:t>Reinforce participants' confidence in the investigative process rather than arriving at the "right" answer.</a:t>
            </a:r>
          </a:p>
          <a:p>
            <a:pPr marL="171450" lvl="0" indent="-171450" rtl="0" fontAlgn="base">
              <a:buFont typeface="Arial" panose="020B0604020202020204" pitchFamily="34" charset="0"/>
              <a:buChar char="•"/>
            </a:pPr>
            <a:r>
              <a:rPr lang="en-US" sz="1200" b="0" i="0" u="none" strike="noStrike" dirty="0">
                <a:solidFill>
                  <a:srgbClr val="000000"/>
                </a:solidFill>
                <a:effectLst/>
                <a:latin typeface="+mn-lt"/>
              </a:rPr>
              <a:t>Highlight growth in participants' thinking throughout the day.</a:t>
            </a:r>
          </a:p>
          <a:p>
            <a:pPr marL="171450" lvl="0" indent="-171450" rtl="0" fontAlgn="base">
              <a:buFont typeface="Arial" panose="020B0604020202020204" pitchFamily="34" charset="0"/>
              <a:buChar char="•"/>
            </a:pPr>
            <a:r>
              <a:rPr lang="en-US" sz="1200" b="0" i="0" u="none" strike="noStrike" dirty="0">
                <a:solidFill>
                  <a:srgbClr val="000000"/>
                </a:solidFill>
                <a:effectLst/>
                <a:latin typeface="+mn-lt"/>
              </a:rPr>
              <a:t>End the day with a clear transition into Day 4.</a:t>
            </a:r>
          </a:p>
          <a:p>
            <a:pPr marL="0" indent="0" rtl="0">
              <a:buNone/>
            </a:pPr>
            <a:endParaRPr lang="en-US" sz="1200" b="1" i="0" u="none" strike="noStrike" dirty="0">
              <a:solidFill>
                <a:srgbClr val="000000"/>
              </a:solidFill>
              <a:effectLst/>
              <a:latin typeface="+mn-lt"/>
            </a:endParaRPr>
          </a:p>
          <a:p>
            <a:pPr marL="0" indent="0" rtl="0">
              <a:buNone/>
            </a:pPr>
            <a:r>
              <a:rPr lang="en-US" sz="1200" b="1" i="0" u="none" strike="noStrike" dirty="0">
                <a:solidFill>
                  <a:srgbClr val="000000"/>
                </a:solidFill>
                <a:effectLst/>
                <a:latin typeface="+mn-lt"/>
              </a:rPr>
              <a:t>Activity Set Up:</a:t>
            </a:r>
            <a:endParaRPr lang="en-US" b="1" dirty="0">
              <a:effectLst/>
              <a:latin typeface="+mn-lt"/>
            </a:endParaRPr>
          </a:p>
          <a:p>
            <a:pPr marL="0" indent="0" rtl="0">
              <a:buNone/>
            </a:pPr>
            <a:r>
              <a:rPr lang="en-US" sz="1200" b="0" i="0" u="none" strike="noStrike" dirty="0">
                <a:solidFill>
                  <a:srgbClr val="000000"/>
                </a:solidFill>
                <a:effectLst/>
                <a:latin typeface="+mn-lt"/>
              </a:rPr>
              <a:t>Post six reflection posters around the room with one question on each:</a:t>
            </a:r>
            <a:endParaRPr lang="en-US" b="0" dirty="0">
              <a:effectLst/>
              <a:latin typeface="+mn-lt"/>
            </a:endParaRPr>
          </a:p>
          <a:p>
            <a:pPr marL="171450" lvl="0" indent="-171450" rtl="0" fontAlgn="base">
              <a:buFont typeface="Arial" panose="020B0604020202020204" pitchFamily="34" charset="0"/>
              <a:buChar char="•"/>
            </a:pPr>
            <a:r>
              <a:rPr lang="en-US" sz="1200" b="1" i="0" u="none" strike="noStrike" dirty="0">
                <a:solidFill>
                  <a:srgbClr val="000000"/>
                </a:solidFill>
                <a:effectLst/>
                <a:latin typeface="+mn-lt"/>
              </a:rPr>
              <a:t>What part of today's process felt most challenging?</a:t>
            </a:r>
            <a:endParaRPr lang="en-US" sz="1200" b="0" i="0" u="none" strike="noStrike" dirty="0">
              <a:solidFill>
                <a:srgbClr val="000000"/>
              </a:solidFill>
              <a:effectLst/>
              <a:latin typeface="+mn-lt"/>
            </a:endParaRPr>
          </a:p>
          <a:p>
            <a:pPr marL="171450" lvl="0" indent="-171450" rtl="0" fontAlgn="base">
              <a:buFont typeface="Arial" panose="020B0604020202020204" pitchFamily="34" charset="0"/>
              <a:buChar char="•"/>
            </a:pPr>
            <a:r>
              <a:rPr lang="en-US" sz="1200" b="1" i="0" u="none" strike="noStrike" dirty="0">
                <a:solidFill>
                  <a:srgbClr val="000000"/>
                </a:solidFill>
                <a:effectLst/>
                <a:latin typeface="+mn-lt"/>
              </a:rPr>
              <a:t>What part of the process felt most clear?</a:t>
            </a:r>
            <a:endParaRPr lang="en-US" sz="1200" b="0" i="0" u="none" strike="noStrike" dirty="0">
              <a:solidFill>
                <a:srgbClr val="000000"/>
              </a:solidFill>
              <a:effectLst/>
              <a:latin typeface="+mn-lt"/>
            </a:endParaRPr>
          </a:p>
          <a:p>
            <a:pPr marL="171450" lvl="0" indent="-171450" rtl="0" fontAlgn="base">
              <a:buFont typeface="Arial" panose="020B0604020202020204" pitchFamily="34" charset="0"/>
              <a:buChar char="•"/>
            </a:pPr>
            <a:r>
              <a:rPr lang="en-US" sz="1200" b="1" i="0" u="none" strike="noStrike" dirty="0">
                <a:solidFill>
                  <a:srgbClr val="000000"/>
                </a:solidFill>
                <a:effectLst/>
                <a:latin typeface="+mn-lt"/>
              </a:rPr>
              <a:t>How did identifying threats to safety impact your thinking?</a:t>
            </a:r>
            <a:endParaRPr lang="en-US" sz="1200" b="0" i="0" u="none" strike="noStrike" dirty="0">
              <a:solidFill>
                <a:srgbClr val="000000"/>
              </a:solidFill>
              <a:effectLst/>
              <a:latin typeface="+mn-lt"/>
            </a:endParaRPr>
          </a:p>
          <a:p>
            <a:pPr marL="171450" lvl="0" indent="-171450" rtl="0" fontAlgn="base">
              <a:buFont typeface="Arial" panose="020B0604020202020204" pitchFamily="34" charset="0"/>
              <a:buChar char="•"/>
            </a:pPr>
            <a:r>
              <a:rPr lang="en-US" sz="1200" b="1" i="0" u="none" strike="noStrike" dirty="0">
                <a:solidFill>
                  <a:srgbClr val="000000"/>
                </a:solidFill>
                <a:effectLst/>
                <a:latin typeface="+mn-lt"/>
              </a:rPr>
              <a:t>What helped you make your safety decision?</a:t>
            </a:r>
            <a:endParaRPr lang="en-US" sz="1200" b="0" i="0" u="none" strike="noStrike" dirty="0">
              <a:solidFill>
                <a:srgbClr val="000000"/>
              </a:solidFill>
              <a:effectLst/>
              <a:latin typeface="+mn-lt"/>
            </a:endParaRPr>
          </a:p>
          <a:p>
            <a:pPr marL="171450" lvl="0" indent="-171450" rtl="0" fontAlgn="base">
              <a:buFont typeface="Arial" panose="020B0604020202020204" pitchFamily="34" charset="0"/>
              <a:buChar char="•"/>
            </a:pPr>
            <a:r>
              <a:rPr lang="en-US" sz="1200" b="1" i="0" u="none" strike="noStrike" dirty="0">
                <a:solidFill>
                  <a:srgbClr val="000000"/>
                </a:solidFill>
                <a:effectLst/>
                <a:latin typeface="+mn-lt"/>
              </a:rPr>
              <a:t>What was challenging about creating immediate safety actions?</a:t>
            </a:r>
            <a:endParaRPr lang="en-US" sz="1200" b="0" i="0" u="none" strike="noStrike" dirty="0">
              <a:solidFill>
                <a:srgbClr val="000000"/>
              </a:solidFill>
              <a:effectLst/>
              <a:latin typeface="+mn-lt"/>
            </a:endParaRPr>
          </a:p>
          <a:p>
            <a:pPr marL="171450" lvl="0" indent="-171450" rtl="0" fontAlgn="base">
              <a:buFont typeface="Arial" panose="020B0604020202020204" pitchFamily="34" charset="0"/>
              <a:buChar char="•"/>
            </a:pPr>
            <a:r>
              <a:rPr lang="en-US" sz="1200" b="1" i="0" u="none" strike="noStrike" dirty="0">
                <a:solidFill>
                  <a:srgbClr val="000000"/>
                </a:solidFill>
                <a:effectLst/>
                <a:latin typeface="+mn-lt"/>
              </a:rPr>
              <a:t>How did the support network influence your plan?</a:t>
            </a:r>
            <a:endParaRPr lang="en-US" sz="1200" b="0" i="0" u="none" strike="noStrike" dirty="0">
              <a:solidFill>
                <a:srgbClr val="000000"/>
              </a:solidFill>
              <a:effectLst/>
              <a:latin typeface="+mn-lt"/>
            </a:endParaRPr>
          </a:p>
          <a:p>
            <a:pPr marL="0" indent="0" rtl="0">
              <a:buNone/>
            </a:pPr>
            <a:r>
              <a:rPr lang="en-US" sz="1200" b="0" i="0" u="none" strike="noStrike" dirty="0">
                <a:solidFill>
                  <a:srgbClr val="000000"/>
                </a:solidFill>
                <a:effectLst/>
                <a:latin typeface="+mn-lt"/>
              </a:rPr>
              <a:t>Provide each participant with six sticky notes and a marker.</a:t>
            </a:r>
            <a:endParaRPr lang="en-US" b="0" dirty="0">
              <a:effectLst/>
              <a:latin typeface="+mn-lt"/>
            </a:endParaRPr>
          </a:p>
          <a:p>
            <a:pPr marL="0" indent="0" rtl="0">
              <a:buNone/>
            </a:pPr>
            <a:endParaRPr lang="en-US" sz="1200" b="1" i="0" u="none" strike="noStrike" dirty="0">
              <a:solidFill>
                <a:srgbClr val="000000"/>
              </a:solidFill>
              <a:effectLst/>
              <a:latin typeface="+mn-lt"/>
            </a:endParaRPr>
          </a:p>
          <a:p>
            <a:pPr marL="0" indent="0" rtl="0">
              <a:buNone/>
            </a:pPr>
            <a:r>
              <a:rPr lang="en-US" sz="1200" b="1" i="0" u="none" strike="noStrike" dirty="0">
                <a:solidFill>
                  <a:srgbClr val="000000"/>
                </a:solidFill>
                <a:effectLst/>
                <a:latin typeface="+mn-lt"/>
              </a:rPr>
              <a:t>Activity Instructions:</a:t>
            </a:r>
            <a:endParaRPr lang="en-US" b="1" dirty="0">
              <a:effectLst/>
              <a:latin typeface="+mn-lt"/>
            </a:endParaRPr>
          </a:p>
          <a:p>
            <a:pPr marL="228600" lvl="0" indent="-228600" rtl="0" fontAlgn="base">
              <a:buSzPct val="100000"/>
              <a:buFont typeface="+mj-lt"/>
              <a:buAutoNum type="arabicPeriod"/>
            </a:pPr>
            <a:r>
              <a:rPr lang="en-US" sz="1200" b="0" i="0" u="none" strike="noStrike" dirty="0">
                <a:solidFill>
                  <a:srgbClr val="000000"/>
                </a:solidFill>
                <a:effectLst/>
                <a:latin typeface="+mn-lt"/>
              </a:rPr>
              <a:t>Participants will begin by standing and moving freely around the room.</a:t>
            </a:r>
          </a:p>
          <a:p>
            <a:pPr marL="228600" lvl="0" indent="-228600" rtl="0" fontAlgn="base">
              <a:buSzPct val="100000"/>
              <a:buFont typeface="+mj-lt"/>
              <a:buAutoNum type="arabicPeriod"/>
            </a:pPr>
            <a:r>
              <a:rPr lang="en-US" sz="1200" b="0" i="0" u="none" strike="noStrike" dirty="0">
                <a:solidFill>
                  <a:srgbClr val="000000"/>
                </a:solidFill>
                <a:effectLst/>
                <a:latin typeface="+mn-lt"/>
              </a:rPr>
              <a:t>At each reflection poster, participants will write one response on a sticky note and place it on the chart.</a:t>
            </a:r>
          </a:p>
          <a:p>
            <a:pPr marL="228600" lvl="0" indent="-228600" rtl="0" fontAlgn="base">
              <a:buSzPct val="100000"/>
              <a:buFont typeface="+mj-lt"/>
              <a:buAutoNum type="arabicPeriod"/>
            </a:pPr>
            <a:r>
              <a:rPr lang="en-US" sz="1200" b="0" i="0" u="none" strike="noStrike" dirty="0">
                <a:solidFill>
                  <a:srgbClr val="000000"/>
                </a:solidFill>
                <a:effectLst/>
                <a:latin typeface="+mn-lt"/>
              </a:rPr>
              <a:t>Participants should rotate until they have responded to each reflection question.</a:t>
            </a:r>
          </a:p>
          <a:p>
            <a:pPr marL="228600" lvl="0" indent="-228600" rtl="0" fontAlgn="base">
              <a:buSzPct val="100000"/>
              <a:buFont typeface="+mj-lt"/>
              <a:buAutoNum type="arabicPeriod"/>
            </a:pPr>
            <a:r>
              <a:rPr lang="en-US" sz="1200" b="0" i="0" u="none" strike="noStrike" dirty="0">
                <a:solidFill>
                  <a:srgbClr val="000000"/>
                </a:solidFill>
                <a:effectLst/>
                <a:latin typeface="+mn-lt"/>
              </a:rPr>
              <a:t>Once everyone has finished, participants will return to their seats.</a:t>
            </a:r>
          </a:p>
          <a:p>
            <a:pPr marL="228600" lvl="0" indent="-228600" rtl="0" fontAlgn="base">
              <a:buSzPct val="100000"/>
              <a:buFont typeface="+mj-lt"/>
              <a:buAutoNum type="arabicPeriod"/>
            </a:pPr>
            <a:r>
              <a:rPr lang="en-US" sz="1200" b="0" i="0" u="none" strike="noStrike" dirty="0">
                <a:solidFill>
                  <a:srgbClr val="000000"/>
                </a:solidFill>
                <a:effectLst/>
                <a:latin typeface="+mn-lt"/>
              </a:rPr>
              <a:t>The facilitator will review common themes from each poster and lead a brief whole-group discussion highlighting key learning from the day.</a:t>
            </a:r>
          </a:p>
          <a:p>
            <a:pPr marL="0" indent="0" rtl="0">
              <a:buNone/>
            </a:pPr>
            <a:endParaRPr lang="en-US" sz="1200" b="1" i="0" u="none" strike="noStrike" dirty="0">
              <a:solidFill>
                <a:srgbClr val="000000"/>
              </a:solidFill>
              <a:effectLst/>
              <a:latin typeface="+mn-lt"/>
            </a:endParaRPr>
          </a:p>
          <a:p>
            <a:pPr marL="0" indent="0" rtl="0">
              <a:buNone/>
            </a:pPr>
            <a:r>
              <a:rPr lang="en-US" sz="1200" b="1" i="0" u="none" strike="noStrike" dirty="0">
                <a:solidFill>
                  <a:srgbClr val="000000"/>
                </a:solidFill>
                <a:effectLst/>
                <a:latin typeface="+mn-lt"/>
              </a:rPr>
              <a:t>Say:</a:t>
            </a:r>
            <a:endParaRPr lang="en-US" b="1" dirty="0">
              <a:effectLst/>
              <a:latin typeface="+mn-lt"/>
            </a:endParaRPr>
          </a:p>
          <a:p>
            <a:pPr marL="0" indent="0" rtl="0">
              <a:buNone/>
            </a:pPr>
            <a:r>
              <a:rPr lang="en-US" sz="1200" b="1" i="1" u="none" strike="noStrike" dirty="0">
                <a:solidFill>
                  <a:srgbClr val="000000"/>
                </a:solidFill>
                <a:effectLst/>
                <a:latin typeface="+mn-lt"/>
              </a:rPr>
              <a:t>Today, you've worked through the investigation process from gathering information to making decisions and beginning to plan for safety. As specialists, you gathered information from multiple sources, including the child, caregiver, and collateral contacts. You used that information to identify safety threats and determine the child's safety status. </a:t>
            </a:r>
            <a:endParaRPr lang="en-US" b="0" dirty="0">
              <a:effectLst/>
              <a:latin typeface="+mn-lt"/>
            </a:endParaRPr>
          </a:p>
          <a:p>
            <a:pPr marL="0" indent="0" rtl="0">
              <a:buNone/>
            </a:pPr>
            <a:endParaRPr lang="en-US" sz="1200" b="1" i="1" u="none" strike="noStrike" dirty="0">
              <a:solidFill>
                <a:srgbClr val="000000"/>
              </a:solidFill>
              <a:effectLst/>
              <a:latin typeface="+mn-lt"/>
            </a:endParaRPr>
          </a:p>
          <a:p>
            <a:pPr marL="0" indent="0" rtl="0">
              <a:buNone/>
            </a:pPr>
            <a:r>
              <a:rPr lang="en-US" sz="1200" b="1" i="1" u="none" strike="noStrike" dirty="0">
                <a:solidFill>
                  <a:srgbClr val="000000"/>
                </a:solidFill>
                <a:effectLst/>
                <a:latin typeface="+mn-lt"/>
              </a:rPr>
              <a:t>From there, you began identifying how those threats could be addressed through immediate actions and support networks. This is how investigations develop over time. You are not expected to have every answer at once. Instead, your responsibility is to use the information you have to make informed decisions, continue gathering additional information, and take actions that support child safety. </a:t>
            </a:r>
            <a:endParaRPr lang="en-US" b="0" dirty="0">
              <a:effectLst/>
              <a:latin typeface="+mn-lt"/>
            </a:endParaRPr>
          </a:p>
          <a:p>
            <a:pPr marL="0" indent="0" rtl="0">
              <a:buNone/>
            </a:pPr>
            <a:endParaRPr lang="en-US" sz="1200" b="1" i="1" u="none" strike="noStrike" dirty="0">
              <a:solidFill>
                <a:srgbClr val="000000"/>
              </a:solidFill>
              <a:effectLst/>
              <a:latin typeface="+mn-lt"/>
            </a:endParaRPr>
          </a:p>
          <a:p>
            <a:pPr marL="0" indent="0" rtl="0">
              <a:buNone/>
            </a:pPr>
            <a:r>
              <a:rPr lang="en-US" sz="1200" b="1" i="1" u="none" strike="noStrike" dirty="0">
                <a:solidFill>
                  <a:srgbClr val="000000"/>
                </a:solidFill>
                <a:effectLst/>
                <a:latin typeface="+mn-lt"/>
              </a:rPr>
              <a:t>Before we end for the day, we're going to take a few minutes to reflect on today's learning. As you move around the room, think about how your understanding developed throughout the day, what challenged your thinking, and what helped strengthen your decision-making.</a:t>
            </a:r>
            <a:endParaRPr lang="en-US" b="0" dirty="0">
              <a:effectLst/>
              <a:latin typeface="+mn-lt"/>
            </a:endParaRPr>
          </a:p>
          <a:p>
            <a:pPr marL="0" indent="0" rtl="0">
              <a:buNone/>
            </a:pPr>
            <a:endParaRPr lang="en-US" sz="1200" b="1" i="0" u="none" strike="noStrike" dirty="0">
              <a:solidFill>
                <a:srgbClr val="000000"/>
              </a:solidFill>
              <a:effectLst/>
              <a:latin typeface="+mn-lt"/>
            </a:endParaRPr>
          </a:p>
          <a:p>
            <a:pPr marL="0" indent="0" rtl="0">
              <a:buNone/>
            </a:pPr>
            <a:r>
              <a:rPr lang="en-US" sz="1200" b="1" i="0" u="none" strike="noStrike" dirty="0">
                <a:solidFill>
                  <a:srgbClr val="000000"/>
                </a:solidFill>
                <a:effectLst/>
                <a:latin typeface="+mn-lt"/>
              </a:rPr>
              <a:t>Activity Discussion:</a:t>
            </a:r>
            <a:endParaRPr lang="en-US" b="1" dirty="0">
              <a:effectLst/>
              <a:latin typeface="+mn-lt"/>
            </a:endParaRPr>
          </a:p>
          <a:p>
            <a:pPr marL="0" indent="0" rtl="0">
              <a:buNone/>
            </a:pPr>
            <a:r>
              <a:rPr lang="en-US" sz="1200" b="0" i="0" u="none" strike="noStrike" dirty="0">
                <a:solidFill>
                  <a:srgbClr val="000000"/>
                </a:solidFill>
                <a:effectLst/>
                <a:latin typeface="+mn-lt"/>
              </a:rPr>
              <a:t>Review responses from each reflection poster.</a:t>
            </a:r>
            <a:endParaRPr lang="en-US" b="0" dirty="0">
              <a:effectLst/>
              <a:latin typeface="+mn-lt"/>
            </a:endParaRPr>
          </a:p>
          <a:p>
            <a:pPr marL="0" indent="0" rtl="0">
              <a:buNone/>
            </a:pPr>
            <a:r>
              <a:rPr lang="en-US" sz="1200" b="0" i="0" u="none" strike="noStrike" dirty="0">
                <a:solidFill>
                  <a:srgbClr val="000000"/>
                </a:solidFill>
                <a:effectLst/>
                <a:latin typeface="+mn-lt"/>
              </a:rPr>
              <a:t>Facilitate discussion around:</a:t>
            </a:r>
            <a:endParaRPr lang="en-US" b="0" dirty="0">
              <a:effectLst/>
              <a:latin typeface="+mn-lt"/>
            </a:endParaRPr>
          </a:p>
          <a:p>
            <a:pPr marL="171450" lvl="0" indent="-171450" rtl="0" fontAlgn="base">
              <a:buFont typeface="Arial" panose="020B0604020202020204" pitchFamily="34" charset="0"/>
              <a:buChar char="•"/>
            </a:pPr>
            <a:r>
              <a:rPr lang="en-US" sz="1200" b="0" i="0" u="none" strike="noStrike" dirty="0">
                <a:solidFill>
                  <a:srgbClr val="000000"/>
                </a:solidFill>
                <a:effectLst/>
                <a:latin typeface="+mn-lt"/>
              </a:rPr>
              <a:t>The parts of the investigation process participants found most challenging.</a:t>
            </a:r>
          </a:p>
          <a:p>
            <a:pPr marL="171450" lvl="0" indent="-171450" rtl="0" fontAlgn="base">
              <a:buFont typeface="Arial" panose="020B0604020202020204" pitchFamily="34" charset="0"/>
              <a:buChar char="•"/>
            </a:pPr>
            <a:r>
              <a:rPr lang="en-US" sz="1200" b="0" i="0" u="none" strike="noStrike" dirty="0">
                <a:solidFill>
                  <a:srgbClr val="000000"/>
                </a:solidFill>
                <a:effectLst/>
                <a:latin typeface="+mn-lt"/>
              </a:rPr>
              <a:t>The concepts that became clearer throughout the day.</a:t>
            </a:r>
          </a:p>
          <a:p>
            <a:pPr marL="171450" lvl="0" indent="-171450" rtl="0" fontAlgn="base">
              <a:buFont typeface="Arial" panose="020B0604020202020204" pitchFamily="34" charset="0"/>
              <a:buChar char="•"/>
            </a:pPr>
            <a:r>
              <a:rPr lang="en-US" sz="1200" b="0" i="0" u="none" strike="noStrike" dirty="0">
                <a:solidFill>
                  <a:srgbClr val="000000"/>
                </a:solidFill>
                <a:effectLst/>
                <a:latin typeface="+mn-lt"/>
              </a:rPr>
              <a:t>How identifying threats to safety influenced decision-making.</a:t>
            </a:r>
          </a:p>
          <a:p>
            <a:pPr marL="171450" lvl="0" indent="-171450" rtl="0" fontAlgn="base">
              <a:buFont typeface="Arial" panose="020B0604020202020204" pitchFamily="34" charset="0"/>
              <a:buChar char="•"/>
            </a:pPr>
            <a:r>
              <a:rPr lang="en-US" sz="1200" b="0" i="0" u="none" strike="noStrike" dirty="0">
                <a:solidFill>
                  <a:srgbClr val="000000"/>
                </a:solidFill>
                <a:effectLst/>
                <a:latin typeface="+mn-lt"/>
              </a:rPr>
              <a:t>The information participants relied on when determining safety.</a:t>
            </a:r>
          </a:p>
          <a:p>
            <a:pPr marL="171450" lvl="0" indent="-171450" rtl="0" fontAlgn="base">
              <a:buFont typeface="Arial" panose="020B0604020202020204" pitchFamily="34" charset="0"/>
              <a:buChar char="•"/>
            </a:pPr>
            <a:r>
              <a:rPr lang="en-US" sz="1200" b="0" i="0" u="none" strike="noStrike" dirty="0">
                <a:solidFill>
                  <a:srgbClr val="000000"/>
                </a:solidFill>
                <a:effectLst/>
                <a:latin typeface="+mn-lt"/>
              </a:rPr>
              <a:t>Challenges associated with developing immediate safety actions.</a:t>
            </a:r>
          </a:p>
          <a:p>
            <a:pPr marL="171450" lvl="0" indent="-171450" rtl="0" fontAlgn="base">
              <a:buFont typeface="Arial" panose="020B0604020202020204" pitchFamily="34" charset="0"/>
              <a:buChar char="•"/>
            </a:pPr>
            <a:r>
              <a:rPr lang="en-US" sz="1200" b="0" i="0" u="none" strike="noStrike" dirty="0">
                <a:solidFill>
                  <a:srgbClr val="000000"/>
                </a:solidFill>
                <a:effectLst/>
                <a:latin typeface="+mn-lt"/>
              </a:rPr>
              <a:t>How support networks strengthened or influenced safety planning.</a:t>
            </a:r>
          </a:p>
          <a:p>
            <a:pPr marL="0" indent="0" rtl="0">
              <a:buNone/>
            </a:pPr>
            <a:r>
              <a:rPr lang="en-US" sz="1200" b="0" i="0" u="none" strike="noStrike" dirty="0">
                <a:solidFill>
                  <a:srgbClr val="000000"/>
                </a:solidFill>
                <a:effectLst/>
                <a:latin typeface="+mn-lt"/>
              </a:rPr>
              <a:t>Encourage participants to recognize that different perspectives and approaches are a normal part of investigative work.</a:t>
            </a:r>
            <a:endParaRPr lang="en-US" b="0" dirty="0">
              <a:effectLst/>
              <a:latin typeface="+mn-lt"/>
            </a:endParaRPr>
          </a:p>
          <a:p>
            <a:pPr marL="0" indent="0" rtl="0">
              <a:buNone/>
            </a:pPr>
            <a:endParaRPr lang="en-US" sz="1200" b="1" i="0" u="none" strike="noStrike" dirty="0">
              <a:solidFill>
                <a:srgbClr val="000000"/>
              </a:solidFill>
              <a:effectLst/>
              <a:latin typeface="+mn-lt"/>
            </a:endParaRPr>
          </a:p>
          <a:p>
            <a:pPr marL="0" indent="0" rtl="0">
              <a:buNone/>
            </a:pPr>
            <a:r>
              <a:rPr lang="en-US" sz="1200" b="1" i="0" u="none" strike="noStrike" dirty="0">
                <a:solidFill>
                  <a:srgbClr val="000000"/>
                </a:solidFill>
                <a:effectLst/>
                <a:latin typeface="+mn-lt"/>
              </a:rPr>
              <a:t>Say:</a:t>
            </a:r>
            <a:endParaRPr lang="en-US" b="1" dirty="0">
              <a:effectLst/>
              <a:latin typeface="+mn-lt"/>
            </a:endParaRPr>
          </a:p>
          <a:p>
            <a:pPr marL="0" indent="0" rtl="0">
              <a:buNone/>
            </a:pPr>
            <a:r>
              <a:rPr lang="en-US" sz="1200" b="1" i="1" u="none" strike="noStrike" dirty="0">
                <a:solidFill>
                  <a:srgbClr val="000000"/>
                </a:solidFill>
                <a:effectLst/>
                <a:latin typeface="+mn-lt"/>
              </a:rPr>
              <a:t>As the investigation continues, you'll continue gathering information and reassessing what you know. Investigations are not static. Every interview, observation, and collateral contact has the potential to strengthen your understanding or change your perspective. </a:t>
            </a:r>
            <a:endParaRPr lang="en-US" b="0" dirty="0">
              <a:effectLst/>
              <a:latin typeface="+mn-lt"/>
            </a:endParaRPr>
          </a:p>
          <a:p>
            <a:pPr marL="0" indent="0" rtl="0">
              <a:buNone/>
            </a:pPr>
            <a:endParaRPr lang="en-US" sz="1200" b="1" i="1" u="none" strike="noStrike" dirty="0">
              <a:solidFill>
                <a:srgbClr val="000000"/>
              </a:solidFill>
              <a:effectLst/>
              <a:latin typeface="+mn-lt"/>
            </a:endParaRPr>
          </a:p>
          <a:p>
            <a:pPr marL="0" indent="0" rtl="0">
              <a:buNone/>
            </a:pPr>
            <a:r>
              <a:rPr lang="en-US" sz="1200" b="1" i="1" u="none" strike="noStrike" dirty="0">
                <a:solidFill>
                  <a:srgbClr val="000000"/>
                </a:solidFill>
                <a:effectLst/>
                <a:latin typeface="+mn-lt"/>
              </a:rPr>
              <a:t>Tomorrow, you'll have the opportunity to engage with another individual connected to the Flowers’ case. As you do, you'll build on what you've already learned, ask additional questions, gather new information, and reassess your understanding as the investigation continues to evolve.</a:t>
            </a:r>
            <a:endParaRPr lang="en-US" b="0" dirty="0">
              <a:effectLst/>
              <a:latin typeface="+mn-lt"/>
            </a:endParaRPr>
          </a:p>
          <a:p>
            <a:pPr marL="0" indent="0" rtl="0">
              <a:buNone/>
            </a:pPr>
            <a:endParaRPr lang="en-US" sz="1200" b="1" i="0" u="none" strike="noStrike" dirty="0">
              <a:solidFill>
                <a:srgbClr val="000000"/>
              </a:solidFill>
              <a:effectLst/>
              <a:latin typeface="+mn-lt"/>
            </a:endParaRPr>
          </a:p>
          <a:p>
            <a:pPr marL="0" indent="0" rtl="0">
              <a:buNone/>
            </a:pPr>
            <a:r>
              <a:rPr lang="en-US" sz="1200" b="1" i="0" u="none" strike="noStrike" dirty="0">
                <a:solidFill>
                  <a:srgbClr val="000000"/>
                </a:solidFill>
                <a:effectLst/>
                <a:latin typeface="+mn-lt"/>
              </a:rPr>
              <a:t>Key Points: </a:t>
            </a:r>
            <a:r>
              <a:rPr lang="en-US" sz="1200" b="0" i="0" u="none" strike="noStrike" dirty="0">
                <a:solidFill>
                  <a:srgbClr val="000000"/>
                </a:solidFill>
                <a:effectLst/>
                <a:latin typeface="+mn-lt"/>
              </a:rPr>
              <a:t>(ensure the following are covered)</a:t>
            </a:r>
            <a:endParaRPr lang="en-US" b="1" dirty="0">
              <a:effectLst/>
              <a:latin typeface="+mn-lt"/>
            </a:endParaRPr>
          </a:p>
          <a:p>
            <a:pPr marL="171450" lvl="0" indent="-171450" rtl="0" fontAlgn="base">
              <a:buFont typeface="Arial" panose="020B0604020202020204" pitchFamily="34" charset="0"/>
              <a:buChar char="•"/>
            </a:pPr>
            <a:r>
              <a:rPr lang="en-US" sz="1200" b="0" i="0" u="none" strike="noStrike" dirty="0">
                <a:solidFill>
                  <a:srgbClr val="000000"/>
                </a:solidFill>
                <a:effectLst/>
                <a:latin typeface="+mn-lt"/>
              </a:rPr>
              <a:t>Investigations develop over time.</a:t>
            </a:r>
            <a:endParaRPr lang="en-US" sz="1200" b="1" i="0" u="none" strike="noStrike" dirty="0">
              <a:solidFill>
                <a:srgbClr val="000000"/>
              </a:solidFill>
              <a:effectLst/>
              <a:latin typeface="+mn-lt"/>
            </a:endParaRPr>
          </a:p>
          <a:p>
            <a:pPr marL="171450" lvl="0" indent="-171450" rtl="0" fontAlgn="base">
              <a:buFont typeface="Arial" panose="020B0604020202020204" pitchFamily="34" charset="0"/>
              <a:buChar char="•"/>
            </a:pPr>
            <a:r>
              <a:rPr lang="en-US" sz="1200" b="0" i="0" u="none" strike="noStrike" dirty="0">
                <a:solidFill>
                  <a:srgbClr val="000000"/>
                </a:solidFill>
                <a:effectLst/>
                <a:latin typeface="+mn-lt"/>
              </a:rPr>
              <a:t>Information comes from multiple sources.</a:t>
            </a:r>
          </a:p>
          <a:p>
            <a:pPr marL="171450" lvl="0" indent="-171450" rtl="0" fontAlgn="base">
              <a:buFont typeface="Arial" panose="020B0604020202020204" pitchFamily="34" charset="0"/>
              <a:buChar char="•"/>
            </a:pPr>
            <a:r>
              <a:rPr lang="en-US" sz="1200" b="0" i="0" u="none" strike="noStrike" dirty="0">
                <a:solidFill>
                  <a:srgbClr val="000000"/>
                </a:solidFill>
                <a:effectLst/>
                <a:latin typeface="+mn-lt"/>
              </a:rPr>
              <a:t>Threats to safety drive investigative decisions.</a:t>
            </a:r>
          </a:p>
          <a:p>
            <a:pPr marL="171450" lvl="0" indent="-171450" rtl="0" fontAlgn="base">
              <a:buFont typeface="Arial" panose="020B0604020202020204" pitchFamily="34" charset="0"/>
              <a:buChar char="•"/>
            </a:pPr>
            <a:r>
              <a:rPr lang="en-US" sz="1200" b="0" i="0" u="none" strike="noStrike" dirty="0">
                <a:solidFill>
                  <a:srgbClr val="000000"/>
                </a:solidFill>
                <a:effectLst/>
                <a:latin typeface="+mn-lt"/>
              </a:rPr>
              <a:t>Safety planning focuses on immediate actions that address identified threats to safety.</a:t>
            </a:r>
          </a:p>
          <a:p>
            <a:pPr marL="171450" lvl="0" indent="-171450" rtl="0" fontAlgn="base">
              <a:buFont typeface="Arial" panose="020B0604020202020204" pitchFamily="34" charset="0"/>
              <a:buChar char="•"/>
            </a:pPr>
            <a:r>
              <a:rPr lang="en-US" sz="1200" b="0" i="0" u="none" strike="noStrike" dirty="0">
                <a:solidFill>
                  <a:srgbClr val="000000"/>
                </a:solidFill>
                <a:effectLst/>
                <a:latin typeface="+mn-lt"/>
              </a:rPr>
              <a:t>Decisions may change as new information is gathered.</a:t>
            </a:r>
          </a:p>
        </p:txBody>
      </p:sp>
    </p:spTree>
    <p:extLst>
      <p:ext uri="{BB962C8B-B14F-4D97-AF65-F5344CB8AC3E}">
        <p14:creationId xmlns:p14="http://schemas.microsoft.com/office/powerpoint/2010/main" val="4111246930"/>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7"/>
        <p:cNvGrpSpPr/>
        <p:nvPr/>
      </p:nvGrpSpPr>
      <p:grpSpPr>
        <a:xfrm>
          <a:off x="0" y="0"/>
          <a:ext cx="0" cy="0"/>
          <a:chOff x="0" y="0"/>
          <a:chExt cx="0" cy="0"/>
        </a:xfrm>
      </p:grpSpPr>
      <p:sp>
        <p:nvSpPr>
          <p:cNvPr id="328" name="Google Shape;328;g3f573cf5c02_0_0:notes"/>
          <p:cNvSpPr>
            <a:spLocks noGrp="1" noRot="1" noChangeAspect="1"/>
          </p:cNvSpPr>
          <p:nvPr>
            <p:ph type="sldImg" idx="2"/>
          </p:nvPr>
        </p:nvSpPr>
        <p:spPr>
          <a:xfrm>
            <a:off x="685800" y="917575"/>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450" cap="flat" cmpd="sng">
            <a:solidFill>
              <a:srgbClr val="000000"/>
            </a:solidFill>
            <a:prstDash val="solid"/>
            <a:round/>
            <a:headEnd type="none" w="sm" len="sm"/>
            <a:tailEnd type="none" w="sm" len="sm"/>
          </a:ln>
        </p:spPr>
      </p:sp>
      <p:sp>
        <p:nvSpPr>
          <p:cNvPr id="329" name="Google Shape;329;g3f573cf5c02_0_0:notes"/>
          <p:cNvSpPr txBox="1">
            <a:spLocks noGrp="1"/>
          </p:cNvSpPr>
          <p:nvPr>
            <p:ph type="body" idx="1"/>
          </p:nvPr>
        </p:nvSpPr>
        <p:spPr>
          <a:xfrm>
            <a:off x="685800" y="4003675"/>
            <a:ext cx="5486400" cy="4222750"/>
          </a:xfrm>
          <a:prstGeom prst="rect">
            <a:avLst/>
          </a:prstGeom>
          <a:noFill/>
          <a:ln>
            <a:noFill/>
          </a:ln>
        </p:spPr>
        <p:txBody>
          <a:bodyPr spcFirstLastPara="1" wrap="square" lIns="91325" tIns="45650" rIns="91325" bIns="45650" anchor="t" anchorCtr="0">
            <a:noAutofit/>
          </a:bodyPr>
          <a:lstStyle/>
          <a:p>
            <a:pPr marL="0" lvl="0" indent="0" algn="l" rtl="0">
              <a:spcBef>
                <a:spcPts val="0"/>
              </a:spcBef>
              <a:spcAft>
                <a:spcPts val="0"/>
              </a:spcAft>
              <a:buClr>
                <a:schemeClr val="dk1"/>
              </a:buClr>
              <a:buSzPts val="1100"/>
              <a:buFont typeface="Arial"/>
              <a:buNone/>
            </a:pPr>
            <a:r>
              <a:rPr lang="en-US" sz="1200" b="1" dirty="0">
                <a:latin typeface="Calibri"/>
                <a:ea typeface="Calibri"/>
                <a:cs typeface="Calibri"/>
                <a:sym typeface="Calibri"/>
              </a:rPr>
              <a:t>TARGET OUTCOMES EVALUATION</a:t>
            </a:r>
            <a:endParaRPr sz="1200" b="1" dirty="0">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r>
              <a:rPr lang="en-US" sz="1200" dirty="0">
                <a:latin typeface="Calibri"/>
                <a:ea typeface="Calibri"/>
                <a:cs typeface="Calibri"/>
                <a:sym typeface="Calibri"/>
              </a:rPr>
              <a:t> </a:t>
            </a:r>
            <a:endParaRPr sz="1200" dirty="0">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r>
              <a:rPr lang="en-US" sz="1200" b="1" dirty="0">
                <a:latin typeface="Calibri"/>
                <a:ea typeface="Calibri"/>
                <a:cs typeface="Calibri"/>
                <a:sym typeface="Calibri"/>
              </a:rPr>
              <a:t>Time: </a:t>
            </a:r>
            <a:r>
              <a:rPr lang="en-US" sz="1200" dirty="0">
                <a:latin typeface="Calibri"/>
                <a:ea typeface="Calibri"/>
                <a:cs typeface="Calibri"/>
                <a:sym typeface="Calibri"/>
              </a:rPr>
              <a:t>2 minutes</a:t>
            </a:r>
            <a:endParaRPr sz="1200" dirty="0">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r>
              <a:rPr lang="en-US" sz="1200" b="1" dirty="0">
                <a:latin typeface="Calibri"/>
                <a:ea typeface="Calibri"/>
                <a:cs typeface="Calibri"/>
                <a:sym typeface="Calibri"/>
              </a:rPr>
              <a:t>Purpose: </a:t>
            </a:r>
            <a:r>
              <a:rPr lang="en-US" sz="1200" dirty="0">
                <a:latin typeface="Calibri"/>
                <a:ea typeface="Calibri"/>
                <a:cs typeface="Calibri"/>
                <a:sym typeface="Calibri"/>
              </a:rPr>
              <a:t>To assess the learning outcomes for this training module</a:t>
            </a:r>
            <a:endParaRPr sz="1200" b="1" dirty="0">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r>
              <a:rPr lang="en-US" sz="1200" b="1" dirty="0">
                <a:latin typeface="Calibri"/>
                <a:ea typeface="Calibri"/>
                <a:cs typeface="Calibri"/>
                <a:sym typeface="Calibri"/>
              </a:rPr>
              <a:t> </a:t>
            </a:r>
            <a:endParaRPr sz="1200" b="1" dirty="0">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r>
              <a:rPr lang="en-US" sz="1200" b="1" dirty="0">
                <a:latin typeface="Calibri"/>
                <a:ea typeface="Calibri"/>
                <a:cs typeface="Calibri"/>
                <a:sym typeface="Calibri"/>
              </a:rPr>
              <a:t>Facilitator Note: </a:t>
            </a:r>
            <a:r>
              <a:rPr lang="en-US" sz="1200" dirty="0">
                <a:latin typeface="Calibri"/>
                <a:ea typeface="Calibri"/>
                <a:cs typeface="Calibri"/>
                <a:sym typeface="Calibri"/>
              </a:rPr>
              <a:t>Before moving to the next section, direct participants to the QR code on the slide. Participants will need to use their phones to scan the code to complete the section target outcomes evaluation in Qualtrics. </a:t>
            </a:r>
            <a:endParaRPr sz="1200" dirty="0">
              <a:latin typeface="Calibri"/>
              <a:ea typeface="Calibri"/>
              <a:cs typeface="Calibri"/>
              <a:sym typeface="Calibri"/>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1"/>
        <p:cNvGrpSpPr/>
        <p:nvPr/>
      </p:nvGrpSpPr>
      <p:grpSpPr>
        <a:xfrm>
          <a:off x="0" y="0"/>
          <a:ext cx="0" cy="0"/>
          <a:chOff x="0" y="0"/>
          <a:chExt cx="0" cy="0"/>
        </a:xfrm>
      </p:grpSpPr>
      <p:sp>
        <p:nvSpPr>
          <p:cNvPr id="532" name="Google Shape;532;p4:notes"/>
          <p:cNvSpPr>
            <a:spLocks noGrp="1" noRot="1" noChangeAspect="1"/>
          </p:cNvSpPr>
          <p:nvPr>
            <p:ph type="sldImg" idx="2"/>
          </p:nvPr>
        </p:nvSpPr>
        <p:spPr>
          <a:xfrm>
            <a:off x="685800" y="917575"/>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33" name="Google Shape;533;p4:notes"/>
          <p:cNvSpPr txBox="1">
            <a:spLocks noGrp="1"/>
          </p:cNvSpPr>
          <p:nvPr>
            <p:ph type="body" idx="1"/>
          </p:nvPr>
        </p:nvSpPr>
        <p:spPr>
          <a:xfrm>
            <a:off x="685800" y="4003675"/>
            <a:ext cx="5486400" cy="42227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Aft>
                <a:spcPts val="0"/>
              </a:spcAft>
              <a:buSzPts val="1400"/>
              <a:buNone/>
            </a:pPr>
            <a:r>
              <a:rPr lang="en-US" sz="1200" b="1" i="0" u="none" strike="noStrike" dirty="0">
                <a:solidFill>
                  <a:srgbClr val="000000"/>
                </a:solidFill>
                <a:latin typeface="+mn-lt"/>
                <a:ea typeface="Calibri"/>
                <a:cs typeface="Calibri"/>
                <a:sym typeface="Calibri"/>
              </a:rPr>
              <a:t>MOVING FORWARD IN AN EVOLVING INVESTIGATION</a:t>
            </a:r>
            <a:endParaRPr b="1" dirty="0">
              <a:latin typeface="+mn-lt"/>
            </a:endParaRPr>
          </a:p>
          <a:p>
            <a:pPr marL="0" lvl="0" indent="0" algn="l" rtl="0">
              <a:lnSpc>
                <a:spcPct val="100000"/>
              </a:lnSpc>
              <a:spcAft>
                <a:spcPts val="0"/>
              </a:spcAft>
              <a:buSzPts val="1400"/>
              <a:buNone/>
            </a:pPr>
            <a:endParaRPr b="0" dirty="0">
              <a:latin typeface="+mn-lt"/>
            </a:endParaRPr>
          </a:p>
          <a:p>
            <a:pPr marL="0" lvl="0" indent="0" algn="l" rtl="0">
              <a:lnSpc>
                <a:spcPct val="100000"/>
              </a:lnSpc>
              <a:spcAft>
                <a:spcPts val="0"/>
              </a:spcAft>
              <a:buSzPts val="1400"/>
              <a:buNone/>
            </a:pPr>
            <a:r>
              <a:rPr lang="en-US" sz="1200" b="1" i="0" u="none" strike="noStrike" dirty="0">
                <a:solidFill>
                  <a:srgbClr val="000000"/>
                </a:solidFill>
                <a:latin typeface="+mn-lt"/>
                <a:ea typeface="Calibri"/>
                <a:cs typeface="Calibri"/>
                <a:sym typeface="Calibri"/>
              </a:rPr>
              <a:t>Time:</a:t>
            </a:r>
            <a:r>
              <a:rPr lang="en-US" sz="1200" b="0" i="0" u="none" strike="noStrike" dirty="0">
                <a:solidFill>
                  <a:srgbClr val="000000"/>
                </a:solidFill>
                <a:latin typeface="+mn-lt"/>
                <a:ea typeface="Calibri"/>
                <a:cs typeface="Calibri"/>
                <a:sym typeface="Calibri"/>
              </a:rPr>
              <a:t> 10 minutes</a:t>
            </a:r>
            <a:endParaRPr b="0" dirty="0">
              <a:latin typeface="+mn-lt"/>
            </a:endParaRPr>
          </a:p>
          <a:p>
            <a:pPr marL="0" lvl="0" indent="0" algn="l" rtl="0">
              <a:lnSpc>
                <a:spcPct val="100000"/>
              </a:lnSpc>
              <a:spcAft>
                <a:spcPts val="0"/>
              </a:spcAft>
              <a:buSzPts val="1400"/>
              <a:buNone/>
            </a:pPr>
            <a:r>
              <a:rPr lang="en-US" sz="1200" b="1" i="0" u="none" strike="noStrike" dirty="0">
                <a:solidFill>
                  <a:srgbClr val="000000"/>
                </a:solidFill>
                <a:latin typeface="+mn-lt"/>
                <a:ea typeface="Calibri"/>
                <a:cs typeface="Calibri"/>
                <a:sym typeface="Calibri"/>
              </a:rPr>
              <a:t>Purpose: </a:t>
            </a:r>
            <a:r>
              <a:rPr lang="en-US" sz="1200" b="0" i="0" u="none" strike="noStrike" dirty="0">
                <a:solidFill>
                  <a:srgbClr val="000000"/>
                </a:solidFill>
                <a:latin typeface="+mn-lt"/>
                <a:ea typeface="Calibri"/>
                <a:cs typeface="Calibri"/>
                <a:sym typeface="Calibri"/>
              </a:rPr>
              <a:t>To guide specialists in identifying and prioritizing immediate investigative actions, while introducing the need to justify decisions based on information and potential impact</a:t>
            </a:r>
            <a:endParaRPr b="0" dirty="0">
              <a:latin typeface="+mn-lt"/>
            </a:endParaRPr>
          </a:p>
          <a:p>
            <a:pPr marL="0" lvl="0" indent="0" algn="l" rtl="0">
              <a:lnSpc>
                <a:spcPct val="100000"/>
              </a:lnSpc>
              <a:spcAft>
                <a:spcPts val="0"/>
              </a:spcAft>
              <a:buSzPts val="1400"/>
              <a:buNone/>
            </a:pPr>
            <a:endParaRPr b="0" dirty="0">
              <a:latin typeface="+mn-lt"/>
            </a:endParaRPr>
          </a:p>
          <a:p>
            <a:pPr marL="0" lvl="0" indent="0" algn="l" rtl="0">
              <a:lnSpc>
                <a:spcPct val="100000"/>
              </a:lnSpc>
              <a:spcAft>
                <a:spcPts val="0"/>
              </a:spcAft>
              <a:buSzPts val="1400"/>
              <a:buFont typeface="Arial" panose="020B0604020202020204" pitchFamily="34" charset="0"/>
              <a:buNone/>
            </a:pPr>
            <a:r>
              <a:rPr lang="en-US" sz="1200" b="1" i="0" u="none" strike="noStrike" dirty="0">
                <a:solidFill>
                  <a:srgbClr val="000000"/>
                </a:solidFill>
                <a:latin typeface="+mn-lt"/>
                <a:ea typeface="Calibri"/>
                <a:cs typeface="Calibri"/>
                <a:sym typeface="Calibri"/>
              </a:rPr>
              <a:t>Activity Instructions:</a:t>
            </a:r>
            <a:endParaRPr b="0" dirty="0">
              <a:latin typeface="+mn-lt"/>
            </a:endParaRPr>
          </a:p>
          <a:p>
            <a:pPr marL="228600" lvl="0" indent="-228600" algn="l" rtl="0">
              <a:lnSpc>
                <a:spcPct val="100000"/>
              </a:lnSpc>
              <a:spcAft>
                <a:spcPts val="0"/>
              </a:spcAft>
              <a:buSzPct val="100000"/>
              <a:buFont typeface="+mj-lt"/>
              <a:buAutoNum type="arabicPeriod"/>
            </a:pPr>
            <a:r>
              <a:rPr lang="en-US" sz="1200" b="0" i="0" u="none" strike="noStrike" dirty="0">
                <a:solidFill>
                  <a:srgbClr val="000000"/>
                </a:solidFill>
                <a:latin typeface="+mn-lt"/>
                <a:ea typeface="Calibri"/>
                <a:cs typeface="Calibri"/>
                <a:sym typeface="Calibri"/>
              </a:rPr>
              <a:t>In groups, determine:</a:t>
            </a:r>
            <a:endParaRPr sz="1200" b="1" i="0" u="none" strike="noStrike" dirty="0">
              <a:solidFill>
                <a:srgbClr val="000000"/>
              </a:solidFill>
              <a:latin typeface="+mn-lt"/>
              <a:ea typeface="Calibri"/>
              <a:cs typeface="Calibri"/>
              <a:sym typeface="Calibri"/>
            </a:endParaRPr>
          </a:p>
          <a:p>
            <a:pPr marL="685800" lvl="2" indent="-228600" algn="l" rtl="0">
              <a:lnSpc>
                <a:spcPct val="100000"/>
              </a:lnSpc>
              <a:spcAft>
                <a:spcPts val="0"/>
              </a:spcAft>
              <a:buSzPct val="100000"/>
              <a:buFont typeface="Courier New" panose="02070309020205020404" pitchFamily="49" charset="0"/>
              <a:buChar char="o"/>
            </a:pPr>
            <a:r>
              <a:rPr lang="en-US" sz="1200" b="0" i="0" u="none" strike="noStrike" dirty="0">
                <a:solidFill>
                  <a:srgbClr val="000000"/>
                </a:solidFill>
                <a:latin typeface="+mn-lt"/>
                <a:ea typeface="Calibri"/>
                <a:cs typeface="Calibri"/>
                <a:sym typeface="Calibri"/>
              </a:rPr>
              <a:t>What are your first 3 actions after observing with Jasmine?</a:t>
            </a:r>
            <a:endParaRPr dirty="0">
              <a:latin typeface="+mn-lt"/>
            </a:endParaRPr>
          </a:p>
          <a:p>
            <a:pPr marL="685800" lvl="2" indent="-228600" algn="l" rtl="0">
              <a:lnSpc>
                <a:spcPct val="100000"/>
              </a:lnSpc>
              <a:spcAft>
                <a:spcPts val="0"/>
              </a:spcAft>
              <a:buSzPct val="100000"/>
              <a:buFont typeface="Courier New" panose="02070309020205020404" pitchFamily="49" charset="0"/>
              <a:buChar char="o"/>
            </a:pPr>
            <a:r>
              <a:rPr lang="en-US" sz="1200" b="0" i="0" u="none" strike="noStrike" dirty="0">
                <a:solidFill>
                  <a:srgbClr val="000000"/>
                </a:solidFill>
                <a:latin typeface="+mn-lt"/>
                <a:ea typeface="Calibri"/>
                <a:cs typeface="Calibri"/>
                <a:sym typeface="Calibri"/>
              </a:rPr>
              <a:t>Who will you engage first?</a:t>
            </a:r>
            <a:endParaRPr dirty="0">
              <a:latin typeface="+mn-lt"/>
            </a:endParaRPr>
          </a:p>
          <a:p>
            <a:pPr marL="685800" lvl="2" indent="-228600" algn="l" rtl="0">
              <a:lnSpc>
                <a:spcPct val="100000"/>
              </a:lnSpc>
              <a:spcAft>
                <a:spcPts val="0"/>
              </a:spcAft>
              <a:buSzPct val="100000"/>
              <a:buFont typeface="Courier New" panose="02070309020205020404" pitchFamily="49" charset="0"/>
              <a:buChar char="o"/>
            </a:pPr>
            <a:r>
              <a:rPr lang="en-US" sz="1200" b="0" i="0" u="none" strike="noStrike" dirty="0">
                <a:solidFill>
                  <a:srgbClr val="000000"/>
                </a:solidFill>
                <a:latin typeface="+mn-lt"/>
                <a:ea typeface="Calibri"/>
                <a:cs typeface="Calibri"/>
                <a:sym typeface="Calibri"/>
              </a:rPr>
              <a:t>What are you hoping to learn from that person?</a:t>
            </a:r>
            <a:endParaRPr dirty="0">
              <a:latin typeface="+mn-lt"/>
            </a:endParaRPr>
          </a:p>
          <a:p>
            <a:pPr marL="228600" lvl="0" indent="-228600" algn="l" rtl="0">
              <a:lnSpc>
                <a:spcPct val="100000"/>
              </a:lnSpc>
              <a:spcAft>
                <a:spcPts val="0"/>
              </a:spcAft>
              <a:buSzPct val="100000"/>
              <a:buFont typeface="+mj-lt"/>
              <a:buAutoNum type="arabicPeriod"/>
            </a:pPr>
            <a:r>
              <a:rPr lang="en-US" sz="1200" b="0" i="0" u="none" strike="noStrike" dirty="0">
                <a:solidFill>
                  <a:srgbClr val="000000"/>
                </a:solidFill>
                <a:latin typeface="+mn-lt"/>
                <a:ea typeface="Calibri"/>
                <a:cs typeface="Calibri"/>
                <a:sym typeface="Calibri"/>
              </a:rPr>
              <a:t>Then discuss:</a:t>
            </a:r>
            <a:endParaRPr sz="1200" b="1" i="0" u="none" strike="noStrike" dirty="0">
              <a:solidFill>
                <a:srgbClr val="000000"/>
              </a:solidFill>
              <a:latin typeface="+mn-lt"/>
              <a:ea typeface="Calibri"/>
              <a:cs typeface="Calibri"/>
              <a:sym typeface="Calibri"/>
            </a:endParaRPr>
          </a:p>
          <a:p>
            <a:pPr marL="685800" lvl="2" indent="-228600" algn="l" rtl="0">
              <a:lnSpc>
                <a:spcPct val="100000"/>
              </a:lnSpc>
              <a:spcAft>
                <a:spcPts val="0"/>
              </a:spcAft>
              <a:buSzPct val="100000"/>
              <a:buFont typeface="Courier New" panose="02070309020205020404" pitchFamily="49" charset="0"/>
              <a:buChar char="o"/>
            </a:pPr>
            <a:r>
              <a:rPr lang="en-US" sz="1200" b="0" i="0" u="none" strike="noStrike" dirty="0">
                <a:solidFill>
                  <a:srgbClr val="000000"/>
                </a:solidFill>
                <a:latin typeface="+mn-lt"/>
                <a:ea typeface="Calibri"/>
                <a:cs typeface="Calibri"/>
                <a:sym typeface="Calibri"/>
              </a:rPr>
              <a:t>Why is that your first step?</a:t>
            </a:r>
            <a:endParaRPr dirty="0">
              <a:latin typeface="+mn-lt"/>
            </a:endParaRPr>
          </a:p>
          <a:p>
            <a:pPr marL="685800" lvl="2" indent="-228600" algn="l" rtl="0">
              <a:lnSpc>
                <a:spcPct val="100000"/>
              </a:lnSpc>
              <a:spcAft>
                <a:spcPts val="0"/>
              </a:spcAft>
              <a:buSzPct val="100000"/>
              <a:buFont typeface="Courier New" panose="02070309020205020404" pitchFamily="49" charset="0"/>
              <a:buChar char="o"/>
            </a:pPr>
            <a:r>
              <a:rPr lang="en-US" sz="1200" b="0" i="0" u="none" strike="noStrike" dirty="0">
                <a:solidFill>
                  <a:srgbClr val="000000"/>
                </a:solidFill>
                <a:latin typeface="+mn-lt"/>
                <a:ea typeface="Calibri"/>
                <a:cs typeface="Calibri"/>
                <a:sym typeface="Calibri"/>
              </a:rPr>
              <a:t>What could happen if you choose a different order?</a:t>
            </a:r>
            <a:endParaRPr dirty="0">
              <a:latin typeface="+mn-lt"/>
            </a:endParaRPr>
          </a:p>
          <a:p>
            <a:pPr marL="228600" lvl="0" indent="-228600" algn="l" rtl="0">
              <a:lnSpc>
                <a:spcPct val="100000"/>
              </a:lnSpc>
              <a:spcAft>
                <a:spcPts val="0"/>
              </a:spcAft>
              <a:buSzPct val="100000"/>
              <a:buFont typeface="+mj-lt"/>
              <a:buAutoNum type="arabicPeriod"/>
            </a:pPr>
            <a:r>
              <a:rPr lang="en-US" sz="1200" b="0" i="0" u="none" strike="noStrike" dirty="0">
                <a:solidFill>
                  <a:srgbClr val="000000"/>
                </a:solidFill>
                <a:latin typeface="+mn-lt"/>
                <a:ea typeface="Calibri"/>
                <a:cs typeface="Calibri"/>
                <a:sym typeface="Calibri"/>
              </a:rPr>
              <a:t>Prepare to share.</a:t>
            </a:r>
            <a:endParaRPr sz="1200" b="1" i="0" u="none" strike="noStrike" dirty="0">
              <a:solidFill>
                <a:srgbClr val="000000"/>
              </a:solidFill>
              <a:latin typeface="+mn-lt"/>
              <a:ea typeface="Calibri"/>
              <a:cs typeface="Calibri"/>
              <a:sym typeface="Calibri"/>
            </a:endParaRPr>
          </a:p>
          <a:p>
            <a:pPr marL="0" lvl="0" indent="0" algn="l" rtl="0">
              <a:lnSpc>
                <a:spcPct val="100000"/>
              </a:lnSpc>
              <a:spcAft>
                <a:spcPts val="0"/>
              </a:spcAft>
              <a:buSzPts val="1400"/>
              <a:buNone/>
            </a:pPr>
            <a:endParaRPr b="0" dirty="0">
              <a:latin typeface="+mn-lt"/>
            </a:endParaRPr>
          </a:p>
          <a:p>
            <a:pPr marL="0" lvl="0" indent="0" algn="l" rtl="0">
              <a:lnSpc>
                <a:spcPct val="100000"/>
              </a:lnSpc>
              <a:spcAft>
                <a:spcPts val="0"/>
              </a:spcAft>
              <a:buSzPts val="1400"/>
              <a:buNone/>
            </a:pPr>
            <a:r>
              <a:rPr lang="en-US" sz="1200" b="1" i="0" u="none" strike="noStrike" dirty="0">
                <a:solidFill>
                  <a:srgbClr val="000000"/>
                </a:solidFill>
                <a:latin typeface="+mn-lt"/>
                <a:ea typeface="Calibri"/>
                <a:cs typeface="Calibri"/>
                <a:sym typeface="Calibri"/>
              </a:rPr>
              <a:t>Say:</a:t>
            </a:r>
            <a:endParaRPr b="0" dirty="0">
              <a:latin typeface="+mn-lt"/>
            </a:endParaRPr>
          </a:p>
          <a:p>
            <a:pPr marL="0" lvl="0" indent="0" algn="l" rtl="0">
              <a:lnSpc>
                <a:spcPct val="100000"/>
              </a:lnSpc>
              <a:spcAft>
                <a:spcPts val="0"/>
              </a:spcAft>
              <a:buSzPts val="1400"/>
              <a:buNone/>
            </a:pPr>
            <a:r>
              <a:rPr lang="en-US" sz="1200" b="1" i="1" u="none" strike="noStrike" dirty="0">
                <a:solidFill>
                  <a:srgbClr val="000000"/>
                </a:solidFill>
                <a:latin typeface="+mn-lt"/>
                <a:ea typeface="Calibri"/>
                <a:cs typeface="Calibri"/>
                <a:sym typeface="Calibri"/>
              </a:rPr>
              <a:t>Now that you’ve recognized that your understanding of the case is still developing, the next step is deciding how to move forward and not just what to do, but what to do first. In investigations, your actions are not just about completing tasks. They are about making decisions that impact how quickly and accurately you understand what is happening, and in some cases, how quickly you can ensure a child’s safety.</a:t>
            </a:r>
            <a:endParaRPr b="0" dirty="0">
              <a:latin typeface="+mn-lt"/>
            </a:endParaRPr>
          </a:p>
          <a:p>
            <a:pPr marL="0" lvl="0" indent="0" algn="l" rtl="0">
              <a:lnSpc>
                <a:spcPct val="100000"/>
              </a:lnSpc>
              <a:spcAft>
                <a:spcPts val="0"/>
              </a:spcAft>
              <a:buSzPts val="1400"/>
              <a:buNone/>
            </a:pPr>
            <a:endParaRPr b="0" dirty="0">
              <a:latin typeface="+mn-lt"/>
            </a:endParaRPr>
          </a:p>
          <a:p>
            <a:pPr marL="0" lvl="0" indent="0" algn="l" rtl="0">
              <a:lnSpc>
                <a:spcPct val="100000"/>
              </a:lnSpc>
              <a:spcAft>
                <a:spcPts val="0"/>
              </a:spcAft>
              <a:buSzPts val="1400"/>
              <a:buNone/>
            </a:pPr>
            <a:r>
              <a:rPr lang="en-US" sz="1200" b="1" i="1" u="none" strike="noStrike" dirty="0">
                <a:solidFill>
                  <a:srgbClr val="000000"/>
                </a:solidFill>
                <a:latin typeface="+mn-lt"/>
                <a:ea typeface="Calibri"/>
                <a:cs typeface="Calibri"/>
                <a:sym typeface="Calibri"/>
              </a:rPr>
              <a:t>At this point, you likely have several possible next steps. You could speak with the caregiver, engage with the sibling, speak with the grandmother, contact a collateral, or gather additional information. But you cannot do everything at once. You have to prioritize.</a:t>
            </a:r>
            <a:br>
              <a:rPr lang="en-US" b="0" dirty="0">
                <a:latin typeface="+mn-lt"/>
              </a:rPr>
            </a:br>
            <a:endParaRPr b="0" dirty="0">
              <a:latin typeface="+mn-lt"/>
            </a:endParaRPr>
          </a:p>
          <a:p>
            <a:pPr marL="0" lvl="0" indent="0" algn="l" rtl="0">
              <a:lnSpc>
                <a:spcPct val="100000"/>
              </a:lnSpc>
              <a:spcAft>
                <a:spcPts val="0"/>
              </a:spcAft>
              <a:buSzPts val="1400"/>
              <a:buNone/>
            </a:pPr>
            <a:r>
              <a:rPr lang="en-US" sz="1200" b="1" i="1" u="none" strike="noStrike" dirty="0">
                <a:solidFill>
                  <a:srgbClr val="000000"/>
                </a:solidFill>
                <a:latin typeface="+mn-lt"/>
                <a:ea typeface="Calibri"/>
                <a:cs typeface="Calibri"/>
                <a:sym typeface="Calibri"/>
              </a:rPr>
              <a:t>In your groups, identify your first three actions, who you would engage first, and what you are trying to learn. Then be prepared to explain why you made those choices and what could happen if your order changes.</a:t>
            </a:r>
            <a:endParaRPr b="0" dirty="0">
              <a:latin typeface="+mn-lt"/>
            </a:endParaRPr>
          </a:p>
          <a:p>
            <a:pPr marL="0" lvl="0" indent="0" algn="l" rtl="0">
              <a:lnSpc>
                <a:spcPct val="100000"/>
              </a:lnSpc>
              <a:spcAft>
                <a:spcPts val="0"/>
              </a:spcAft>
              <a:buSzPts val="1400"/>
              <a:buNone/>
            </a:pPr>
            <a:endParaRPr b="0" dirty="0">
              <a:latin typeface="+mn-lt"/>
            </a:endParaRPr>
          </a:p>
          <a:p>
            <a:pPr marL="0" lvl="0" indent="0" algn="l" rtl="0">
              <a:lnSpc>
                <a:spcPct val="100000"/>
              </a:lnSpc>
              <a:spcAft>
                <a:spcPts val="0"/>
              </a:spcAft>
              <a:buSzPts val="1400"/>
              <a:buNone/>
            </a:pPr>
            <a:r>
              <a:rPr lang="en-US" sz="1200" b="1" i="0" u="none" strike="noStrike" dirty="0">
                <a:solidFill>
                  <a:srgbClr val="000000"/>
                </a:solidFill>
                <a:latin typeface="+mn-lt"/>
                <a:ea typeface="Calibri"/>
                <a:cs typeface="Calibri"/>
                <a:sym typeface="Calibri"/>
              </a:rPr>
              <a:t>Activity Discussions:</a:t>
            </a:r>
            <a:endParaRPr b="0" dirty="0">
              <a:latin typeface="+mn-lt"/>
            </a:endParaRPr>
          </a:p>
          <a:p>
            <a:pPr marL="0" lvl="0" indent="0" algn="l" rtl="0">
              <a:lnSpc>
                <a:spcPct val="100000"/>
              </a:lnSpc>
              <a:spcAft>
                <a:spcPts val="0"/>
              </a:spcAft>
              <a:buSzPts val="1400"/>
              <a:buNone/>
            </a:pPr>
            <a:r>
              <a:rPr lang="en-US" sz="1200" b="1" i="0" u="none" strike="noStrike" dirty="0">
                <a:solidFill>
                  <a:srgbClr val="000000"/>
                </a:solidFill>
                <a:latin typeface="+mn-lt"/>
                <a:ea typeface="Calibri"/>
                <a:cs typeface="Calibri"/>
                <a:sym typeface="Calibri"/>
              </a:rPr>
              <a:t>Participants should begin identifying:</a:t>
            </a:r>
            <a:endParaRPr b="0" dirty="0">
              <a:latin typeface="+mn-lt"/>
            </a:endParaRPr>
          </a:p>
          <a:p>
            <a:pPr marL="0" lvl="0" indent="0" algn="l" rtl="0">
              <a:lnSpc>
                <a:spcPct val="100000"/>
              </a:lnSpc>
              <a:spcAft>
                <a:spcPts val="0"/>
              </a:spcAft>
              <a:buSzPts val="1400"/>
              <a:buNone/>
            </a:pPr>
            <a:endParaRPr b="0" dirty="0">
              <a:latin typeface="+mn-lt"/>
            </a:endParaRPr>
          </a:p>
          <a:p>
            <a:pPr marL="0" lvl="0" indent="0" algn="l" rtl="0">
              <a:lnSpc>
                <a:spcPct val="100000"/>
              </a:lnSpc>
              <a:spcAft>
                <a:spcPts val="0"/>
              </a:spcAft>
              <a:buSzPts val="1400"/>
              <a:buNone/>
            </a:pPr>
            <a:r>
              <a:rPr lang="en-US" sz="1200" b="1" i="0" u="none" strike="noStrike" dirty="0">
                <a:solidFill>
                  <a:srgbClr val="000000"/>
                </a:solidFill>
                <a:latin typeface="+mn-lt"/>
                <a:ea typeface="Calibri"/>
                <a:cs typeface="Calibri"/>
                <a:sym typeface="Calibri"/>
              </a:rPr>
              <a:t>Priorities:</a:t>
            </a:r>
            <a:endParaRPr b="0" dirty="0">
              <a:latin typeface="+mn-lt"/>
            </a:endParaRPr>
          </a:p>
          <a:p>
            <a:pPr marL="171450" lvl="0" indent="-171450" algn="l" rtl="0">
              <a:lnSpc>
                <a:spcPct val="100000"/>
              </a:lnSpc>
              <a:spcAft>
                <a:spcPts val="0"/>
              </a:spcAft>
              <a:buSzPts val="1400"/>
              <a:buFont typeface="Arial" panose="020B0604020202020204" pitchFamily="34" charset="0"/>
              <a:buChar char="•"/>
            </a:pPr>
            <a:r>
              <a:rPr lang="en-US" sz="1200" b="0" i="0" u="none" strike="noStrike" dirty="0">
                <a:solidFill>
                  <a:srgbClr val="000000"/>
                </a:solidFill>
                <a:latin typeface="+mn-lt"/>
                <a:ea typeface="Calibri"/>
                <a:cs typeface="Calibri"/>
                <a:sym typeface="Calibri"/>
              </a:rPr>
              <a:t>Caregiver (Charlotte)</a:t>
            </a:r>
            <a:endParaRPr dirty="0">
              <a:latin typeface="+mn-lt"/>
            </a:endParaRPr>
          </a:p>
          <a:p>
            <a:pPr marL="171450" lvl="0" indent="-171450" algn="l" rtl="0">
              <a:lnSpc>
                <a:spcPct val="100000"/>
              </a:lnSpc>
              <a:spcAft>
                <a:spcPts val="0"/>
              </a:spcAft>
              <a:buSzPts val="1400"/>
              <a:buFont typeface="Arial" panose="020B0604020202020204" pitchFamily="34" charset="0"/>
              <a:buChar char="•"/>
            </a:pPr>
            <a:r>
              <a:rPr lang="en-US" sz="1200" b="0" i="0" u="none" strike="noStrike" dirty="0">
                <a:solidFill>
                  <a:srgbClr val="000000"/>
                </a:solidFill>
                <a:latin typeface="+mn-lt"/>
                <a:ea typeface="Calibri"/>
                <a:cs typeface="Calibri"/>
                <a:sym typeface="Calibri"/>
              </a:rPr>
              <a:t>Child (Frankie &amp; Jasmine)</a:t>
            </a:r>
            <a:endParaRPr dirty="0">
              <a:latin typeface="+mn-lt"/>
            </a:endParaRPr>
          </a:p>
          <a:p>
            <a:pPr marL="171450" lvl="0" indent="-171450" algn="l" rtl="0">
              <a:lnSpc>
                <a:spcPct val="100000"/>
              </a:lnSpc>
              <a:spcAft>
                <a:spcPts val="0"/>
              </a:spcAft>
              <a:buSzPts val="1400"/>
              <a:buFont typeface="Arial" panose="020B0604020202020204" pitchFamily="34" charset="0"/>
              <a:buChar char="•"/>
            </a:pPr>
            <a:r>
              <a:rPr lang="en-US" sz="1200" b="0" i="0" u="none" strike="noStrike" dirty="0">
                <a:solidFill>
                  <a:srgbClr val="000000"/>
                </a:solidFill>
                <a:latin typeface="+mn-lt"/>
                <a:ea typeface="Calibri"/>
                <a:cs typeface="Calibri"/>
                <a:sym typeface="Calibri"/>
              </a:rPr>
              <a:t>Grandmother</a:t>
            </a:r>
            <a:endParaRPr dirty="0">
              <a:latin typeface="+mn-lt"/>
            </a:endParaRPr>
          </a:p>
          <a:p>
            <a:pPr marL="171450" lvl="0" indent="-171450" algn="l" rtl="0">
              <a:lnSpc>
                <a:spcPct val="100000"/>
              </a:lnSpc>
              <a:spcAft>
                <a:spcPts val="0"/>
              </a:spcAft>
              <a:buSzPts val="1400"/>
              <a:buFont typeface="Arial" panose="020B0604020202020204" pitchFamily="34" charset="0"/>
              <a:buChar char="•"/>
            </a:pPr>
            <a:r>
              <a:rPr lang="en-US" sz="1200" b="0" i="0" u="none" strike="noStrike" dirty="0">
                <a:solidFill>
                  <a:srgbClr val="000000"/>
                </a:solidFill>
                <a:latin typeface="+mn-lt"/>
                <a:ea typeface="Calibri"/>
                <a:cs typeface="Calibri"/>
                <a:sym typeface="Calibri"/>
              </a:rPr>
              <a:t>Medical input</a:t>
            </a:r>
            <a:endParaRPr dirty="0">
              <a:latin typeface="+mn-lt"/>
            </a:endParaRPr>
          </a:p>
          <a:p>
            <a:pPr marL="0" lvl="0" indent="0" algn="l" rtl="0">
              <a:lnSpc>
                <a:spcPct val="100000"/>
              </a:lnSpc>
              <a:spcAft>
                <a:spcPts val="0"/>
              </a:spcAft>
              <a:buSzPts val="1400"/>
              <a:buNone/>
            </a:pPr>
            <a:endParaRPr b="0" dirty="0">
              <a:latin typeface="+mn-lt"/>
            </a:endParaRPr>
          </a:p>
          <a:p>
            <a:pPr marL="0" lvl="0" indent="0" algn="l" rtl="0">
              <a:lnSpc>
                <a:spcPct val="100000"/>
              </a:lnSpc>
              <a:spcAft>
                <a:spcPts val="0"/>
              </a:spcAft>
              <a:buSzPts val="1400"/>
              <a:buNone/>
            </a:pPr>
            <a:r>
              <a:rPr lang="en-US" sz="1200" b="1" i="0" u="none" strike="noStrike" dirty="0">
                <a:solidFill>
                  <a:srgbClr val="000000"/>
                </a:solidFill>
                <a:latin typeface="+mn-lt"/>
                <a:ea typeface="Calibri"/>
                <a:cs typeface="Calibri"/>
                <a:sym typeface="Calibri"/>
              </a:rPr>
              <a:t>Reasoning:</a:t>
            </a:r>
            <a:endParaRPr b="0" dirty="0">
              <a:latin typeface="+mn-lt"/>
            </a:endParaRPr>
          </a:p>
          <a:p>
            <a:pPr marL="171450" lvl="0" indent="-171450" algn="l" rtl="0">
              <a:lnSpc>
                <a:spcPct val="100000"/>
              </a:lnSpc>
              <a:spcAft>
                <a:spcPts val="0"/>
              </a:spcAft>
              <a:buSzPts val="1400"/>
              <a:buFont typeface="Arial" panose="020B0604020202020204" pitchFamily="34" charset="0"/>
              <a:buChar char="•"/>
            </a:pPr>
            <a:r>
              <a:rPr lang="en-US" sz="1200" b="0" i="0" u="none" strike="noStrike" dirty="0">
                <a:solidFill>
                  <a:srgbClr val="000000"/>
                </a:solidFill>
                <a:latin typeface="+mn-lt"/>
                <a:ea typeface="Calibri"/>
                <a:cs typeface="Calibri"/>
                <a:sym typeface="Calibri"/>
              </a:rPr>
              <a:t>Clarify supervision</a:t>
            </a:r>
            <a:endParaRPr dirty="0">
              <a:latin typeface="+mn-lt"/>
            </a:endParaRPr>
          </a:p>
          <a:p>
            <a:pPr marL="171450" lvl="0" indent="-171450" algn="l" rtl="0">
              <a:lnSpc>
                <a:spcPct val="100000"/>
              </a:lnSpc>
              <a:spcAft>
                <a:spcPts val="0"/>
              </a:spcAft>
              <a:buSzPts val="1400"/>
              <a:buFont typeface="Arial" panose="020B0604020202020204" pitchFamily="34" charset="0"/>
              <a:buChar char="•"/>
            </a:pPr>
            <a:r>
              <a:rPr lang="en-US" sz="1200" b="0" i="0" u="none" strike="noStrike" dirty="0">
                <a:solidFill>
                  <a:srgbClr val="000000"/>
                </a:solidFill>
                <a:latin typeface="+mn-lt"/>
                <a:ea typeface="Calibri"/>
                <a:cs typeface="Calibri"/>
                <a:sym typeface="Calibri"/>
              </a:rPr>
              <a:t>Understand caregiving roles</a:t>
            </a:r>
            <a:endParaRPr dirty="0">
              <a:latin typeface="+mn-lt"/>
            </a:endParaRPr>
          </a:p>
          <a:p>
            <a:pPr marL="171450" lvl="0" indent="-171450" algn="l" rtl="0">
              <a:lnSpc>
                <a:spcPct val="100000"/>
              </a:lnSpc>
              <a:spcAft>
                <a:spcPts val="0"/>
              </a:spcAft>
              <a:buSzPts val="1400"/>
              <a:buFont typeface="Arial" panose="020B0604020202020204" pitchFamily="34" charset="0"/>
              <a:buChar char="•"/>
            </a:pPr>
            <a:r>
              <a:rPr lang="en-US" sz="1200" b="0" i="0" u="none" strike="noStrike" dirty="0">
                <a:solidFill>
                  <a:srgbClr val="000000"/>
                </a:solidFill>
                <a:latin typeface="+mn-lt"/>
                <a:ea typeface="Calibri"/>
                <a:cs typeface="Calibri"/>
                <a:sym typeface="Calibri"/>
              </a:rPr>
              <a:t>Assess immediate concerns</a:t>
            </a:r>
            <a:endParaRPr dirty="0">
              <a:latin typeface="+mn-lt"/>
            </a:endParaRPr>
          </a:p>
          <a:p>
            <a:pPr marL="0" lvl="0" indent="0" algn="l" rtl="0">
              <a:lnSpc>
                <a:spcPct val="100000"/>
              </a:lnSpc>
              <a:spcAft>
                <a:spcPts val="0"/>
              </a:spcAft>
              <a:buSzPts val="1400"/>
              <a:buNone/>
            </a:pPr>
            <a:endParaRPr b="0" dirty="0">
              <a:latin typeface="+mn-lt"/>
            </a:endParaRPr>
          </a:p>
          <a:p>
            <a:pPr marL="0" lvl="0" indent="0" algn="l" rtl="0">
              <a:lnSpc>
                <a:spcPct val="100000"/>
              </a:lnSpc>
              <a:spcAft>
                <a:spcPts val="0"/>
              </a:spcAft>
              <a:buSzPts val="1400"/>
              <a:buNone/>
            </a:pPr>
            <a:r>
              <a:rPr lang="en-US" sz="1200" b="1" i="0" u="none" strike="noStrike" dirty="0">
                <a:solidFill>
                  <a:srgbClr val="000000"/>
                </a:solidFill>
                <a:latin typeface="+mn-lt"/>
                <a:ea typeface="Calibri"/>
                <a:cs typeface="Calibri"/>
                <a:sym typeface="Calibri"/>
              </a:rPr>
              <a:t>Facilitator Notes:</a:t>
            </a:r>
            <a:endParaRPr b="0" dirty="0">
              <a:latin typeface="+mn-lt"/>
            </a:endParaRPr>
          </a:p>
          <a:p>
            <a:pPr marL="171450" lvl="0" indent="-171450" algn="l" rtl="0">
              <a:lnSpc>
                <a:spcPct val="100000"/>
              </a:lnSpc>
              <a:spcAft>
                <a:spcPts val="0"/>
              </a:spcAft>
              <a:buSzPts val="1400"/>
              <a:buFont typeface="Arial" panose="020B0604020202020204" pitchFamily="34" charset="0"/>
              <a:buChar char="•"/>
            </a:pPr>
            <a:r>
              <a:rPr lang="en-US" sz="1200" b="0" i="0" u="none" strike="noStrike" dirty="0">
                <a:solidFill>
                  <a:srgbClr val="000000"/>
                </a:solidFill>
                <a:latin typeface="+mn-lt"/>
                <a:ea typeface="Calibri"/>
                <a:cs typeface="Calibri"/>
                <a:sym typeface="Calibri"/>
              </a:rPr>
              <a:t>Push for the “Why” behind surface-level responses.</a:t>
            </a:r>
            <a:endParaRPr dirty="0">
              <a:latin typeface="+mn-lt"/>
            </a:endParaRPr>
          </a:p>
          <a:p>
            <a:pPr marL="171450" lvl="0" indent="-171450" algn="l" rtl="0">
              <a:lnSpc>
                <a:spcPct val="100000"/>
              </a:lnSpc>
              <a:spcAft>
                <a:spcPts val="0"/>
              </a:spcAft>
              <a:buSzPts val="1400"/>
              <a:buFont typeface="Arial" panose="020B0604020202020204" pitchFamily="34" charset="0"/>
              <a:buChar char="•"/>
            </a:pPr>
            <a:r>
              <a:rPr lang="en-US" sz="1200" b="0" i="0" u="none" strike="noStrike" dirty="0">
                <a:solidFill>
                  <a:srgbClr val="000000"/>
                </a:solidFill>
                <a:latin typeface="+mn-lt"/>
                <a:ea typeface="Calibri"/>
                <a:cs typeface="Calibri"/>
                <a:sym typeface="Calibri"/>
              </a:rPr>
              <a:t>Allow multiple valid approaches.</a:t>
            </a:r>
            <a:endParaRPr dirty="0">
              <a:latin typeface="+mn-lt"/>
            </a:endParaRPr>
          </a:p>
          <a:p>
            <a:pPr marL="171450" lvl="0" indent="-171450" algn="l" rtl="0">
              <a:lnSpc>
                <a:spcPct val="100000"/>
              </a:lnSpc>
              <a:spcAft>
                <a:spcPts val="0"/>
              </a:spcAft>
              <a:buSzPts val="1400"/>
              <a:buFont typeface="Arial" panose="020B0604020202020204" pitchFamily="34" charset="0"/>
              <a:buChar char="•"/>
            </a:pPr>
            <a:r>
              <a:rPr lang="en-US" sz="1200" b="0" i="0" u="none" strike="noStrike" dirty="0">
                <a:solidFill>
                  <a:srgbClr val="000000"/>
                </a:solidFill>
                <a:latin typeface="+mn-lt"/>
                <a:ea typeface="Calibri"/>
                <a:cs typeface="Calibri"/>
                <a:sym typeface="Calibri"/>
              </a:rPr>
              <a:t>Reinforce that there is no single correct order after the investigation is initiated. </a:t>
            </a:r>
            <a:endParaRPr dirty="0">
              <a:latin typeface="+mn-lt"/>
            </a:endParaRPr>
          </a:p>
          <a:p>
            <a:pPr marL="0" lvl="0" indent="0" algn="l" rtl="0">
              <a:lnSpc>
                <a:spcPct val="100000"/>
              </a:lnSpc>
              <a:spcAft>
                <a:spcPts val="0"/>
              </a:spcAft>
              <a:buSzPts val="1400"/>
              <a:buNone/>
            </a:pPr>
            <a:endParaRPr b="0" dirty="0">
              <a:latin typeface="+mn-lt"/>
            </a:endParaRPr>
          </a:p>
          <a:p>
            <a:pPr marL="0" lvl="0" indent="0" algn="l" rtl="0">
              <a:lnSpc>
                <a:spcPct val="100000"/>
              </a:lnSpc>
              <a:spcAft>
                <a:spcPts val="0"/>
              </a:spcAft>
              <a:buSzPts val="1400"/>
              <a:buNone/>
            </a:pPr>
            <a:r>
              <a:rPr lang="en-US" sz="1200" b="1" i="0" u="none" strike="noStrike" dirty="0">
                <a:solidFill>
                  <a:srgbClr val="000000"/>
                </a:solidFill>
                <a:latin typeface="+mn-lt"/>
                <a:ea typeface="Calibri"/>
                <a:cs typeface="Calibri"/>
                <a:sym typeface="Calibri"/>
              </a:rPr>
              <a:t>Say: </a:t>
            </a:r>
            <a:endParaRPr b="0" dirty="0">
              <a:latin typeface="+mn-lt"/>
            </a:endParaRPr>
          </a:p>
          <a:p>
            <a:pPr marL="0" lvl="0" indent="0" algn="l" rtl="0">
              <a:lnSpc>
                <a:spcPct val="100000"/>
              </a:lnSpc>
              <a:spcAft>
                <a:spcPts val="0"/>
              </a:spcAft>
              <a:buSzPts val="1400"/>
              <a:buNone/>
            </a:pPr>
            <a:r>
              <a:rPr lang="en-US" sz="1200" b="1" i="1" u="none" strike="noStrike" dirty="0">
                <a:solidFill>
                  <a:srgbClr val="000000"/>
                </a:solidFill>
                <a:latin typeface="+mn-lt"/>
                <a:ea typeface="Calibri"/>
                <a:cs typeface="Calibri"/>
                <a:sym typeface="Calibri"/>
              </a:rPr>
              <a:t>As we close this section, you have moved from gathering and organizing information to determining what should happen next. After initiating the investigation and observing Jasmine, you may have several possible actions to consider. You could engage Charlotte, speak with Frankie, gather more information from the grandmother, seek medical input, or contact another collateral.</a:t>
            </a:r>
            <a:endParaRPr b="0" dirty="0">
              <a:latin typeface="+mn-lt"/>
            </a:endParaRPr>
          </a:p>
          <a:p>
            <a:pPr marL="0" lvl="0" indent="0" algn="l" rtl="0">
              <a:lnSpc>
                <a:spcPct val="100000"/>
              </a:lnSpc>
              <a:spcAft>
                <a:spcPts val="0"/>
              </a:spcAft>
              <a:buSzPts val="1400"/>
              <a:buNone/>
            </a:pPr>
            <a:endParaRPr lang="en-US" sz="1200" b="1" i="1" u="none" strike="noStrike" dirty="0">
              <a:solidFill>
                <a:srgbClr val="000000"/>
              </a:solidFill>
              <a:latin typeface="+mn-lt"/>
              <a:ea typeface="Calibri"/>
              <a:cs typeface="Calibri"/>
              <a:sym typeface="Calibri"/>
            </a:endParaRPr>
          </a:p>
          <a:p>
            <a:pPr marL="0" lvl="0" indent="0" algn="l" rtl="0">
              <a:lnSpc>
                <a:spcPct val="100000"/>
              </a:lnSpc>
              <a:spcAft>
                <a:spcPts val="0"/>
              </a:spcAft>
              <a:buSzPts val="1400"/>
              <a:buNone/>
            </a:pPr>
            <a:r>
              <a:rPr lang="en-US" sz="1200" b="1" i="1" u="none" strike="noStrike" dirty="0">
                <a:solidFill>
                  <a:srgbClr val="000000"/>
                </a:solidFill>
                <a:latin typeface="+mn-lt"/>
                <a:ea typeface="Calibri"/>
                <a:cs typeface="Calibri"/>
                <a:sym typeface="Calibri"/>
              </a:rPr>
              <a:t>As specialists, your responsibility is not simply to list every task that needs to be completed. You must decide which actions should happen first and be able to explain why that order matters. Your decisions should be intentional, purposeful, and based on what you know, what you still need to learn, and the potential impact on child safety. </a:t>
            </a:r>
            <a:endParaRPr b="0" dirty="0">
              <a:latin typeface="+mn-lt"/>
            </a:endParaRPr>
          </a:p>
          <a:p>
            <a:pPr marL="0" lvl="0" indent="0" algn="l" rtl="0">
              <a:lnSpc>
                <a:spcPct val="100000"/>
              </a:lnSpc>
              <a:spcAft>
                <a:spcPts val="0"/>
              </a:spcAft>
              <a:buSzPts val="1400"/>
              <a:buNone/>
            </a:pPr>
            <a:endParaRPr lang="en-US" sz="1200" b="1" i="1" u="none" strike="noStrike" dirty="0">
              <a:solidFill>
                <a:srgbClr val="000000"/>
              </a:solidFill>
              <a:latin typeface="+mn-lt"/>
              <a:ea typeface="Calibri"/>
              <a:cs typeface="Calibri"/>
              <a:sym typeface="Calibri"/>
            </a:endParaRPr>
          </a:p>
          <a:p>
            <a:pPr marL="0" lvl="0" indent="0" algn="l" rtl="0">
              <a:lnSpc>
                <a:spcPct val="100000"/>
              </a:lnSpc>
              <a:spcAft>
                <a:spcPts val="0"/>
              </a:spcAft>
              <a:buSzPts val="1400"/>
              <a:buNone/>
            </a:pPr>
            <a:r>
              <a:rPr lang="en-US" sz="1200" b="1" i="1" u="none" strike="noStrike" dirty="0">
                <a:solidFill>
                  <a:srgbClr val="000000"/>
                </a:solidFill>
                <a:latin typeface="+mn-lt"/>
                <a:ea typeface="Calibri"/>
                <a:cs typeface="Calibri"/>
                <a:sym typeface="Calibri"/>
              </a:rPr>
              <a:t>There may be more than one valid approach after the investigation has been initiated, and your priorities may change as new information becomes available.</a:t>
            </a:r>
            <a:endParaRPr b="0" dirty="0">
              <a:latin typeface="+mn-lt"/>
            </a:endParaRPr>
          </a:p>
          <a:p>
            <a:pPr marL="0" lvl="0" indent="0" algn="l" rtl="0">
              <a:lnSpc>
                <a:spcPct val="100000"/>
              </a:lnSpc>
              <a:spcAft>
                <a:spcPts val="0"/>
              </a:spcAft>
              <a:buSzPts val="1400"/>
              <a:buNone/>
            </a:pPr>
            <a:r>
              <a:rPr lang="en-US" sz="1200" b="1" i="1" u="none" strike="noStrike" dirty="0">
                <a:solidFill>
                  <a:srgbClr val="000000"/>
                </a:solidFill>
                <a:latin typeface="+mn-lt"/>
                <a:ea typeface="Calibri"/>
                <a:cs typeface="Calibri"/>
                <a:sym typeface="Calibri"/>
              </a:rPr>
              <a:t>In the next section, you will continue building on this process by focusing more closely on the people you need to engage, the information you need to gather, and how those decisions help move the investigation forward.</a:t>
            </a:r>
            <a:endParaRPr b="0" dirty="0">
              <a:latin typeface="+mn-lt"/>
            </a:endParaRPr>
          </a:p>
          <a:p>
            <a:pPr marL="0" lvl="0" indent="0" algn="l" rtl="0">
              <a:lnSpc>
                <a:spcPct val="100000"/>
              </a:lnSpc>
              <a:spcAft>
                <a:spcPts val="0"/>
              </a:spcAft>
              <a:buSzPts val="1400"/>
              <a:buNone/>
            </a:pPr>
            <a:endParaRPr b="0" dirty="0">
              <a:latin typeface="+mn-lt"/>
            </a:endParaRPr>
          </a:p>
          <a:p>
            <a:pPr marL="0" lvl="0" indent="0" algn="l" rtl="0">
              <a:lnSpc>
                <a:spcPct val="100000"/>
              </a:lnSpc>
              <a:spcAft>
                <a:spcPts val="0"/>
              </a:spcAft>
              <a:buSzPts val="1400"/>
              <a:buNone/>
            </a:pPr>
            <a:r>
              <a:rPr lang="en-US" sz="1200" b="1" i="0" u="none" strike="noStrike" dirty="0">
                <a:solidFill>
                  <a:srgbClr val="000000"/>
                </a:solidFill>
                <a:latin typeface="+mn-lt"/>
                <a:ea typeface="Calibri"/>
                <a:cs typeface="Calibri"/>
                <a:sym typeface="Calibri"/>
              </a:rPr>
              <a:t>Key Points: </a:t>
            </a:r>
            <a:r>
              <a:rPr lang="en-US" sz="1200" b="0" i="0" u="none" strike="noStrike" dirty="0">
                <a:solidFill>
                  <a:srgbClr val="000000"/>
                </a:solidFill>
                <a:latin typeface="+mn-lt"/>
                <a:ea typeface="Calibri"/>
                <a:cs typeface="Calibri"/>
                <a:sym typeface="Calibri"/>
              </a:rPr>
              <a:t>(ensure the following are covered)</a:t>
            </a:r>
            <a:endParaRPr b="0" dirty="0">
              <a:latin typeface="+mn-lt"/>
            </a:endParaRPr>
          </a:p>
          <a:p>
            <a:pPr marL="171450" lvl="0" indent="-171450" algn="l" rtl="0">
              <a:lnSpc>
                <a:spcPct val="100000"/>
              </a:lnSpc>
              <a:spcAft>
                <a:spcPts val="0"/>
              </a:spcAft>
              <a:buSzPts val="1400"/>
              <a:buFont typeface="Arial" panose="020B0604020202020204" pitchFamily="34" charset="0"/>
              <a:buChar char="•"/>
            </a:pPr>
            <a:r>
              <a:rPr lang="en-US" sz="1200" b="0" i="0" u="none" strike="noStrike" dirty="0">
                <a:solidFill>
                  <a:srgbClr val="000000"/>
                </a:solidFill>
                <a:latin typeface="+mn-lt"/>
                <a:ea typeface="Calibri"/>
                <a:cs typeface="Calibri"/>
                <a:sym typeface="Calibri"/>
              </a:rPr>
              <a:t>Specialists must prioritize actions, not just list them.</a:t>
            </a:r>
            <a:endParaRPr dirty="0">
              <a:latin typeface="+mn-lt"/>
            </a:endParaRPr>
          </a:p>
          <a:p>
            <a:pPr marL="171450" lvl="0" indent="-171450" algn="l" rtl="0">
              <a:lnSpc>
                <a:spcPct val="100000"/>
              </a:lnSpc>
              <a:spcAft>
                <a:spcPts val="0"/>
              </a:spcAft>
              <a:buSzPts val="1400"/>
              <a:buFont typeface="Arial" panose="020B0604020202020204" pitchFamily="34" charset="0"/>
              <a:buChar char="•"/>
            </a:pPr>
            <a:r>
              <a:rPr lang="en-US" sz="1200" b="0" i="0" u="none" strike="noStrike" dirty="0">
                <a:solidFill>
                  <a:srgbClr val="000000"/>
                </a:solidFill>
                <a:latin typeface="+mn-lt"/>
                <a:ea typeface="Calibri"/>
                <a:cs typeface="Calibri"/>
                <a:sym typeface="Calibri"/>
              </a:rPr>
              <a:t>Order of steps matters.</a:t>
            </a:r>
            <a:endParaRPr dirty="0">
              <a:latin typeface="+mn-lt"/>
            </a:endParaRPr>
          </a:p>
          <a:p>
            <a:pPr marL="171450" lvl="0" indent="-171450" algn="l" rtl="0">
              <a:lnSpc>
                <a:spcPct val="100000"/>
              </a:lnSpc>
              <a:spcAft>
                <a:spcPts val="0"/>
              </a:spcAft>
              <a:buSzPts val="1400"/>
              <a:buFont typeface="Arial" panose="020B0604020202020204" pitchFamily="34" charset="0"/>
              <a:buChar char="•"/>
            </a:pPr>
            <a:r>
              <a:rPr lang="en-US" sz="1200" b="0" i="0" u="none" strike="noStrike" dirty="0">
                <a:solidFill>
                  <a:srgbClr val="000000"/>
                </a:solidFill>
                <a:latin typeface="+mn-lt"/>
                <a:ea typeface="Calibri"/>
                <a:cs typeface="Calibri"/>
                <a:sym typeface="Calibri"/>
              </a:rPr>
              <a:t>Decisions should be intentional and purposeful.</a:t>
            </a:r>
            <a:endParaRPr dirty="0">
              <a:latin typeface="+mn-lt"/>
            </a:endParaRPr>
          </a:p>
          <a:p>
            <a:pPr marL="171450" lvl="0" indent="-171450" algn="l" rtl="0">
              <a:lnSpc>
                <a:spcPct val="100000"/>
              </a:lnSpc>
              <a:spcAft>
                <a:spcPts val="0"/>
              </a:spcAft>
              <a:buSzPts val="1400"/>
              <a:buFont typeface="Arial" panose="020B0604020202020204" pitchFamily="34" charset="0"/>
              <a:buChar char="•"/>
            </a:pPr>
            <a:r>
              <a:rPr lang="en-US" sz="1200" b="0" i="0" u="none" strike="noStrike" dirty="0">
                <a:solidFill>
                  <a:srgbClr val="000000"/>
                </a:solidFill>
                <a:latin typeface="+mn-lt"/>
                <a:ea typeface="Calibri"/>
                <a:cs typeface="Calibri"/>
                <a:sym typeface="Calibri"/>
              </a:rPr>
              <a:t>Investigations require ongoing adjustment.</a:t>
            </a:r>
            <a:endParaRPr dirty="0">
              <a:latin typeface="+mn-lt"/>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3"/>
        <p:cNvGrpSpPr/>
        <p:nvPr/>
      </p:nvGrpSpPr>
      <p:grpSpPr>
        <a:xfrm>
          <a:off x="0" y="0"/>
          <a:ext cx="0" cy="0"/>
          <a:chOff x="0" y="0"/>
          <a:chExt cx="0" cy="0"/>
        </a:xfrm>
      </p:grpSpPr>
      <p:sp>
        <p:nvSpPr>
          <p:cNvPr id="544" name="Google Shape;544;p40:notes"/>
          <p:cNvSpPr>
            <a:spLocks noGrp="1" noRot="1" noChangeAspect="1"/>
          </p:cNvSpPr>
          <p:nvPr>
            <p:ph type="sldImg" idx="2"/>
          </p:nvPr>
        </p:nvSpPr>
        <p:spPr>
          <a:xfrm>
            <a:off x="685800" y="917575"/>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45" name="Google Shape;545;p40:notes"/>
          <p:cNvSpPr txBox="1">
            <a:spLocks noGrp="1"/>
          </p:cNvSpPr>
          <p:nvPr>
            <p:ph type="body" idx="1"/>
          </p:nvPr>
        </p:nvSpPr>
        <p:spPr>
          <a:xfrm>
            <a:off x="685800" y="4003675"/>
            <a:ext cx="5486400" cy="42227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sz="1200" b="1" i="0" u="none" strike="noStrike" dirty="0">
                <a:solidFill>
                  <a:srgbClr val="000000"/>
                </a:solidFill>
                <a:latin typeface="+mn-lt"/>
                <a:ea typeface="Calibri"/>
                <a:cs typeface="Calibri"/>
                <a:sym typeface="Calibri"/>
              </a:rPr>
              <a:t>FROM UNDERSTANDING TO ACTION</a:t>
            </a:r>
            <a:br>
              <a:rPr lang="en-US" b="0" dirty="0">
                <a:latin typeface="+mn-lt"/>
              </a:rPr>
            </a:br>
            <a:endParaRPr b="0" dirty="0">
              <a:latin typeface="+mn-lt"/>
            </a:endParaRPr>
          </a:p>
          <a:p>
            <a:pPr marL="0" lvl="0" indent="0" algn="l" rtl="0">
              <a:lnSpc>
                <a:spcPct val="100000"/>
              </a:lnSpc>
              <a:spcBef>
                <a:spcPts val="0"/>
              </a:spcBef>
              <a:spcAft>
                <a:spcPts val="0"/>
              </a:spcAft>
              <a:buSzPts val="1400"/>
              <a:buNone/>
            </a:pPr>
            <a:r>
              <a:rPr lang="en-US" sz="1200" b="1" i="0" u="none" strike="noStrike" dirty="0">
                <a:solidFill>
                  <a:srgbClr val="000000"/>
                </a:solidFill>
                <a:latin typeface="+mn-lt"/>
                <a:ea typeface="Calibri"/>
                <a:cs typeface="Calibri"/>
                <a:sym typeface="Calibri"/>
              </a:rPr>
              <a:t>Time:</a:t>
            </a:r>
            <a:r>
              <a:rPr lang="en-US" sz="1200" b="0" i="0" u="none" strike="noStrike" dirty="0">
                <a:solidFill>
                  <a:srgbClr val="000000"/>
                </a:solidFill>
                <a:latin typeface="+mn-lt"/>
                <a:ea typeface="Calibri"/>
                <a:cs typeface="Calibri"/>
                <a:sym typeface="Calibri"/>
              </a:rPr>
              <a:t> 5 minutes</a:t>
            </a:r>
            <a:endParaRPr b="0" dirty="0">
              <a:latin typeface="+mn-lt"/>
            </a:endParaRPr>
          </a:p>
          <a:p>
            <a:pPr marL="0" lvl="0" indent="0" algn="l" rtl="0">
              <a:lnSpc>
                <a:spcPct val="100000"/>
              </a:lnSpc>
              <a:spcBef>
                <a:spcPts val="0"/>
              </a:spcBef>
              <a:spcAft>
                <a:spcPts val="0"/>
              </a:spcAft>
              <a:buSzPts val="1400"/>
              <a:buNone/>
            </a:pPr>
            <a:r>
              <a:rPr lang="en-US" sz="1200" b="1" i="0" u="none" strike="noStrike" dirty="0">
                <a:solidFill>
                  <a:srgbClr val="000000"/>
                </a:solidFill>
                <a:latin typeface="+mn-lt"/>
                <a:ea typeface="Calibri"/>
                <a:cs typeface="Calibri"/>
                <a:sym typeface="Calibri"/>
              </a:rPr>
              <a:t>Purpose: </a:t>
            </a:r>
            <a:r>
              <a:rPr lang="en-US" sz="1200" b="0" i="0" u="none" strike="noStrike" dirty="0">
                <a:solidFill>
                  <a:srgbClr val="000000"/>
                </a:solidFill>
                <a:latin typeface="+mn-lt"/>
                <a:ea typeface="Calibri"/>
                <a:cs typeface="Calibri"/>
                <a:sym typeface="Calibri"/>
              </a:rPr>
              <a:t>To reinforce the importance of prioritizing next steps and transition specialists from initial decision-making into more structured investigative planning</a:t>
            </a:r>
            <a:br>
              <a:rPr lang="en-US" b="0" dirty="0">
                <a:latin typeface="+mn-lt"/>
              </a:rPr>
            </a:br>
            <a:endParaRPr b="0" dirty="0">
              <a:latin typeface="+mn-lt"/>
            </a:endParaRPr>
          </a:p>
          <a:p>
            <a:pPr marL="0" lvl="0" indent="0" algn="l" rtl="0">
              <a:lnSpc>
                <a:spcPct val="100000"/>
              </a:lnSpc>
              <a:spcBef>
                <a:spcPts val="0"/>
              </a:spcBef>
              <a:spcAft>
                <a:spcPts val="0"/>
              </a:spcAft>
              <a:buSzPts val="1400"/>
              <a:buNone/>
            </a:pPr>
            <a:r>
              <a:rPr lang="en-US" sz="1200" b="1" i="1" u="none" strike="noStrike" dirty="0">
                <a:solidFill>
                  <a:srgbClr val="000000"/>
                </a:solidFill>
                <a:latin typeface="+mn-lt"/>
                <a:ea typeface="Calibri"/>
                <a:cs typeface="Calibri"/>
                <a:sym typeface="Calibri"/>
              </a:rPr>
              <a:t>Say:</a:t>
            </a:r>
            <a:endParaRPr b="0" dirty="0">
              <a:latin typeface="+mn-lt"/>
            </a:endParaRPr>
          </a:p>
          <a:p>
            <a:pPr marL="0" lvl="0" indent="0" algn="l" rtl="0">
              <a:lnSpc>
                <a:spcPct val="100000"/>
              </a:lnSpc>
              <a:spcBef>
                <a:spcPts val="0"/>
              </a:spcBef>
              <a:spcAft>
                <a:spcPts val="0"/>
              </a:spcAft>
              <a:buSzPts val="1400"/>
              <a:buNone/>
            </a:pPr>
            <a:r>
              <a:rPr lang="en-US" sz="1200" b="1" i="1" u="none" strike="noStrike" dirty="0">
                <a:solidFill>
                  <a:srgbClr val="000000"/>
                </a:solidFill>
                <a:latin typeface="+mn-lt"/>
                <a:ea typeface="Calibri"/>
                <a:cs typeface="Calibri"/>
                <a:sym typeface="Calibri"/>
              </a:rPr>
              <a:t>In this section, you took a step back to look at where you are in the investigation and began thinking about what needs to happen next. You identified that your understanding is still developing, and that your decisions must be based on both what you know and what you still need to learn.</a:t>
            </a:r>
            <a:endParaRPr b="0" dirty="0">
              <a:latin typeface="+mn-lt"/>
            </a:endParaRPr>
          </a:p>
          <a:p>
            <a:pPr marL="0" lvl="0" indent="0" algn="l" rtl="0">
              <a:lnSpc>
                <a:spcPct val="100000"/>
              </a:lnSpc>
              <a:spcBef>
                <a:spcPts val="0"/>
              </a:spcBef>
              <a:spcAft>
                <a:spcPts val="0"/>
              </a:spcAft>
              <a:buSzPts val="1400"/>
              <a:buNone/>
            </a:pPr>
            <a:endParaRPr b="0" dirty="0">
              <a:latin typeface="+mn-lt"/>
            </a:endParaRPr>
          </a:p>
          <a:p>
            <a:pPr marL="0" lvl="0" indent="0" algn="l" rtl="0">
              <a:lnSpc>
                <a:spcPct val="100000"/>
              </a:lnSpc>
              <a:spcBef>
                <a:spcPts val="0"/>
              </a:spcBef>
              <a:spcAft>
                <a:spcPts val="0"/>
              </a:spcAft>
              <a:buSzPts val="1400"/>
              <a:buNone/>
            </a:pPr>
            <a:r>
              <a:rPr lang="en-US" sz="1200" b="1" i="1" u="none" strike="noStrike" dirty="0">
                <a:solidFill>
                  <a:srgbClr val="000000"/>
                </a:solidFill>
                <a:latin typeface="+mn-lt"/>
                <a:ea typeface="Calibri"/>
                <a:cs typeface="Calibri"/>
                <a:sym typeface="Calibri"/>
              </a:rPr>
              <a:t>You also began prioritizing your actions, deciding not just what to do, but what to do first and why that matters. As you move forward, your work becomes more structured. It’s not just about identifying next steps, but about organizing them in a way that helps you gather information effectively and build a clearer understanding of the situation.</a:t>
            </a:r>
            <a:br>
              <a:rPr lang="en-US" b="0" dirty="0">
                <a:latin typeface="+mn-lt"/>
              </a:rPr>
            </a:br>
            <a:endParaRPr b="0" dirty="0">
              <a:latin typeface="+mn-lt"/>
            </a:endParaRPr>
          </a:p>
          <a:p>
            <a:pPr marL="0" lvl="0" indent="0" algn="l" rtl="0">
              <a:lnSpc>
                <a:spcPct val="100000"/>
              </a:lnSpc>
              <a:spcBef>
                <a:spcPts val="0"/>
              </a:spcBef>
              <a:spcAft>
                <a:spcPts val="0"/>
              </a:spcAft>
              <a:buSzPts val="1400"/>
              <a:buNone/>
            </a:pPr>
            <a:r>
              <a:rPr lang="en-US" sz="1200" b="1" i="1" u="none" strike="noStrike" dirty="0">
                <a:solidFill>
                  <a:srgbClr val="000000"/>
                </a:solidFill>
                <a:latin typeface="+mn-lt"/>
                <a:ea typeface="Calibri"/>
                <a:cs typeface="Calibri"/>
                <a:sym typeface="Calibri"/>
              </a:rPr>
              <a:t>You will begin turning those initial ideas into a more structured approach to advance the investigation.</a:t>
            </a:r>
            <a:br>
              <a:rPr lang="en-US" b="0" dirty="0">
                <a:latin typeface="+mn-lt"/>
              </a:rPr>
            </a:br>
            <a:endParaRPr b="0" dirty="0">
              <a:latin typeface="+mn-lt"/>
            </a:endParaRPr>
          </a:p>
          <a:p>
            <a:pPr marL="0" lvl="0" indent="0" algn="l" rtl="0">
              <a:lnSpc>
                <a:spcPct val="100000"/>
              </a:lnSpc>
              <a:spcBef>
                <a:spcPts val="0"/>
              </a:spcBef>
              <a:spcAft>
                <a:spcPts val="0"/>
              </a:spcAft>
              <a:buSzPts val="1400"/>
              <a:buNone/>
            </a:pPr>
            <a:r>
              <a:rPr lang="en-US" sz="1200" b="1" i="0" u="none" strike="noStrike" dirty="0">
                <a:solidFill>
                  <a:srgbClr val="000000"/>
                </a:solidFill>
                <a:latin typeface="+mn-lt"/>
                <a:ea typeface="Calibri"/>
                <a:cs typeface="Calibri"/>
                <a:sym typeface="Calibri"/>
              </a:rPr>
              <a:t>Facilitation Question:</a:t>
            </a:r>
            <a:r>
              <a:rPr lang="en-US" sz="1200" b="0" i="0" u="none" strike="noStrike" dirty="0">
                <a:solidFill>
                  <a:srgbClr val="000000"/>
                </a:solidFill>
                <a:latin typeface="+mn-lt"/>
                <a:ea typeface="Calibri"/>
                <a:cs typeface="Calibri"/>
                <a:sym typeface="Calibri"/>
              </a:rPr>
              <a:t> (ask the following question and validate responses)</a:t>
            </a:r>
            <a:endParaRPr b="0" dirty="0">
              <a:latin typeface="+mn-lt"/>
            </a:endParaRPr>
          </a:p>
          <a:p>
            <a:pPr marL="171450" lvl="0" indent="-171450" algn="l" rtl="0">
              <a:lnSpc>
                <a:spcPct val="100000"/>
              </a:lnSpc>
              <a:spcBef>
                <a:spcPts val="0"/>
              </a:spcBef>
              <a:spcAft>
                <a:spcPts val="0"/>
              </a:spcAft>
              <a:buSzPts val="1400"/>
              <a:buFont typeface="Arial" panose="020B0604020202020204" pitchFamily="34" charset="0"/>
              <a:buChar char="•"/>
            </a:pPr>
            <a:r>
              <a:rPr lang="en-US" sz="1200" b="0" i="0" u="none" strike="noStrike" dirty="0">
                <a:solidFill>
                  <a:srgbClr val="000000"/>
                </a:solidFill>
                <a:latin typeface="+mn-lt"/>
                <a:ea typeface="Calibri"/>
                <a:cs typeface="Calibri"/>
                <a:sym typeface="Calibri"/>
              </a:rPr>
              <a:t>What was most challenging about deciding your next steps?</a:t>
            </a:r>
            <a:br>
              <a:rPr lang="en-US" b="0" dirty="0">
                <a:latin typeface="+mn-lt"/>
              </a:rPr>
            </a:br>
            <a:endParaRPr b="0" dirty="0">
              <a:latin typeface="+mn-lt"/>
            </a:endParaRPr>
          </a:p>
          <a:p>
            <a:pPr marL="0" lvl="0" indent="0" algn="l" rtl="0">
              <a:lnSpc>
                <a:spcPct val="100000"/>
              </a:lnSpc>
              <a:spcBef>
                <a:spcPts val="0"/>
              </a:spcBef>
              <a:spcAft>
                <a:spcPts val="0"/>
              </a:spcAft>
              <a:buSzPts val="1400"/>
              <a:buNone/>
            </a:pPr>
            <a:r>
              <a:rPr lang="en-US" sz="1200" b="1" i="0" u="none" strike="noStrike" dirty="0">
                <a:solidFill>
                  <a:srgbClr val="000000"/>
                </a:solidFill>
                <a:latin typeface="+mn-lt"/>
                <a:ea typeface="Calibri"/>
                <a:cs typeface="Calibri"/>
                <a:sym typeface="Calibri"/>
              </a:rPr>
              <a:t>Facilitator Answers:</a:t>
            </a:r>
            <a:endParaRPr b="0" dirty="0">
              <a:latin typeface="+mn-lt"/>
            </a:endParaRPr>
          </a:p>
          <a:p>
            <a:pPr marL="171450" lvl="0" indent="-171450" algn="l" rtl="0">
              <a:lnSpc>
                <a:spcPct val="100000"/>
              </a:lnSpc>
              <a:spcBef>
                <a:spcPts val="0"/>
              </a:spcBef>
              <a:spcAft>
                <a:spcPts val="0"/>
              </a:spcAft>
              <a:buSzPts val="1400"/>
              <a:buFont typeface="Arial" panose="020B0604020202020204" pitchFamily="34" charset="0"/>
              <a:buChar char="•"/>
            </a:pPr>
            <a:r>
              <a:rPr lang="en-US" sz="1200" b="0" i="0" u="none" strike="noStrike" dirty="0">
                <a:solidFill>
                  <a:srgbClr val="000000"/>
                </a:solidFill>
                <a:latin typeface="+mn-lt"/>
                <a:ea typeface="Calibri"/>
                <a:cs typeface="Calibri"/>
                <a:sym typeface="Calibri"/>
              </a:rPr>
              <a:t>Prioritizing actions.</a:t>
            </a:r>
            <a:endParaRPr dirty="0">
              <a:latin typeface="+mn-lt"/>
            </a:endParaRPr>
          </a:p>
          <a:p>
            <a:pPr marL="171450" lvl="0" indent="-171450" algn="l" rtl="0">
              <a:lnSpc>
                <a:spcPct val="100000"/>
              </a:lnSpc>
              <a:spcBef>
                <a:spcPts val="0"/>
              </a:spcBef>
              <a:spcAft>
                <a:spcPts val="0"/>
              </a:spcAft>
              <a:buSzPts val="1400"/>
              <a:buFont typeface="Arial" panose="020B0604020202020204" pitchFamily="34" charset="0"/>
              <a:buChar char="•"/>
            </a:pPr>
            <a:r>
              <a:rPr lang="en-US" sz="1200" b="0" i="0" u="none" strike="noStrike" dirty="0">
                <a:solidFill>
                  <a:srgbClr val="000000"/>
                </a:solidFill>
                <a:latin typeface="+mn-lt"/>
                <a:ea typeface="Calibri"/>
                <a:cs typeface="Calibri"/>
                <a:sym typeface="Calibri"/>
              </a:rPr>
              <a:t>Deciding what is most important.</a:t>
            </a:r>
            <a:endParaRPr dirty="0">
              <a:latin typeface="+mn-lt"/>
            </a:endParaRPr>
          </a:p>
          <a:p>
            <a:pPr marL="171450" lvl="0" indent="-171450" algn="l" rtl="0">
              <a:lnSpc>
                <a:spcPct val="100000"/>
              </a:lnSpc>
              <a:spcBef>
                <a:spcPts val="0"/>
              </a:spcBef>
              <a:spcAft>
                <a:spcPts val="0"/>
              </a:spcAft>
              <a:buSzPts val="1400"/>
              <a:buFont typeface="Arial" panose="020B0604020202020204" pitchFamily="34" charset="0"/>
              <a:buChar char="•"/>
            </a:pPr>
            <a:r>
              <a:rPr lang="en-US" sz="1200" b="0" i="0" u="none" strike="noStrike" dirty="0">
                <a:solidFill>
                  <a:srgbClr val="000000"/>
                </a:solidFill>
                <a:latin typeface="+mn-lt"/>
                <a:ea typeface="Calibri"/>
                <a:cs typeface="Calibri"/>
                <a:sym typeface="Calibri"/>
              </a:rPr>
              <a:t>Working with incomplete information.</a:t>
            </a:r>
            <a:endParaRPr dirty="0">
              <a:latin typeface="+mn-lt"/>
            </a:endParaRPr>
          </a:p>
          <a:p>
            <a:pPr marL="171450" lvl="0" indent="-171450" algn="l" rtl="0">
              <a:lnSpc>
                <a:spcPct val="100000"/>
              </a:lnSpc>
              <a:spcBef>
                <a:spcPts val="0"/>
              </a:spcBef>
              <a:spcAft>
                <a:spcPts val="0"/>
              </a:spcAft>
              <a:buSzPts val="1400"/>
              <a:buFont typeface="Arial" panose="020B0604020202020204" pitchFamily="34" charset="0"/>
              <a:buChar char="•"/>
            </a:pPr>
            <a:r>
              <a:rPr lang="en-US" sz="1200" b="0" i="0" u="none" strike="noStrike" dirty="0">
                <a:solidFill>
                  <a:srgbClr val="000000"/>
                </a:solidFill>
                <a:latin typeface="+mn-lt"/>
                <a:ea typeface="Calibri"/>
                <a:cs typeface="Calibri"/>
                <a:sym typeface="Calibri"/>
              </a:rPr>
              <a:t>Reinforce to participants that these challenges are expected, common, and a part of the investigative process.</a:t>
            </a:r>
            <a:endParaRPr dirty="0">
              <a:latin typeface="+mn-lt"/>
            </a:endParaRPr>
          </a:p>
          <a:p>
            <a:pPr marL="0" lvl="0" indent="0" algn="l" rtl="0">
              <a:lnSpc>
                <a:spcPct val="100000"/>
              </a:lnSpc>
              <a:spcBef>
                <a:spcPts val="0"/>
              </a:spcBef>
              <a:spcAft>
                <a:spcPts val="0"/>
              </a:spcAft>
              <a:buSzPts val="1400"/>
              <a:buNone/>
            </a:pPr>
            <a:endParaRPr b="0" dirty="0">
              <a:latin typeface="+mn-lt"/>
            </a:endParaRPr>
          </a:p>
          <a:p>
            <a:pPr marL="0" lvl="0" indent="0" algn="l" rtl="0">
              <a:lnSpc>
                <a:spcPct val="100000"/>
              </a:lnSpc>
              <a:spcBef>
                <a:spcPts val="0"/>
              </a:spcBef>
              <a:spcAft>
                <a:spcPts val="0"/>
              </a:spcAft>
              <a:buSzPts val="1400"/>
              <a:buNone/>
            </a:pPr>
            <a:r>
              <a:rPr lang="en-US" sz="1200" b="1" i="0" u="none" strike="noStrike" dirty="0">
                <a:solidFill>
                  <a:srgbClr val="000000"/>
                </a:solidFill>
                <a:latin typeface="+mn-lt"/>
                <a:ea typeface="Calibri"/>
                <a:cs typeface="Calibri"/>
                <a:sym typeface="Calibri"/>
              </a:rPr>
              <a:t>Key Points: </a:t>
            </a:r>
            <a:r>
              <a:rPr lang="en-US" sz="1200" b="0" i="0" u="none" strike="noStrike" dirty="0">
                <a:solidFill>
                  <a:srgbClr val="000000"/>
                </a:solidFill>
                <a:latin typeface="+mn-lt"/>
                <a:ea typeface="Calibri"/>
                <a:cs typeface="Calibri"/>
                <a:sym typeface="Calibri"/>
              </a:rPr>
              <a:t>(ensure the following are covered)</a:t>
            </a:r>
            <a:endParaRPr b="0" dirty="0">
              <a:latin typeface="+mn-lt"/>
            </a:endParaRPr>
          </a:p>
          <a:p>
            <a:pPr marL="171450" lvl="0" indent="-171450" algn="l" rtl="0">
              <a:lnSpc>
                <a:spcPct val="100000"/>
              </a:lnSpc>
              <a:spcBef>
                <a:spcPts val="0"/>
              </a:spcBef>
              <a:spcAft>
                <a:spcPts val="0"/>
              </a:spcAft>
              <a:buSzPts val="1400"/>
              <a:buFont typeface="Arial" panose="020B0604020202020204" pitchFamily="34" charset="0"/>
              <a:buChar char="•"/>
            </a:pPr>
            <a:r>
              <a:rPr lang="en-US" sz="1200" b="0" i="0" u="none" strike="noStrike" dirty="0">
                <a:solidFill>
                  <a:srgbClr val="000000"/>
                </a:solidFill>
                <a:latin typeface="+mn-lt"/>
                <a:ea typeface="Calibri"/>
                <a:cs typeface="Calibri"/>
                <a:sym typeface="Calibri"/>
              </a:rPr>
              <a:t>Specialists must move from understanding the information they have gathered to their next action.</a:t>
            </a:r>
            <a:endParaRPr dirty="0">
              <a:latin typeface="+mn-lt"/>
            </a:endParaRPr>
          </a:p>
          <a:p>
            <a:pPr marL="171450" lvl="0" indent="-171450" algn="l" rtl="0">
              <a:lnSpc>
                <a:spcPct val="100000"/>
              </a:lnSpc>
              <a:spcBef>
                <a:spcPts val="0"/>
              </a:spcBef>
              <a:spcAft>
                <a:spcPts val="0"/>
              </a:spcAft>
              <a:buSzPts val="1400"/>
              <a:buFont typeface="Arial" panose="020B0604020202020204" pitchFamily="34" charset="0"/>
              <a:buChar char="•"/>
            </a:pPr>
            <a:r>
              <a:rPr lang="en-US" sz="1200" b="0" i="0" u="none" strike="noStrike" dirty="0">
                <a:solidFill>
                  <a:srgbClr val="000000"/>
                </a:solidFill>
                <a:latin typeface="+mn-lt"/>
                <a:ea typeface="Calibri"/>
                <a:cs typeface="Calibri"/>
                <a:sym typeface="Calibri"/>
              </a:rPr>
              <a:t>Prioritization within an investigation is a key skill.</a:t>
            </a:r>
            <a:endParaRPr dirty="0">
              <a:latin typeface="+mn-lt"/>
            </a:endParaRPr>
          </a:p>
          <a:p>
            <a:pPr marL="171450" lvl="0" indent="-171450" algn="l" rtl="0">
              <a:lnSpc>
                <a:spcPct val="100000"/>
              </a:lnSpc>
              <a:spcBef>
                <a:spcPts val="0"/>
              </a:spcBef>
              <a:spcAft>
                <a:spcPts val="0"/>
              </a:spcAft>
              <a:buSzPts val="1400"/>
              <a:buFont typeface="Arial" panose="020B0604020202020204" pitchFamily="34" charset="0"/>
              <a:buChar char="•"/>
            </a:pPr>
            <a:r>
              <a:rPr lang="en-US" sz="1200" b="0" i="0" u="none" strike="noStrike" dirty="0">
                <a:solidFill>
                  <a:srgbClr val="000000"/>
                </a:solidFill>
                <a:latin typeface="+mn-lt"/>
                <a:ea typeface="Calibri"/>
                <a:cs typeface="Calibri"/>
                <a:sym typeface="Calibri"/>
              </a:rPr>
              <a:t>Investigations require purposeful and organized steps.</a:t>
            </a:r>
            <a:endParaRPr dirty="0">
              <a:latin typeface="+mn-lt"/>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0"/>
        <p:cNvGrpSpPr/>
        <p:nvPr/>
      </p:nvGrpSpPr>
      <p:grpSpPr>
        <a:xfrm>
          <a:off x="0" y="0"/>
          <a:ext cx="0" cy="0"/>
          <a:chOff x="0" y="0"/>
          <a:chExt cx="0" cy="0"/>
        </a:xfrm>
      </p:grpSpPr>
      <p:sp>
        <p:nvSpPr>
          <p:cNvPr id="261" name="Google Shape;261;p1:notes"/>
          <p:cNvSpPr>
            <a:spLocks noGrp="1" noRot="1" noChangeAspect="1"/>
          </p:cNvSpPr>
          <p:nvPr>
            <p:ph type="sldImg" idx="2"/>
          </p:nvPr>
        </p:nvSpPr>
        <p:spPr>
          <a:xfrm>
            <a:off x="685800" y="917575"/>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2" name="Google Shape;262;p1:notes"/>
          <p:cNvSpPr txBox="1">
            <a:spLocks noGrp="1"/>
          </p:cNvSpPr>
          <p:nvPr>
            <p:ph type="body" idx="1"/>
          </p:nvPr>
        </p:nvSpPr>
        <p:spPr>
          <a:xfrm>
            <a:off x="685800" y="4003675"/>
            <a:ext cx="5486400" cy="42227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100"/>
              <a:buFont typeface="Arial"/>
              <a:buNone/>
            </a:pPr>
            <a:r>
              <a:rPr lang="en-US" sz="1200" b="1" dirty="0">
                <a:latin typeface="+mn-lt"/>
                <a:ea typeface="Calibri"/>
                <a:cs typeface="Calibri"/>
                <a:sym typeface="Calibri"/>
              </a:rPr>
              <a:t>INVESTIGATIVE DECISION MAKING IN ACTION</a:t>
            </a:r>
            <a:endParaRPr sz="1200" b="0" dirty="0">
              <a:latin typeface="+mn-lt"/>
            </a:endParaRPr>
          </a:p>
          <a:p>
            <a:pPr marL="0" lvl="0" indent="0" algn="l" rtl="0">
              <a:lnSpc>
                <a:spcPct val="100000"/>
              </a:lnSpc>
              <a:spcBef>
                <a:spcPts val="0"/>
              </a:spcBef>
              <a:spcAft>
                <a:spcPts val="0"/>
              </a:spcAft>
              <a:buSzPts val="1400"/>
              <a:buNone/>
            </a:pPr>
            <a:br>
              <a:rPr lang="en-US" sz="1200" dirty="0">
                <a:latin typeface="+mn-lt"/>
              </a:rPr>
            </a:br>
            <a:endParaRPr sz="1200" dirty="0">
              <a:latin typeface="+mn-lt"/>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7"/>
        <p:cNvGrpSpPr/>
        <p:nvPr/>
      </p:nvGrpSpPr>
      <p:grpSpPr>
        <a:xfrm>
          <a:off x="0" y="0"/>
          <a:ext cx="0" cy="0"/>
          <a:chOff x="0" y="0"/>
          <a:chExt cx="0" cy="0"/>
        </a:xfrm>
      </p:grpSpPr>
      <p:sp>
        <p:nvSpPr>
          <p:cNvPr id="268" name="Google Shape;268;p38:notes"/>
          <p:cNvSpPr>
            <a:spLocks noGrp="1" noRot="1" noChangeAspect="1"/>
          </p:cNvSpPr>
          <p:nvPr>
            <p:ph type="sldImg" idx="2"/>
          </p:nvPr>
        </p:nvSpPr>
        <p:spPr>
          <a:xfrm>
            <a:off x="685800" y="917575"/>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9" name="Google Shape;269;p38:notes"/>
          <p:cNvSpPr txBox="1">
            <a:spLocks noGrp="1"/>
          </p:cNvSpPr>
          <p:nvPr>
            <p:ph type="body" idx="1"/>
          </p:nvPr>
        </p:nvSpPr>
        <p:spPr>
          <a:xfrm>
            <a:off x="685800" y="4003675"/>
            <a:ext cx="5486400" cy="42227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US" sz="1200" b="1" i="0" u="none" strike="noStrike" cap="none" dirty="0">
                <a:solidFill>
                  <a:srgbClr val="000000"/>
                </a:solidFill>
                <a:latin typeface="+mn-lt"/>
                <a:ea typeface="Calibri"/>
                <a:cs typeface="Calibri"/>
                <a:sym typeface="Calibri"/>
              </a:rPr>
              <a:t>INVESTIGATE DECISION MAKING IN ACTION</a:t>
            </a: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lang="en-US" sz="1200" b="1" i="0" u="none" strike="noStrike" kern="0" cap="none" spc="0" normalizeH="0" baseline="0" noProof="0" dirty="0">
              <a:ln>
                <a:noFill/>
              </a:ln>
              <a:solidFill>
                <a:srgbClr val="000000"/>
              </a:solidFill>
              <a:effectLst/>
              <a:uLnTx/>
              <a:uFillTx/>
              <a:latin typeface="Calibri"/>
              <a:ea typeface="Calibri"/>
              <a:cs typeface="Calibri"/>
              <a:sym typeface="Calibri"/>
            </a:endParaRP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200" b="1" i="0" u="none" strike="noStrike" kern="0" cap="none" spc="0" normalizeH="0" baseline="0" noProof="0" dirty="0">
                <a:ln>
                  <a:noFill/>
                </a:ln>
                <a:solidFill>
                  <a:srgbClr val="000000"/>
                </a:solidFill>
                <a:effectLst/>
                <a:uLnTx/>
                <a:uFillTx/>
                <a:latin typeface="Calibri"/>
                <a:ea typeface="Calibri"/>
                <a:cs typeface="Calibri"/>
                <a:sym typeface="Calibri"/>
              </a:rPr>
              <a:t>Time: </a:t>
            </a:r>
            <a:r>
              <a:rPr kumimoji="0" lang="en-US" sz="1200" b="0" i="0" u="none" strike="noStrike" kern="0" cap="none" spc="0" normalizeH="0" baseline="0" noProof="0" dirty="0">
                <a:ln>
                  <a:noFill/>
                </a:ln>
                <a:solidFill>
                  <a:srgbClr val="000000"/>
                </a:solidFill>
                <a:effectLst/>
                <a:uLnTx/>
                <a:uFillTx/>
                <a:latin typeface="Calibri"/>
                <a:ea typeface="Calibri"/>
                <a:cs typeface="Calibri"/>
                <a:sym typeface="Calibri"/>
              </a:rPr>
              <a:t>3 Minutes</a:t>
            </a: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200" b="1" i="0" u="none" strike="noStrike" kern="0" cap="none" spc="0" normalizeH="0" baseline="0" noProof="0" dirty="0">
                <a:ln>
                  <a:noFill/>
                </a:ln>
                <a:solidFill>
                  <a:srgbClr val="000000"/>
                </a:solidFill>
                <a:effectLst/>
                <a:uLnTx/>
                <a:uFillTx/>
                <a:latin typeface="Calibri"/>
                <a:ea typeface="Calibri"/>
                <a:cs typeface="Calibri"/>
                <a:sym typeface="Calibri"/>
              </a:rPr>
              <a:t>Purpose: </a:t>
            </a:r>
            <a:r>
              <a:rPr kumimoji="0" lang="en-US" sz="1200" b="0" i="0" u="none" strike="noStrike" kern="0" cap="none" spc="0" normalizeH="0" baseline="0" noProof="0" dirty="0">
                <a:ln>
                  <a:noFill/>
                </a:ln>
                <a:solidFill>
                  <a:srgbClr val="000000"/>
                </a:solidFill>
                <a:effectLst/>
                <a:uLnTx/>
                <a:uFillTx/>
                <a:latin typeface="Calibri"/>
                <a:ea typeface="Calibri"/>
                <a:cs typeface="Calibri"/>
                <a:sym typeface="Calibri"/>
              </a:rPr>
              <a:t>To bring the focus on decision-making, emphasizing how to improve the quality of decisions</a:t>
            </a:r>
          </a:p>
          <a:p>
            <a:pPr marL="0" marR="0" lvl="0" indent="0" algn="l" rtl="0">
              <a:lnSpc>
                <a:spcPct val="100000"/>
              </a:lnSpc>
              <a:spcBef>
                <a:spcPts val="0"/>
              </a:spcBef>
              <a:spcAft>
                <a:spcPts val="0"/>
              </a:spcAft>
              <a:buClr>
                <a:srgbClr val="000000"/>
              </a:buClr>
              <a:buSzPts val="1400"/>
              <a:buFont typeface="Arial"/>
              <a:buNone/>
            </a:pPr>
            <a:endParaRPr lang="en-US" sz="1200" b="1" i="0" u="none" strike="noStrike" cap="none" dirty="0">
              <a:solidFill>
                <a:srgbClr val="000000"/>
              </a:solidFill>
              <a:latin typeface="+mn-lt"/>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r>
              <a:rPr lang="en-US" sz="1200" b="1" i="0" u="none" strike="noStrike" cap="none" dirty="0">
                <a:solidFill>
                  <a:srgbClr val="000000"/>
                </a:solidFill>
                <a:latin typeface="+mn-lt"/>
                <a:ea typeface="Calibri"/>
                <a:cs typeface="Calibri"/>
                <a:sym typeface="Calibri"/>
              </a:rPr>
              <a:t>Say:</a:t>
            </a:r>
            <a:endParaRPr dirty="0">
              <a:latin typeface="+mn-lt"/>
            </a:endParaRPr>
          </a:p>
          <a:p>
            <a:pPr marL="0" marR="0" lvl="0" indent="0" algn="l" rtl="0">
              <a:lnSpc>
                <a:spcPct val="100000"/>
              </a:lnSpc>
              <a:spcBef>
                <a:spcPts val="0"/>
              </a:spcBef>
              <a:spcAft>
                <a:spcPts val="0"/>
              </a:spcAft>
              <a:buClr>
                <a:srgbClr val="000000"/>
              </a:buClr>
              <a:buSzPts val="1400"/>
              <a:buFont typeface="Arial"/>
              <a:buNone/>
            </a:pPr>
            <a:r>
              <a:rPr lang="en-US" sz="1200" b="1" i="1" u="none" strike="noStrike" cap="none" dirty="0">
                <a:solidFill>
                  <a:srgbClr val="000000"/>
                </a:solidFill>
                <a:latin typeface="+mn-lt"/>
                <a:ea typeface="Calibri"/>
                <a:cs typeface="Calibri"/>
                <a:sym typeface="Calibri"/>
              </a:rPr>
              <a:t>In the previous section, you identified what you would do next in the investigation and began prioritizing your actions. In this module, we are going to take that a step further.</a:t>
            </a:r>
            <a:endParaRPr dirty="0">
              <a:latin typeface="+mn-lt"/>
            </a:endParaRPr>
          </a:p>
          <a:p>
            <a:pPr marL="0" marR="0" lvl="0" indent="0" algn="l" rtl="0">
              <a:lnSpc>
                <a:spcPct val="100000"/>
              </a:lnSpc>
              <a:spcBef>
                <a:spcPts val="0"/>
              </a:spcBef>
              <a:spcAft>
                <a:spcPts val="0"/>
              </a:spcAft>
              <a:buClr>
                <a:srgbClr val="000000"/>
              </a:buClr>
              <a:buSzPts val="1400"/>
              <a:buFont typeface="Arial"/>
              <a:buNone/>
            </a:pPr>
            <a:endParaRPr sz="1200" b="1" i="1" u="none" strike="noStrike" cap="none" dirty="0">
              <a:solidFill>
                <a:srgbClr val="000000"/>
              </a:solidFill>
              <a:latin typeface="+mn-lt"/>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r>
              <a:rPr lang="en-US" sz="1200" b="1" i="1" u="none" strike="noStrike" cap="none" dirty="0">
                <a:solidFill>
                  <a:srgbClr val="000000"/>
                </a:solidFill>
                <a:latin typeface="+mn-lt"/>
                <a:ea typeface="Calibri"/>
                <a:cs typeface="Calibri"/>
                <a:sym typeface="Calibri"/>
              </a:rPr>
              <a:t>Not all investigative decisions are equal. Two specialists can have the same information and take very different approaches, and those decisions can lead to very different outcomes.</a:t>
            </a:r>
            <a:endParaRPr dirty="0">
              <a:latin typeface="+mn-lt"/>
            </a:endParaRPr>
          </a:p>
          <a:p>
            <a:pPr marL="0" marR="0" lvl="0" indent="0" algn="l" rtl="0">
              <a:lnSpc>
                <a:spcPct val="100000"/>
              </a:lnSpc>
              <a:spcBef>
                <a:spcPts val="0"/>
              </a:spcBef>
              <a:spcAft>
                <a:spcPts val="0"/>
              </a:spcAft>
              <a:buClr>
                <a:srgbClr val="000000"/>
              </a:buClr>
              <a:buSzPts val="1400"/>
              <a:buFont typeface="Arial"/>
              <a:buNone/>
            </a:pPr>
            <a:endParaRPr sz="1200" b="1" i="1" u="none" strike="noStrike" cap="none" dirty="0">
              <a:solidFill>
                <a:srgbClr val="000000"/>
              </a:solidFill>
              <a:latin typeface="+mn-lt"/>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r>
              <a:rPr lang="en-US" sz="1200" b="1" i="1" u="none" strike="noStrike" cap="none" dirty="0">
                <a:solidFill>
                  <a:srgbClr val="000000"/>
                </a:solidFill>
                <a:latin typeface="+mn-lt"/>
                <a:ea typeface="Calibri"/>
                <a:cs typeface="Calibri"/>
                <a:sym typeface="Calibri"/>
              </a:rPr>
              <a:t>We will focus on strengthening how you make those decisions. You will begin to look more closely at why certain actions are stronger than others, how your choices impact what you learn, and how your decisions influence the direction of an investigation.</a:t>
            </a:r>
            <a:endParaRPr dirty="0">
              <a:latin typeface="+mn-lt"/>
            </a:endParaRPr>
          </a:p>
          <a:p>
            <a:pPr marL="0" marR="0" lvl="0" indent="0" algn="l" rtl="0">
              <a:lnSpc>
                <a:spcPct val="100000"/>
              </a:lnSpc>
              <a:spcBef>
                <a:spcPts val="0"/>
              </a:spcBef>
              <a:spcAft>
                <a:spcPts val="0"/>
              </a:spcAft>
              <a:buClr>
                <a:srgbClr val="000000"/>
              </a:buClr>
              <a:buSzPts val="1400"/>
              <a:buFont typeface="Arial"/>
              <a:buNone/>
            </a:pPr>
            <a:endParaRPr sz="1200" b="1" i="1" u="none" strike="noStrike" cap="none" dirty="0">
              <a:solidFill>
                <a:srgbClr val="000000"/>
              </a:solidFill>
              <a:latin typeface="+mn-lt"/>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r>
              <a:rPr lang="en-US" sz="1200" b="1" i="1" u="none" strike="noStrike" cap="none" dirty="0">
                <a:solidFill>
                  <a:srgbClr val="000000"/>
                </a:solidFill>
                <a:latin typeface="+mn-lt"/>
                <a:ea typeface="Calibri"/>
                <a:cs typeface="Calibri"/>
                <a:sym typeface="Calibri"/>
              </a:rPr>
              <a:t>This is not about adding more steps. It is about improving the quality of the decisions you are already making.</a:t>
            </a:r>
            <a:endParaRPr dirty="0">
              <a:latin typeface="+mn-lt"/>
            </a:endParaRPr>
          </a:p>
          <a:p>
            <a:pPr marL="0" marR="0" lvl="0" indent="0" algn="l" rtl="0">
              <a:lnSpc>
                <a:spcPct val="100000"/>
              </a:lnSpc>
              <a:spcBef>
                <a:spcPts val="0"/>
              </a:spcBef>
              <a:spcAft>
                <a:spcPts val="0"/>
              </a:spcAft>
              <a:buClr>
                <a:srgbClr val="000000"/>
              </a:buClr>
              <a:buSzPts val="1400"/>
              <a:buFont typeface="Arial"/>
              <a:buNone/>
            </a:pPr>
            <a:endParaRPr sz="1200" b="0" i="0" u="none" strike="noStrike" cap="none" dirty="0">
              <a:solidFill>
                <a:srgbClr val="000000"/>
              </a:solidFill>
              <a:latin typeface="+mn-lt"/>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r>
              <a:rPr lang="en-US" sz="1200" b="1" i="0" u="none" strike="noStrike" cap="none" dirty="0">
                <a:solidFill>
                  <a:srgbClr val="000000"/>
                </a:solidFill>
                <a:latin typeface="+mn-lt"/>
                <a:ea typeface="Calibri"/>
                <a:cs typeface="Calibri"/>
                <a:sym typeface="Calibri"/>
              </a:rPr>
              <a:t>Facilitator Question: </a:t>
            </a:r>
            <a:r>
              <a:rPr lang="en-US" sz="1200" b="0" i="0" u="none" strike="noStrike" cap="none" dirty="0">
                <a:solidFill>
                  <a:srgbClr val="000000"/>
                </a:solidFill>
                <a:latin typeface="+mn-lt"/>
                <a:ea typeface="Calibri"/>
                <a:cs typeface="Calibri"/>
                <a:sym typeface="Calibri"/>
              </a:rPr>
              <a:t>(ask the following question and validate responses)</a:t>
            </a:r>
            <a:endParaRPr dirty="0">
              <a:latin typeface="+mn-lt"/>
            </a:endParaRPr>
          </a:p>
          <a:p>
            <a:pPr marL="171450" marR="0" lvl="0" indent="-171450" algn="l" rtl="0">
              <a:lnSpc>
                <a:spcPct val="100000"/>
              </a:lnSpc>
              <a:spcBef>
                <a:spcPts val="0"/>
              </a:spcBef>
              <a:spcAft>
                <a:spcPts val="0"/>
              </a:spcAft>
              <a:buClr>
                <a:srgbClr val="000000"/>
              </a:buClr>
              <a:buSzPts val="1200"/>
              <a:buFont typeface="Arial" panose="020B0604020202020204" pitchFamily="34" charset="0"/>
              <a:buChar char="•"/>
            </a:pPr>
            <a:r>
              <a:rPr lang="en-US" sz="1200" b="0" i="0" u="none" strike="noStrike" cap="none" dirty="0">
                <a:solidFill>
                  <a:srgbClr val="000000"/>
                </a:solidFill>
                <a:latin typeface="+mn-lt"/>
                <a:ea typeface="Calibri"/>
                <a:cs typeface="Calibri"/>
                <a:sym typeface="Calibri"/>
              </a:rPr>
              <a:t>What makes an investigative decision strong?</a:t>
            </a:r>
            <a:endParaRPr dirty="0">
              <a:latin typeface="+mn-lt"/>
            </a:endParaRPr>
          </a:p>
          <a:p>
            <a:pPr marL="0" marR="0" lvl="0" indent="0" algn="l" rtl="0">
              <a:lnSpc>
                <a:spcPct val="100000"/>
              </a:lnSpc>
              <a:spcBef>
                <a:spcPts val="0"/>
              </a:spcBef>
              <a:spcAft>
                <a:spcPts val="0"/>
              </a:spcAft>
              <a:buClr>
                <a:srgbClr val="000000"/>
              </a:buClr>
              <a:buSzPts val="1400"/>
              <a:buFont typeface="Arial"/>
              <a:buNone/>
            </a:pPr>
            <a:endParaRPr sz="1200" b="1" i="0" u="none" strike="noStrike" cap="none" dirty="0">
              <a:solidFill>
                <a:srgbClr val="000000"/>
              </a:solidFill>
              <a:latin typeface="+mn-lt"/>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r>
              <a:rPr lang="en-US" sz="1200" b="1" i="0" u="none" strike="noStrike" cap="none" dirty="0">
                <a:solidFill>
                  <a:srgbClr val="000000"/>
                </a:solidFill>
                <a:latin typeface="+mn-lt"/>
                <a:ea typeface="Calibri"/>
                <a:cs typeface="Calibri"/>
                <a:sym typeface="Calibri"/>
              </a:rPr>
              <a:t>Facilitator Answers:</a:t>
            </a:r>
            <a:endParaRPr dirty="0">
              <a:latin typeface="+mn-lt"/>
            </a:endParaRPr>
          </a:p>
          <a:p>
            <a:pPr marL="171450" marR="0" lvl="0" indent="-171450" algn="l" rtl="0">
              <a:lnSpc>
                <a:spcPct val="100000"/>
              </a:lnSpc>
              <a:spcBef>
                <a:spcPts val="0"/>
              </a:spcBef>
              <a:spcAft>
                <a:spcPts val="0"/>
              </a:spcAft>
              <a:buClr>
                <a:srgbClr val="000000"/>
              </a:buClr>
              <a:buSzPts val="1200"/>
              <a:buFont typeface="Arial" panose="020B0604020202020204" pitchFamily="34" charset="0"/>
              <a:buChar char="•"/>
            </a:pPr>
            <a:r>
              <a:rPr lang="en-US" sz="1200" b="0" i="0" u="none" strike="noStrike" cap="none" dirty="0">
                <a:solidFill>
                  <a:srgbClr val="000000"/>
                </a:solidFill>
                <a:latin typeface="+mn-lt"/>
                <a:ea typeface="Calibri"/>
                <a:cs typeface="Calibri"/>
                <a:sym typeface="Calibri"/>
              </a:rPr>
              <a:t>Focused on key information.</a:t>
            </a:r>
            <a:endParaRPr dirty="0">
              <a:latin typeface="+mn-lt"/>
            </a:endParaRPr>
          </a:p>
          <a:p>
            <a:pPr marL="171450" marR="0" lvl="0" indent="-171450" algn="l" rtl="0">
              <a:lnSpc>
                <a:spcPct val="100000"/>
              </a:lnSpc>
              <a:spcBef>
                <a:spcPts val="0"/>
              </a:spcBef>
              <a:spcAft>
                <a:spcPts val="0"/>
              </a:spcAft>
              <a:buClr>
                <a:srgbClr val="000000"/>
              </a:buClr>
              <a:buSzPts val="1200"/>
              <a:buFont typeface="Arial" panose="020B0604020202020204" pitchFamily="34" charset="0"/>
              <a:buChar char="•"/>
            </a:pPr>
            <a:r>
              <a:rPr lang="en-US" sz="1200" b="0" i="0" u="none" strike="noStrike" cap="none" dirty="0">
                <a:solidFill>
                  <a:srgbClr val="000000"/>
                </a:solidFill>
                <a:latin typeface="+mn-lt"/>
                <a:ea typeface="Calibri"/>
                <a:cs typeface="Calibri"/>
                <a:sym typeface="Calibri"/>
              </a:rPr>
              <a:t>Helps clarify concerns.</a:t>
            </a:r>
            <a:endParaRPr dirty="0">
              <a:latin typeface="+mn-lt"/>
            </a:endParaRPr>
          </a:p>
          <a:p>
            <a:pPr marL="171450" marR="0" lvl="0" indent="-171450" algn="l" rtl="0">
              <a:lnSpc>
                <a:spcPct val="100000"/>
              </a:lnSpc>
              <a:spcBef>
                <a:spcPts val="0"/>
              </a:spcBef>
              <a:spcAft>
                <a:spcPts val="0"/>
              </a:spcAft>
              <a:buClr>
                <a:srgbClr val="000000"/>
              </a:buClr>
              <a:buSzPts val="1200"/>
              <a:buFont typeface="Arial" panose="020B0604020202020204" pitchFamily="34" charset="0"/>
              <a:buChar char="•"/>
            </a:pPr>
            <a:r>
              <a:rPr lang="en-US" sz="1200" b="0" i="0" u="none" strike="noStrike" cap="none" dirty="0">
                <a:solidFill>
                  <a:srgbClr val="000000"/>
                </a:solidFill>
                <a:latin typeface="+mn-lt"/>
                <a:ea typeface="Calibri"/>
                <a:cs typeface="Calibri"/>
                <a:sym typeface="Calibri"/>
              </a:rPr>
              <a:t>Moves understanding forward.</a:t>
            </a:r>
            <a:endParaRPr dirty="0">
              <a:latin typeface="+mn-lt"/>
            </a:endParaRPr>
          </a:p>
          <a:p>
            <a:pPr marL="171450" marR="0" lvl="0" indent="-171450" algn="l" rtl="0">
              <a:lnSpc>
                <a:spcPct val="100000"/>
              </a:lnSpc>
              <a:spcBef>
                <a:spcPts val="0"/>
              </a:spcBef>
              <a:spcAft>
                <a:spcPts val="0"/>
              </a:spcAft>
              <a:buClr>
                <a:srgbClr val="000000"/>
              </a:buClr>
              <a:buSzPts val="1200"/>
              <a:buFont typeface="Arial" panose="020B0604020202020204" pitchFamily="34" charset="0"/>
              <a:buChar char="•"/>
            </a:pPr>
            <a:r>
              <a:rPr lang="en-US" sz="1200" b="0" i="0" u="none" strike="noStrike" cap="none" dirty="0">
                <a:solidFill>
                  <a:srgbClr val="000000"/>
                </a:solidFill>
                <a:latin typeface="+mn-lt"/>
                <a:ea typeface="Calibri"/>
                <a:cs typeface="Calibri"/>
                <a:sym typeface="Calibri"/>
              </a:rPr>
              <a:t>Reinforce to participants that strong decisions improve investigation quality.</a:t>
            </a:r>
            <a:endParaRPr dirty="0">
              <a:latin typeface="+mn-lt"/>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8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8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8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8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8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0.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91.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92.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93.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94.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9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96.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97.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98.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99.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0.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01.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02.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03.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04.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0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06.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07.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08.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09.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0.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11.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12.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13.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14.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15.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16.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17.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18.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19.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0.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21.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22.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23.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24.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25.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26.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27.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28.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29.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0.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31.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32.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33.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34.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35.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36.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37.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38.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39.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0.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41.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42.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43.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44.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45.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46.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47.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48.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49.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0.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51.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52.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53.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54.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55.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56.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57.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58.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59.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0.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61.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62.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63.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64.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65.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66.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67.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68.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69.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0.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71.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72.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73.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74.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75.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76.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77.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78.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79.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0.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81.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1_Title Slide">
  <p:cSld name="1_Title Slide">
    <p:spTree>
      <p:nvGrpSpPr>
        <p:cNvPr id="1" name="Shape 12"/>
        <p:cNvGrpSpPr/>
        <p:nvPr/>
      </p:nvGrpSpPr>
      <p:grpSpPr>
        <a:xfrm>
          <a:off x="0" y="0"/>
          <a:ext cx="0" cy="0"/>
          <a:chOff x="0" y="0"/>
          <a:chExt cx="0" cy="0"/>
        </a:xfrm>
      </p:grpSpPr>
      <p:sp>
        <p:nvSpPr>
          <p:cNvPr id="13" name="Google Shape;13;p42"/>
          <p:cNvSpPr>
            <a:spLocks noGrp="1"/>
          </p:cNvSpPr>
          <p:nvPr>
            <p:ph type="pic" idx="2"/>
          </p:nvPr>
        </p:nvSpPr>
        <p:spPr>
          <a:xfrm>
            <a:off x="6096000" y="661482"/>
            <a:ext cx="5457217" cy="5535036"/>
          </a:xfrm>
          <a:prstGeom prst="rect">
            <a:avLst/>
          </a:prstGeom>
          <a:noFill/>
          <a:ln>
            <a:noFill/>
          </a:ln>
        </p:spPr>
      </p:sp>
      <p:sp>
        <p:nvSpPr>
          <p:cNvPr id="14" name="Google Shape;14;p42"/>
          <p:cNvSpPr txBox="1">
            <a:spLocks noGrp="1"/>
          </p:cNvSpPr>
          <p:nvPr>
            <p:ph type="ctrTitle"/>
          </p:nvPr>
        </p:nvSpPr>
        <p:spPr>
          <a:xfrm>
            <a:off x="638783" y="661482"/>
            <a:ext cx="4768104" cy="1038110"/>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dk1"/>
              </a:buClr>
              <a:buSzPts val="5400"/>
              <a:buFont typeface="Calibri"/>
              <a:buNone/>
              <a:defRPr sz="5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5" name="Google Shape;15;p42"/>
          <p:cNvSpPr txBox="1">
            <a:spLocks noGrp="1"/>
          </p:cNvSpPr>
          <p:nvPr>
            <p:ph type="subTitle" idx="1"/>
          </p:nvPr>
        </p:nvSpPr>
        <p:spPr>
          <a:xfrm>
            <a:off x="638783" y="1912174"/>
            <a:ext cx="4768103" cy="831026"/>
          </a:xfrm>
          <a:prstGeom prst="rect">
            <a:avLst/>
          </a:prstGeom>
          <a:noFill/>
          <a:ln>
            <a:noFill/>
          </a:ln>
        </p:spPr>
        <p:txBody>
          <a:bodyPr spcFirstLastPara="1" wrap="square" lIns="91425" tIns="45700" rIns="91425" bIns="45700" anchor="t" anchorCtr="0">
            <a:normAutofit/>
          </a:bodyPr>
          <a:lstStyle>
            <a:lvl1pPr lvl="0" algn="l">
              <a:lnSpc>
                <a:spcPct val="90000"/>
              </a:lnSpc>
              <a:spcBef>
                <a:spcPts val="1000"/>
              </a:spcBef>
              <a:spcAft>
                <a:spcPts val="0"/>
              </a:spcAft>
              <a:buClr>
                <a:schemeClr val="dk1"/>
              </a:buClr>
              <a:buSzPts val="4000"/>
              <a:buNone/>
              <a:defRPr sz="40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6" name="Google Shape;16;p42"/>
          <p:cNvSpPr txBox="1">
            <a:spLocks noGrp="1"/>
          </p:cNvSpPr>
          <p:nvPr>
            <p:ph type="body" idx="3"/>
          </p:nvPr>
        </p:nvSpPr>
        <p:spPr>
          <a:xfrm>
            <a:off x="638780" y="2955782"/>
            <a:ext cx="4768105" cy="3240736"/>
          </a:xfrm>
          <a:prstGeom prst="rect">
            <a:avLst/>
          </a:prstGeom>
          <a:noFill/>
          <a:ln>
            <a:noFill/>
          </a:ln>
        </p:spPr>
        <p:txBody>
          <a:bodyPr spcFirstLastPara="1" wrap="square" lIns="91425" tIns="45700" rIns="91425" bIns="45700" anchor="t" anchorCtr="0">
            <a:normAutofit/>
          </a:bodyPr>
          <a:lstStyle>
            <a:lvl1pPr marL="457200" lvl="0" indent="-457200" algn="l">
              <a:lnSpc>
                <a:spcPct val="90000"/>
              </a:lnSpc>
              <a:spcBef>
                <a:spcPts val="1000"/>
              </a:spcBef>
              <a:spcAft>
                <a:spcPts val="0"/>
              </a:spcAft>
              <a:buClr>
                <a:schemeClr val="dk1"/>
              </a:buClr>
              <a:buSzPts val="3600"/>
              <a:buChar char="•"/>
              <a:defRPr sz="3600"/>
            </a:lvl1pPr>
            <a:lvl2pPr marL="914400" lvl="1" indent="-431800" algn="l">
              <a:lnSpc>
                <a:spcPct val="90000"/>
              </a:lnSpc>
              <a:spcBef>
                <a:spcPts val="500"/>
              </a:spcBef>
              <a:spcAft>
                <a:spcPts val="0"/>
              </a:spcAft>
              <a:buClr>
                <a:schemeClr val="dk1"/>
              </a:buClr>
              <a:buSzPts val="3200"/>
              <a:buChar char="•"/>
              <a:defRPr sz="3200"/>
            </a:lvl2pPr>
            <a:lvl3pPr marL="1371600" lvl="2" indent="-406400" algn="l">
              <a:lnSpc>
                <a:spcPct val="90000"/>
              </a:lnSpc>
              <a:spcBef>
                <a:spcPts val="500"/>
              </a:spcBef>
              <a:spcAft>
                <a:spcPts val="0"/>
              </a:spcAft>
              <a:buClr>
                <a:schemeClr val="dk1"/>
              </a:buClr>
              <a:buSzPts val="2800"/>
              <a:buChar char="•"/>
              <a:defRPr sz="2800"/>
            </a:lvl3pPr>
            <a:lvl4pPr marL="1828800" lvl="3" indent="-406400" algn="l">
              <a:lnSpc>
                <a:spcPct val="90000"/>
              </a:lnSpc>
              <a:spcBef>
                <a:spcPts val="500"/>
              </a:spcBef>
              <a:spcAft>
                <a:spcPts val="0"/>
              </a:spcAft>
              <a:buClr>
                <a:schemeClr val="dk1"/>
              </a:buClr>
              <a:buSzPts val="2800"/>
              <a:buChar char="•"/>
              <a:defRPr sz="2800"/>
            </a:lvl4pPr>
            <a:lvl5pPr marL="2286000" lvl="4" indent="-406400" algn="l">
              <a:lnSpc>
                <a:spcPct val="90000"/>
              </a:lnSpc>
              <a:spcBef>
                <a:spcPts val="500"/>
              </a:spcBef>
              <a:spcAft>
                <a:spcPts val="0"/>
              </a:spcAft>
              <a:buClr>
                <a:schemeClr val="dk1"/>
              </a:buClr>
              <a:buSzPts val="2800"/>
              <a:buChar char="•"/>
              <a:defRPr sz="28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1_Title and Content">
  <p:cSld name="1_Title and Content">
    <p:spTree>
      <p:nvGrpSpPr>
        <p:cNvPr id="1" name="Shape 48"/>
        <p:cNvGrpSpPr/>
        <p:nvPr/>
      </p:nvGrpSpPr>
      <p:grpSpPr>
        <a:xfrm>
          <a:off x="0" y="0"/>
          <a:ext cx="0" cy="0"/>
          <a:chOff x="0" y="0"/>
          <a:chExt cx="0" cy="0"/>
        </a:xfrm>
      </p:grpSpPr>
      <p:sp>
        <p:nvSpPr>
          <p:cNvPr id="49" name="Google Shape;49;p53"/>
          <p:cNvSpPr>
            <a:spLocks noGrp="1"/>
          </p:cNvSpPr>
          <p:nvPr>
            <p:ph type="pic" idx="2"/>
          </p:nvPr>
        </p:nvSpPr>
        <p:spPr>
          <a:xfrm>
            <a:off x="0" y="0"/>
            <a:ext cx="6096000" cy="6858000"/>
          </a:xfrm>
          <a:prstGeom prst="rect">
            <a:avLst/>
          </a:prstGeom>
          <a:noFill/>
          <a:ln>
            <a:noFill/>
          </a:ln>
        </p:spPr>
      </p:sp>
      <p:sp>
        <p:nvSpPr>
          <p:cNvPr id="50" name="Google Shape;50;p53"/>
          <p:cNvSpPr txBox="1">
            <a:spLocks noGrp="1"/>
          </p:cNvSpPr>
          <p:nvPr>
            <p:ph type="title"/>
          </p:nvPr>
        </p:nvSpPr>
        <p:spPr>
          <a:xfrm>
            <a:off x="6477916" y="705172"/>
            <a:ext cx="5105400" cy="865212"/>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dk1"/>
              </a:buClr>
              <a:buSzPts val="4800"/>
              <a:buFont typeface="Calibri"/>
              <a:buNone/>
              <a:defRPr sz="48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1" name="Google Shape;51;p53"/>
          <p:cNvSpPr txBox="1">
            <a:spLocks noGrp="1"/>
          </p:cNvSpPr>
          <p:nvPr>
            <p:ph type="body" idx="1"/>
          </p:nvPr>
        </p:nvSpPr>
        <p:spPr>
          <a:xfrm>
            <a:off x="6477916" y="1834552"/>
            <a:ext cx="5105400" cy="4318276"/>
          </a:xfrm>
          <a:prstGeom prst="rect">
            <a:avLst/>
          </a:prstGeom>
          <a:noFill/>
          <a:ln>
            <a:noFill/>
          </a:ln>
        </p:spPr>
        <p:txBody>
          <a:bodyPr spcFirstLastPara="1" wrap="square" lIns="91425" tIns="45700" rIns="91425" bIns="45700" anchor="t" anchorCtr="0">
            <a:normAutofit/>
          </a:bodyPr>
          <a:lstStyle>
            <a:lvl1pPr marL="457200" lvl="0" indent="-457200" algn="l">
              <a:lnSpc>
                <a:spcPct val="90000"/>
              </a:lnSpc>
              <a:spcBef>
                <a:spcPts val="1000"/>
              </a:spcBef>
              <a:spcAft>
                <a:spcPts val="0"/>
              </a:spcAft>
              <a:buClr>
                <a:schemeClr val="dk1"/>
              </a:buClr>
              <a:buSzPts val="3600"/>
              <a:buChar char="•"/>
              <a:defRPr sz="3600"/>
            </a:lvl1pPr>
            <a:lvl2pPr marL="914400" lvl="1" indent="-431800" algn="l">
              <a:lnSpc>
                <a:spcPct val="90000"/>
              </a:lnSpc>
              <a:spcBef>
                <a:spcPts val="500"/>
              </a:spcBef>
              <a:spcAft>
                <a:spcPts val="0"/>
              </a:spcAft>
              <a:buClr>
                <a:schemeClr val="dk1"/>
              </a:buClr>
              <a:buSzPts val="3200"/>
              <a:buChar char="•"/>
              <a:defRPr sz="3200"/>
            </a:lvl2pPr>
            <a:lvl3pPr marL="1371600" lvl="2" indent="-406400" algn="l">
              <a:lnSpc>
                <a:spcPct val="90000"/>
              </a:lnSpc>
              <a:spcBef>
                <a:spcPts val="500"/>
              </a:spcBef>
              <a:spcAft>
                <a:spcPts val="0"/>
              </a:spcAft>
              <a:buClr>
                <a:schemeClr val="dk1"/>
              </a:buClr>
              <a:buSzPts val="2800"/>
              <a:buChar char="•"/>
              <a:defRPr sz="2800"/>
            </a:lvl3pPr>
            <a:lvl4pPr marL="1828800" lvl="3" indent="-406400" algn="l">
              <a:lnSpc>
                <a:spcPct val="90000"/>
              </a:lnSpc>
              <a:spcBef>
                <a:spcPts val="500"/>
              </a:spcBef>
              <a:spcAft>
                <a:spcPts val="0"/>
              </a:spcAft>
              <a:buClr>
                <a:schemeClr val="dk1"/>
              </a:buClr>
              <a:buSzPts val="2800"/>
              <a:buChar char="•"/>
              <a:defRPr sz="2800"/>
            </a:lvl4pPr>
            <a:lvl5pPr marL="2286000" lvl="4" indent="-406400" algn="l">
              <a:lnSpc>
                <a:spcPct val="90000"/>
              </a:lnSpc>
              <a:spcBef>
                <a:spcPts val="500"/>
              </a:spcBef>
              <a:spcAft>
                <a:spcPts val="0"/>
              </a:spcAft>
              <a:buClr>
                <a:schemeClr val="dk1"/>
              </a:buClr>
              <a:buSzPts val="2800"/>
              <a:buChar char="•"/>
              <a:defRPr sz="28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00.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124"/>
        <p:cNvGrpSpPr/>
        <p:nvPr/>
      </p:nvGrpSpPr>
      <p:grpSpPr>
        <a:xfrm>
          <a:off x="0" y="0"/>
          <a:ext cx="0" cy="0"/>
          <a:chOff x="0" y="0"/>
          <a:chExt cx="0" cy="0"/>
        </a:xfrm>
      </p:grpSpPr>
      <p:sp>
        <p:nvSpPr>
          <p:cNvPr id="125" name="Google Shape;125;p4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26" name="Google Shape;126;p4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7" name="Google Shape;127;p4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8" name="Google Shape;128;p4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a:lvl1pPr>
            <a:lvl2pPr marL="0" lvl="1" indent="0" algn="r">
              <a:lnSpc>
                <a:spcPct val="100000"/>
              </a:lnSpc>
              <a:spcBef>
                <a:spcPts val="0"/>
              </a:spcBef>
              <a:spcAft>
                <a:spcPts val="0"/>
              </a:spcAft>
              <a:buNone/>
              <a:defRPr/>
            </a:lvl2pPr>
            <a:lvl3pPr marL="0" lvl="2" indent="0" algn="r">
              <a:lnSpc>
                <a:spcPct val="100000"/>
              </a:lnSpc>
              <a:spcBef>
                <a:spcPts val="0"/>
              </a:spcBef>
              <a:spcAft>
                <a:spcPts val="0"/>
              </a:spcAft>
              <a:buNone/>
              <a:defRPr/>
            </a:lvl3pPr>
            <a:lvl4pPr marL="0" lvl="3" indent="0" algn="r">
              <a:lnSpc>
                <a:spcPct val="100000"/>
              </a:lnSpc>
              <a:spcBef>
                <a:spcPts val="0"/>
              </a:spcBef>
              <a:spcAft>
                <a:spcPts val="0"/>
              </a:spcAft>
              <a:buNone/>
              <a:defRPr/>
            </a:lvl4pPr>
            <a:lvl5pPr marL="0" lvl="4" indent="0" algn="r">
              <a:lnSpc>
                <a:spcPct val="100000"/>
              </a:lnSpc>
              <a:spcBef>
                <a:spcPts val="0"/>
              </a:spcBef>
              <a:spcAft>
                <a:spcPts val="0"/>
              </a:spcAft>
              <a:buNone/>
              <a:defRPr/>
            </a:lvl5pPr>
            <a:lvl6pPr marL="0" lvl="5" indent="0" algn="r">
              <a:lnSpc>
                <a:spcPct val="100000"/>
              </a:lnSpc>
              <a:spcBef>
                <a:spcPts val="0"/>
              </a:spcBef>
              <a:spcAft>
                <a:spcPts val="0"/>
              </a:spcAft>
              <a:buNone/>
              <a:defRPr/>
            </a:lvl6pPr>
            <a:lvl7pPr marL="0" lvl="6" indent="0" algn="r">
              <a:lnSpc>
                <a:spcPct val="100000"/>
              </a:lnSpc>
              <a:spcBef>
                <a:spcPts val="0"/>
              </a:spcBef>
              <a:spcAft>
                <a:spcPts val="0"/>
              </a:spcAft>
              <a:buNone/>
              <a:defRPr/>
            </a:lvl7pPr>
            <a:lvl8pPr marL="0" lvl="7" indent="0" algn="r">
              <a:lnSpc>
                <a:spcPct val="100000"/>
              </a:lnSpc>
              <a:spcBef>
                <a:spcPts val="0"/>
              </a:spcBef>
              <a:spcAft>
                <a:spcPts val="0"/>
              </a:spcAft>
              <a:buNone/>
              <a:defRPr/>
            </a:lvl8pPr>
            <a:lvl9pPr marL="0" lvl="8" indent="0" algn="r">
              <a:lnSpc>
                <a:spcPct val="100000"/>
              </a:lnSpc>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057402200"/>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29"/>
        <p:cNvGrpSpPr/>
        <p:nvPr/>
      </p:nvGrpSpPr>
      <p:grpSpPr>
        <a:xfrm>
          <a:off x="0" y="0"/>
          <a:ext cx="0" cy="0"/>
          <a:chOff x="0" y="0"/>
          <a:chExt cx="0" cy="0"/>
        </a:xfrm>
      </p:grpSpPr>
      <p:sp>
        <p:nvSpPr>
          <p:cNvPr id="130" name="Google Shape;130;p4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1" name="Google Shape;131;p4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2" name="Google Shape;132;p4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a:lvl1pPr>
            <a:lvl2pPr marL="0" lvl="1" indent="0" algn="r">
              <a:lnSpc>
                <a:spcPct val="100000"/>
              </a:lnSpc>
              <a:spcBef>
                <a:spcPts val="0"/>
              </a:spcBef>
              <a:spcAft>
                <a:spcPts val="0"/>
              </a:spcAft>
              <a:buNone/>
              <a:defRPr/>
            </a:lvl2pPr>
            <a:lvl3pPr marL="0" lvl="2" indent="0" algn="r">
              <a:lnSpc>
                <a:spcPct val="100000"/>
              </a:lnSpc>
              <a:spcBef>
                <a:spcPts val="0"/>
              </a:spcBef>
              <a:spcAft>
                <a:spcPts val="0"/>
              </a:spcAft>
              <a:buNone/>
              <a:defRPr/>
            </a:lvl3pPr>
            <a:lvl4pPr marL="0" lvl="3" indent="0" algn="r">
              <a:lnSpc>
                <a:spcPct val="100000"/>
              </a:lnSpc>
              <a:spcBef>
                <a:spcPts val="0"/>
              </a:spcBef>
              <a:spcAft>
                <a:spcPts val="0"/>
              </a:spcAft>
              <a:buNone/>
              <a:defRPr/>
            </a:lvl4pPr>
            <a:lvl5pPr marL="0" lvl="4" indent="0" algn="r">
              <a:lnSpc>
                <a:spcPct val="100000"/>
              </a:lnSpc>
              <a:spcBef>
                <a:spcPts val="0"/>
              </a:spcBef>
              <a:spcAft>
                <a:spcPts val="0"/>
              </a:spcAft>
              <a:buNone/>
              <a:defRPr/>
            </a:lvl5pPr>
            <a:lvl6pPr marL="0" lvl="5" indent="0" algn="r">
              <a:lnSpc>
                <a:spcPct val="100000"/>
              </a:lnSpc>
              <a:spcBef>
                <a:spcPts val="0"/>
              </a:spcBef>
              <a:spcAft>
                <a:spcPts val="0"/>
              </a:spcAft>
              <a:buNone/>
              <a:defRPr/>
            </a:lvl6pPr>
            <a:lvl7pPr marL="0" lvl="6" indent="0" algn="r">
              <a:lnSpc>
                <a:spcPct val="100000"/>
              </a:lnSpc>
              <a:spcBef>
                <a:spcPts val="0"/>
              </a:spcBef>
              <a:spcAft>
                <a:spcPts val="0"/>
              </a:spcAft>
              <a:buNone/>
              <a:defRPr/>
            </a:lvl7pPr>
            <a:lvl8pPr marL="0" lvl="7" indent="0" algn="r">
              <a:lnSpc>
                <a:spcPct val="100000"/>
              </a:lnSpc>
              <a:spcBef>
                <a:spcPts val="0"/>
              </a:spcBef>
              <a:spcAft>
                <a:spcPts val="0"/>
              </a:spcAft>
              <a:buNone/>
              <a:defRPr/>
            </a:lvl8pPr>
            <a:lvl9pPr marL="0" lvl="8" indent="0" algn="r">
              <a:lnSpc>
                <a:spcPct val="100000"/>
              </a:lnSpc>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559435310"/>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matchingName="Content with Caption" type="objTx">
  <p:cSld name="Content with Caption">
    <p:spTree>
      <p:nvGrpSpPr>
        <p:cNvPr id="1" name="Shape 133"/>
        <p:cNvGrpSpPr/>
        <p:nvPr/>
      </p:nvGrpSpPr>
      <p:grpSpPr>
        <a:xfrm>
          <a:off x="0" y="0"/>
          <a:ext cx="0" cy="0"/>
          <a:chOff x="0" y="0"/>
          <a:chExt cx="0" cy="0"/>
        </a:xfrm>
      </p:grpSpPr>
      <p:sp>
        <p:nvSpPr>
          <p:cNvPr id="134" name="Google Shape;134;p49"/>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Play"/>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5" name="Google Shape;135;p49"/>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136" name="Google Shape;136;p49"/>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137" name="Google Shape;137;p4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8" name="Google Shape;138;p4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9" name="Google Shape;139;p4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a:lvl1pPr>
            <a:lvl2pPr marL="0" lvl="1" indent="0" algn="r">
              <a:lnSpc>
                <a:spcPct val="100000"/>
              </a:lnSpc>
              <a:spcBef>
                <a:spcPts val="0"/>
              </a:spcBef>
              <a:spcAft>
                <a:spcPts val="0"/>
              </a:spcAft>
              <a:buNone/>
              <a:defRPr/>
            </a:lvl2pPr>
            <a:lvl3pPr marL="0" lvl="2" indent="0" algn="r">
              <a:lnSpc>
                <a:spcPct val="100000"/>
              </a:lnSpc>
              <a:spcBef>
                <a:spcPts val="0"/>
              </a:spcBef>
              <a:spcAft>
                <a:spcPts val="0"/>
              </a:spcAft>
              <a:buNone/>
              <a:defRPr/>
            </a:lvl3pPr>
            <a:lvl4pPr marL="0" lvl="3" indent="0" algn="r">
              <a:lnSpc>
                <a:spcPct val="100000"/>
              </a:lnSpc>
              <a:spcBef>
                <a:spcPts val="0"/>
              </a:spcBef>
              <a:spcAft>
                <a:spcPts val="0"/>
              </a:spcAft>
              <a:buNone/>
              <a:defRPr/>
            </a:lvl4pPr>
            <a:lvl5pPr marL="0" lvl="4" indent="0" algn="r">
              <a:lnSpc>
                <a:spcPct val="100000"/>
              </a:lnSpc>
              <a:spcBef>
                <a:spcPts val="0"/>
              </a:spcBef>
              <a:spcAft>
                <a:spcPts val="0"/>
              </a:spcAft>
              <a:buNone/>
              <a:defRPr/>
            </a:lvl5pPr>
            <a:lvl6pPr marL="0" lvl="5" indent="0" algn="r">
              <a:lnSpc>
                <a:spcPct val="100000"/>
              </a:lnSpc>
              <a:spcBef>
                <a:spcPts val="0"/>
              </a:spcBef>
              <a:spcAft>
                <a:spcPts val="0"/>
              </a:spcAft>
              <a:buNone/>
              <a:defRPr/>
            </a:lvl6pPr>
            <a:lvl7pPr marL="0" lvl="6" indent="0" algn="r">
              <a:lnSpc>
                <a:spcPct val="100000"/>
              </a:lnSpc>
              <a:spcBef>
                <a:spcPts val="0"/>
              </a:spcBef>
              <a:spcAft>
                <a:spcPts val="0"/>
              </a:spcAft>
              <a:buNone/>
              <a:defRPr/>
            </a:lvl7pPr>
            <a:lvl8pPr marL="0" lvl="7" indent="0" algn="r">
              <a:lnSpc>
                <a:spcPct val="100000"/>
              </a:lnSpc>
              <a:spcBef>
                <a:spcPts val="0"/>
              </a:spcBef>
              <a:spcAft>
                <a:spcPts val="0"/>
              </a:spcAft>
              <a:buNone/>
              <a:defRPr/>
            </a:lvl8pPr>
            <a:lvl9pPr marL="0" lvl="8" indent="0" algn="r">
              <a:lnSpc>
                <a:spcPct val="100000"/>
              </a:lnSpc>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842202147"/>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matchingName="Picture with Caption" type="picTx">
  <p:cSld name="Picture with Caption">
    <p:spTree>
      <p:nvGrpSpPr>
        <p:cNvPr id="1" name="Shape 140"/>
        <p:cNvGrpSpPr/>
        <p:nvPr/>
      </p:nvGrpSpPr>
      <p:grpSpPr>
        <a:xfrm>
          <a:off x="0" y="0"/>
          <a:ext cx="0" cy="0"/>
          <a:chOff x="0" y="0"/>
          <a:chExt cx="0" cy="0"/>
        </a:xfrm>
      </p:grpSpPr>
      <p:sp>
        <p:nvSpPr>
          <p:cNvPr id="141" name="Google Shape;141;p50"/>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Play"/>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42" name="Google Shape;142;p50"/>
          <p:cNvSpPr>
            <a:spLocks noGrp="1"/>
          </p:cNvSpPr>
          <p:nvPr>
            <p:ph type="pic" idx="2"/>
          </p:nvPr>
        </p:nvSpPr>
        <p:spPr>
          <a:xfrm>
            <a:off x="5183188" y="987425"/>
            <a:ext cx="6172200" cy="4873625"/>
          </a:xfrm>
          <a:prstGeom prst="rect">
            <a:avLst/>
          </a:prstGeom>
          <a:noFill/>
          <a:ln>
            <a:noFill/>
          </a:ln>
        </p:spPr>
      </p:sp>
      <p:sp>
        <p:nvSpPr>
          <p:cNvPr id="143" name="Google Shape;143;p50"/>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144" name="Google Shape;144;p5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5" name="Google Shape;145;p5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6" name="Google Shape;146;p5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a:lvl1pPr>
            <a:lvl2pPr marL="0" lvl="1" indent="0" algn="r">
              <a:lnSpc>
                <a:spcPct val="100000"/>
              </a:lnSpc>
              <a:spcBef>
                <a:spcPts val="0"/>
              </a:spcBef>
              <a:spcAft>
                <a:spcPts val="0"/>
              </a:spcAft>
              <a:buNone/>
              <a:defRPr/>
            </a:lvl2pPr>
            <a:lvl3pPr marL="0" lvl="2" indent="0" algn="r">
              <a:lnSpc>
                <a:spcPct val="100000"/>
              </a:lnSpc>
              <a:spcBef>
                <a:spcPts val="0"/>
              </a:spcBef>
              <a:spcAft>
                <a:spcPts val="0"/>
              </a:spcAft>
              <a:buNone/>
              <a:defRPr/>
            </a:lvl3pPr>
            <a:lvl4pPr marL="0" lvl="3" indent="0" algn="r">
              <a:lnSpc>
                <a:spcPct val="100000"/>
              </a:lnSpc>
              <a:spcBef>
                <a:spcPts val="0"/>
              </a:spcBef>
              <a:spcAft>
                <a:spcPts val="0"/>
              </a:spcAft>
              <a:buNone/>
              <a:defRPr/>
            </a:lvl4pPr>
            <a:lvl5pPr marL="0" lvl="4" indent="0" algn="r">
              <a:lnSpc>
                <a:spcPct val="100000"/>
              </a:lnSpc>
              <a:spcBef>
                <a:spcPts val="0"/>
              </a:spcBef>
              <a:spcAft>
                <a:spcPts val="0"/>
              </a:spcAft>
              <a:buNone/>
              <a:defRPr/>
            </a:lvl5pPr>
            <a:lvl6pPr marL="0" lvl="5" indent="0" algn="r">
              <a:lnSpc>
                <a:spcPct val="100000"/>
              </a:lnSpc>
              <a:spcBef>
                <a:spcPts val="0"/>
              </a:spcBef>
              <a:spcAft>
                <a:spcPts val="0"/>
              </a:spcAft>
              <a:buNone/>
              <a:defRPr/>
            </a:lvl6pPr>
            <a:lvl7pPr marL="0" lvl="6" indent="0" algn="r">
              <a:lnSpc>
                <a:spcPct val="100000"/>
              </a:lnSpc>
              <a:spcBef>
                <a:spcPts val="0"/>
              </a:spcBef>
              <a:spcAft>
                <a:spcPts val="0"/>
              </a:spcAft>
              <a:buNone/>
              <a:defRPr/>
            </a:lvl7pPr>
            <a:lvl8pPr marL="0" lvl="7" indent="0" algn="r">
              <a:lnSpc>
                <a:spcPct val="100000"/>
              </a:lnSpc>
              <a:spcBef>
                <a:spcPts val="0"/>
              </a:spcBef>
              <a:spcAft>
                <a:spcPts val="0"/>
              </a:spcAft>
              <a:buNone/>
              <a:defRPr/>
            </a:lvl8pPr>
            <a:lvl9pPr marL="0" lvl="8" indent="0" algn="r">
              <a:lnSpc>
                <a:spcPct val="100000"/>
              </a:lnSpc>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867222824"/>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matchingName="Title and Vertical Text" type="vertTx">
  <p:cSld name="Title and Vertical Text">
    <p:spTree>
      <p:nvGrpSpPr>
        <p:cNvPr id="1" name="Shape 147"/>
        <p:cNvGrpSpPr/>
        <p:nvPr/>
      </p:nvGrpSpPr>
      <p:grpSpPr>
        <a:xfrm>
          <a:off x="0" y="0"/>
          <a:ext cx="0" cy="0"/>
          <a:chOff x="0" y="0"/>
          <a:chExt cx="0" cy="0"/>
        </a:xfrm>
      </p:grpSpPr>
      <p:sp>
        <p:nvSpPr>
          <p:cNvPr id="148" name="Google Shape;148;p5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49" name="Google Shape;149;p51"/>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0" name="Google Shape;150;p5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1" name="Google Shape;151;p5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2" name="Google Shape;152;p5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a:lvl1pPr>
            <a:lvl2pPr marL="0" lvl="1" indent="0" algn="r">
              <a:lnSpc>
                <a:spcPct val="100000"/>
              </a:lnSpc>
              <a:spcBef>
                <a:spcPts val="0"/>
              </a:spcBef>
              <a:spcAft>
                <a:spcPts val="0"/>
              </a:spcAft>
              <a:buNone/>
              <a:defRPr/>
            </a:lvl2pPr>
            <a:lvl3pPr marL="0" lvl="2" indent="0" algn="r">
              <a:lnSpc>
                <a:spcPct val="100000"/>
              </a:lnSpc>
              <a:spcBef>
                <a:spcPts val="0"/>
              </a:spcBef>
              <a:spcAft>
                <a:spcPts val="0"/>
              </a:spcAft>
              <a:buNone/>
              <a:defRPr/>
            </a:lvl3pPr>
            <a:lvl4pPr marL="0" lvl="3" indent="0" algn="r">
              <a:lnSpc>
                <a:spcPct val="100000"/>
              </a:lnSpc>
              <a:spcBef>
                <a:spcPts val="0"/>
              </a:spcBef>
              <a:spcAft>
                <a:spcPts val="0"/>
              </a:spcAft>
              <a:buNone/>
              <a:defRPr/>
            </a:lvl4pPr>
            <a:lvl5pPr marL="0" lvl="4" indent="0" algn="r">
              <a:lnSpc>
                <a:spcPct val="100000"/>
              </a:lnSpc>
              <a:spcBef>
                <a:spcPts val="0"/>
              </a:spcBef>
              <a:spcAft>
                <a:spcPts val="0"/>
              </a:spcAft>
              <a:buNone/>
              <a:defRPr/>
            </a:lvl5pPr>
            <a:lvl6pPr marL="0" lvl="5" indent="0" algn="r">
              <a:lnSpc>
                <a:spcPct val="100000"/>
              </a:lnSpc>
              <a:spcBef>
                <a:spcPts val="0"/>
              </a:spcBef>
              <a:spcAft>
                <a:spcPts val="0"/>
              </a:spcAft>
              <a:buNone/>
              <a:defRPr/>
            </a:lvl6pPr>
            <a:lvl7pPr marL="0" lvl="6" indent="0" algn="r">
              <a:lnSpc>
                <a:spcPct val="100000"/>
              </a:lnSpc>
              <a:spcBef>
                <a:spcPts val="0"/>
              </a:spcBef>
              <a:spcAft>
                <a:spcPts val="0"/>
              </a:spcAft>
              <a:buNone/>
              <a:defRPr/>
            </a:lvl7pPr>
            <a:lvl8pPr marL="0" lvl="7" indent="0" algn="r">
              <a:lnSpc>
                <a:spcPct val="100000"/>
              </a:lnSpc>
              <a:spcBef>
                <a:spcPts val="0"/>
              </a:spcBef>
              <a:spcAft>
                <a:spcPts val="0"/>
              </a:spcAft>
              <a:buNone/>
              <a:defRPr/>
            </a:lvl8pPr>
            <a:lvl9pPr marL="0" lvl="8" indent="0" algn="r">
              <a:lnSpc>
                <a:spcPct val="100000"/>
              </a:lnSpc>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286793573"/>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 Title and Text">
    <p:spTree>
      <p:nvGrpSpPr>
        <p:cNvPr id="1" name="Shape 153"/>
        <p:cNvGrpSpPr/>
        <p:nvPr/>
      </p:nvGrpSpPr>
      <p:grpSpPr>
        <a:xfrm>
          <a:off x="0" y="0"/>
          <a:ext cx="0" cy="0"/>
          <a:chOff x="0" y="0"/>
          <a:chExt cx="0" cy="0"/>
        </a:xfrm>
      </p:grpSpPr>
      <p:sp>
        <p:nvSpPr>
          <p:cNvPr id="154" name="Google Shape;154;p52"/>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55" name="Google Shape;155;p52"/>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6" name="Google Shape;156;p5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7" name="Google Shape;157;p5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8" name="Google Shape;158;p5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a:lvl1pPr>
            <a:lvl2pPr marL="0" lvl="1" indent="0" algn="r">
              <a:lnSpc>
                <a:spcPct val="100000"/>
              </a:lnSpc>
              <a:spcBef>
                <a:spcPts val="0"/>
              </a:spcBef>
              <a:spcAft>
                <a:spcPts val="0"/>
              </a:spcAft>
              <a:buNone/>
              <a:defRPr/>
            </a:lvl2pPr>
            <a:lvl3pPr marL="0" lvl="2" indent="0" algn="r">
              <a:lnSpc>
                <a:spcPct val="100000"/>
              </a:lnSpc>
              <a:spcBef>
                <a:spcPts val="0"/>
              </a:spcBef>
              <a:spcAft>
                <a:spcPts val="0"/>
              </a:spcAft>
              <a:buNone/>
              <a:defRPr/>
            </a:lvl3pPr>
            <a:lvl4pPr marL="0" lvl="3" indent="0" algn="r">
              <a:lnSpc>
                <a:spcPct val="100000"/>
              </a:lnSpc>
              <a:spcBef>
                <a:spcPts val="0"/>
              </a:spcBef>
              <a:spcAft>
                <a:spcPts val="0"/>
              </a:spcAft>
              <a:buNone/>
              <a:defRPr/>
            </a:lvl4pPr>
            <a:lvl5pPr marL="0" lvl="4" indent="0" algn="r">
              <a:lnSpc>
                <a:spcPct val="100000"/>
              </a:lnSpc>
              <a:spcBef>
                <a:spcPts val="0"/>
              </a:spcBef>
              <a:spcAft>
                <a:spcPts val="0"/>
              </a:spcAft>
              <a:buNone/>
              <a:defRPr/>
            </a:lvl5pPr>
            <a:lvl6pPr marL="0" lvl="5" indent="0" algn="r">
              <a:lnSpc>
                <a:spcPct val="100000"/>
              </a:lnSpc>
              <a:spcBef>
                <a:spcPts val="0"/>
              </a:spcBef>
              <a:spcAft>
                <a:spcPts val="0"/>
              </a:spcAft>
              <a:buNone/>
              <a:defRPr/>
            </a:lvl6pPr>
            <a:lvl7pPr marL="0" lvl="6" indent="0" algn="r">
              <a:lnSpc>
                <a:spcPct val="100000"/>
              </a:lnSpc>
              <a:spcBef>
                <a:spcPts val="0"/>
              </a:spcBef>
              <a:spcAft>
                <a:spcPts val="0"/>
              </a:spcAft>
              <a:buNone/>
              <a:defRPr/>
            </a:lvl7pPr>
            <a:lvl8pPr marL="0" lvl="7" indent="0" algn="r">
              <a:lnSpc>
                <a:spcPct val="100000"/>
              </a:lnSpc>
              <a:spcBef>
                <a:spcPts val="0"/>
              </a:spcBef>
              <a:spcAft>
                <a:spcPts val="0"/>
              </a:spcAft>
              <a:buNone/>
              <a:defRPr/>
            </a:lvl8pPr>
            <a:lvl9pPr marL="0" lvl="8" indent="0" algn="r">
              <a:lnSpc>
                <a:spcPct val="100000"/>
              </a:lnSpc>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421114354"/>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65"/>
        <p:cNvGrpSpPr/>
        <p:nvPr/>
      </p:nvGrpSpPr>
      <p:grpSpPr>
        <a:xfrm>
          <a:off x="0" y="0"/>
          <a:ext cx="0" cy="0"/>
          <a:chOff x="0" y="0"/>
          <a:chExt cx="0" cy="0"/>
        </a:xfrm>
      </p:grpSpPr>
      <p:sp>
        <p:nvSpPr>
          <p:cNvPr id="166" name="Google Shape;166;p10"/>
          <p:cNvSpPr txBox="1">
            <a:spLocks noGrp="1"/>
          </p:cNvSpPr>
          <p:nvPr>
            <p:ph type="dt" idx="10"/>
          </p:nvPr>
        </p:nvSpPr>
        <p:spPr>
          <a:xfrm>
            <a:off x="304800" y="4237567"/>
            <a:ext cx="1422400" cy="24341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7" name="Google Shape;167;p10"/>
          <p:cNvSpPr txBox="1">
            <a:spLocks noGrp="1"/>
          </p:cNvSpPr>
          <p:nvPr>
            <p:ph type="ftr" idx="11"/>
          </p:nvPr>
        </p:nvSpPr>
        <p:spPr>
          <a:xfrm>
            <a:off x="2082800" y="4237567"/>
            <a:ext cx="1930400" cy="243417"/>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8" name="Google Shape;168;p10"/>
          <p:cNvSpPr txBox="1">
            <a:spLocks noGrp="1"/>
          </p:cNvSpPr>
          <p:nvPr>
            <p:ph type="sldNum" idx="12"/>
          </p:nvPr>
        </p:nvSpPr>
        <p:spPr>
          <a:xfrm>
            <a:off x="4368800" y="4237567"/>
            <a:ext cx="1422400" cy="243417"/>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087775852"/>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matchingName="Title and body B">
  <p:cSld name="Title and body B">
    <p:spTree>
      <p:nvGrpSpPr>
        <p:cNvPr id="1" name="Shape 169"/>
        <p:cNvGrpSpPr/>
        <p:nvPr/>
      </p:nvGrpSpPr>
      <p:grpSpPr>
        <a:xfrm>
          <a:off x="0" y="0"/>
          <a:ext cx="0" cy="0"/>
          <a:chOff x="0" y="0"/>
          <a:chExt cx="0" cy="0"/>
        </a:xfrm>
      </p:grpSpPr>
      <p:sp>
        <p:nvSpPr>
          <p:cNvPr id="170" name="Google Shape;170;p21"/>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rmAutofit/>
          </a:bodyPr>
          <a:lstStyle>
            <a:lvl1pPr lvl="0" algn="ctr">
              <a:lnSpc>
                <a:spcPct val="100000"/>
              </a:lnSpc>
              <a:spcBef>
                <a:spcPts val="0"/>
              </a:spcBef>
              <a:spcAft>
                <a:spcPts val="0"/>
              </a:spcAft>
              <a:buClr>
                <a:srgbClr val="23A595"/>
              </a:buClr>
              <a:buSzPts val="3000"/>
              <a:buFont typeface="Calibri"/>
              <a:buNone/>
              <a:defRPr>
                <a:solidFill>
                  <a:srgbClr val="23A595"/>
                </a:solidFill>
              </a:defRPr>
            </a:lvl1pPr>
            <a:lvl2pPr lvl="1" algn="l">
              <a:lnSpc>
                <a:spcPct val="100000"/>
              </a:lnSpc>
              <a:spcBef>
                <a:spcPts val="0"/>
              </a:spcBef>
              <a:spcAft>
                <a:spcPts val="0"/>
              </a:spcAft>
              <a:buSzPts val="3000"/>
              <a:buNone/>
              <a:defRPr/>
            </a:lvl2pPr>
            <a:lvl3pPr lvl="2" algn="l">
              <a:lnSpc>
                <a:spcPct val="100000"/>
              </a:lnSpc>
              <a:spcBef>
                <a:spcPts val="0"/>
              </a:spcBef>
              <a:spcAft>
                <a:spcPts val="0"/>
              </a:spcAft>
              <a:buSzPts val="3000"/>
              <a:buNone/>
              <a:defRPr/>
            </a:lvl3pPr>
            <a:lvl4pPr lvl="3" algn="l">
              <a:lnSpc>
                <a:spcPct val="100000"/>
              </a:lnSpc>
              <a:spcBef>
                <a:spcPts val="0"/>
              </a:spcBef>
              <a:spcAft>
                <a:spcPts val="0"/>
              </a:spcAft>
              <a:buSzPts val="3000"/>
              <a:buNone/>
              <a:defRPr/>
            </a:lvl4pPr>
            <a:lvl5pPr lvl="4" algn="l">
              <a:lnSpc>
                <a:spcPct val="100000"/>
              </a:lnSpc>
              <a:spcBef>
                <a:spcPts val="0"/>
              </a:spcBef>
              <a:spcAft>
                <a:spcPts val="0"/>
              </a:spcAft>
              <a:buSzPts val="3000"/>
              <a:buNone/>
              <a:defRPr/>
            </a:lvl5pPr>
            <a:lvl6pPr lvl="5" algn="l">
              <a:lnSpc>
                <a:spcPct val="100000"/>
              </a:lnSpc>
              <a:spcBef>
                <a:spcPts val="0"/>
              </a:spcBef>
              <a:spcAft>
                <a:spcPts val="0"/>
              </a:spcAft>
              <a:buSzPts val="3000"/>
              <a:buNone/>
              <a:defRPr/>
            </a:lvl6pPr>
            <a:lvl7pPr lvl="6" algn="l">
              <a:lnSpc>
                <a:spcPct val="100000"/>
              </a:lnSpc>
              <a:spcBef>
                <a:spcPts val="0"/>
              </a:spcBef>
              <a:spcAft>
                <a:spcPts val="0"/>
              </a:spcAft>
              <a:buSzPts val="3000"/>
              <a:buNone/>
              <a:defRPr/>
            </a:lvl7pPr>
            <a:lvl8pPr lvl="7" algn="l">
              <a:lnSpc>
                <a:spcPct val="100000"/>
              </a:lnSpc>
              <a:spcBef>
                <a:spcPts val="0"/>
              </a:spcBef>
              <a:spcAft>
                <a:spcPts val="0"/>
              </a:spcAft>
              <a:buSzPts val="3000"/>
              <a:buNone/>
              <a:defRPr/>
            </a:lvl8pPr>
            <a:lvl9pPr lvl="8" algn="l">
              <a:lnSpc>
                <a:spcPct val="100000"/>
              </a:lnSpc>
              <a:spcBef>
                <a:spcPts val="0"/>
              </a:spcBef>
              <a:spcAft>
                <a:spcPts val="0"/>
              </a:spcAft>
              <a:buSzPts val="3000"/>
              <a:buNone/>
              <a:defRPr/>
            </a:lvl9pPr>
          </a:lstStyle>
          <a:p>
            <a:endParaRPr/>
          </a:p>
        </p:txBody>
      </p:sp>
      <p:sp>
        <p:nvSpPr>
          <p:cNvPr id="171" name="Google Shape;171;p21"/>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rmAutofit/>
          </a:bodyPr>
          <a:lstStyle>
            <a:lvl1pPr marL="457200" lvl="0" indent="-330200" algn="l">
              <a:lnSpc>
                <a:spcPct val="100000"/>
              </a:lnSpc>
              <a:spcBef>
                <a:spcPts val="0"/>
              </a:spcBef>
              <a:spcAft>
                <a:spcPts val="0"/>
              </a:spcAft>
              <a:buClr>
                <a:schemeClr val="dk1"/>
              </a:buClr>
              <a:buSzPts val="1600"/>
              <a:buChar char="●"/>
              <a:defRPr/>
            </a:lvl1pPr>
            <a:lvl2pPr marL="914400" lvl="1" indent="-330200" algn="l">
              <a:lnSpc>
                <a:spcPct val="100000"/>
              </a:lnSpc>
              <a:spcBef>
                <a:spcPts val="0"/>
              </a:spcBef>
              <a:spcAft>
                <a:spcPts val="0"/>
              </a:spcAft>
              <a:buClr>
                <a:schemeClr val="dk1"/>
              </a:buClr>
              <a:buSzPts val="1600"/>
              <a:buChar char="○"/>
              <a:defRPr/>
            </a:lvl2pPr>
            <a:lvl3pPr marL="1371600" lvl="2" indent="-330200" algn="l">
              <a:lnSpc>
                <a:spcPct val="100000"/>
              </a:lnSpc>
              <a:spcBef>
                <a:spcPts val="0"/>
              </a:spcBef>
              <a:spcAft>
                <a:spcPts val="0"/>
              </a:spcAft>
              <a:buClr>
                <a:schemeClr val="dk1"/>
              </a:buClr>
              <a:buSzPts val="1600"/>
              <a:buChar char="■"/>
              <a:defRPr/>
            </a:lvl3pPr>
            <a:lvl4pPr marL="1828800" lvl="3" indent="-330200" algn="l">
              <a:lnSpc>
                <a:spcPct val="100000"/>
              </a:lnSpc>
              <a:spcBef>
                <a:spcPts val="0"/>
              </a:spcBef>
              <a:spcAft>
                <a:spcPts val="0"/>
              </a:spcAft>
              <a:buClr>
                <a:schemeClr val="dk1"/>
              </a:buClr>
              <a:buSzPts val="1600"/>
              <a:buChar char="●"/>
              <a:defRPr/>
            </a:lvl4pPr>
            <a:lvl5pPr marL="2286000" lvl="4" indent="-330200" algn="l">
              <a:lnSpc>
                <a:spcPct val="100000"/>
              </a:lnSpc>
              <a:spcBef>
                <a:spcPts val="0"/>
              </a:spcBef>
              <a:spcAft>
                <a:spcPts val="0"/>
              </a:spcAft>
              <a:buClr>
                <a:schemeClr val="dk1"/>
              </a:buClr>
              <a:buSzPts val="1600"/>
              <a:buChar char="○"/>
              <a:defRPr/>
            </a:lvl5pPr>
            <a:lvl6pPr marL="2743200" lvl="5" indent="-330200" algn="l">
              <a:lnSpc>
                <a:spcPct val="100000"/>
              </a:lnSpc>
              <a:spcBef>
                <a:spcPts val="0"/>
              </a:spcBef>
              <a:spcAft>
                <a:spcPts val="0"/>
              </a:spcAft>
              <a:buClr>
                <a:schemeClr val="dk1"/>
              </a:buClr>
              <a:buSzPts val="1600"/>
              <a:buChar char="■"/>
              <a:defRPr/>
            </a:lvl6pPr>
            <a:lvl7pPr marL="3200400" lvl="6" indent="-330200" algn="l">
              <a:lnSpc>
                <a:spcPct val="100000"/>
              </a:lnSpc>
              <a:spcBef>
                <a:spcPts val="0"/>
              </a:spcBef>
              <a:spcAft>
                <a:spcPts val="0"/>
              </a:spcAft>
              <a:buClr>
                <a:schemeClr val="dk1"/>
              </a:buClr>
              <a:buSzPts val="1600"/>
              <a:buChar char="●"/>
              <a:defRPr/>
            </a:lvl7pPr>
            <a:lvl8pPr marL="3657600" lvl="7" indent="-330200" algn="l">
              <a:lnSpc>
                <a:spcPct val="100000"/>
              </a:lnSpc>
              <a:spcBef>
                <a:spcPts val="0"/>
              </a:spcBef>
              <a:spcAft>
                <a:spcPts val="0"/>
              </a:spcAft>
              <a:buClr>
                <a:schemeClr val="dk1"/>
              </a:buClr>
              <a:buSzPts val="1600"/>
              <a:buChar char="○"/>
              <a:defRPr/>
            </a:lvl8pPr>
            <a:lvl9pPr marL="4114800" lvl="8" indent="-330200" algn="l">
              <a:lnSpc>
                <a:spcPct val="100000"/>
              </a:lnSpc>
              <a:spcBef>
                <a:spcPts val="0"/>
              </a:spcBef>
              <a:spcAft>
                <a:spcPts val="0"/>
              </a:spcAft>
              <a:buClr>
                <a:schemeClr val="dk1"/>
              </a:buClr>
              <a:buSzPts val="1600"/>
              <a:buChar char="■"/>
              <a:defRPr/>
            </a:lvl9pPr>
          </a:lstStyle>
          <a:p>
            <a:endParaRPr/>
          </a:p>
        </p:txBody>
      </p:sp>
      <p:sp>
        <p:nvSpPr>
          <p:cNvPr id="172" name="Google Shape;172;p21"/>
          <p:cNvSpPr txBox="1">
            <a:spLocks noGrp="1"/>
          </p:cNvSpPr>
          <p:nvPr>
            <p:ph type="sldNum" idx="12"/>
          </p:nvPr>
        </p:nvSpPr>
        <p:spPr>
          <a:xfrm>
            <a:off x="11296612" y="6217623"/>
            <a:ext cx="731600" cy="5248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94898B"/>
              </a:buClr>
              <a:buSzPts val="1200"/>
              <a:buFont typeface="Calibri"/>
              <a:buNone/>
              <a:defRPr sz="800" b="0" i="0" u="none" strike="noStrike" cap="none">
                <a:solidFill>
                  <a:srgbClr val="94898B"/>
                </a:solidFill>
                <a:latin typeface="Calibri"/>
                <a:ea typeface="Calibri"/>
                <a:cs typeface="Calibri"/>
                <a:sym typeface="Calibri"/>
              </a:defRPr>
            </a:lvl1pPr>
            <a:lvl2pPr marL="0" marR="0" lvl="1" indent="0" algn="r">
              <a:lnSpc>
                <a:spcPct val="100000"/>
              </a:lnSpc>
              <a:spcBef>
                <a:spcPts val="0"/>
              </a:spcBef>
              <a:spcAft>
                <a:spcPts val="0"/>
              </a:spcAft>
              <a:buClr>
                <a:srgbClr val="94898B"/>
              </a:buClr>
              <a:buSzPts val="1200"/>
              <a:buFont typeface="Calibri"/>
              <a:buNone/>
              <a:defRPr sz="800" b="0" i="0" u="none" strike="noStrike" cap="none">
                <a:solidFill>
                  <a:srgbClr val="94898B"/>
                </a:solidFill>
                <a:latin typeface="Calibri"/>
                <a:ea typeface="Calibri"/>
                <a:cs typeface="Calibri"/>
                <a:sym typeface="Calibri"/>
              </a:defRPr>
            </a:lvl2pPr>
            <a:lvl3pPr marL="0" marR="0" lvl="2" indent="0" algn="r">
              <a:lnSpc>
                <a:spcPct val="100000"/>
              </a:lnSpc>
              <a:spcBef>
                <a:spcPts val="0"/>
              </a:spcBef>
              <a:spcAft>
                <a:spcPts val="0"/>
              </a:spcAft>
              <a:buClr>
                <a:srgbClr val="94898B"/>
              </a:buClr>
              <a:buSzPts val="1200"/>
              <a:buFont typeface="Calibri"/>
              <a:buNone/>
              <a:defRPr sz="800" b="0" i="0" u="none" strike="noStrike" cap="none">
                <a:solidFill>
                  <a:srgbClr val="94898B"/>
                </a:solidFill>
                <a:latin typeface="Calibri"/>
                <a:ea typeface="Calibri"/>
                <a:cs typeface="Calibri"/>
                <a:sym typeface="Calibri"/>
              </a:defRPr>
            </a:lvl3pPr>
            <a:lvl4pPr marL="0" marR="0" lvl="3" indent="0" algn="r">
              <a:lnSpc>
                <a:spcPct val="100000"/>
              </a:lnSpc>
              <a:spcBef>
                <a:spcPts val="0"/>
              </a:spcBef>
              <a:spcAft>
                <a:spcPts val="0"/>
              </a:spcAft>
              <a:buClr>
                <a:srgbClr val="94898B"/>
              </a:buClr>
              <a:buSzPts val="1200"/>
              <a:buFont typeface="Calibri"/>
              <a:buNone/>
              <a:defRPr sz="800" b="0" i="0" u="none" strike="noStrike" cap="none">
                <a:solidFill>
                  <a:srgbClr val="94898B"/>
                </a:solidFill>
                <a:latin typeface="Calibri"/>
                <a:ea typeface="Calibri"/>
                <a:cs typeface="Calibri"/>
                <a:sym typeface="Calibri"/>
              </a:defRPr>
            </a:lvl4pPr>
            <a:lvl5pPr marL="0" marR="0" lvl="4" indent="0" algn="r">
              <a:lnSpc>
                <a:spcPct val="100000"/>
              </a:lnSpc>
              <a:spcBef>
                <a:spcPts val="0"/>
              </a:spcBef>
              <a:spcAft>
                <a:spcPts val="0"/>
              </a:spcAft>
              <a:buClr>
                <a:srgbClr val="94898B"/>
              </a:buClr>
              <a:buSzPts val="1200"/>
              <a:buFont typeface="Calibri"/>
              <a:buNone/>
              <a:defRPr sz="800" b="0" i="0" u="none" strike="noStrike" cap="none">
                <a:solidFill>
                  <a:srgbClr val="94898B"/>
                </a:solidFill>
                <a:latin typeface="Calibri"/>
                <a:ea typeface="Calibri"/>
                <a:cs typeface="Calibri"/>
                <a:sym typeface="Calibri"/>
              </a:defRPr>
            </a:lvl5pPr>
            <a:lvl6pPr marL="0" marR="0" lvl="5" indent="0" algn="r">
              <a:lnSpc>
                <a:spcPct val="100000"/>
              </a:lnSpc>
              <a:spcBef>
                <a:spcPts val="0"/>
              </a:spcBef>
              <a:spcAft>
                <a:spcPts val="0"/>
              </a:spcAft>
              <a:buClr>
                <a:srgbClr val="94898B"/>
              </a:buClr>
              <a:buSzPts val="1200"/>
              <a:buFont typeface="Calibri"/>
              <a:buNone/>
              <a:defRPr sz="800" b="0" i="0" u="none" strike="noStrike" cap="none">
                <a:solidFill>
                  <a:srgbClr val="94898B"/>
                </a:solidFill>
                <a:latin typeface="Calibri"/>
                <a:ea typeface="Calibri"/>
                <a:cs typeface="Calibri"/>
                <a:sym typeface="Calibri"/>
              </a:defRPr>
            </a:lvl6pPr>
            <a:lvl7pPr marL="0" marR="0" lvl="6" indent="0" algn="r">
              <a:lnSpc>
                <a:spcPct val="100000"/>
              </a:lnSpc>
              <a:spcBef>
                <a:spcPts val="0"/>
              </a:spcBef>
              <a:spcAft>
                <a:spcPts val="0"/>
              </a:spcAft>
              <a:buClr>
                <a:srgbClr val="94898B"/>
              </a:buClr>
              <a:buSzPts val="1200"/>
              <a:buFont typeface="Calibri"/>
              <a:buNone/>
              <a:defRPr sz="800" b="0" i="0" u="none" strike="noStrike" cap="none">
                <a:solidFill>
                  <a:srgbClr val="94898B"/>
                </a:solidFill>
                <a:latin typeface="Calibri"/>
                <a:ea typeface="Calibri"/>
                <a:cs typeface="Calibri"/>
                <a:sym typeface="Calibri"/>
              </a:defRPr>
            </a:lvl7pPr>
            <a:lvl8pPr marL="0" marR="0" lvl="7" indent="0" algn="r">
              <a:lnSpc>
                <a:spcPct val="100000"/>
              </a:lnSpc>
              <a:spcBef>
                <a:spcPts val="0"/>
              </a:spcBef>
              <a:spcAft>
                <a:spcPts val="0"/>
              </a:spcAft>
              <a:buClr>
                <a:srgbClr val="94898B"/>
              </a:buClr>
              <a:buSzPts val="1200"/>
              <a:buFont typeface="Calibri"/>
              <a:buNone/>
              <a:defRPr sz="800" b="0" i="0" u="none" strike="noStrike" cap="none">
                <a:solidFill>
                  <a:srgbClr val="94898B"/>
                </a:solidFill>
                <a:latin typeface="Calibri"/>
                <a:ea typeface="Calibri"/>
                <a:cs typeface="Calibri"/>
                <a:sym typeface="Calibri"/>
              </a:defRPr>
            </a:lvl8pPr>
            <a:lvl9pPr marL="0" marR="0" lvl="8" indent="0" algn="r">
              <a:lnSpc>
                <a:spcPct val="100000"/>
              </a:lnSpc>
              <a:spcBef>
                <a:spcPts val="0"/>
              </a:spcBef>
              <a:spcAft>
                <a:spcPts val="0"/>
              </a:spcAft>
              <a:buClr>
                <a:srgbClr val="94898B"/>
              </a:buClr>
              <a:buSzPts val="1200"/>
              <a:buFont typeface="Calibri"/>
              <a:buNone/>
              <a:defRPr sz="800" b="0" i="0" u="none" strike="noStrike" cap="none">
                <a:solidFill>
                  <a:srgbClr val="94898B"/>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290588198"/>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matchingName="Section header 1 1">
  <p:cSld name="Section header 1 1">
    <p:bg>
      <p:bgPr>
        <a:solidFill>
          <a:srgbClr val="FFC112"/>
        </a:solidFill>
        <a:effectLst/>
      </p:bgPr>
    </p:bg>
    <p:spTree>
      <p:nvGrpSpPr>
        <p:cNvPr id="1" name="Shape 173"/>
        <p:cNvGrpSpPr/>
        <p:nvPr/>
      </p:nvGrpSpPr>
      <p:grpSpPr>
        <a:xfrm>
          <a:off x="0" y="0"/>
          <a:ext cx="0" cy="0"/>
          <a:chOff x="0" y="0"/>
          <a:chExt cx="0" cy="0"/>
        </a:xfrm>
      </p:grpSpPr>
      <p:sp>
        <p:nvSpPr>
          <p:cNvPr id="174" name="Google Shape;174;p22"/>
          <p:cNvSpPr txBox="1">
            <a:spLocks noGrp="1"/>
          </p:cNvSpPr>
          <p:nvPr>
            <p:ph type="title"/>
          </p:nvPr>
        </p:nvSpPr>
        <p:spPr>
          <a:xfrm>
            <a:off x="686400" y="3261956"/>
            <a:ext cx="10819200" cy="1313278"/>
          </a:xfrm>
          <a:prstGeom prst="rect">
            <a:avLst/>
          </a:prstGeom>
          <a:noFill/>
          <a:ln>
            <a:noFill/>
          </a:ln>
        </p:spPr>
        <p:txBody>
          <a:bodyPr spcFirstLastPara="1" wrap="square" lIns="91425" tIns="91425" rIns="91425" bIns="91425" anchor="b" anchorCtr="0">
            <a:spAutoFit/>
          </a:bodyPr>
          <a:lstStyle>
            <a:lvl1pPr lvl="0" algn="ctr">
              <a:lnSpc>
                <a:spcPct val="100000"/>
              </a:lnSpc>
              <a:spcBef>
                <a:spcPts val="0"/>
              </a:spcBef>
              <a:spcAft>
                <a:spcPts val="0"/>
              </a:spcAft>
              <a:buClr>
                <a:srgbClr val="000000"/>
              </a:buClr>
              <a:buSzPts val="5500"/>
              <a:buFont typeface="Calibri"/>
              <a:buNone/>
              <a:defRPr sz="7334">
                <a:solidFill>
                  <a:srgbClr val="000000"/>
                </a:solidFill>
              </a:defRPr>
            </a:lvl1pPr>
            <a:lvl2pPr lvl="1" algn="l">
              <a:lnSpc>
                <a:spcPct val="100000"/>
              </a:lnSpc>
              <a:spcBef>
                <a:spcPts val="0"/>
              </a:spcBef>
              <a:spcAft>
                <a:spcPts val="0"/>
              </a:spcAft>
              <a:buClr>
                <a:schemeClr val="lt1"/>
              </a:buClr>
              <a:buSzPts val="6800"/>
              <a:buNone/>
              <a:defRPr sz="9067">
                <a:solidFill>
                  <a:schemeClr val="lt1"/>
                </a:solidFill>
              </a:defRPr>
            </a:lvl2pPr>
            <a:lvl3pPr lvl="2" algn="l">
              <a:lnSpc>
                <a:spcPct val="100000"/>
              </a:lnSpc>
              <a:spcBef>
                <a:spcPts val="0"/>
              </a:spcBef>
              <a:spcAft>
                <a:spcPts val="0"/>
              </a:spcAft>
              <a:buClr>
                <a:schemeClr val="lt1"/>
              </a:buClr>
              <a:buSzPts val="6800"/>
              <a:buNone/>
              <a:defRPr sz="9067">
                <a:solidFill>
                  <a:schemeClr val="lt1"/>
                </a:solidFill>
              </a:defRPr>
            </a:lvl3pPr>
            <a:lvl4pPr lvl="3" algn="l">
              <a:lnSpc>
                <a:spcPct val="100000"/>
              </a:lnSpc>
              <a:spcBef>
                <a:spcPts val="0"/>
              </a:spcBef>
              <a:spcAft>
                <a:spcPts val="0"/>
              </a:spcAft>
              <a:buClr>
                <a:schemeClr val="lt1"/>
              </a:buClr>
              <a:buSzPts val="6800"/>
              <a:buNone/>
              <a:defRPr sz="9067">
                <a:solidFill>
                  <a:schemeClr val="lt1"/>
                </a:solidFill>
              </a:defRPr>
            </a:lvl4pPr>
            <a:lvl5pPr lvl="4" algn="l">
              <a:lnSpc>
                <a:spcPct val="100000"/>
              </a:lnSpc>
              <a:spcBef>
                <a:spcPts val="0"/>
              </a:spcBef>
              <a:spcAft>
                <a:spcPts val="0"/>
              </a:spcAft>
              <a:buClr>
                <a:schemeClr val="lt1"/>
              </a:buClr>
              <a:buSzPts val="6800"/>
              <a:buNone/>
              <a:defRPr sz="9067">
                <a:solidFill>
                  <a:schemeClr val="lt1"/>
                </a:solidFill>
              </a:defRPr>
            </a:lvl5pPr>
            <a:lvl6pPr lvl="5" algn="l">
              <a:lnSpc>
                <a:spcPct val="100000"/>
              </a:lnSpc>
              <a:spcBef>
                <a:spcPts val="0"/>
              </a:spcBef>
              <a:spcAft>
                <a:spcPts val="0"/>
              </a:spcAft>
              <a:buClr>
                <a:schemeClr val="lt1"/>
              </a:buClr>
              <a:buSzPts val="6800"/>
              <a:buNone/>
              <a:defRPr sz="9067">
                <a:solidFill>
                  <a:schemeClr val="lt1"/>
                </a:solidFill>
              </a:defRPr>
            </a:lvl6pPr>
            <a:lvl7pPr lvl="6" algn="l">
              <a:lnSpc>
                <a:spcPct val="100000"/>
              </a:lnSpc>
              <a:spcBef>
                <a:spcPts val="0"/>
              </a:spcBef>
              <a:spcAft>
                <a:spcPts val="0"/>
              </a:spcAft>
              <a:buClr>
                <a:schemeClr val="lt1"/>
              </a:buClr>
              <a:buSzPts val="6800"/>
              <a:buNone/>
              <a:defRPr sz="9067">
                <a:solidFill>
                  <a:schemeClr val="lt1"/>
                </a:solidFill>
              </a:defRPr>
            </a:lvl7pPr>
            <a:lvl8pPr lvl="7" algn="l">
              <a:lnSpc>
                <a:spcPct val="100000"/>
              </a:lnSpc>
              <a:spcBef>
                <a:spcPts val="0"/>
              </a:spcBef>
              <a:spcAft>
                <a:spcPts val="0"/>
              </a:spcAft>
              <a:buClr>
                <a:schemeClr val="lt1"/>
              </a:buClr>
              <a:buSzPts val="6800"/>
              <a:buNone/>
              <a:defRPr sz="9067">
                <a:solidFill>
                  <a:schemeClr val="lt1"/>
                </a:solidFill>
              </a:defRPr>
            </a:lvl8pPr>
            <a:lvl9pPr lvl="8" algn="l">
              <a:lnSpc>
                <a:spcPct val="100000"/>
              </a:lnSpc>
              <a:spcBef>
                <a:spcPts val="0"/>
              </a:spcBef>
              <a:spcAft>
                <a:spcPts val="0"/>
              </a:spcAft>
              <a:buClr>
                <a:schemeClr val="lt1"/>
              </a:buClr>
              <a:buSzPts val="6800"/>
              <a:buNone/>
              <a:defRPr sz="9067">
                <a:solidFill>
                  <a:schemeClr val="lt1"/>
                </a:solidFill>
              </a:defRPr>
            </a:lvl9pPr>
          </a:lstStyle>
          <a:p>
            <a:endParaRPr/>
          </a:p>
        </p:txBody>
      </p:sp>
      <p:sp>
        <p:nvSpPr>
          <p:cNvPr id="175" name="Google Shape;175;p22"/>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chemeClr val="lt1"/>
              </a:buClr>
              <a:buSzPts val="1200"/>
              <a:buFont typeface="Calibri"/>
              <a:buNone/>
              <a:defRPr sz="800" b="0" i="0" u="none" strike="noStrike" cap="none">
                <a:solidFill>
                  <a:schemeClr val="lt1"/>
                </a:solidFill>
                <a:latin typeface="Calibri"/>
                <a:ea typeface="Calibri"/>
                <a:cs typeface="Calibri"/>
                <a:sym typeface="Calibri"/>
              </a:defRPr>
            </a:lvl1pPr>
            <a:lvl2pPr marL="0" marR="0" lvl="1" indent="0" algn="r">
              <a:lnSpc>
                <a:spcPct val="100000"/>
              </a:lnSpc>
              <a:spcBef>
                <a:spcPts val="0"/>
              </a:spcBef>
              <a:spcAft>
                <a:spcPts val="0"/>
              </a:spcAft>
              <a:buClr>
                <a:schemeClr val="lt1"/>
              </a:buClr>
              <a:buSzPts val="1200"/>
              <a:buFont typeface="Calibri"/>
              <a:buNone/>
              <a:defRPr sz="800" b="0" i="0" u="none" strike="noStrike" cap="none">
                <a:solidFill>
                  <a:schemeClr val="lt1"/>
                </a:solidFill>
                <a:latin typeface="Calibri"/>
                <a:ea typeface="Calibri"/>
                <a:cs typeface="Calibri"/>
                <a:sym typeface="Calibri"/>
              </a:defRPr>
            </a:lvl2pPr>
            <a:lvl3pPr marL="0" marR="0" lvl="2" indent="0" algn="r">
              <a:lnSpc>
                <a:spcPct val="100000"/>
              </a:lnSpc>
              <a:spcBef>
                <a:spcPts val="0"/>
              </a:spcBef>
              <a:spcAft>
                <a:spcPts val="0"/>
              </a:spcAft>
              <a:buClr>
                <a:schemeClr val="lt1"/>
              </a:buClr>
              <a:buSzPts val="1200"/>
              <a:buFont typeface="Calibri"/>
              <a:buNone/>
              <a:defRPr sz="800" b="0" i="0" u="none" strike="noStrike" cap="none">
                <a:solidFill>
                  <a:schemeClr val="lt1"/>
                </a:solidFill>
                <a:latin typeface="Calibri"/>
                <a:ea typeface="Calibri"/>
                <a:cs typeface="Calibri"/>
                <a:sym typeface="Calibri"/>
              </a:defRPr>
            </a:lvl3pPr>
            <a:lvl4pPr marL="0" marR="0" lvl="3" indent="0" algn="r">
              <a:lnSpc>
                <a:spcPct val="100000"/>
              </a:lnSpc>
              <a:spcBef>
                <a:spcPts val="0"/>
              </a:spcBef>
              <a:spcAft>
                <a:spcPts val="0"/>
              </a:spcAft>
              <a:buClr>
                <a:schemeClr val="lt1"/>
              </a:buClr>
              <a:buSzPts val="1200"/>
              <a:buFont typeface="Calibri"/>
              <a:buNone/>
              <a:defRPr sz="800" b="0" i="0" u="none" strike="noStrike" cap="none">
                <a:solidFill>
                  <a:schemeClr val="lt1"/>
                </a:solidFill>
                <a:latin typeface="Calibri"/>
                <a:ea typeface="Calibri"/>
                <a:cs typeface="Calibri"/>
                <a:sym typeface="Calibri"/>
              </a:defRPr>
            </a:lvl4pPr>
            <a:lvl5pPr marL="0" marR="0" lvl="4" indent="0" algn="r">
              <a:lnSpc>
                <a:spcPct val="100000"/>
              </a:lnSpc>
              <a:spcBef>
                <a:spcPts val="0"/>
              </a:spcBef>
              <a:spcAft>
                <a:spcPts val="0"/>
              </a:spcAft>
              <a:buClr>
                <a:schemeClr val="lt1"/>
              </a:buClr>
              <a:buSzPts val="1200"/>
              <a:buFont typeface="Calibri"/>
              <a:buNone/>
              <a:defRPr sz="800" b="0" i="0" u="none" strike="noStrike" cap="none">
                <a:solidFill>
                  <a:schemeClr val="lt1"/>
                </a:solidFill>
                <a:latin typeface="Calibri"/>
                <a:ea typeface="Calibri"/>
                <a:cs typeface="Calibri"/>
                <a:sym typeface="Calibri"/>
              </a:defRPr>
            </a:lvl5pPr>
            <a:lvl6pPr marL="0" marR="0" lvl="5" indent="0" algn="r">
              <a:lnSpc>
                <a:spcPct val="100000"/>
              </a:lnSpc>
              <a:spcBef>
                <a:spcPts val="0"/>
              </a:spcBef>
              <a:spcAft>
                <a:spcPts val="0"/>
              </a:spcAft>
              <a:buClr>
                <a:schemeClr val="lt1"/>
              </a:buClr>
              <a:buSzPts val="1200"/>
              <a:buFont typeface="Calibri"/>
              <a:buNone/>
              <a:defRPr sz="800" b="0" i="0" u="none" strike="noStrike" cap="none">
                <a:solidFill>
                  <a:schemeClr val="lt1"/>
                </a:solidFill>
                <a:latin typeface="Calibri"/>
                <a:ea typeface="Calibri"/>
                <a:cs typeface="Calibri"/>
                <a:sym typeface="Calibri"/>
              </a:defRPr>
            </a:lvl6pPr>
            <a:lvl7pPr marL="0" marR="0" lvl="6" indent="0" algn="r">
              <a:lnSpc>
                <a:spcPct val="100000"/>
              </a:lnSpc>
              <a:spcBef>
                <a:spcPts val="0"/>
              </a:spcBef>
              <a:spcAft>
                <a:spcPts val="0"/>
              </a:spcAft>
              <a:buClr>
                <a:schemeClr val="lt1"/>
              </a:buClr>
              <a:buSzPts val="1200"/>
              <a:buFont typeface="Calibri"/>
              <a:buNone/>
              <a:defRPr sz="800" b="0" i="0" u="none" strike="noStrike" cap="none">
                <a:solidFill>
                  <a:schemeClr val="lt1"/>
                </a:solidFill>
                <a:latin typeface="Calibri"/>
                <a:ea typeface="Calibri"/>
                <a:cs typeface="Calibri"/>
                <a:sym typeface="Calibri"/>
              </a:defRPr>
            </a:lvl7pPr>
            <a:lvl8pPr marL="0" marR="0" lvl="7" indent="0" algn="r">
              <a:lnSpc>
                <a:spcPct val="100000"/>
              </a:lnSpc>
              <a:spcBef>
                <a:spcPts val="0"/>
              </a:spcBef>
              <a:spcAft>
                <a:spcPts val="0"/>
              </a:spcAft>
              <a:buClr>
                <a:schemeClr val="lt1"/>
              </a:buClr>
              <a:buSzPts val="1200"/>
              <a:buFont typeface="Calibri"/>
              <a:buNone/>
              <a:defRPr sz="800" b="0" i="0" u="none" strike="noStrike" cap="none">
                <a:solidFill>
                  <a:schemeClr val="lt1"/>
                </a:solidFill>
                <a:latin typeface="Calibri"/>
                <a:ea typeface="Calibri"/>
                <a:cs typeface="Calibri"/>
                <a:sym typeface="Calibri"/>
              </a:defRPr>
            </a:lvl8pPr>
            <a:lvl9pPr marL="0" marR="0" lvl="8" indent="0" algn="r">
              <a:lnSpc>
                <a:spcPct val="100000"/>
              </a:lnSpc>
              <a:spcBef>
                <a:spcPts val="0"/>
              </a:spcBef>
              <a:spcAft>
                <a:spcPts val="0"/>
              </a:spcAft>
              <a:buClr>
                <a:schemeClr val="lt1"/>
              </a:buClr>
              <a:buSzPts val="1200"/>
              <a:buFont typeface="Calibri"/>
              <a:buNone/>
              <a:defRPr sz="800" b="0" i="0" u="none" strike="noStrike" cap="none">
                <a:solidFill>
                  <a:schemeClr val="l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
        <p:nvSpPr>
          <p:cNvPr id="176" name="Google Shape;176;p22"/>
          <p:cNvSpPr/>
          <p:nvPr/>
        </p:nvSpPr>
        <p:spPr>
          <a:xfrm>
            <a:off x="653800" y="612400"/>
            <a:ext cx="10884400" cy="5633200"/>
          </a:xfrm>
          <a:prstGeom prst="roundRect">
            <a:avLst>
              <a:gd name="adj" fmla="val 16667"/>
            </a:avLst>
          </a:prstGeom>
          <a:noFill/>
          <a:ln w="28575" cap="flat"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chemeClr val="dk1"/>
              </a:buClr>
              <a:buSzPts val="3600"/>
              <a:buFont typeface="Calibri"/>
              <a:buNone/>
            </a:pPr>
            <a:endParaRPr sz="24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956792160"/>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matchingName="Picture Slide">
  <p:cSld name="Picture Slide">
    <p:spTree>
      <p:nvGrpSpPr>
        <p:cNvPr id="1" name="Shape 177"/>
        <p:cNvGrpSpPr/>
        <p:nvPr/>
      </p:nvGrpSpPr>
      <p:grpSpPr>
        <a:xfrm>
          <a:off x="0" y="0"/>
          <a:ext cx="0" cy="0"/>
          <a:chOff x="0" y="0"/>
          <a:chExt cx="0" cy="0"/>
        </a:xfrm>
      </p:grpSpPr>
      <p:sp>
        <p:nvSpPr>
          <p:cNvPr id="178" name="Google Shape;178;p23"/>
          <p:cNvSpPr>
            <a:spLocks noGrp="1"/>
          </p:cNvSpPr>
          <p:nvPr>
            <p:ph type="pic" idx="2"/>
          </p:nvPr>
        </p:nvSpPr>
        <p:spPr>
          <a:xfrm>
            <a:off x="0" y="1"/>
            <a:ext cx="12192000" cy="6858000"/>
          </a:xfrm>
          <a:prstGeom prst="rect">
            <a:avLst/>
          </a:prstGeom>
          <a:noFill/>
          <a:ln>
            <a:noFill/>
          </a:ln>
        </p:spPr>
      </p:sp>
    </p:spTree>
    <p:extLst>
      <p:ext uri="{BB962C8B-B14F-4D97-AF65-F5344CB8AC3E}">
        <p14:creationId xmlns:p14="http://schemas.microsoft.com/office/powerpoint/2010/main" val="26064543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2_Section Header">
  <p:cSld name="2_Section Header">
    <p:spTree>
      <p:nvGrpSpPr>
        <p:cNvPr id="1" name="Shape 52"/>
        <p:cNvGrpSpPr/>
        <p:nvPr/>
      </p:nvGrpSpPr>
      <p:grpSpPr>
        <a:xfrm>
          <a:off x="0" y="0"/>
          <a:ext cx="0" cy="0"/>
          <a:chOff x="0" y="0"/>
          <a:chExt cx="0" cy="0"/>
        </a:xfrm>
      </p:grpSpPr>
      <p:sp>
        <p:nvSpPr>
          <p:cNvPr id="53" name="Google Shape;53;p54"/>
          <p:cNvSpPr txBox="1">
            <a:spLocks noGrp="1"/>
          </p:cNvSpPr>
          <p:nvPr>
            <p:ph type="title"/>
          </p:nvPr>
        </p:nvSpPr>
        <p:spPr>
          <a:xfrm>
            <a:off x="593386" y="680936"/>
            <a:ext cx="11011712" cy="88521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4" name="Google Shape;54;p54"/>
          <p:cNvSpPr txBox="1">
            <a:spLocks noGrp="1"/>
          </p:cNvSpPr>
          <p:nvPr>
            <p:ph type="body" idx="1"/>
          </p:nvPr>
        </p:nvSpPr>
        <p:spPr>
          <a:xfrm>
            <a:off x="593386" y="1928813"/>
            <a:ext cx="11011711" cy="242621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3600"/>
              <a:buNone/>
              <a:defRPr sz="3600">
                <a:solidFill>
                  <a:schemeClr val="dk1"/>
                </a:solidFill>
              </a:defRPr>
            </a:lvl1pPr>
            <a:lvl2pPr marL="914400" lvl="1" indent="-228600" algn="l">
              <a:lnSpc>
                <a:spcPct val="90000"/>
              </a:lnSpc>
              <a:spcBef>
                <a:spcPts val="500"/>
              </a:spcBef>
              <a:spcAft>
                <a:spcPts val="0"/>
              </a:spcAft>
              <a:buClr>
                <a:srgbClr val="757575"/>
              </a:buClr>
              <a:buSzPts val="2000"/>
              <a:buNone/>
              <a:defRPr sz="2000">
                <a:solidFill>
                  <a:srgbClr val="757575"/>
                </a:solidFill>
              </a:defRPr>
            </a:lvl2pPr>
            <a:lvl3pPr marL="1371600" lvl="2" indent="-228600" algn="l">
              <a:lnSpc>
                <a:spcPct val="90000"/>
              </a:lnSpc>
              <a:spcBef>
                <a:spcPts val="500"/>
              </a:spcBef>
              <a:spcAft>
                <a:spcPts val="0"/>
              </a:spcAft>
              <a:buClr>
                <a:srgbClr val="757575"/>
              </a:buClr>
              <a:buSzPts val="1800"/>
              <a:buNone/>
              <a:defRPr sz="1800">
                <a:solidFill>
                  <a:srgbClr val="757575"/>
                </a:solidFill>
              </a:defRPr>
            </a:lvl3pPr>
            <a:lvl4pPr marL="1828800" lvl="3" indent="-228600" algn="l">
              <a:lnSpc>
                <a:spcPct val="90000"/>
              </a:lnSpc>
              <a:spcBef>
                <a:spcPts val="500"/>
              </a:spcBef>
              <a:spcAft>
                <a:spcPts val="0"/>
              </a:spcAft>
              <a:buClr>
                <a:srgbClr val="757575"/>
              </a:buClr>
              <a:buSzPts val="1600"/>
              <a:buNone/>
              <a:defRPr sz="1600">
                <a:solidFill>
                  <a:srgbClr val="757575"/>
                </a:solidFill>
              </a:defRPr>
            </a:lvl4pPr>
            <a:lvl5pPr marL="2286000" lvl="4" indent="-228600" algn="l">
              <a:lnSpc>
                <a:spcPct val="90000"/>
              </a:lnSpc>
              <a:spcBef>
                <a:spcPts val="500"/>
              </a:spcBef>
              <a:spcAft>
                <a:spcPts val="0"/>
              </a:spcAft>
              <a:buClr>
                <a:srgbClr val="757575"/>
              </a:buClr>
              <a:buSzPts val="1600"/>
              <a:buNone/>
              <a:defRPr sz="1600">
                <a:solidFill>
                  <a:srgbClr val="757575"/>
                </a:solidFill>
              </a:defRPr>
            </a:lvl5pPr>
            <a:lvl6pPr marL="2743200" lvl="5" indent="-228600" algn="l">
              <a:lnSpc>
                <a:spcPct val="90000"/>
              </a:lnSpc>
              <a:spcBef>
                <a:spcPts val="500"/>
              </a:spcBef>
              <a:spcAft>
                <a:spcPts val="0"/>
              </a:spcAft>
              <a:buClr>
                <a:srgbClr val="757575"/>
              </a:buClr>
              <a:buSzPts val="1600"/>
              <a:buNone/>
              <a:defRPr sz="1600">
                <a:solidFill>
                  <a:srgbClr val="757575"/>
                </a:solidFill>
              </a:defRPr>
            </a:lvl6pPr>
            <a:lvl7pPr marL="3200400" lvl="6" indent="-228600" algn="l">
              <a:lnSpc>
                <a:spcPct val="90000"/>
              </a:lnSpc>
              <a:spcBef>
                <a:spcPts val="500"/>
              </a:spcBef>
              <a:spcAft>
                <a:spcPts val="0"/>
              </a:spcAft>
              <a:buClr>
                <a:srgbClr val="757575"/>
              </a:buClr>
              <a:buSzPts val="1600"/>
              <a:buNone/>
              <a:defRPr sz="1600">
                <a:solidFill>
                  <a:srgbClr val="757575"/>
                </a:solidFill>
              </a:defRPr>
            </a:lvl7pPr>
            <a:lvl8pPr marL="3657600" lvl="7" indent="-228600" algn="l">
              <a:lnSpc>
                <a:spcPct val="90000"/>
              </a:lnSpc>
              <a:spcBef>
                <a:spcPts val="500"/>
              </a:spcBef>
              <a:spcAft>
                <a:spcPts val="0"/>
              </a:spcAft>
              <a:buClr>
                <a:srgbClr val="757575"/>
              </a:buClr>
              <a:buSzPts val="1600"/>
              <a:buNone/>
              <a:defRPr sz="1600">
                <a:solidFill>
                  <a:srgbClr val="757575"/>
                </a:solidFill>
              </a:defRPr>
            </a:lvl8pPr>
            <a:lvl9pPr marL="4114800" lvl="8" indent="-228600" algn="l">
              <a:lnSpc>
                <a:spcPct val="90000"/>
              </a:lnSpc>
              <a:spcBef>
                <a:spcPts val="500"/>
              </a:spcBef>
              <a:spcAft>
                <a:spcPts val="0"/>
              </a:spcAft>
              <a:buClr>
                <a:srgbClr val="757575"/>
              </a:buClr>
              <a:buSzPts val="1600"/>
              <a:buNone/>
              <a:defRPr sz="1600">
                <a:solidFill>
                  <a:srgbClr val="757575"/>
                </a:solidFill>
              </a:defRPr>
            </a:lvl9pPr>
          </a:lstStyle>
          <a:p>
            <a:endParaRPr/>
          </a:p>
        </p:txBody>
      </p:sp>
      <p:sp>
        <p:nvSpPr>
          <p:cNvPr id="55" name="Google Shape;55;p54"/>
          <p:cNvSpPr>
            <a:spLocks noGrp="1"/>
          </p:cNvSpPr>
          <p:nvPr>
            <p:ph type="pic" idx="2"/>
          </p:nvPr>
        </p:nvSpPr>
        <p:spPr>
          <a:xfrm>
            <a:off x="593725" y="4717684"/>
            <a:ext cx="11010900" cy="1459279"/>
          </a:xfrm>
          <a:prstGeom prst="rect">
            <a:avLst/>
          </a:prstGeom>
          <a:noFill/>
          <a:ln>
            <a:noFill/>
          </a:ln>
        </p:spPr>
      </p:sp>
    </p:spTree>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10.xml><?xml version="1.0" encoding="utf-8"?>
<p:sldLayout xmlns:a="http://schemas.openxmlformats.org/drawingml/2006/main" xmlns:r="http://schemas.openxmlformats.org/officeDocument/2006/relationships" xmlns:p="http://schemas.openxmlformats.org/presentationml/2006/main" matchingName="Section header 1">
  <p:cSld name="Section header 1">
    <p:bg>
      <p:bgPr>
        <a:solidFill>
          <a:srgbClr val="23A595"/>
        </a:solidFill>
        <a:effectLst/>
      </p:bgPr>
    </p:bg>
    <p:spTree>
      <p:nvGrpSpPr>
        <p:cNvPr id="1" name="Shape 179"/>
        <p:cNvGrpSpPr/>
        <p:nvPr/>
      </p:nvGrpSpPr>
      <p:grpSpPr>
        <a:xfrm>
          <a:off x="0" y="0"/>
          <a:ext cx="0" cy="0"/>
          <a:chOff x="0" y="0"/>
          <a:chExt cx="0" cy="0"/>
        </a:xfrm>
      </p:grpSpPr>
      <p:sp>
        <p:nvSpPr>
          <p:cNvPr id="180" name="Google Shape;180;p24"/>
          <p:cNvSpPr txBox="1">
            <a:spLocks noGrp="1"/>
          </p:cNvSpPr>
          <p:nvPr>
            <p:ph type="title"/>
          </p:nvPr>
        </p:nvSpPr>
        <p:spPr>
          <a:xfrm>
            <a:off x="686400" y="3261991"/>
            <a:ext cx="10819200" cy="1313278"/>
          </a:xfrm>
          <a:prstGeom prst="rect">
            <a:avLst/>
          </a:prstGeom>
          <a:noFill/>
          <a:ln>
            <a:noFill/>
          </a:ln>
        </p:spPr>
        <p:txBody>
          <a:bodyPr spcFirstLastPara="1" wrap="square" lIns="91425" tIns="91425" rIns="91425" bIns="91425" anchor="b" anchorCtr="0">
            <a:spAutoFit/>
          </a:bodyPr>
          <a:lstStyle>
            <a:lvl1pPr lvl="0" algn="ctr">
              <a:lnSpc>
                <a:spcPct val="100000"/>
              </a:lnSpc>
              <a:spcBef>
                <a:spcPts val="0"/>
              </a:spcBef>
              <a:spcAft>
                <a:spcPts val="0"/>
              </a:spcAft>
              <a:buClr>
                <a:schemeClr val="lt1"/>
              </a:buClr>
              <a:buSzPts val="5500"/>
              <a:buFont typeface="Calibri"/>
              <a:buNone/>
              <a:defRPr sz="7334">
                <a:solidFill>
                  <a:schemeClr val="lt1"/>
                </a:solidFill>
              </a:defRPr>
            </a:lvl1pPr>
            <a:lvl2pPr lvl="1" algn="l">
              <a:lnSpc>
                <a:spcPct val="100000"/>
              </a:lnSpc>
              <a:spcBef>
                <a:spcPts val="0"/>
              </a:spcBef>
              <a:spcAft>
                <a:spcPts val="0"/>
              </a:spcAft>
              <a:buClr>
                <a:schemeClr val="lt1"/>
              </a:buClr>
              <a:buSzPts val="6800"/>
              <a:buNone/>
              <a:defRPr sz="9067">
                <a:solidFill>
                  <a:schemeClr val="lt1"/>
                </a:solidFill>
              </a:defRPr>
            </a:lvl2pPr>
            <a:lvl3pPr lvl="2" algn="l">
              <a:lnSpc>
                <a:spcPct val="100000"/>
              </a:lnSpc>
              <a:spcBef>
                <a:spcPts val="0"/>
              </a:spcBef>
              <a:spcAft>
                <a:spcPts val="0"/>
              </a:spcAft>
              <a:buClr>
                <a:schemeClr val="lt1"/>
              </a:buClr>
              <a:buSzPts val="6800"/>
              <a:buNone/>
              <a:defRPr sz="9067">
                <a:solidFill>
                  <a:schemeClr val="lt1"/>
                </a:solidFill>
              </a:defRPr>
            </a:lvl3pPr>
            <a:lvl4pPr lvl="3" algn="l">
              <a:lnSpc>
                <a:spcPct val="100000"/>
              </a:lnSpc>
              <a:spcBef>
                <a:spcPts val="0"/>
              </a:spcBef>
              <a:spcAft>
                <a:spcPts val="0"/>
              </a:spcAft>
              <a:buClr>
                <a:schemeClr val="lt1"/>
              </a:buClr>
              <a:buSzPts val="6800"/>
              <a:buNone/>
              <a:defRPr sz="9067">
                <a:solidFill>
                  <a:schemeClr val="lt1"/>
                </a:solidFill>
              </a:defRPr>
            </a:lvl4pPr>
            <a:lvl5pPr lvl="4" algn="l">
              <a:lnSpc>
                <a:spcPct val="100000"/>
              </a:lnSpc>
              <a:spcBef>
                <a:spcPts val="0"/>
              </a:spcBef>
              <a:spcAft>
                <a:spcPts val="0"/>
              </a:spcAft>
              <a:buClr>
                <a:schemeClr val="lt1"/>
              </a:buClr>
              <a:buSzPts val="6800"/>
              <a:buNone/>
              <a:defRPr sz="9067">
                <a:solidFill>
                  <a:schemeClr val="lt1"/>
                </a:solidFill>
              </a:defRPr>
            </a:lvl5pPr>
            <a:lvl6pPr lvl="5" algn="l">
              <a:lnSpc>
                <a:spcPct val="100000"/>
              </a:lnSpc>
              <a:spcBef>
                <a:spcPts val="0"/>
              </a:spcBef>
              <a:spcAft>
                <a:spcPts val="0"/>
              </a:spcAft>
              <a:buClr>
                <a:schemeClr val="lt1"/>
              </a:buClr>
              <a:buSzPts val="6800"/>
              <a:buNone/>
              <a:defRPr sz="9067">
                <a:solidFill>
                  <a:schemeClr val="lt1"/>
                </a:solidFill>
              </a:defRPr>
            </a:lvl6pPr>
            <a:lvl7pPr lvl="6" algn="l">
              <a:lnSpc>
                <a:spcPct val="100000"/>
              </a:lnSpc>
              <a:spcBef>
                <a:spcPts val="0"/>
              </a:spcBef>
              <a:spcAft>
                <a:spcPts val="0"/>
              </a:spcAft>
              <a:buClr>
                <a:schemeClr val="lt1"/>
              </a:buClr>
              <a:buSzPts val="6800"/>
              <a:buNone/>
              <a:defRPr sz="9067">
                <a:solidFill>
                  <a:schemeClr val="lt1"/>
                </a:solidFill>
              </a:defRPr>
            </a:lvl7pPr>
            <a:lvl8pPr lvl="7" algn="l">
              <a:lnSpc>
                <a:spcPct val="100000"/>
              </a:lnSpc>
              <a:spcBef>
                <a:spcPts val="0"/>
              </a:spcBef>
              <a:spcAft>
                <a:spcPts val="0"/>
              </a:spcAft>
              <a:buClr>
                <a:schemeClr val="lt1"/>
              </a:buClr>
              <a:buSzPts val="6800"/>
              <a:buNone/>
              <a:defRPr sz="9067">
                <a:solidFill>
                  <a:schemeClr val="lt1"/>
                </a:solidFill>
              </a:defRPr>
            </a:lvl8pPr>
            <a:lvl9pPr lvl="8" algn="l">
              <a:lnSpc>
                <a:spcPct val="100000"/>
              </a:lnSpc>
              <a:spcBef>
                <a:spcPts val="0"/>
              </a:spcBef>
              <a:spcAft>
                <a:spcPts val="0"/>
              </a:spcAft>
              <a:buClr>
                <a:schemeClr val="lt1"/>
              </a:buClr>
              <a:buSzPts val="6800"/>
              <a:buNone/>
              <a:defRPr sz="9067">
                <a:solidFill>
                  <a:schemeClr val="lt1"/>
                </a:solidFill>
              </a:defRPr>
            </a:lvl9pPr>
          </a:lstStyle>
          <a:p>
            <a:endParaRPr/>
          </a:p>
        </p:txBody>
      </p:sp>
      <p:sp>
        <p:nvSpPr>
          <p:cNvPr id="181" name="Google Shape;181;p24"/>
          <p:cNvSpPr txBox="1">
            <a:spLocks noGrp="1"/>
          </p:cNvSpPr>
          <p:nvPr>
            <p:ph type="sldNum" idx="12"/>
          </p:nvPr>
        </p:nvSpPr>
        <p:spPr>
          <a:xfrm>
            <a:off x="11296612" y="6217623"/>
            <a:ext cx="731600" cy="5248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chemeClr val="lt1"/>
              </a:buClr>
              <a:buSzPts val="1200"/>
              <a:buFont typeface="Calibri"/>
              <a:buNone/>
              <a:defRPr sz="800" b="0" i="0" u="none" strike="noStrike" cap="none">
                <a:solidFill>
                  <a:schemeClr val="lt1"/>
                </a:solidFill>
                <a:latin typeface="Calibri"/>
                <a:ea typeface="Calibri"/>
                <a:cs typeface="Calibri"/>
                <a:sym typeface="Calibri"/>
              </a:defRPr>
            </a:lvl1pPr>
            <a:lvl2pPr marL="0" marR="0" lvl="1" indent="0" algn="r">
              <a:lnSpc>
                <a:spcPct val="100000"/>
              </a:lnSpc>
              <a:spcBef>
                <a:spcPts val="0"/>
              </a:spcBef>
              <a:spcAft>
                <a:spcPts val="0"/>
              </a:spcAft>
              <a:buClr>
                <a:schemeClr val="lt1"/>
              </a:buClr>
              <a:buSzPts val="1200"/>
              <a:buFont typeface="Calibri"/>
              <a:buNone/>
              <a:defRPr sz="800" b="0" i="0" u="none" strike="noStrike" cap="none">
                <a:solidFill>
                  <a:schemeClr val="lt1"/>
                </a:solidFill>
                <a:latin typeface="Calibri"/>
                <a:ea typeface="Calibri"/>
                <a:cs typeface="Calibri"/>
                <a:sym typeface="Calibri"/>
              </a:defRPr>
            </a:lvl2pPr>
            <a:lvl3pPr marL="0" marR="0" lvl="2" indent="0" algn="r">
              <a:lnSpc>
                <a:spcPct val="100000"/>
              </a:lnSpc>
              <a:spcBef>
                <a:spcPts val="0"/>
              </a:spcBef>
              <a:spcAft>
                <a:spcPts val="0"/>
              </a:spcAft>
              <a:buClr>
                <a:schemeClr val="lt1"/>
              </a:buClr>
              <a:buSzPts val="1200"/>
              <a:buFont typeface="Calibri"/>
              <a:buNone/>
              <a:defRPr sz="800" b="0" i="0" u="none" strike="noStrike" cap="none">
                <a:solidFill>
                  <a:schemeClr val="lt1"/>
                </a:solidFill>
                <a:latin typeface="Calibri"/>
                <a:ea typeface="Calibri"/>
                <a:cs typeface="Calibri"/>
                <a:sym typeface="Calibri"/>
              </a:defRPr>
            </a:lvl3pPr>
            <a:lvl4pPr marL="0" marR="0" lvl="3" indent="0" algn="r">
              <a:lnSpc>
                <a:spcPct val="100000"/>
              </a:lnSpc>
              <a:spcBef>
                <a:spcPts val="0"/>
              </a:spcBef>
              <a:spcAft>
                <a:spcPts val="0"/>
              </a:spcAft>
              <a:buClr>
                <a:schemeClr val="lt1"/>
              </a:buClr>
              <a:buSzPts val="1200"/>
              <a:buFont typeface="Calibri"/>
              <a:buNone/>
              <a:defRPr sz="800" b="0" i="0" u="none" strike="noStrike" cap="none">
                <a:solidFill>
                  <a:schemeClr val="lt1"/>
                </a:solidFill>
                <a:latin typeface="Calibri"/>
                <a:ea typeface="Calibri"/>
                <a:cs typeface="Calibri"/>
                <a:sym typeface="Calibri"/>
              </a:defRPr>
            </a:lvl4pPr>
            <a:lvl5pPr marL="0" marR="0" lvl="4" indent="0" algn="r">
              <a:lnSpc>
                <a:spcPct val="100000"/>
              </a:lnSpc>
              <a:spcBef>
                <a:spcPts val="0"/>
              </a:spcBef>
              <a:spcAft>
                <a:spcPts val="0"/>
              </a:spcAft>
              <a:buClr>
                <a:schemeClr val="lt1"/>
              </a:buClr>
              <a:buSzPts val="1200"/>
              <a:buFont typeface="Calibri"/>
              <a:buNone/>
              <a:defRPr sz="800" b="0" i="0" u="none" strike="noStrike" cap="none">
                <a:solidFill>
                  <a:schemeClr val="lt1"/>
                </a:solidFill>
                <a:latin typeface="Calibri"/>
                <a:ea typeface="Calibri"/>
                <a:cs typeface="Calibri"/>
                <a:sym typeface="Calibri"/>
              </a:defRPr>
            </a:lvl5pPr>
            <a:lvl6pPr marL="0" marR="0" lvl="5" indent="0" algn="r">
              <a:lnSpc>
                <a:spcPct val="100000"/>
              </a:lnSpc>
              <a:spcBef>
                <a:spcPts val="0"/>
              </a:spcBef>
              <a:spcAft>
                <a:spcPts val="0"/>
              </a:spcAft>
              <a:buClr>
                <a:schemeClr val="lt1"/>
              </a:buClr>
              <a:buSzPts val="1200"/>
              <a:buFont typeface="Calibri"/>
              <a:buNone/>
              <a:defRPr sz="800" b="0" i="0" u="none" strike="noStrike" cap="none">
                <a:solidFill>
                  <a:schemeClr val="lt1"/>
                </a:solidFill>
                <a:latin typeface="Calibri"/>
                <a:ea typeface="Calibri"/>
                <a:cs typeface="Calibri"/>
                <a:sym typeface="Calibri"/>
              </a:defRPr>
            </a:lvl6pPr>
            <a:lvl7pPr marL="0" marR="0" lvl="6" indent="0" algn="r">
              <a:lnSpc>
                <a:spcPct val="100000"/>
              </a:lnSpc>
              <a:spcBef>
                <a:spcPts val="0"/>
              </a:spcBef>
              <a:spcAft>
                <a:spcPts val="0"/>
              </a:spcAft>
              <a:buClr>
                <a:schemeClr val="lt1"/>
              </a:buClr>
              <a:buSzPts val="1200"/>
              <a:buFont typeface="Calibri"/>
              <a:buNone/>
              <a:defRPr sz="800" b="0" i="0" u="none" strike="noStrike" cap="none">
                <a:solidFill>
                  <a:schemeClr val="lt1"/>
                </a:solidFill>
                <a:latin typeface="Calibri"/>
                <a:ea typeface="Calibri"/>
                <a:cs typeface="Calibri"/>
                <a:sym typeface="Calibri"/>
              </a:defRPr>
            </a:lvl7pPr>
            <a:lvl8pPr marL="0" marR="0" lvl="7" indent="0" algn="r">
              <a:lnSpc>
                <a:spcPct val="100000"/>
              </a:lnSpc>
              <a:spcBef>
                <a:spcPts val="0"/>
              </a:spcBef>
              <a:spcAft>
                <a:spcPts val="0"/>
              </a:spcAft>
              <a:buClr>
                <a:schemeClr val="lt1"/>
              </a:buClr>
              <a:buSzPts val="1200"/>
              <a:buFont typeface="Calibri"/>
              <a:buNone/>
              <a:defRPr sz="800" b="0" i="0" u="none" strike="noStrike" cap="none">
                <a:solidFill>
                  <a:schemeClr val="lt1"/>
                </a:solidFill>
                <a:latin typeface="Calibri"/>
                <a:ea typeface="Calibri"/>
                <a:cs typeface="Calibri"/>
                <a:sym typeface="Calibri"/>
              </a:defRPr>
            </a:lvl8pPr>
            <a:lvl9pPr marL="0" marR="0" lvl="8" indent="0" algn="r">
              <a:lnSpc>
                <a:spcPct val="100000"/>
              </a:lnSpc>
              <a:spcBef>
                <a:spcPts val="0"/>
              </a:spcBef>
              <a:spcAft>
                <a:spcPts val="0"/>
              </a:spcAft>
              <a:buClr>
                <a:schemeClr val="lt1"/>
              </a:buClr>
              <a:buSzPts val="1200"/>
              <a:buFont typeface="Calibri"/>
              <a:buNone/>
              <a:defRPr sz="800" b="0" i="0" u="none" strike="noStrike" cap="none">
                <a:solidFill>
                  <a:schemeClr val="l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
        <p:nvSpPr>
          <p:cNvPr id="182" name="Google Shape;182;p24"/>
          <p:cNvSpPr/>
          <p:nvPr/>
        </p:nvSpPr>
        <p:spPr>
          <a:xfrm>
            <a:off x="653801" y="612400"/>
            <a:ext cx="10884400" cy="5633200"/>
          </a:xfrm>
          <a:prstGeom prst="roundRect">
            <a:avLst>
              <a:gd name="adj" fmla="val 16667"/>
            </a:avLst>
          </a:prstGeom>
          <a:noFill/>
          <a:ln w="28575" cap="flat" cmpd="sng">
            <a:solidFill>
              <a:srgbClr val="FFFFFF"/>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chemeClr val="dk1"/>
              </a:buClr>
              <a:buSzPts val="2800"/>
              <a:buFont typeface="Calibri"/>
              <a:buNone/>
            </a:pPr>
            <a:endParaRPr sz="1867"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412985617"/>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183"/>
        <p:cNvGrpSpPr/>
        <p:nvPr/>
      </p:nvGrpSpPr>
      <p:grpSpPr>
        <a:xfrm>
          <a:off x="0" y="0"/>
          <a:ext cx="0" cy="0"/>
          <a:chOff x="0" y="0"/>
          <a:chExt cx="0" cy="0"/>
        </a:xfrm>
      </p:grpSpPr>
      <p:sp>
        <p:nvSpPr>
          <p:cNvPr id="184" name="Google Shape;184;p25"/>
          <p:cNvSpPr txBox="1">
            <a:spLocks noGrp="1"/>
          </p:cNvSpPr>
          <p:nvPr>
            <p:ph type="ctrTitle"/>
          </p:nvPr>
        </p:nvSpPr>
        <p:spPr>
          <a:xfrm>
            <a:off x="457200" y="1420283"/>
            <a:ext cx="5181600" cy="980017"/>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85" name="Google Shape;185;p25"/>
          <p:cNvSpPr txBox="1">
            <a:spLocks noGrp="1"/>
          </p:cNvSpPr>
          <p:nvPr>
            <p:ph type="subTitle" idx="1"/>
          </p:nvPr>
        </p:nvSpPr>
        <p:spPr>
          <a:xfrm>
            <a:off x="914400" y="2590800"/>
            <a:ext cx="4267200" cy="1168400"/>
          </a:xfrm>
          <a:prstGeom prst="rect">
            <a:avLst/>
          </a:prstGeom>
          <a:noFill/>
          <a:ln>
            <a:noFill/>
          </a:ln>
        </p:spPr>
        <p:txBody>
          <a:bodyPr spcFirstLastPara="1" wrap="square" lIns="91425" tIns="45700" rIns="91425" bIns="45700" anchor="t" anchorCtr="0">
            <a:normAutofit/>
          </a:bodyPr>
          <a:lstStyle>
            <a:lvl1pPr lvl="0" algn="ctr">
              <a:lnSpc>
                <a:spcPct val="100000"/>
              </a:lnSpc>
              <a:spcBef>
                <a:spcPts val="427"/>
              </a:spcBef>
              <a:spcAft>
                <a:spcPts val="0"/>
              </a:spcAft>
              <a:buClr>
                <a:srgbClr val="94898B"/>
              </a:buClr>
              <a:buSzPts val="3200"/>
              <a:buNone/>
              <a:defRPr>
                <a:solidFill>
                  <a:srgbClr val="94898B"/>
                </a:solidFill>
              </a:defRPr>
            </a:lvl1pPr>
            <a:lvl2pPr lvl="1" algn="ctr">
              <a:lnSpc>
                <a:spcPct val="100000"/>
              </a:lnSpc>
              <a:spcBef>
                <a:spcPts val="373"/>
              </a:spcBef>
              <a:spcAft>
                <a:spcPts val="0"/>
              </a:spcAft>
              <a:buClr>
                <a:srgbClr val="94898B"/>
              </a:buClr>
              <a:buSzPts val="2800"/>
              <a:buNone/>
              <a:defRPr>
                <a:solidFill>
                  <a:srgbClr val="94898B"/>
                </a:solidFill>
              </a:defRPr>
            </a:lvl2pPr>
            <a:lvl3pPr lvl="2" algn="ctr">
              <a:lnSpc>
                <a:spcPct val="100000"/>
              </a:lnSpc>
              <a:spcBef>
                <a:spcPts val="320"/>
              </a:spcBef>
              <a:spcAft>
                <a:spcPts val="0"/>
              </a:spcAft>
              <a:buClr>
                <a:srgbClr val="94898B"/>
              </a:buClr>
              <a:buSzPts val="2400"/>
              <a:buNone/>
              <a:defRPr>
                <a:solidFill>
                  <a:srgbClr val="94898B"/>
                </a:solidFill>
              </a:defRPr>
            </a:lvl3pPr>
            <a:lvl4pPr lvl="3" algn="ctr">
              <a:lnSpc>
                <a:spcPct val="100000"/>
              </a:lnSpc>
              <a:spcBef>
                <a:spcPts val="267"/>
              </a:spcBef>
              <a:spcAft>
                <a:spcPts val="0"/>
              </a:spcAft>
              <a:buClr>
                <a:srgbClr val="94898B"/>
              </a:buClr>
              <a:buSzPts val="2000"/>
              <a:buNone/>
              <a:defRPr>
                <a:solidFill>
                  <a:srgbClr val="94898B"/>
                </a:solidFill>
              </a:defRPr>
            </a:lvl4pPr>
            <a:lvl5pPr lvl="4" algn="ctr">
              <a:lnSpc>
                <a:spcPct val="100000"/>
              </a:lnSpc>
              <a:spcBef>
                <a:spcPts val="267"/>
              </a:spcBef>
              <a:spcAft>
                <a:spcPts val="0"/>
              </a:spcAft>
              <a:buClr>
                <a:srgbClr val="94898B"/>
              </a:buClr>
              <a:buSzPts val="2000"/>
              <a:buNone/>
              <a:defRPr>
                <a:solidFill>
                  <a:srgbClr val="94898B"/>
                </a:solidFill>
              </a:defRPr>
            </a:lvl5pPr>
            <a:lvl6pPr lvl="5" algn="ctr">
              <a:lnSpc>
                <a:spcPct val="100000"/>
              </a:lnSpc>
              <a:spcBef>
                <a:spcPts val="267"/>
              </a:spcBef>
              <a:spcAft>
                <a:spcPts val="0"/>
              </a:spcAft>
              <a:buClr>
                <a:srgbClr val="94898B"/>
              </a:buClr>
              <a:buSzPts val="2000"/>
              <a:buNone/>
              <a:defRPr>
                <a:solidFill>
                  <a:srgbClr val="94898B"/>
                </a:solidFill>
              </a:defRPr>
            </a:lvl6pPr>
            <a:lvl7pPr lvl="6" algn="ctr">
              <a:lnSpc>
                <a:spcPct val="100000"/>
              </a:lnSpc>
              <a:spcBef>
                <a:spcPts val="267"/>
              </a:spcBef>
              <a:spcAft>
                <a:spcPts val="0"/>
              </a:spcAft>
              <a:buClr>
                <a:srgbClr val="94898B"/>
              </a:buClr>
              <a:buSzPts val="2000"/>
              <a:buNone/>
              <a:defRPr>
                <a:solidFill>
                  <a:srgbClr val="94898B"/>
                </a:solidFill>
              </a:defRPr>
            </a:lvl7pPr>
            <a:lvl8pPr lvl="7" algn="ctr">
              <a:lnSpc>
                <a:spcPct val="100000"/>
              </a:lnSpc>
              <a:spcBef>
                <a:spcPts val="267"/>
              </a:spcBef>
              <a:spcAft>
                <a:spcPts val="0"/>
              </a:spcAft>
              <a:buClr>
                <a:srgbClr val="94898B"/>
              </a:buClr>
              <a:buSzPts val="2000"/>
              <a:buNone/>
              <a:defRPr>
                <a:solidFill>
                  <a:srgbClr val="94898B"/>
                </a:solidFill>
              </a:defRPr>
            </a:lvl8pPr>
            <a:lvl9pPr lvl="8" algn="ctr">
              <a:lnSpc>
                <a:spcPct val="100000"/>
              </a:lnSpc>
              <a:spcBef>
                <a:spcPts val="267"/>
              </a:spcBef>
              <a:spcAft>
                <a:spcPts val="0"/>
              </a:spcAft>
              <a:buClr>
                <a:srgbClr val="94898B"/>
              </a:buClr>
              <a:buSzPts val="2000"/>
              <a:buNone/>
              <a:defRPr>
                <a:solidFill>
                  <a:srgbClr val="94898B"/>
                </a:solidFill>
              </a:defRPr>
            </a:lvl9pPr>
          </a:lstStyle>
          <a:p>
            <a:endParaRPr/>
          </a:p>
        </p:txBody>
      </p:sp>
      <p:sp>
        <p:nvSpPr>
          <p:cNvPr id="186" name="Google Shape;186;p25"/>
          <p:cNvSpPr txBox="1">
            <a:spLocks noGrp="1"/>
          </p:cNvSpPr>
          <p:nvPr>
            <p:ph type="dt" idx="10"/>
          </p:nvPr>
        </p:nvSpPr>
        <p:spPr>
          <a:xfrm>
            <a:off x="304800" y="4237567"/>
            <a:ext cx="1422400" cy="24341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87" name="Google Shape;187;p25"/>
          <p:cNvSpPr txBox="1">
            <a:spLocks noGrp="1"/>
          </p:cNvSpPr>
          <p:nvPr>
            <p:ph type="ftr" idx="11"/>
          </p:nvPr>
        </p:nvSpPr>
        <p:spPr>
          <a:xfrm>
            <a:off x="2082800" y="4237567"/>
            <a:ext cx="1930400" cy="243417"/>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88" name="Google Shape;188;p25"/>
          <p:cNvSpPr txBox="1">
            <a:spLocks noGrp="1"/>
          </p:cNvSpPr>
          <p:nvPr>
            <p:ph type="sldNum" idx="12"/>
          </p:nvPr>
        </p:nvSpPr>
        <p:spPr>
          <a:xfrm>
            <a:off x="4368800" y="4237567"/>
            <a:ext cx="1422400" cy="243417"/>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710682820"/>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189"/>
        <p:cNvGrpSpPr/>
        <p:nvPr/>
      </p:nvGrpSpPr>
      <p:grpSpPr>
        <a:xfrm>
          <a:off x="0" y="0"/>
          <a:ext cx="0" cy="0"/>
          <a:chOff x="0" y="0"/>
          <a:chExt cx="0" cy="0"/>
        </a:xfrm>
      </p:grpSpPr>
      <p:sp>
        <p:nvSpPr>
          <p:cNvPr id="190" name="Google Shape;190;p26"/>
          <p:cNvSpPr txBox="1">
            <a:spLocks noGrp="1"/>
          </p:cNvSpPr>
          <p:nvPr>
            <p:ph type="title"/>
          </p:nvPr>
        </p:nvSpPr>
        <p:spPr>
          <a:xfrm>
            <a:off x="304800" y="183092"/>
            <a:ext cx="5486400" cy="762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1" name="Google Shape;191;p26"/>
          <p:cNvSpPr txBox="1">
            <a:spLocks noGrp="1"/>
          </p:cNvSpPr>
          <p:nvPr>
            <p:ph type="body" idx="1"/>
          </p:nvPr>
        </p:nvSpPr>
        <p:spPr>
          <a:xfrm>
            <a:off x="304800" y="1066800"/>
            <a:ext cx="5486400" cy="3017309"/>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240"/>
              </a:spcBef>
              <a:spcAft>
                <a:spcPts val="0"/>
              </a:spcAft>
              <a:buClr>
                <a:schemeClr val="dk1"/>
              </a:buClr>
              <a:buSzPts val="1800"/>
              <a:buChar char="•"/>
              <a:defRPr/>
            </a:lvl1pPr>
            <a:lvl2pPr marL="914400" lvl="1" indent="-342900" algn="l">
              <a:lnSpc>
                <a:spcPct val="100000"/>
              </a:lnSpc>
              <a:spcBef>
                <a:spcPts val="240"/>
              </a:spcBef>
              <a:spcAft>
                <a:spcPts val="0"/>
              </a:spcAft>
              <a:buClr>
                <a:schemeClr val="dk1"/>
              </a:buClr>
              <a:buSzPts val="1800"/>
              <a:buChar char="–"/>
              <a:defRPr/>
            </a:lvl2pPr>
            <a:lvl3pPr marL="1371600" lvl="2" indent="-342900" algn="l">
              <a:lnSpc>
                <a:spcPct val="100000"/>
              </a:lnSpc>
              <a:spcBef>
                <a:spcPts val="240"/>
              </a:spcBef>
              <a:spcAft>
                <a:spcPts val="0"/>
              </a:spcAft>
              <a:buClr>
                <a:schemeClr val="dk1"/>
              </a:buClr>
              <a:buSzPts val="1800"/>
              <a:buChar char="•"/>
              <a:defRPr/>
            </a:lvl3pPr>
            <a:lvl4pPr marL="1828800" lvl="3" indent="-342900" algn="l">
              <a:lnSpc>
                <a:spcPct val="100000"/>
              </a:lnSpc>
              <a:spcBef>
                <a:spcPts val="240"/>
              </a:spcBef>
              <a:spcAft>
                <a:spcPts val="0"/>
              </a:spcAft>
              <a:buClr>
                <a:schemeClr val="dk1"/>
              </a:buClr>
              <a:buSzPts val="1800"/>
              <a:buChar char="–"/>
              <a:defRPr/>
            </a:lvl4pPr>
            <a:lvl5pPr marL="2286000" lvl="4" indent="-342900" algn="l">
              <a:lnSpc>
                <a:spcPct val="100000"/>
              </a:lnSpc>
              <a:spcBef>
                <a:spcPts val="240"/>
              </a:spcBef>
              <a:spcAft>
                <a:spcPts val="0"/>
              </a:spcAft>
              <a:buClr>
                <a:schemeClr val="dk1"/>
              </a:buClr>
              <a:buSzPts val="1800"/>
              <a:buChar char="»"/>
              <a:defRPr/>
            </a:lvl5pPr>
            <a:lvl6pPr marL="2743200" lvl="5" indent="-342900" algn="l">
              <a:lnSpc>
                <a:spcPct val="100000"/>
              </a:lnSpc>
              <a:spcBef>
                <a:spcPts val="240"/>
              </a:spcBef>
              <a:spcAft>
                <a:spcPts val="0"/>
              </a:spcAft>
              <a:buClr>
                <a:schemeClr val="dk1"/>
              </a:buClr>
              <a:buSzPts val="1800"/>
              <a:buChar char="•"/>
              <a:defRPr/>
            </a:lvl6pPr>
            <a:lvl7pPr marL="3200400" lvl="6" indent="-342900" algn="l">
              <a:lnSpc>
                <a:spcPct val="100000"/>
              </a:lnSpc>
              <a:spcBef>
                <a:spcPts val="240"/>
              </a:spcBef>
              <a:spcAft>
                <a:spcPts val="0"/>
              </a:spcAft>
              <a:buClr>
                <a:schemeClr val="dk1"/>
              </a:buClr>
              <a:buSzPts val="1800"/>
              <a:buChar char="•"/>
              <a:defRPr/>
            </a:lvl7pPr>
            <a:lvl8pPr marL="3657600" lvl="7" indent="-342900" algn="l">
              <a:lnSpc>
                <a:spcPct val="100000"/>
              </a:lnSpc>
              <a:spcBef>
                <a:spcPts val="240"/>
              </a:spcBef>
              <a:spcAft>
                <a:spcPts val="0"/>
              </a:spcAft>
              <a:buClr>
                <a:schemeClr val="dk1"/>
              </a:buClr>
              <a:buSzPts val="1800"/>
              <a:buChar char="•"/>
              <a:defRPr/>
            </a:lvl8pPr>
            <a:lvl9pPr marL="4114800" lvl="8" indent="-342900" algn="l">
              <a:lnSpc>
                <a:spcPct val="100000"/>
              </a:lnSpc>
              <a:spcBef>
                <a:spcPts val="240"/>
              </a:spcBef>
              <a:spcAft>
                <a:spcPts val="0"/>
              </a:spcAft>
              <a:buClr>
                <a:schemeClr val="dk1"/>
              </a:buClr>
              <a:buSzPts val="1800"/>
              <a:buChar char="•"/>
              <a:defRPr/>
            </a:lvl9pPr>
          </a:lstStyle>
          <a:p>
            <a:endParaRPr/>
          </a:p>
        </p:txBody>
      </p:sp>
      <p:sp>
        <p:nvSpPr>
          <p:cNvPr id="192" name="Google Shape;192;p26"/>
          <p:cNvSpPr txBox="1">
            <a:spLocks noGrp="1"/>
          </p:cNvSpPr>
          <p:nvPr>
            <p:ph type="dt" idx="10"/>
          </p:nvPr>
        </p:nvSpPr>
        <p:spPr>
          <a:xfrm>
            <a:off x="304800" y="4237567"/>
            <a:ext cx="1422400" cy="24341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3" name="Google Shape;193;p26"/>
          <p:cNvSpPr txBox="1">
            <a:spLocks noGrp="1"/>
          </p:cNvSpPr>
          <p:nvPr>
            <p:ph type="ftr" idx="11"/>
          </p:nvPr>
        </p:nvSpPr>
        <p:spPr>
          <a:xfrm>
            <a:off x="2082800" y="4237567"/>
            <a:ext cx="1930400" cy="243417"/>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4" name="Google Shape;194;p26"/>
          <p:cNvSpPr txBox="1">
            <a:spLocks noGrp="1"/>
          </p:cNvSpPr>
          <p:nvPr>
            <p:ph type="sldNum" idx="12"/>
          </p:nvPr>
        </p:nvSpPr>
        <p:spPr>
          <a:xfrm>
            <a:off x="4368800" y="4237567"/>
            <a:ext cx="1422400" cy="243417"/>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945417223"/>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195"/>
        <p:cNvGrpSpPr/>
        <p:nvPr/>
      </p:nvGrpSpPr>
      <p:grpSpPr>
        <a:xfrm>
          <a:off x="0" y="0"/>
          <a:ext cx="0" cy="0"/>
          <a:chOff x="0" y="0"/>
          <a:chExt cx="0" cy="0"/>
        </a:xfrm>
      </p:grpSpPr>
      <p:sp>
        <p:nvSpPr>
          <p:cNvPr id="196" name="Google Shape;196;p27"/>
          <p:cNvSpPr txBox="1">
            <a:spLocks noGrp="1"/>
          </p:cNvSpPr>
          <p:nvPr>
            <p:ph type="title"/>
          </p:nvPr>
        </p:nvSpPr>
        <p:spPr>
          <a:xfrm>
            <a:off x="481542" y="2937934"/>
            <a:ext cx="5181600" cy="908050"/>
          </a:xfrm>
          <a:prstGeom prst="rect">
            <a:avLst/>
          </a:prstGeom>
          <a:noFill/>
          <a:ln>
            <a:noFill/>
          </a:ln>
        </p:spPr>
        <p:txBody>
          <a:bodyPr spcFirstLastPara="1" wrap="square" lIns="91425" tIns="45700" rIns="91425" bIns="45700" anchor="t" anchorCtr="0">
            <a:normAutofit/>
          </a:bodyPr>
          <a:lstStyle>
            <a:lvl1pPr lvl="0" algn="l">
              <a:lnSpc>
                <a:spcPct val="100000"/>
              </a:lnSpc>
              <a:spcBef>
                <a:spcPts val="0"/>
              </a:spcBef>
              <a:spcAft>
                <a:spcPts val="0"/>
              </a:spcAft>
              <a:buClr>
                <a:schemeClr val="dk1"/>
              </a:buClr>
              <a:buSzPts val="4000"/>
              <a:buFont typeface="Calibri"/>
              <a:buNone/>
              <a:defRPr sz="2667" b="1"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7" name="Google Shape;197;p27"/>
          <p:cNvSpPr txBox="1">
            <a:spLocks noGrp="1"/>
          </p:cNvSpPr>
          <p:nvPr>
            <p:ph type="body" idx="1"/>
          </p:nvPr>
        </p:nvSpPr>
        <p:spPr>
          <a:xfrm>
            <a:off x="481542" y="1937809"/>
            <a:ext cx="5181600" cy="1000125"/>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267"/>
              </a:spcBef>
              <a:spcAft>
                <a:spcPts val="0"/>
              </a:spcAft>
              <a:buClr>
                <a:srgbClr val="94898B"/>
              </a:buClr>
              <a:buSzPts val="2000"/>
              <a:buNone/>
              <a:defRPr sz="1333">
                <a:solidFill>
                  <a:srgbClr val="94898B"/>
                </a:solidFill>
              </a:defRPr>
            </a:lvl1pPr>
            <a:lvl2pPr marL="914400" lvl="1" indent="-228600" algn="l">
              <a:lnSpc>
                <a:spcPct val="100000"/>
              </a:lnSpc>
              <a:spcBef>
                <a:spcPts val="240"/>
              </a:spcBef>
              <a:spcAft>
                <a:spcPts val="0"/>
              </a:spcAft>
              <a:buClr>
                <a:srgbClr val="94898B"/>
              </a:buClr>
              <a:buSzPts val="1800"/>
              <a:buNone/>
              <a:defRPr sz="1200">
                <a:solidFill>
                  <a:srgbClr val="94898B"/>
                </a:solidFill>
              </a:defRPr>
            </a:lvl2pPr>
            <a:lvl3pPr marL="1371600" lvl="2" indent="-228600" algn="l">
              <a:lnSpc>
                <a:spcPct val="100000"/>
              </a:lnSpc>
              <a:spcBef>
                <a:spcPts val="213"/>
              </a:spcBef>
              <a:spcAft>
                <a:spcPts val="0"/>
              </a:spcAft>
              <a:buClr>
                <a:srgbClr val="94898B"/>
              </a:buClr>
              <a:buSzPts val="1600"/>
              <a:buNone/>
              <a:defRPr sz="1067">
                <a:solidFill>
                  <a:srgbClr val="94898B"/>
                </a:solidFill>
              </a:defRPr>
            </a:lvl3pPr>
            <a:lvl4pPr marL="1828800" lvl="3" indent="-228600" algn="l">
              <a:lnSpc>
                <a:spcPct val="100000"/>
              </a:lnSpc>
              <a:spcBef>
                <a:spcPts val="187"/>
              </a:spcBef>
              <a:spcAft>
                <a:spcPts val="0"/>
              </a:spcAft>
              <a:buClr>
                <a:srgbClr val="94898B"/>
              </a:buClr>
              <a:buSzPts val="1400"/>
              <a:buNone/>
              <a:defRPr sz="933">
                <a:solidFill>
                  <a:srgbClr val="94898B"/>
                </a:solidFill>
              </a:defRPr>
            </a:lvl4pPr>
            <a:lvl5pPr marL="2286000" lvl="4" indent="-228600" algn="l">
              <a:lnSpc>
                <a:spcPct val="100000"/>
              </a:lnSpc>
              <a:spcBef>
                <a:spcPts val="187"/>
              </a:spcBef>
              <a:spcAft>
                <a:spcPts val="0"/>
              </a:spcAft>
              <a:buClr>
                <a:srgbClr val="94898B"/>
              </a:buClr>
              <a:buSzPts val="1400"/>
              <a:buNone/>
              <a:defRPr sz="933">
                <a:solidFill>
                  <a:srgbClr val="94898B"/>
                </a:solidFill>
              </a:defRPr>
            </a:lvl5pPr>
            <a:lvl6pPr marL="2743200" lvl="5" indent="-228600" algn="l">
              <a:lnSpc>
                <a:spcPct val="100000"/>
              </a:lnSpc>
              <a:spcBef>
                <a:spcPts val="187"/>
              </a:spcBef>
              <a:spcAft>
                <a:spcPts val="0"/>
              </a:spcAft>
              <a:buClr>
                <a:srgbClr val="94898B"/>
              </a:buClr>
              <a:buSzPts val="1400"/>
              <a:buNone/>
              <a:defRPr sz="933">
                <a:solidFill>
                  <a:srgbClr val="94898B"/>
                </a:solidFill>
              </a:defRPr>
            </a:lvl6pPr>
            <a:lvl7pPr marL="3200400" lvl="6" indent="-228600" algn="l">
              <a:lnSpc>
                <a:spcPct val="100000"/>
              </a:lnSpc>
              <a:spcBef>
                <a:spcPts val="187"/>
              </a:spcBef>
              <a:spcAft>
                <a:spcPts val="0"/>
              </a:spcAft>
              <a:buClr>
                <a:srgbClr val="94898B"/>
              </a:buClr>
              <a:buSzPts val="1400"/>
              <a:buNone/>
              <a:defRPr sz="933">
                <a:solidFill>
                  <a:srgbClr val="94898B"/>
                </a:solidFill>
              </a:defRPr>
            </a:lvl7pPr>
            <a:lvl8pPr marL="3657600" lvl="7" indent="-228600" algn="l">
              <a:lnSpc>
                <a:spcPct val="100000"/>
              </a:lnSpc>
              <a:spcBef>
                <a:spcPts val="187"/>
              </a:spcBef>
              <a:spcAft>
                <a:spcPts val="0"/>
              </a:spcAft>
              <a:buClr>
                <a:srgbClr val="94898B"/>
              </a:buClr>
              <a:buSzPts val="1400"/>
              <a:buNone/>
              <a:defRPr sz="933">
                <a:solidFill>
                  <a:srgbClr val="94898B"/>
                </a:solidFill>
              </a:defRPr>
            </a:lvl8pPr>
            <a:lvl9pPr marL="4114800" lvl="8" indent="-228600" algn="l">
              <a:lnSpc>
                <a:spcPct val="100000"/>
              </a:lnSpc>
              <a:spcBef>
                <a:spcPts val="187"/>
              </a:spcBef>
              <a:spcAft>
                <a:spcPts val="0"/>
              </a:spcAft>
              <a:buClr>
                <a:srgbClr val="94898B"/>
              </a:buClr>
              <a:buSzPts val="1400"/>
              <a:buNone/>
              <a:defRPr sz="933">
                <a:solidFill>
                  <a:srgbClr val="94898B"/>
                </a:solidFill>
              </a:defRPr>
            </a:lvl9pPr>
          </a:lstStyle>
          <a:p>
            <a:endParaRPr/>
          </a:p>
        </p:txBody>
      </p:sp>
      <p:sp>
        <p:nvSpPr>
          <p:cNvPr id="198" name="Google Shape;198;p27"/>
          <p:cNvSpPr txBox="1">
            <a:spLocks noGrp="1"/>
          </p:cNvSpPr>
          <p:nvPr>
            <p:ph type="dt" idx="10"/>
          </p:nvPr>
        </p:nvSpPr>
        <p:spPr>
          <a:xfrm>
            <a:off x="304800" y="4237567"/>
            <a:ext cx="1422400" cy="24341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9" name="Google Shape;199;p27"/>
          <p:cNvSpPr txBox="1">
            <a:spLocks noGrp="1"/>
          </p:cNvSpPr>
          <p:nvPr>
            <p:ph type="ftr" idx="11"/>
          </p:nvPr>
        </p:nvSpPr>
        <p:spPr>
          <a:xfrm>
            <a:off x="2082800" y="4237567"/>
            <a:ext cx="1930400" cy="243417"/>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0" name="Google Shape;200;p27"/>
          <p:cNvSpPr txBox="1">
            <a:spLocks noGrp="1"/>
          </p:cNvSpPr>
          <p:nvPr>
            <p:ph type="sldNum" idx="12"/>
          </p:nvPr>
        </p:nvSpPr>
        <p:spPr>
          <a:xfrm>
            <a:off x="4368800" y="4237567"/>
            <a:ext cx="1422400" cy="243417"/>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17519335"/>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matchingName="Two Content" type="twoObj">
  <p:cSld name="Two Content">
    <p:spTree>
      <p:nvGrpSpPr>
        <p:cNvPr id="1" name="Shape 201"/>
        <p:cNvGrpSpPr/>
        <p:nvPr/>
      </p:nvGrpSpPr>
      <p:grpSpPr>
        <a:xfrm>
          <a:off x="0" y="0"/>
          <a:ext cx="0" cy="0"/>
          <a:chOff x="0" y="0"/>
          <a:chExt cx="0" cy="0"/>
        </a:xfrm>
      </p:grpSpPr>
      <p:sp>
        <p:nvSpPr>
          <p:cNvPr id="202" name="Google Shape;202;p28"/>
          <p:cNvSpPr txBox="1">
            <a:spLocks noGrp="1"/>
          </p:cNvSpPr>
          <p:nvPr>
            <p:ph type="title"/>
          </p:nvPr>
        </p:nvSpPr>
        <p:spPr>
          <a:xfrm>
            <a:off x="304800" y="183092"/>
            <a:ext cx="5486400" cy="762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3" name="Google Shape;203;p28"/>
          <p:cNvSpPr txBox="1">
            <a:spLocks noGrp="1"/>
          </p:cNvSpPr>
          <p:nvPr>
            <p:ph type="body" idx="1"/>
          </p:nvPr>
        </p:nvSpPr>
        <p:spPr>
          <a:xfrm>
            <a:off x="304800" y="1066800"/>
            <a:ext cx="2692400" cy="3017309"/>
          </a:xfrm>
          <a:prstGeom prst="rect">
            <a:avLst/>
          </a:prstGeom>
          <a:noFill/>
          <a:ln>
            <a:noFill/>
          </a:ln>
        </p:spPr>
        <p:txBody>
          <a:bodyPr spcFirstLastPara="1" wrap="square" lIns="91425" tIns="45700" rIns="91425" bIns="45700" anchor="t" anchorCtr="0">
            <a:normAutofit/>
          </a:bodyPr>
          <a:lstStyle>
            <a:lvl1pPr marL="457200" lvl="0" indent="-406400" algn="l">
              <a:lnSpc>
                <a:spcPct val="100000"/>
              </a:lnSpc>
              <a:spcBef>
                <a:spcPts val="373"/>
              </a:spcBef>
              <a:spcAft>
                <a:spcPts val="0"/>
              </a:spcAft>
              <a:buClr>
                <a:schemeClr val="dk1"/>
              </a:buClr>
              <a:buSzPts val="2800"/>
              <a:buChar char="•"/>
              <a:defRPr sz="1867"/>
            </a:lvl1pPr>
            <a:lvl2pPr marL="914400" lvl="1" indent="-381000" algn="l">
              <a:lnSpc>
                <a:spcPct val="100000"/>
              </a:lnSpc>
              <a:spcBef>
                <a:spcPts val="320"/>
              </a:spcBef>
              <a:spcAft>
                <a:spcPts val="0"/>
              </a:spcAft>
              <a:buClr>
                <a:schemeClr val="dk1"/>
              </a:buClr>
              <a:buSzPts val="2400"/>
              <a:buChar char="–"/>
              <a:defRPr sz="1600"/>
            </a:lvl2pPr>
            <a:lvl3pPr marL="1371600" lvl="2" indent="-355600" algn="l">
              <a:lnSpc>
                <a:spcPct val="100000"/>
              </a:lnSpc>
              <a:spcBef>
                <a:spcPts val="267"/>
              </a:spcBef>
              <a:spcAft>
                <a:spcPts val="0"/>
              </a:spcAft>
              <a:buClr>
                <a:schemeClr val="dk1"/>
              </a:buClr>
              <a:buSzPts val="2000"/>
              <a:buChar char="•"/>
              <a:defRPr sz="1333"/>
            </a:lvl3pPr>
            <a:lvl4pPr marL="1828800" lvl="3" indent="-342900" algn="l">
              <a:lnSpc>
                <a:spcPct val="100000"/>
              </a:lnSpc>
              <a:spcBef>
                <a:spcPts val="240"/>
              </a:spcBef>
              <a:spcAft>
                <a:spcPts val="0"/>
              </a:spcAft>
              <a:buClr>
                <a:schemeClr val="dk1"/>
              </a:buClr>
              <a:buSzPts val="1800"/>
              <a:buChar char="–"/>
              <a:defRPr sz="1200"/>
            </a:lvl4pPr>
            <a:lvl5pPr marL="2286000" lvl="4" indent="-342900" algn="l">
              <a:lnSpc>
                <a:spcPct val="100000"/>
              </a:lnSpc>
              <a:spcBef>
                <a:spcPts val="240"/>
              </a:spcBef>
              <a:spcAft>
                <a:spcPts val="0"/>
              </a:spcAft>
              <a:buClr>
                <a:schemeClr val="dk1"/>
              </a:buClr>
              <a:buSzPts val="1800"/>
              <a:buChar char="»"/>
              <a:defRPr sz="1200"/>
            </a:lvl5pPr>
            <a:lvl6pPr marL="2743200" lvl="5" indent="-342900" algn="l">
              <a:lnSpc>
                <a:spcPct val="100000"/>
              </a:lnSpc>
              <a:spcBef>
                <a:spcPts val="240"/>
              </a:spcBef>
              <a:spcAft>
                <a:spcPts val="0"/>
              </a:spcAft>
              <a:buClr>
                <a:schemeClr val="dk1"/>
              </a:buClr>
              <a:buSzPts val="1800"/>
              <a:buChar char="•"/>
              <a:defRPr sz="1200"/>
            </a:lvl6pPr>
            <a:lvl7pPr marL="3200400" lvl="6" indent="-342900" algn="l">
              <a:lnSpc>
                <a:spcPct val="100000"/>
              </a:lnSpc>
              <a:spcBef>
                <a:spcPts val="240"/>
              </a:spcBef>
              <a:spcAft>
                <a:spcPts val="0"/>
              </a:spcAft>
              <a:buClr>
                <a:schemeClr val="dk1"/>
              </a:buClr>
              <a:buSzPts val="1800"/>
              <a:buChar char="•"/>
              <a:defRPr sz="1200"/>
            </a:lvl7pPr>
            <a:lvl8pPr marL="3657600" lvl="7" indent="-342900" algn="l">
              <a:lnSpc>
                <a:spcPct val="100000"/>
              </a:lnSpc>
              <a:spcBef>
                <a:spcPts val="240"/>
              </a:spcBef>
              <a:spcAft>
                <a:spcPts val="0"/>
              </a:spcAft>
              <a:buClr>
                <a:schemeClr val="dk1"/>
              </a:buClr>
              <a:buSzPts val="1800"/>
              <a:buChar char="•"/>
              <a:defRPr sz="1200"/>
            </a:lvl8pPr>
            <a:lvl9pPr marL="4114800" lvl="8" indent="-342900" algn="l">
              <a:lnSpc>
                <a:spcPct val="100000"/>
              </a:lnSpc>
              <a:spcBef>
                <a:spcPts val="240"/>
              </a:spcBef>
              <a:spcAft>
                <a:spcPts val="0"/>
              </a:spcAft>
              <a:buClr>
                <a:schemeClr val="dk1"/>
              </a:buClr>
              <a:buSzPts val="1800"/>
              <a:buChar char="•"/>
              <a:defRPr sz="1200"/>
            </a:lvl9pPr>
          </a:lstStyle>
          <a:p>
            <a:endParaRPr/>
          </a:p>
        </p:txBody>
      </p:sp>
      <p:sp>
        <p:nvSpPr>
          <p:cNvPr id="204" name="Google Shape;204;p28"/>
          <p:cNvSpPr txBox="1">
            <a:spLocks noGrp="1"/>
          </p:cNvSpPr>
          <p:nvPr>
            <p:ph type="body" idx="2"/>
          </p:nvPr>
        </p:nvSpPr>
        <p:spPr>
          <a:xfrm>
            <a:off x="3098800" y="1066800"/>
            <a:ext cx="2692400" cy="3017309"/>
          </a:xfrm>
          <a:prstGeom prst="rect">
            <a:avLst/>
          </a:prstGeom>
          <a:noFill/>
          <a:ln>
            <a:noFill/>
          </a:ln>
        </p:spPr>
        <p:txBody>
          <a:bodyPr spcFirstLastPara="1" wrap="square" lIns="91425" tIns="45700" rIns="91425" bIns="45700" anchor="t" anchorCtr="0">
            <a:normAutofit/>
          </a:bodyPr>
          <a:lstStyle>
            <a:lvl1pPr marL="457200" lvl="0" indent="-406400" algn="l">
              <a:lnSpc>
                <a:spcPct val="100000"/>
              </a:lnSpc>
              <a:spcBef>
                <a:spcPts val="373"/>
              </a:spcBef>
              <a:spcAft>
                <a:spcPts val="0"/>
              </a:spcAft>
              <a:buClr>
                <a:schemeClr val="dk1"/>
              </a:buClr>
              <a:buSzPts val="2800"/>
              <a:buChar char="•"/>
              <a:defRPr sz="1867"/>
            </a:lvl1pPr>
            <a:lvl2pPr marL="914400" lvl="1" indent="-381000" algn="l">
              <a:lnSpc>
                <a:spcPct val="100000"/>
              </a:lnSpc>
              <a:spcBef>
                <a:spcPts val="320"/>
              </a:spcBef>
              <a:spcAft>
                <a:spcPts val="0"/>
              </a:spcAft>
              <a:buClr>
                <a:schemeClr val="dk1"/>
              </a:buClr>
              <a:buSzPts val="2400"/>
              <a:buChar char="–"/>
              <a:defRPr sz="1600"/>
            </a:lvl2pPr>
            <a:lvl3pPr marL="1371600" lvl="2" indent="-355600" algn="l">
              <a:lnSpc>
                <a:spcPct val="100000"/>
              </a:lnSpc>
              <a:spcBef>
                <a:spcPts val="267"/>
              </a:spcBef>
              <a:spcAft>
                <a:spcPts val="0"/>
              </a:spcAft>
              <a:buClr>
                <a:schemeClr val="dk1"/>
              </a:buClr>
              <a:buSzPts val="2000"/>
              <a:buChar char="•"/>
              <a:defRPr sz="1333"/>
            </a:lvl3pPr>
            <a:lvl4pPr marL="1828800" lvl="3" indent="-342900" algn="l">
              <a:lnSpc>
                <a:spcPct val="100000"/>
              </a:lnSpc>
              <a:spcBef>
                <a:spcPts val="240"/>
              </a:spcBef>
              <a:spcAft>
                <a:spcPts val="0"/>
              </a:spcAft>
              <a:buClr>
                <a:schemeClr val="dk1"/>
              </a:buClr>
              <a:buSzPts val="1800"/>
              <a:buChar char="–"/>
              <a:defRPr sz="1200"/>
            </a:lvl4pPr>
            <a:lvl5pPr marL="2286000" lvl="4" indent="-342900" algn="l">
              <a:lnSpc>
                <a:spcPct val="100000"/>
              </a:lnSpc>
              <a:spcBef>
                <a:spcPts val="240"/>
              </a:spcBef>
              <a:spcAft>
                <a:spcPts val="0"/>
              </a:spcAft>
              <a:buClr>
                <a:schemeClr val="dk1"/>
              </a:buClr>
              <a:buSzPts val="1800"/>
              <a:buChar char="»"/>
              <a:defRPr sz="1200"/>
            </a:lvl5pPr>
            <a:lvl6pPr marL="2743200" lvl="5" indent="-342900" algn="l">
              <a:lnSpc>
                <a:spcPct val="100000"/>
              </a:lnSpc>
              <a:spcBef>
                <a:spcPts val="240"/>
              </a:spcBef>
              <a:spcAft>
                <a:spcPts val="0"/>
              </a:spcAft>
              <a:buClr>
                <a:schemeClr val="dk1"/>
              </a:buClr>
              <a:buSzPts val="1800"/>
              <a:buChar char="•"/>
              <a:defRPr sz="1200"/>
            </a:lvl6pPr>
            <a:lvl7pPr marL="3200400" lvl="6" indent="-342900" algn="l">
              <a:lnSpc>
                <a:spcPct val="100000"/>
              </a:lnSpc>
              <a:spcBef>
                <a:spcPts val="240"/>
              </a:spcBef>
              <a:spcAft>
                <a:spcPts val="0"/>
              </a:spcAft>
              <a:buClr>
                <a:schemeClr val="dk1"/>
              </a:buClr>
              <a:buSzPts val="1800"/>
              <a:buChar char="•"/>
              <a:defRPr sz="1200"/>
            </a:lvl7pPr>
            <a:lvl8pPr marL="3657600" lvl="7" indent="-342900" algn="l">
              <a:lnSpc>
                <a:spcPct val="100000"/>
              </a:lnSpc>
              <a:spcBef>
                <a:spcPts val="240"/>
              </a:spcBef>
              <a:spcAft>
                <a:spcPts val="0"/>
              </a:spcAft>
              <a:buClr>
                <a:schemeClr val="dk1"/>
              </a:buClr>
              <a:buSzPts val="1800"/>
              <a:buChar char="•"/>
              <a:defRPr sz="1200"/>
            </a:lvl8pPr>
            <a:lvl9pPr marL="4114800" lvl="8" indent="-342900" algn="l">
              <a:lnSpc>
                <a:spcPct val="100000"/>
              </a:lnSpc>
              <a:spcBef>
                <a:spcPts val="240"/>
              </a:spcBef>
              <a:spcAft>
                <a:spcPts val="0"/>
              </a:spcAft>
              <a:buClr>
                <a:schemeClr val="dk1"/>
              </a:buClr>
              <a:buSzPts val="1800"/>
              <a:buChar char="•"/>
              <a:defRPr sz="1200"/>
            </a:lvl9pPr>
          </a:lstStyle>
          <a:p>
            <a:endParaRPr/>
          </a:p>
        </p:txBody>
      </p:sp>
      <p:sp>
        <p:nvSpPr>
          <p:cNvPr id="205" name="Google Shape;205;p28"/>
          <p:cNvSpPr txBox="1">
            <a:spLocks noGrp="1"/>
          </p:cNvSpPr>
          <p:nvPr>
            <p:ph type="dt" idx="10"/>
          </p:nvPr>
        </p:nvSpPr>
        <p:spPr>
          <a:xfrm>
            <a:off x="304800" y="4237567"/>
            <a:ext cx="1422400" cy="24341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6" name="Google Shape;206;p28"/>
          <p:cNvSpPr txBox="1">
            <a:spLocks noGrp="1"/>
          </p:cNvSpPr>
          <p:nvPr>
            <p:ph type="ftr" idx="11"/>
          </p:nvPr>
        </p:nvSpPr>
        <p:spPr>
          <a:xfrm>
            <a:off x="2082800" y="4237567"/>
            <a:ext cx="1930400" cy="243417"/>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7" name="Google Shape;207;p28"/>
          <p:cNvSpPr txBox="1">
            <a:spLocks noGrp="1"/>
          </p:cNvSpPr>
          <p:nvPr>
            <p:ph type="sldNum" idx="12"/>
          </p:nvPr>
        </p:nvSpPr>
        <p:spPr>
          <a:xfrm>
            <a:off x="4368800" y="4237567"/>
            <a:ext cx="1422400" cy="243417"/>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028221706"/>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matchingName="Comparison" type="twoTxTwoObj">
  <p:cSld name="Comparison">
    <p:spTree>
      <p:nvGrpSpPr>
        <p:cNvPr id="1" name="Shape 208"/>
        <p:cNvGrpSpPr/>
        <p:nvPr/>
      </p:nvGrpSpPr>
      <p:grpSpPr>
        <a:xfrm>
          <a:off x="0" y="0"/>
          <a:ext cx="0" cy="0"/>
          <a:chOff x="0" y="0"/>
          <a:chExt cx="0" cy="0"/>
        </a:xfrm>
      </p:grpSpPr>
      <p:sp>
        <p:nvSpPr>
          <p:cNvPr id="209" name="Google Shape;209;p29"/>
          <p:cNvSpPr txBox="1">
            <a:spLocks noGrp="1"/>
          </p:cNvSpPr>
          <p:nvPr>
            <p:ph type="title"/>
          </p:nvPr>
        </p:nvSpPr>
        <p:spPr>
          <a:xfrm>
            <a:off x="304800" y="183092"/>
            <a:ext cx="5486400" cy="762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4400"/>
              <a:buFont typeface="Calibri"/>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10" name="Google Shape;210;p29"/>
          <p:cNvSpPr txBox="1">
            <a:spLocks noGrp="1"/>
          </p:cNvSpPr>
          <p:nvPr>
            <p:ph type="body" idx="1"/>
          </p:nvPr>
        </p:nvSpPr>
        <p:spPr>
          <a:xfrm>
            <a:off x="304800" y="1023409"/>
            <a:ext cx="2693459" cy="426508"/>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320"/>
              </a:spcBef>
              <a:spcAft>
                <a:spcPts val="0"/>
              </a:spcAft>
              <a:buClr>
                <a:schemeClr val="dk1"/>
              </a:buClr>
              <a:buSzPts val="2400"/>
              <a:buNone/>
              <a:defRPr sz="1600" b="1"/>
            </a:lvl1pPr>
            <a:lvl2pPr marL="914400" lvl="1" indent="-228600" algn="l">
              <a:lnSpc>
                <a:spcPct val="100000"/>
              </a:lnSpc>
              <a:spcBef>
                <a:spcPts val="267"/>
              </a:spcBef>
              <a:spcAft>
                <a:spcPts val="0"/>
              </a:spcAft>
              <a:buClr>
                <a:schemeClr val="dk1"/>
              </a:buClr>
              <a:buSzPts val="2000"/>
              <a:buNone/>
              <a:defRPr sz="1333" b="1"/>
            </a:lvl2pPr>
            <a:lvl3pPr marL="1371600" lvl="2" indent="-228600" algn="l">
              <a:lnSpc>
                <a:spcPct val="100000"/>
              </a:lnSpc>
              <a:spcBef>
                <a:spcPts val="240"/>
              </a:spcBef>
              <a:spcAft>
                <a:spcPts val="0"/>
              </a:spcAft>
              <a:buClr>
                <a:schemeClr val="dk1"/>
              </a:buClr>
              <a:buSzPts val="1800"/>
              <a:buNone/>
              <a:defRPr sz="1200" b="1"/>
            </a:lvl3pPr>
            <a:lvl4pPr marL="1828800" lvl="3" indent="-228600" algn="l">
              <a:lnSpc>
                <a:spcPct val="100000"/>
              </a:lnSpc>
              <a:spcBef>
                <a:spcPts val="213"/>
              </a:spcBef>
              <a:spcAft>
                <a:spcPts val="0"/>
              </a:spcAft>
              <a:buClr>
                <a:schemeClr val="dk1"/>
              </a:buClr>
              <a:buSzPts val="1600"/>
              <a:buNone/>
              <a:defRPr sz="1067" b="1"/>
            </a:lvl4pPr>
            <a:lvl5pPr marL="2286000" lvl="4" indent="-228600" algn="l">
              <a:lnSpc>
                <a:spcPct val="100000"/>
              </a:lnSpc>
              <a:spcBef>
                <a:spcPts val="213"/>
              </a:spcBef>
              <a:spcAft>
                <a:spcPts val="0"/>
              </a:spcAft>
              <a:buClr>
                <a:schemeClr val="dk1"/>
              </a:buClr>
              <a:buSzPts val="1600"/>
              <a:buNone/>
              <a:defRPr sz="1067" b="1"/>
            </a:lvl5pPr>
            <a:lvl6pPr marL="2743200" lvl="5" indent="-228600" algn="l">
              <a:lnSpc>
                <a:spcPct val="100000"/>
              </a:lnSpc>
              <a:spcBef>
                <a:spcPts val="213"/>
              </a:spcBef>
              <a:spcAft>
                <a:spcPts val="0"/>
              </a:spcAft>
              <a:buClr>
                <a:schemeClr val="dk1"/>
              </a:buClr>
              <a:buSzPts val="1600"/>
              <a:buNone/>
              <a:defRPr sz="1067" b="1"/>
            </a:lvl6pPr>
            <a:lvl7pPr marL="3200400" lvl="6" indent="-228600" algn="l">
              <a:lnSpc>
                <a:spcPct val="100000"/>
              </a:lnSpc>
              <a:spcBef>
                <a:spcPts val="213"/>
              </a:spcBef>
              <a:spcAft>
                <a:spcPts val="0"/>
              </a:spcAft>
              <a:buClr>
                <a:schemeClr val="dk1"/>
              </a:buClr>
              <a:buSzPts val="1600"/>
              <a:buNone/>
              <a:defRPr sz="1067" b="1"/>
            </a:lvl7pPr>
            <a:lvl8pPr marL="3657600" lvl="7" indent="-228600" algn="l">
              <a:lnSpc>
                <a:spcPct val="100000"/>
              </a:lnSpc>
              <a:spcBef>
                <a:spcPts val="213"/>
              </a:spcBef>
              <a:spcAft>
                <a:spcPts val="0"/>
              </a:spcAft>
              <a:buClr>
                <a:schemeClr val="dk1"/>
              </a:buClr>
              <a:buSzPts val="1600"/>
              <a:buNone/>
              <a:defRPr sz="1067" b="1"/>
            </a:lvl8pPr>
            <a:lvl9pPr marL="4114800" lvl="8" indent="-228600" algn="l">
              <a:lnSpc>
                <a:spcPct val="100000"/>
              </a:lnSpc>
              <a:spcBef>
                <a:spcPts val="213"/>
              </a:spcBef>
              <a:spcAft>
                <a:spcPts val="0"/>
              </a:spcAft>
              <a:buClr>
                <a:schemeClr val="dk1"/>
              </a:buClr>
              <a:buSzPts val="1600"/>
              <a:buNone/>
              <a:defRPr sz="1067" b="1"/>
            </a:lvl9pPr>
          </a:lstStyle>
          <a:p>
            <a:endParaRPr/>
          </a:p>
        </p:txBody>
      </p:sp>
      <p:sp>
        <p:nvSpPr>
          <p:cNvPr id="211" name="Google Shape;211;p29"/>
          <p:cNvSpPr txBox="1">
            <a:spLocks noGrp="1"/>
          </p:cNvSpPr>
          <p:nvPr>
            <p:ph type="body" idx="2"/>
          </p:nvPr>
        </p:nvSpPr>
        <p:spPr>
          <a:xfrm>
            <a:off x="304800" y="1449917"/>
            <a:ext cx="2693459" cy="2634192"/>
          </a:xfrm>
          <a:prstGeom prst="rect">
            <a:avLst/>
          </a:prstGeom>
          <a:noFill/>
          <a:ln>
            <a:noFill/>
          </a:ln>
        </p:spPr>
        <p:txBody>
          <a:bodyPr spcFirstLastPara="1" wrap="square" lIns="91425" tIns="45700" rIns="91425" bIns="45700" anchor="t" anchorCtr="0">
            <a:normAutofit/>
          </a:bodyPr>
          <a:lstStyle>
            <a:lvl1pPr marL="457200" lvl="0" indent="-381000" algn="l">
              <a:lnSpc>
                <a:spcPct val="100000"/>
              </a:lnSpc>
              <a:spcBef>
                <a:spcPts val="320"/>
              </a:spcBef>
              <a:spcAft>
                <a:spcPts val="0"/>
              </a:spcAft>
              <a:buClr>
                <a:schemeClr val="dk1"/>
              </a:buClr>
              <a:buSzPts val="2400"/>
              <a:buChar char="•"/>
              <a:defRPr sz="1600"/>
            </a:lvl1pPr>
            <a:lvl2pPr marL="914400" lvl="1" indent="-355600" algn="l">
              <a:lnSpc>
                <a:spcPct val="100000"/>
              </a:lnSpc>
              <a:spcBef>
                <a:spcPts val="267"/>
              </a:spcBef>
              <a:spcAft>
                <a:spcPts val="0"/>
              </a:spcAft>
              <a:buClr>
                <a:schemeClr val="dk1"/>
              </a:buClr>
              <a:buSzPts val="2000"/>
              <a:buChar char="–"/>
              <a:defRPr sz="1333"/>
            </a:lvl2pPr>
            <a:lvl3pPr marL="1371600" lvl="2" indent="-342900" algn="l">
              <a:lnSpc>
                <a:spcPct val="100000"/>
              </a:lnSpc>
              <a:spcBef>
                <a:spcPts val="240"/>
              </a:spcBef>
              <a:spcAft>
                <a:spcPts val="0"/>
              </a:spcAft>
              <a:buClr>
                <a:schemeClr val="dk1"/>
              </a:buClr>
              <a:buSzPts val="1800"/>
              <a:buChar char="•"/>
              <a:defRPr sz="1200"/>
            </a:lvl3pPr>
            <a:lvl4pPr marL="1828800" lvl="3" indent="-330200" algn="l">
              <a:lnSpc>
                <a:spcPct val="100000"/>
              </a:lnSpc>
              <a:spcBef>
                <a:spcPts val="213"/>
              </a:spcBef>
              <a:spcAft>
                <a:spcPts val="0"/>
              </a:spcAft>
              <a:buClr>
                <a:schemeClr val="dk1"/>
              </a:buClr>
              <a:buSzPts val="1600"/>
              <a:buChar char="–"/>
              <a:defRPr sz="1067"/>
            </a:lvl4pPr>
            <a:lvl5pPr marL="2286000" lvl="4" indent="-330200" algn="l">
              <a:lnSpc>
                <a:spcPct val="100000"/>
              </a:lnSpc>
              <a:spcBef>
                <a:spcPts val="213"/>
              </a:spcBef>
              <a:spcAft>
                <a:spcPts val="0"/>
              </a:spcAft>
              <a:buClr>
                <a:schemeClr val="dk1"/>
              </a:buClr>
              <a:buSzPts val="1600"/>
              <a:buChar char="»"/>
              <a:defRPr sz="1067"/>
            </a:lvl5pPr>
            <a:lvl6pPr marL="2743200" lvl="5" indent="-330200" algn="l">
              <a:lnSpc>
                <a:spcPct val="100000"/>
              </a:lnSpc>
              <a:spcBef>
                <a:spcPts val="213"/>
              </a:spcBef>
              <a:spcAft>
                <a:spcPts val="0"/>
              </a:spcAft>
              <a:buClr>
                <a:schemeClr val="dk1"/>
              </a:buClr>
              <a:buSzPts val="1600"/>
              <a:buChar char="•"/>
              <a:defRPr sz="1067"/>
            </a:lvl6pPr>
            <a:lvl7pPr marL="3200400" lvl="6" indent="-330200" algn="l">
              <a:lnSpc>
                <a:spcPct val="100000"/>
              </a:lnSpc>
              <a:spcBef>
                <a:spcPts val="213"/>
              </a:spcBef>
              <a:spcAft>
                <a:spcPts val="0"/>
              </a:spcAft>
              <a:buClr>
                <a:schemeClr val="dk1"/>
              </a:buClr>
              <a:buSzPts val="1600"/>
              <a:buChar char="•"/>
              <a:defRPr sz="1067"/>
            </a:lvl7pPr>
            <a:lvl8pPr marL="3657600" lvl="7" indent="-330200" algn="l">
              <a:lnSpc>
                <a:spcPct val="100000"/>
              </a:lnSpc>
              <a:spcBef>
                <a:spcPts val="213"/>
              </a:spcBef>
              <a:spcAft>
                <a:spcPts val="0"/>
              </a:spcAft>
              <a:buClr>
                <a:schemeClr val="dk1"/>
              </a:buClr>
              <a:buSzPts val="1600"/>
              <a:buChar char="•"/>
              <a:defRPr sz="1067"/>
            </a:lvl8pPr>
            <a:lvl9pPr marL="4114800" lvl="8" indent="-330200" algn="l">
              <a:lnSpc>
                <a:spcPct val="100000"/>
              </a:lnSpc>
              <a:spcBef>
                <a:spcPts val="213"/>
              </a:spcBef>
              <a:spcAft>
                <a:spcPts val="0"/>
              </a:spcAft>
              <a:buClr>
                <a:schemeClr val="dk1"/>
              </a:buClr>
              <a:buSzPts val="1600"/>
              <a:buChar char="•"/>
              <a:defRPr sz="1067"/>
            </a:lvl9pPr>
          </a:lstStyle>
          <a:p>
            <a:endParaRPr/>
          </a:p>
        </p:txBody>
      </p:sp>
      <p:sp>
        <p:nvSpPr>
          <p:cNvPr id="212" name="Google Shape;212;p29"/>
          <p:cNvSpPr txBox="1">
            <a:spLocks noGrp="1"/>
          </p:cNvSpPr>
          <p:nvPr>
            <p:ph type="body" idx="3"/>
          </p:nvPr>
        </p:nvSpPr>
        <p:spPr>
          <a:xfrm>
            <a:off x="3096684" y="1023409"/>
            <a:ext cx="2694517" cy="426508"/>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320"/>
              </a:spcBef>
              <a:spcAft>
                <a:spcPts val="0"/>
              </a:spcAft>
              <a:buClr>
                <a:schemeClr val="dk1"/>
              </a:buClr>
              <a:buSzPts val="2400"/>
              <a:buNone/>
              <a:defRPr sz="1600" b="1"/>
            </a:lvl1pPr>
            <a:lvl2pPr marL="914400" lvl="1" indent="-228600" algn="l">
              <a:lnSpc>
                <a:spcPct val="100000"/>
              </a:lnSpc>
              <a:spcBef>
                <a:spcPts val="267"/>
              </a:spcBef>
              <a:spcAft>
                <a:spcPts val="0"/>
              </a:spcAft>
              <a:buClr>
                <a:schemeClr val="dk1"/>
              </a:buClr>
              <a:buSzPts val="2000"/>
              <a:buNone/>
              <a:defRPr sz="1333" b="1"/>
            </a:lvl2pPr>
            <a:lvl3pPr marL="1371600" lvl="2" indent="-228600" algn="l">
              <a:lnSpc>
                <a:spcPct val="100000"/>
              </a:lnSpc>
              <a:spcBef>
                <a:spcPts val="240"/>
              </a:spcBef>
              <a:spcAft>
                <a:spcPts val="0"/>
              </a:spcAft>
              <a:buClr>
                <a:schemeClr val="dk1"/>
              </a:buClr>
              <a:buSzPts val="1800"/>
              <a:buNone/>
              <a:defRPr sz="1200" b="1"/>
            </a:lvl3pPr>
            <a:lvl4pPr marL="1828800" lvl="3" indent="-228600" algn="l">
              <a:lnSpc>
                <a:spcPct val="100000"/>
              </a:lnSpc>
              <a:spcBef>
                <a:spcPts val="213"/>
              </a:spcBef>
              <a:spcAft>
                <a:spcPts val="0"/>
              </a:spcAft>
              <a:buClr>
                <a:schemeClr val="dk1"/>
              </a:buClr>
              <a:buSzPts val="1600"/>
              <a:buNone/>
              <a:defRPr sz="1067" b="1"/>
            </a:lvl4pPr>
            <a:lvl5pPr marL="2286000" lvl="4" indent="-228600" algn="l">
              <a:lnSpc>
                <a:spcPct val="100000"/>
              </a:lnSpc>
              <a:spcBef>
                <a:spcPts val="213"/>
              </a:spcBef>
              <a:spcAft>
                <a:spcPts val="0"/>
              </a:spcAft>
              <a:buClr>
                <a:schemeClr val="dk1"/>
              </a:buClr>
              <a:buSzPts val="1600"/>
              <a:buNone/>
              <a:defRPr sz="1067" b="1"/>
            </a:lvl5pPr>
            <a:lvl6pPr marL="2743200" lvl="5" indent="-228600" algn="l">
              <a:lnSpc>
                <a:spcPct val="100000"/>
              </a:lnSpc>
              <a:spcBef>
                <a:spcPts val="213"/>
              </a:spcBef>
              <a:spcAft>
                <a:spcPts val="0"/>
              </a:spcAft>
              <a:buClr>
                <a:schemeClr val="dk1"/>
              </a:buClr>
              <a:buSzPts val="1600"/>
              <a:buNone/>
              <a:defRPr sz="1067" b="1"/>
            </a:lvl6pPr>
            <a:lvl7pPr marL="3200400" lvl="6" indent="-228600" algn="l">
              <a:lnSpc>
                <a:spcPct val="100000"/>
              </a:lnSpc>
              <a:spcBef>
                <a:spcPts val="213"/>
              </a:spcBef>
              <a:spcAft>
                <a:spcPts val="0"/>
              </a:spcAft>
              <a:buClr>
                <a:schemeClr val="dk1"/>
              </a:buClr>
              <a:buSzPts val="1600"/>
              <a:buNone/>
              <a:defRPr sz="1067" b="1"/>
            </a:lvl7pPr>
            <a:lvl8pPr marL="3657600" lvl="7" indent="-228600" algn="l">
              <a:lnSpc>
                <a:spcPct val="100000"/>
              </a:lnSpc>
              <a:spcBef>
                <a:spcPts val="213"/>
              </a:spcBef>
              <a:spcAft>
                <a:spcPts val="0"/>
              </a:spcAft>
              <a:buClr>
                <a:schemeClr val="dk1"/>
              </a:buClr>
              <a:buSzPts val="1600"/>
              <a:buNone/>
              <a:defRPr sz="1067" b="1"/>
            </a:lvl8pPr>
            <a:lvl9pPr marL="4114800" lvl="8" indent="-228600" algn="l">
              <a:lnSpc>
                <a:spcPct val="100000"/>
              </a:lnSpc>
              <a:spcBef>
                <a:spcPts val="213"/>
              </a:spcBef>
              <a:spcAft>
                <a:spcPts val="0"/>
              </a:spcAft>
              <a:buClr>
                <a:schemeClr val="dk1"/>
              </a:buClr>
              <a:buSzPts val="1600"/>
              <a:buNone/>
              <a:defRPr sz="1067" b="1"/>
            </a:lvl9pPr>
          </a:lstStyle>
          <a:p>
            <a:endParaRPr/>
          </a:p>
        </p:txBody>
      </p:sp>
      <p:sp>
        <p:nvSpPr>
          <p:cNvPr id="213" name="Google Shape;213;p29"/>
          <p:cNvSpPr txBox="1">
            <a:spLocks noGrp="1"/>
          </p:cNvSpPr>
          <p:nvPr>
            <p:ph type="body" idx="4"/>
          </p:nvPr>
        </p:nvSpPr>
        <p:spPr>
          <a:xfrm>
            <a:off x="3096684" y="1449917"/>
            <a:ext cx="2694517" cy="2634192"/>
          </a:xfrm>
          <a:prstGeom prst="rect">
            <a:avLst/>
          </a:prstGeom>
          <a:noFill/>
          <a:ln>
            <a:noFill/>
          </a:ln>
        </p:spPr>
        <p:txBody>
          <a:bodyPr spcFirstLastPara="1" wrap="square" lIns="91425" tIns="45700" rIns="91425" bIns="45700" anchor="t" anchorCtr="0">
            <a:normAutofit/>
          </a:bodyPr>
          <a:lstStyle>
            <a:lvl1pPr marL="457200" lvl="0" indent="-381000" algn="l">
              <a:lnSpc>
                <a:spcPct val="100000"/>
              </a:lnSpc>
              <a:spcBef>
                <a:spcPts val="320"/>
              </a:spcBef>
              <a:spcAft>
                <a:spcPts val="0"/>
              </a:spcAft>
              <a:buClr>
                <a:schemeClr val="dk1"/>
              </a:buClr>
              <a:buSzPts val="2400"/>
              <a:buChar char="•"/>
              <a:defRPr sz="1600"/>
            </a:lvl1pPr>
            <a:lvl2pPr marL="914400" lvl="1" indent="-355600" algn="l">
              <a:lnSpc>
                <a:spcPct val="100000"/>
              </a:lnSpc>
              <a:spcBef>
                <a:spcPts val="267"/>
              </a:spcBef>
              <a:spcAft>
                <a:spcPts val="0"/>
              </a:spcAft>
              <a:buClr>
                <a:schemeClr val="dk1"/>
              </a:buClr>
              <a:buSzPts val="2000"/>
              <a:buChar char="–"/>
              <a:defRPr sz="1333"/>
            </a:lvl2pPr>
            <a:lvl3pPr marL="1371600" lvl="2" indent="-342900" algn="l">
              <a:lnSpc>
                <a:spcPct val="100000"/>
              </a:lnSpc>
              <a:spcBef>
                <a:spcPts val="240"/>
              </a:spcBef>
              <a:spcAft>
                <a:spcPts val="0"/>
              </a:spcAft>
              <a:buClr>
                <a:schemeClr val="dk1"/>
              </a:buClr>
              <a:buSzPts val="1800"/>
              <a:buChar char="•"/>
              <a:defRPr sz="1200"/>
            </a:lvl3pPr>
            <a:lvl4pPr marL="1828800" lvl="3" indent="-330200" algn="l">
              <a:lnSpc>
                <a:spcPct val="100000"/>
              </a:lnSpc>
              <a:spcBef>
                <a:spcPts val="213"/>
              </a:spcBef>
              <a:spcAft>
                <a:spcPts val="0"/>
              </a:spcAft>
              <a:buClr>
                <a:schemeClr val="dk1"/>
              </a:buClr>
              <a:buSzPts val="1600"/>
              <a:buChar char="–"/>
              <a:defRPr sz="1067"/>
            </a:lvl4pPr>
            <a:lvl5pPr marL="2286000" lvl="4" indent="-330200" algn="l">
              <a:lnSpc>
                <a:spcPct val="100000"/>
              </a:lnSpc>
              <a:spcBef>
                <a:spcPts val="213"/>
              </a:spcBef>
              <a:spcAft>
                <a:spcPts val="0"/>
              </a:spcAft>
              <a:buClr>
                <a:schemeClr val="dk1"/>
              </a:buClr>
              <a:buSzPts val="1600"/>
              <a:buChar char="»"/>
              <a:defRPr sz="1067"/>
            </a:lvl5pPr>
            <a:lvl6pPr marL="2743200" lvl="5" indent="-330200" algn="l">
              <a:lnSpc>
                <a:spcPct val="100000"/>
              </a:lnSpc>
              <a:spcBef>
                <a:spcPts val="213"/>
              </a:spcBef>
              <a:spcAft>
                <a:spcPts val="0"/>
              </a:spcAft>
              <a:buClr>
                <a:schemeClr val="dk1"/>
              </a:buClr>
              <a:buSzPts val="1600"/>
              <a:buChar char="•"/>
              <a:defRPr sz="1067"/>
            </a:lvl6pPr>
            <a:lvl7pPr marL="3200400" lvl="6" indent="-330200" algn="l">
              <a:lnSpc>
                <a:spcPct val="100000"/>
              </a:lnSpc>
              <a:spcBef>
                <a:spcPts val="213"/>
              </a:spcBef>
              <a:spcAft>
                <a:spcPts val="0"/>
              </a:spcAft>
              <a:buClr>
                <a:schemeClr val="dk1"/>
              </a:buClr>
              <a:buSzPts val="1600"/>
              <a:buChar char="•"/>
              <a:defRPr sz="1067"/>
            </a:lvl7pPr>
            <a:lvl8pPr marL="3657600" lvl="7" indent="-330200" algn="l">
              <a:lnSpc>
                <a:spcPct val="100000"/>
              </a:lnSpc>
              <a:spcBef>
                <a:spcPts val="213"/>
              </a:spcBef>
              <a:spcAft>
                <a:spcPts val="0"/>
              </a:spcAft>
              <a:buClr>
                <a:schemeClr val="dk1"/>
              </a:buClr>
              <a:buSzPts val="1600"/>
              <a:buChar char="•"/>
              <a:defRPr sz="1067"/>
            </a:lvl8pPr>
            <a:lvl9pPr marL="4114800" lvl="8" indent="-330200" algn="l">
              <a:lnSpc>
                <a:spcPct val="100000"/>
              </a:lnSpc>
              <a:spcBef>
                <a:spcPts val="213"/>
              </a:spcBef>
              <a:spcAft>
                <a:spcPts val="0"/>
              </a:spcAft>
              <a:buClr>
                <a:schemeClr val="dk1"/>
              </a:buClr>
              <a:buSzPts val="1600"/>
              <a:buChar char="•"/>
              <a:defRPr sz="1067"/>
            </a:lvl9pPr>
          </a:lstStyle>
          <a:p>
            <a:endParaRPr/>
          </a:p>
        </p:txBody>
      </p:sp>
      <p:sp>
        <p:nvSpPr>
          <p:cNvPr id="214" name="Google Shape;214;p29"/>
          <p:cNvSpPr txBox="1">
            <a:spLocks noGrp="1"/>
          </p:cNvSpPr>
          <p:nvPr>
            <p:ph type="dt" idx="10"/>
          </p:nvPr>
        </p:nvSpPr>
        <p:spPr>
          <a:xfrm>
            <a:off x="304800" y="4237567"/>
            <a:ext cx="1422400" cy="24341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15" name="Google Shape;215;p29"/>
          <p:cNvSpPr txBox="1">
            <a:spLocks noGrp="1"/>
          </p:cNvSpPr>
          <p:nvPr>
            <p:ph type="ftr" idx="11"/>
          </p:nvPr>
        </p:nvSpPr>
        <p:spPr>
          <a:xfrm>
            <a:off x="2082800" y="4237567"/>
            <a:ext cx="1930400" cy="243417"/>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16" name="Google Shape;216;p29"/>
          <p:cNvSpPr txBox="1">
            <a:spLocks noGrp="1"/>
          </p:cNvSpPr>
          <p:nvPr>
            <p:ph type="sldNum" idx="12"/>
          </p:nvPr>
        </p:nvSpPr>
        <p:spPr>
          <a:xfrm>
            <a:off x="4368800" y="4237567"/>
            <a:ext cx="1422400" cy="243417"/>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328479901"/>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217"/>
        <p:cNvGrpSpPr/>
        <p:nvPr/>
      </p:nvGrpSpPr>
      <p:grpSpPr>
        <a:xfrm>
          <a:off x="0" y="0"/>
          <a:ext cx="0" cy="0"/>
          <a:chOff x="0" y="0"/>
          <a:chExt cx="0" cy="0"/>
        </a:xfrm>
      </p:grpSpPr>
      <p:sp>
        <p:nvSpPr>
          <p:cNvPr id="218" name="Google Shape;218;p30"/>
          <p:cNvSpPr txBox="1">
            <a:spLocks noGrp="1"/>
          </p:cNvSpPr>
          <p:nvPr>
            <p:ph type="title"/>
          </p:nvPr>
        </p:nvSpPr>
        <p:spPr>
          <a:xfrm>
            <a:off x="304800" y="183092"/>
            <a:ext cx="5486400" cy="762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19" name="Google Shape;219;p30"/>
          <p:cNvSpPr txBox="1">
            <a:spLocks noGrp="1"/>
          </p:cNvSpPr>
          <p:nvPr>
            <p:ph type="dt" idx="10"/>
          </p:nvPr>
        </p:nvSpPr>
        <p:spPr>
          <a:xfrm>
            <a:off x="304800" y="4237567"/>
            <a:ext cx="1422400" cy="24341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20" name="Google Shape;220;p30"/>
          <p:cNvSpPr txBox="1">
            <a:spLocks noGrp="1"/>
          </p:cNvSpPr>
          <p:nvPr>
            <p:ph type="ftr" idx="11"/>
          </p:nvPr>
        </p:nvSpPr>
        <p:spPr>
          <a:xfrm>
            <a:off x="2082800" y="4237567"/>
            <a:ext cx="1930400" cy="243417"/>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21" name="Google Shape;221;p30"/>
          <p:cNvSpPr txBox="1">
            <a:spLocks noGrp="1"/>
          </p:cNvSpPr>
          <p:nvPr>
            <p:ph type="sldNum" idx="12"/>
          </p:nvPr>
        </p:nvSpPr>
        <p:spPr>
          <a:xfrm>
            <a:off x="4368800" y="4237567"/>
            <a:ext cx="1422400" cy="243417"/>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814955916"/>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matchingName="Content with Caption" type="objTx">
  <p:cSld name="Content with Caption">
    <p:spTree>
      <p:nvGrpSpPr>
        <p:cNvPr id="1" name="Shape 222"/>
        <p:cNvGrpSpPr/>
        <p:nvPr/>
      </p:nvGrpSpPr>
      <p:grpSpPr>
        <a:xfrm>
          <a:off x="0" y="0"/>
          <a:ext cx="0" cy="0"/>
          <a:chOff x="0" y="0"/>
          <a:chExt cx="0" cy="0"/>
        </a:xfrm>
      </p:grpSpPr>
      <p:sp>
        <p:nvSpPr>
          <p:cNvPr id="223" name="Google Shape;223;p31"/>
          <p:cNvSpPr txBox="1">
            <a:spLocks noGrp="1"/>
          </p:cNvSpPr>
          <p:nvPr>
            <p:ph type="title"/>
          </p:nvPr>
        </p:nvSpPr>
        <p:spPr>
          <a:xfrm>
            <a:off x="304800" y="182033"/>
            <a:ext cx="2005542" cy="774700"/>
          </a:xfrm>
          <a:prstGeom prst="rect">
            <a:avLst/>
          </a:prstGeom>
          <a:noFill/>
          <a:ln>
            <a:noFill/>
          </a:ln>
        </p:spPr>
        <p:txBody>
          <a:bodyPr spcFirstLastPara="1" wrap="square" lIns="91425" tIns="45700" rIns="91425" bIns="45700" anchor="b" anchorCtr="0">
            <a:normAutofit/>
          </a:bodyPr>
          <a:lstStyle>
            <a:lvl1pPr lvl="0" algn="l">
              <a:lnSpc>
                <a:spcPct val="100000"/>
              </a:lnSpc>
              <a:spcBef>
                <a:spcPts val="0"/>
              </a:spcBef>
              <a:spcAft>
                <a:spcPts val="0"/>
              </a:spcAft>
              <a:buClr>
                <a:schemeClr val="dk1"/>
              </a:buClr>
              <a:buSzPts val="2000"/>
              <a:buFont typeface="Calibri"/>
              <a:buNone/>
              <a:defRPr sz="1333" b="1"/>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24" name="Google Shape;224;p31"/>
          <p:cNvSpPr txBox="1">
            <a:spLocks noGrp="1"/>
          </p:cNvSpPr>
          <p:nvPr>
            <p:ph type="body" idx="1"/>
          </p:nvPr>
        </p:nvSpPr>
        <p:spPr>
          <a:xfrm>
            <a:off x="2383367" y="182034"/>
            <a:ext cx="3407833" cy="3902075"/>
          </a:xfrm>
          <a:prstGeom prst="rect">
            <a:avLst/>
          </a:prstGeom>
          <a:noFill/>
          <a:ln>
            <a:noFill/>
          </a:ln>
        </p:spPr>
        <p:txBody>
          <a:bodyPr spcFirstLastPara="1" wrap="square" lIns="91425" tIns="45700" rIns="91425" bIns="45700" anchor="t" anchorCtr="0">
            <a:normAutofit/>
          </a:bodyPr>
          <a:lstStyle>
            <a:lvl1pPr marL="457200" lvl="0" indent="-431800" algn="l">
              <a:lnSpc>
                <a:spcPct val="100000"/>
              </a:lnSpc>
              <a:spcBef>
                <a:spcPts val="427"/>
              </a:spcBef>
              <a:spcAft>
                <a:spcPts val="0"/>
              </a:spcAft>
              <a:buClr>
                <a:schemeClr val="dk1"/>
              </a:buClr>
              <a:buSzPts val="3200"/>
              <a:buChar char="•"/>
              <a:defRPr sz="2133"/>
            </a:lvl1pPr>
            <a:lvl2pPr marL="914400" lvl="1" indent="-406400" algn="l">
              <a:lnSpc>
                <a:spcPct val="100000"/>
              </a:lnSpc>
              <a:spcBef>
                <a:spcPts val="373"/>
              </a:spcBef>
              <a:spcAft>
                <a:spcPts val="0"/>
              </a:spcAft>
              <a:buClr>
                <a:schemeClr val="dk1"/>
              </a:buClr>
              <a:buSzPts val="2800"/>
              <a:buChar char="–"/>
              <a:defRPr sz="1867"/>
            </a:lvl2pPr>
            <a:lvl3pPr marL="1371600" lvl="2" indent="-381000" algn="l">
              <a:lnSpc>
                <a:spcPct val="100000"/>
              </a:lnSpc>
              <a:spcBef>
                <a:spcPts val="320"/>
              </a:spcBef>
              <a:spcAft>
                <a:spcPts val="0"/>
              </a:spcAft>
              <a:buClr>
                <a:schemeClr val="dk1"/>
              </a:buClr>
              <a:buSzPts val="2400"/>
              <a:buChar char="•"/>
              <a:defRPr sz="1600"/>
            </a:lvl3pPr>
            <a:lvl4pPr marL="1828800" lvl="3" indent="-355600" algn="l">
              <a:lnSpc>
                <a:spcPct val="100000"/>
              </a:lnSpc>
              <a:spcBef>
                <a:spcPts val="267"/>
              </a:spcBef>
              <a:spcAft>
                <a:spcPts val="0"/>
              </a:spcAft>
              <a:buClr>
                <a:schemeClr val="dk1"/>
              </a:buClr>
              <a:buSzPts val="2000"/>
              <a:buChar char="–"/>
              <a:defRPr sz="1333"/>
            </a:lvl4pPr>
            <a:lvl5pPr marL="2286000" lvl="4" indent="-355600" algn="l">
              <a:lnSpc>
                <a:spcPct val="100000"/>
              </a:lnSpc>
              <a:spcBef>
                <a:spcPts val="267"/>
              </a:spcBef>
              <a:spcAft>
                <a:spcPts val="0"/>
              </a:spcAft>
              <a:buClr>
                <a:schemeClr val="dk1"/>
              </a:buClr>
              <a:buSzPts val="2000"/>
              <a:buChar char="»"/>
              <a:defRPr sz="1333"/>
            </a:lvl5pPr>
            <a:lvl6pPr marL="2743200" lvl="5" indent="-355600" algn="l">
              <a:lnSpc>
                <a:spcPct val="100000"/>
              </a:lnSpc>
              <a:spcBef>
                <a:spcPts val="267"/>
              </a:spcBef>
              <a:spcAft>
                <a:spcPts val="0"/>
              </a:spcAft>
              <a:buClr>
                <a:schemeClr val="dk1"/>
              </a:buClr>
              <a:buSzPts val="2000"/>
              <a:buChar char="•"/>
              <a:defRPr sz="1333"/>
            </a:lvl6pPr>
            <a:lvl7pPr marL="3200400" lvl="6" indent="-355600" algn="l">
              <a:lnSpc>
                <a:spcPct val="100000"/>
              </a:lnSpc>
              <a:spcBef>
                <a:spcPts val="267"/>
              </a:spcBef>
              <a:spcAft>
                <a:spcPts val="0"/>
              </a:spcAft>
              <a:buClr>
                <a:schemeClr val="dk1"/>
              </a:buClr>
              <a:buSzPts val="2000"/>
              <a:buChar char="•"/>
              <a:defRPr sz="1333"/>
            </a:lvl7pPr>
            <a:lvl8pPr marL="3657600" lvl="7" indent="-355600" algn="l">
              <a:lnSpc>
                <a:spcPct val="100000"/>
              </a:lnSpc>
              <a:spcBef>
                <a:spcPts val="267"/>
              </a:spcBef>
              <a:spcAft>
                <a:spcPts val="0"/>
              </a:spcAft>
              <a:buClr>
                <a:schemeClr val="dk1"/>
              </a:buClr>
              <a:buSzPts val="2000"/>
              <a:buChar char="•"/>
              <a:defRPr sz="1333"/>
            </a:lvl8pPr>
            <a:lvl9pPr marL="4114800" lvl="8" indent="-355600" algn="l">
              <a:lnSpc>
                <a:spcPct val="100000"/>
              </a:lnSpc>
              <a:spcBef>
                <a:spcPts val="267"/>
              </a:spcBef>
              <a:spcAft>
                <a:spcPts val="0"/>
              </a:spcAft>
              <a:buClr>
                <a:schemeClr val="dk1"/>
              </a:buClr>
              <a:buSzPts val="2000"/>
              <a:buChar char="•"/>
              <a:defRPr sz="1333"/>
            </a:lvl9pPr>
          </a:lstStyle>
          <a:p>
            <a:endParaRPr/>
          </a:p>
        </p:txBody>
      </p:sp>
      <p:sp>
        <p:nvSpPr>
          <p:cNvPr id="225" name="Google Shape;225;p31"/>
          <p:cNvSpPr txBox="1">
            <a:spLocks noGrp="1"/>
          </p:cNvSpPr>
          <p:nvPr>
            <p:ph type="body" idx="2"/>
          </p:nvPr>
        </p:nvSpPr>
        <p:spPr>
          <a:xfrm>
            <a:off x="304800" y="956734"/>
            <a:ext cx="2005542" cy="3127375"/>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187"/>
              </a:spcBef>
              <a:spcAft>
                <a:spcPts val="0"/>
              </a:spcAft>
              <a:buClr>
                <a:schemeClr val="dk1"/>
              </a:buClr>
              <a:buSzPts val="1400"/>
              <a:buNone/>
              <a:defRPr sz="933"/>
            </a:lvl1pPr>
            <a:lvl2pPr marL="914400" lvl="1" indent="-228600" algn="l">
              <a:lnSpc>
                <a:spcPct val="100000"/>
              </a:lnSpc>
              <a:spcBef>
                <a:spcPts val="160"/>
              </a:spcBef>
              <a:spcAft>
                <a:spcPts val="0"/>
              </a:spcAft>
              <a:buClr>
                <a:schemeClr val="dk1"/>
              </a:buClr>
              <a:buSzPts val="1200"/>
              <a:buNone/>
              <a:defRPr sz="800"/>
            </a:lvl2pPr>
            <a:lvl3pPr marL="1371600" lvl="2" indent="-228600" algn="l">
              <a:lnSpc>
                <a:spcPct val="100000"/>
              </a:lnSpc>
              <a:spcBef>
                <a:spcPts val="133"/>
              </a:spcBef>
              <a:spcAft>
                <a:spcPts val="0"/>
              </a:spcAft>
              <a:buClr>
                <a:schemeClr val="dk1"/>
              </a:buClr>
              <a:buSzPts val="1000"/>
              <a:buNone/>
              <a:defRPr sz="667"/>
            </a:lvl3pPr>
            <a:lvl4pPr marL="1828800" lvl="3" indent="-228600" algn="l">
              <a:lnSpc>
                <a:spcPct val="100000"/>
              </a:lnSpc>
              <a:spcBef>
                <a:spcPts val="120"/>
              </a:spcBef>
              <a:spcAft>
                <a:spcPts val="0"/>
              </a:spcAft>
              <a:buClr>
                <a:schemeClr val="dk1"/>
              </a:buClr>
              <a:buSzPts val="900"/>
              <a:buNone/>
              <a:defRPr sz="600"/>
            </a:lvl4pPr>
            <a:lvl5pPr marL="2286000" lvl="4" indent="-228600" algn="l">
              <a:lnSpc>
                <a:spcPct val="100000"/>
              </a:lnSpc>
              <a:spcBef>
                <a:spcPts val="120"/>
              </a:spcBef>
              <a:spcAft>
                <a:spcPts val="0"/>
              </a:spcAft>
              <a:buClr>
                <a:schemeClr val="dk1"/>
              </a:buClr>
              <a:buSzPts val="900"/>
              <a:buNone/>
              <a:defRPr sz="600"/>
            </a:lvl5pPr>
            <a:lvl6pPr marL="2743200" lvl="5" indent="-228600" algn="l">
              <a:lnSpc>
                <a:spcPct val="100000"/>
              </a:lnSpc>
              <a:spcBef>
                <a:spcPts val="120"/>
              </a:spcBef>
              <a:spcAft>
                <a:spcPts val="0"/>
              </a:spcAft>
              <a:buClr>
                <a:schemeClr val="dk1"/>
              </a:buClr>
              <a:buSzPts val="900"/>
              <a:buNone/>
              <a:defRPr sz="600"/>
            </a:lvl6pPr>
            <a:lvl7pPr marL="3200400" lvl="6" indent="-228600" algn="l">
              <a:lnSpc>
                <a:spcPct val="100000"/>
              </a:lnSpc>
              <a:spcBef>
                <a:spcPts val="120"/>
              </a:spcBef>
              <a:spcAft>
                <a:spcPts val="0"/>
              </a:spcAft>
              <a:buClr>
                <a:schemeClr val="dk1"/>
              </a:buClr>
              <a:buSzPts val="900"/>
              <a:buNone/>
              <a:defRPr sz="600"/>
            </a:lvl7pPr>
            <a:lvl8pPr marL="3657600" lvl="7" indent="-228600" algn="l">
              <a:lnSpc>
                <a:spcPct val="100000"/>
              </a:lnSpc>
              <a:spcBef>
                <a:spcPts val="120"/>
              </a:spcBef>
              <a:spcAft>
                <a:spcPts val="0"/>
              </a:spcAft>
              <a:buClr>
                <a:schemeClr val="dk1"/>
              </a:buClr>
              <a:buSzPts val="900"/>
              <a:buNone/>
              <a:defRPr sz="600"/>
            </a:lvl8pPr>
            <a:lvl9pPr marL="4114800" lvl="8" indent="-228600" algn="l">
              <a:lnSpc>
                <a:spcPct val="100000"/>
              </a:lnSpc>
              <a:spcBef>
                <a:spcPts val="120"/>
              </a:spcBef>
              <a:spcAft>
                <a:spcPts val="0"/>
              </a:spcAft>
              <a:buClr>
                <a:schemeClr val="dk1"/>
              </a:buClr>
              <a:buSzPts val="900"/>
              <a:buNone/>
              <a:defRPr sz="600"/>
            </a:lvl9pPr>
          </a:lstStyle>
          <a:p>
            <a:endParaRPr/>
          </a:p>
        </p:txBody>
      </p:sp>
      <p:sp>
        <p:nvSpPr>
          <p:cNvPr id="226" name="Google Shape;226;p31"/>
          <p:cNvSpPr txBox="1">
            <a:spLocks noGrp="1"/>
          </p:cNvSpPr>
          <p:nvPr>
            <p:ph type="dt" idx="10"/>
          </p:nvPr>
        </p:nvSpPr>
        <p:spPr>
          <a:xfrm>
            <a:off x="304800" y="4237567"/>
            <a:ext cx="1422400" cy="24341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27" name="Google Shape;227;p31"/>
          <p:cNvSpPr txBox="1">
            <a:spLocks noGrp="1"/>
          </p:cNvSpPr>
          <p:nvPr>
            <p:ph type="ftr" idx="11"/>
          </p:nvPr>
        </p:nvSpPr>
        <p:spPr>
          <a:xfrm>
            <a:off x="2082800" y="4237567"/>
            <a:ext cx="1930400" cy="243417"/>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28" name="Google Shape;228;p31"/>
          <p:cNvSpPr txBox="1">
            <a:spLocks noGrp="1"/>
          </p:cNvSpPr>
          <p:nvPr>
            <p:ph type="sldNum" idx="12"/>
          </p:nvPr>
        </p:nvSpPr>
        <p:spPr>
          <a:xfrm>
            <a:off x="4368800" y="4237567"/>
            <a:ext cx="1422400" cy="243417"/>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432699415"/>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matchingName="Picture with Caption" type="picTx">
  <p:cSld name="Picture with Caption">
    <p:spTree>
      <p:nvGrpSpPr>
        <p:cNvPr id="1" name="Shape 229"/>
        <p:cNvGrpSpPr/>
        <p:nvPr/>
      </p:nvGrpSpPr>
      <p:grpSpPr>
        <a:xfrm>
          <a:off x="0" y="0"/>
          <a:ext cx="0" cy="0"/>
          <a:chOff x="0" y="0"/>
          <a:chExt cx="0" cy="0"/>
        </a:xfrm>
      </p:grpSpPr>
      <p:sp>
        <p:nvSpPr>
          <p:cNvPr id="230" name="Google Shape;230;p32"/>
          <p:cNvSpPr txBox="1">
            <a:spLocks noGrp="1"/>
          </p:cNvSpPr>
          <p:nvPr>
            <p:ph type="title"/>
          </p:nvPr>
        </p:nvSpPr>
        <p:spPr>
          <a:xfrm>
            <a:off x="1194859" y="3200400"/>
            <a:ext cx="3657600" cy="377825"/>
          </a:xfrm>
          <a:prstGeom prst="rect">
            <a:avLst/>
          </a:prstGeom>
          <a:noFill/>
          <a:ln>
            <a:noFill/>
          </a:ln>
        </p:spPr>
        <p:txBody>
          <a:bodyPr spcFirstLastPara="1" wrap="square" lIns="91425" tIns="45700" rIns="91425" bIns="45700" anchor="b" anchorCtr="0">
            <a:normAutofit/>
          </a:bodyPr>
          <a:lstStyle>
            <a:lvl1pPr lvl="0" algn="l">
              <a:lnSpc>
                <a:spcPct val="100000"/>
              </a:lnSpc>
              <a:spcBef>
                <a:spcPts val="0"/>
              </a:spcBef>
              <a:spcAft>
                <a:spcPts val="0"/>
              </a:spcAft>
              <a:buClr>
                <a:schemeClr val="dk1"/>
              </a:buClr>
              <a:buSzPts val="2000"/>
              <a:buFont typeface="Calibri"/>
              <a:buNone/>
              <a:defRPr sz="1333" b="1"/>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1" name="Google Shape;231;p32"/>
          <p:cNvSpPr>
            <a:spLocks noGrp="1"/>
          </p:cNvSpPr>
          <p:nvPr>
            <p:ph type="pic" idx="2"/>
          </p:nvPr>
        </p:nvSpPr>
        <p:spPr>
          <a:xfrm>
            <a:off x="1194859" y="408517"/>
            <a:ext cx="3657600" cy="2743200"/>
          </a:xfrm>
          <a:prstGeom prst="rect">
            <a:avLst/>
          </a:prstGeom>
          <a:noFill/>
          <a:ln>
            <a:noFill/>
          </a:ln>
        </p:spPr>
      </p:sp>
      <p:sp>
        <p:nvSpPr>
          <p:cNvPr id="232" name="Google Shape;232;p32"/>
          <p:cNvSpPr txBox="1">
            <a:spLocks noGrp="1"/>
          </p:cNvSpPr>
          <p:nvPr>
            <p:ph type="body" idx="1"/>
          </p:nvPr>
        </p:nvSpPr>
        <p:spPr>
          <a:xfrm>
            <a:off x="1194859" y="3578225"/>
            <a:ext cx="3657600" cy="536575"/>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187"/>
              </a:spcBef>
              <a:spcAft>
                <a:spcPts val="0"/>
              </a:spcAft>
              <a:buClr>
                <a:schemeClr val="dk1"/>
              </a:buClr>
              <a:buSzPts val="1400"/>
              <a:buNone/>
              <a:defRPr sz="933"/>
            </a:lvl1pPr>
            <a:lvl2pPr marL="914400" lvl="1" indent="-228600" algn="l">
              <a:lnSpc>
                <a:spcPct val="100000"/>
              </a:lnSpc>
              <a:spcBef>
                <a:spcPts val="160"/>
              </a:spcBef>
              <a:spcAft>
                <a:spcPts val="0"/>
              </a:spcAft>
              <a:buClr>
                <a:schemeClr val="dk1"/>
              </a:buClr>
              <a:buSzPts val="1200"/>
              <a:buNone/>
              <a:defRPr sz="800"/>
            </a:lvl2pPr>
            <a:lvl3pPr marL="1371600" lvl="2" indent="-228600" algn="l">
              <a:lnSpc>
                <a:spcPct val="100000"/>
              </a:lnSpc>
              <a:spcBef>
                <a:spcPts val="133"/>
              </a:spcBef>
              <a:spcAft>
                <a:spcPts val="0"/>
              </a:spcAft>
              <a:buClr>
                <a:schemeClr val="dk1"/>
              </a:buClr>
              <a:buSzPts val="1000"/>
              <a:buNone/>
              <a:defRPr sz="667"/>
            </a:lvl3pPr>
            <a:lvl4pPr marL="1828800" lvl="3" indent="-228600" algn="l">
              <a:lnSpc>
                <a:spcPct val="100000"/>
              </a:lnSpc>
              <a:spcBef>
                <a:spcPts val="120"/>
              </a:spcBef>
              <a:spcAft>
                <a:spcPts val="0"/>
              </a:spcAft>
              <a:buClr>
                <a:schemeClr val="dk1"/>
              </a:buClr>
              <a:buSzPts val="900"/>
              <a:buNone/>
              <a:defRPr sz="600"/>
            </a:lvl4pPr>
            <a:lvl5pPr marL="2286000" lvl="4" indent="-228600" algn="l">
              <a:lnSpc>
                <a:spcPct val="100000"/>
              </a:lnSpc>
              <a:spcBef>
                <a:spcPts val="120"/>
              </a:spcBef>
              <a:spcAft>
                <a:spcPts val="0"/>
              </a:spcAft>
              <a:buClr>
                <a:schemeClr val="dk1"/>
              </a:buClr>
              <a:buSzPts val="900"/>
              <a:buNone/>
              <a:defRPr sz="600"/>
            </a:lvl5pPr>
            <a:lvl6pPr marL="2743200" lvl="5" indent="-228600" algn="l">
              <a:lnSpc>
                <a:spcPct val="100000"/>
              </a:lnSpc>
              <a:spcBef>
                <a:spcPts val="120"/>
              </a:spcBef>
              <a:spcAft>
                <a:spcPts val="0"/>
              </a:spcAft>
              <a:buClr>
                <a:schemeClr val="dk1"/>
              </a:buClr>
              <a:buSzPts val="900"/>
              <a:buNone/>
              <a:defRPr sz="600"/>
            </a:lvl6pPr>
            <a:lvl7pPr marL="3200400" lvl="6" indent="-228600" algn="l">
              <a:lnSpc>
                <a:spcPct val="100000"/>
              </a:lnSpc>
              <a:spcBef>
                <a:spcPts val="120"/>
              </a:spcBef>
              <a:spcAft>
                <a:spcPts val="0"/>
              </a:spcAft>
              <a:buClr>
                <a:schemeClr val="dk1"/>
              </a:buClr>
              <a:buSzPts val="900"/>
              <a:buNone/>
              <a:defRPr sz="600"/>
            </a:lvl7pPr>
            <a:lvl8pPr marL="3657600" lvl="7" indent="-228600" algn="l">
              <a:lnSpc>
                <a:spcPct val="100000"/>
              </a:lnSpc>
              <a:spcBef>
                <a:spcPts val="120"/>
              </a:spcBef>
              <a:spcAft>
                <a:spcPts val="0"/>
              </a:spcAft>
              <a:buClr>
                <a:schemeClr val="dk1"/>
              </a:buClr>
              <a:buSzPts val="900"/>
              <a:buNone/>
              <a:defRPr sz="600"/>
            </a:lvl8pPr>
            <a:lvl9pPr marL="4114800" lvl="8" indent="-228600" algn="l">
              <a:lnSpc>
                <a:spcPct val="100000"/>
              </a:lnSpc>
              <a:spcBef>
                <a:spcPts val="120"/>
              </a:spcBef>
              <a:spcAft>
                <a:spcPts val="0"/>
              </a:spcAft>
              <a:buClr>
                <a:schemeClr val="dk1"/>
              </a:buClr>
              <a:buSzPts val="900"/>
              <a:buNone/>
              <a:defRPr sz="600"/>
            </a:lvl9pPr>
          </a:lstStyle>
          <a:p>
            <a:endParaRPr/>
          </a:p>
        </p:txBody>
      </p:sp>
      <p:sp>
        <p:nvSpPr>
          <p:cNvPr id="233" name="Google Shape;233;p32"/>
          <p:cNvSpPr txBox="1">
            <a:spLocks noGrp="1"/>
          </p:cNvSpPr>
          <p:nvPr>
            <p:ph type="dt" idx="10"/>
          </p:nvPr>
        </p:nvSpPr>
        <p:spPr>
          <a:xfrm>
            <a:off x="304800" y="4237567"/>
            <a:ext cx="1422400" cy="24341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4" name="Google Shape;234;p32"/>
          <p:cNvSpPr txBox="1">
            <a:spLocks noGrp="1"/>
          </p:cNvSpPr>
          <p:nvPr>
            <p:ph type="ftr" idx="11"/>
          </p:nvPr>
        </p:nvSpPr>
        <p:spPr>
          <a:xfrm>
            <a:off x="2082800" y="4237567"/>
            <a:ext cx="1930400" cy="243417"/>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5" name="Google Shape;235;p32"/>
          <p:cNvSpPr txBox="1">
            <a:spLocks noGrp="1"/>
          </p:cNvSpPr>
          <p:nvPr>
            <p:ph type="sldNum" idx="12"/>
          </p:nvPr>
        </p:nvSpPr>
        <p:spPr>
          <a:xfrm>
            <a:off x="4368800" y="4237567"/>
            <a:ext cx="1422400" cy="243417"/>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782270612"/>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matchingName="Title and Vertical Text" type="vertTx">
  <p:cSld name="Title and Vertical Text">
    <p:spTree>
      <p:nvGrpSpPr>
        <p:cNvPr id="1" name="Shape 236"/>
        <p:cNvGrpSpPr/>
        <p:nvPr/>
      </p:nvGrpSpPr>
      <p:grpSpPr>
        <a:xfrm>
          <a:off x="0" y="0"/>
          <a:ext cx="0" cy="0"/>
          <a:chOff x="0" y="0"/>
          <a:chExt cx="0" cy="0"/>
        </a:xfrm>
      </p:grpSpPr>
      <p:sp>
        <p:nvSpPr>
          <p:cNvPr id="237" name="Google Shape;237;p33"/>
          <p:cNvSpPr txBox="1">
            <a:spLocks noGrp="1"/>
          </p:cNvSpPr>
          <p:nvPr>
            <p:ph type="title"/>
          </p:nvPr>
        </p:nvSpPr>
        <p:spPr>
          <a:xfrm>
            <a:off x="304800" y="183092"/>
            <a:ext cx="5486400" cy="762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8" name="Google Shape;238;p33"/>
          <p:cNvSpPr txBox="1">
            <a:spLocks noGrp="1"/>
          </p:cNvSpPr>
          <p:nvPr>
            <p:ph type="body" idx="1"/>
          </p:nvPr>
        </p:nvSpPr>
        <p:spPr>
          <a:xfrm rot="5400000">
            <a:off x="1539346" y="-167745"/>
            <a:ext cx="3017309" cy="5486400"/>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240"/>
              </a:spcBef>
              <a:spcAft>
                <a:spcPts val="0"/>
              </a:spcAft>
              <a:buClr>
                <a:schemeClr val="dk1"/>
              </a:buClr>
              <a:buSzPts val="1800"/>
              <a:buChar char="•"/>
              <a:defRPr/>
            </a:lvl1pPr>
            <a:lvl2pPr marL="914400" lvl="1" indent="-342900" algn="l">
              <a:lnSpc>
                <a:spcPct val="100000"/>
              </a:lnSpc>
              <a:spcBef>
                <a:spcPts val="240"/>
              </a:spcBef>
              <a:spcAft>
                <a:spcPts val="0"/>
              </a:spcAft>
              <a:buClr>
                <a:schemeClr val="dk1"/>
              </a:buClr>
              <a:buSzPts val="1800"/>
              <a:buChar char="–"/>
              <a:defRPr/>
            </a:lvl2pPr>
            <a:lvl3pPr marL="1371600" lvl="2" indent="-342900" algn="l">
              <a:lnSpc>
                <a:spcPct val="100000"/>
              </a:lnSpc>
              <a:spcBef>
                <a:spcPts val="240"/>
              </a:spcBef>
              <a:spcAft>
                <a:spcPts val="0"/>
              </a:spcAft>
              <a:buClr>
                <a:schemeClr val="dk1"/>
              </a:buClr>
              <a:buSzPts val="1800"/>
              <a:buChar char="•"/>
              <a:defRPr/>
            </a:lvl3pPr>
            <a:lvl4pPr marL="1828800" lvl="3" indent="-342900" algn="l">
              <a:lnSpc>
                <a:spcPct val="100000"/>
              </a:lnSpc>
              <a:spcBef>
                <a:spcPts val="240"/>
              </a:spcBef>
              <a:spcAft>
                <a:spcPts val="0"/>
              </a:spcAft>
              <a:buClr>
                <a:schemeClr val="dk1"/>
              </a:buClr>
              <a:buSzPts val="1800"/>
              <a:buChar char="–"/>
              <a:defRPr/>
            </a:lvl4pPr>
            <a:lvl5pPr marL="2286000" lvl="4" indent="-342900" algn="l">
              <a:lnSpc>
                <a:spcPct val="100000"/>
              </a:lnSpc>
              <a:spcBef>
                <a:spcPts val="240"/>
              </a:spcBef>
              <a:spcAft>
                <a:spcPts val="0"/>
              </a:spcAft>
              <a:buClr>
                <a:schemeClr val="dk1"/>
              </a:buClr>
              <a:buSzPts val="1800"/>
              <a:buChar char="»"/>
              <a:defRPr/>
            </a:lvl5pPr>
            <a:lvl6pPr marL="2743200" lvl="5" indent="-342900" algn="l">
              <a:lnSpc>
                <a:spcPct val="100000"/>
              </a:lnSpc>
              <a:spcBef>
                <a:spcPts val="240"/>
              </a:spcBef>
              <a:spcAft>
                <a:spcPts val="0"/>
              </a:spcAft>
              <a:buClr>
                <a:schemeClr val="dk1"/>
              </a:buClr>
              <a:buSzPts val="1800"/>
              <a:buChar char="•"/>
              <a:defRPr/>
            </a:lvl6pPr>
            <a:lvl7pPr marL="3200400" lvl="6" indent="-342900" algn="l">
              <a:lnSpc>
                <a:spcPct val="100000"/>
              </a:lnSpc>
              <a:spcBef>
                <a:spcPts val="240"/>
              </a:spcBef>
              <a:spcAft>
                <a:spcPts val="0"/>
              </a:spcAft>
              <a:buClr>
                <a:schemeClr val="dk1"/>
              </a:buClr>
              <a:buSzPts val="1800"/>
              <a:buChar char="•"/>
              <a:defRPr/>
            </a:lvl7pPr>
            <a:lvl8pPr marL="3657600" lvl="7" indent="-342900" algn="l">
              <a:lnSpc>
                <a:spcPct val="100000"/>
              </a:lnSpc>
              <a:spcBef>
                <a:spcPts val="240"/>
              </a:spcBef>
              <a:spcAft>
                <a:spcPts val="0"/>
              </a:spcAft>
              <a:buClr>
                <a:schemeClr val="dk1"/>
              </a:buClr>
              <a:buSzPts val="1800"/>
              <a:buChar char="•"/>
              <a:defRPr/>
            </a:lvl8pPr>
            <a:lvl9pPr marL="4114800" lvl="8" indent="-342900" algn="l">
              <a:lnSpc>
                <a:spcPct val="100000"/>
              </a:lnSpc>
              <a:spcBef>
                <a:spcPts val="240"/>
              </a:spcBef>
              <a:spcAft>
                <a:spcPts val="0"/>
              </a:spcAft>
              <a:buClr>
                <a:schemeClr val="dk1"/>
              </a:buClr>
              <a:buSzPts val="1800"/>
              <a:buChar char="•"/>
              <a:defRPr/>
            </a:lvl9pPr>
          </a:lstStyle>
          <a:p>
            <a:endParaRPr/>
          </a:p>
        </p:txBody>
      </p:sp>
      <p:sp>
        <p:nvSpPr>
          <p:cNvPr id="239" name="Google Shape;239;p33"/>
          <p:cNvSpPr txBox="1">
            <a:spLocks noGrp="1"/>
          </p:cNvSpPr>
          <p:nvPr>
            <p:ph type="dt" idx="10"/>
          </p:nvPr>
        </p:nvSpPr>
        <p:spPr>
          <a:xfrm>
            <a:off x="304800" y="4237567"/>
            <a:ext cx="1422400" cy="24341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40" name="Google Shape;240;p33"/>
          <p:cNvSpPr txBox="1">
            <a:spLocks noGrp="1"/>
          </p:cNvSpPr>
          <p:nvPr>
            <p:ph type="ftr" idx="11"/>
          </p:nvPr>
        </p:nvSpPr>
        <p:spPr>
          <a:xfrm>
            <a:off x="2082800" y="4237567"/>
            <a:ext cx="1930400" cy="243417"/>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41" name="Google Shape;241;p33"/>
          <p:cNvSpPr txBox="1">
            <a:spLocks noGrp="1"/>
          </p:cNvSpPr>
          <p:nvPr>
            <p:ph type="sldNum" idx="12"/>
          </p:nvPr>
        </p:nvSpPr>
        <p:spPr>
          <a:xfrm>
            <a:off x="4368800" y="4237567"/>
            <a:ext cx="1422400" cy="243417"/>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404089066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1_Section Header">
  <p:cSld name="1_Section Header">
    <p:spTree>
      <p:nvGrpSpPr>
        <p:cNvPr id="1" name="Shape 56"/>
        <p:cNvGrpSpPr/>
        <p:nvPr/>
      </p:nvGrpSpPr>
      <p:grpSpPr>
        <a:xfrm>
          <a:off x="0" y="0"/>
          <a:ext cx="0" cy="0"/>
          <a:chOff x="0" y="0"/>
          <a:chExt cx="0" cy="0"/>
        </a:xfrm>
      </p:grpSpPr>
      <p:sp>
        <p:nvSpPr>
          <p:cNvPr id="57" name="Google Shape;57;p55"/>
          <p:cNvSpPr txBox="1">
            <a:spLocks noGrp="1"/>
          </p:cNvSpPr>
          <p:nvPr>
            <p:ph type="title"/>
          </p:nvPr>
        </p:nvSpPr>
        <p:spPr>
          <a:xfrm>
            <a:off x="593386" y="680936"/>
            <a:ext cx="11011712" cy="88521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8" name="Google Shape;58;p55"/>
          <p:cNvSpPr txBox="1">
            <a:spLocks noGrp="1"/>
          </p:cNvSpPr>
          <p:nvPr>
            <p:ph type="body" idx="1"/>
          </p:nvPr>
        </p:nvSpPr>
        <p:spPr>
          <a:xfrm>
            <a:off x="593387" y="1928813"/>
            <a:ext cx="5207339" cy="424825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3600"/>
              <a:buNone/>
              <a:defRPr sz="3600">
                <a:solidFill>
                  <a:schemeClr val="dk1"/>
                </a:solidFill>
              </a:defRPr>
            </a:lvl1pPr>
            <a:lvl2pPr marL="914400" lvl="1" indent="-228600" algn="l">
              <a:lnSpc>
                <a:spcPct val="90000"/>
              </a:lnSpc>
              <a:spcBef>
                <a:spcPts val="500"/>
              </a:spcBef>
              <a:spcAft>
                <a:spcPts val="0"/>
              </a:spcAft>
              <a:buClr>
                <a:srgbClr val="757575"/>
              </a:buClr>
              <a:buSzPts val="2000"/>
              <a:buNone/>
              <a:defRPr sz="2000">
                <a:solidFill>
                  <a:srgbClr val="757575"/>
                </a:solidFill>
              </a:defRPr>
            </a:lvl2pPr>
            <a:lvl3pPr marL="1371600" lvl="2" indent="-228600" algn="l">
              <a:lnSpc>
                <a:spcPct val="90000"/>
              </a:lnSpc>
              <a:spcBef>
                <a:spcPts val="500"/>
              </a:spcBef>
              <a:spcAft>
                <a:spcPts val="0"/>
              </a:spcAft>
              <a:buClr>
                <a:srgbClr val="757575"/>
              </a:buClr>
              <a:buSzPts val="1800"/>
              <a:buNone/>
              <a:defRPr sz="1800">
                <a:solidFill>
                  <a:srgbClr val="757575"/>
                </a:solidFill>
              </a:defRPr>
            </a:lvl3pPr>
            <a:lvl4pPr marL="1828800" lvl="3" indent="-228600" algn="l">
              <a:lnSpc>
                <a:spcPct val="90000"/>
              </a:lnSpc>
              <a:spcBef>
                <a:spcPts val="500"/>
              </a:spcBef>
              <a:spcAft>
                <a:spcPts val="0"/>
              </a:spcAft>
              <a:buClr>
                <a:srgbClr val="757575"/>
              </a:buClr>
              <a:buSzPts val="1600"/>
              <a:buNone/>
              <a:defRPr sz="1600">
                <a:solidFill>
                  <a:srgbClr val="757575"/>
                </a:solidFill>
              </a:defRPr>
            </a:lvl4pPr>
            <a:lvl5pPr marL="2286000" lvl="4" indent="-228600" algn="l">
              <a:lnSpc>
                <a:spcPct val="90000"/>
              </a:lnSpc>
              <a:spcBef>
                <a:spcPts val="500"/>
              </a:spcBef>
              <a:spcAft>
                <a:spcPts val="0"/>
              </a:spcAft>
              <a:buClr>
                <a:srgbClr val="757575"/>
              </a:buClr>
              <a:buSzPts val="1600"/>
              <a:buNone/>
              <a:defRPr sz="1600">
                <a:solidFill>
                  <a:srgbClr val="757575"/>
                </a:solidFill>
              </a:defRPr>
            </a:lvl5pPr>
            <a:lvl6pPr marL="2743200" lvl="5" indent="-228600" algn="l">
              <a:lnSpc>
                <a:spcPct val="90000"/>
              </a:lnSpc>
              <a:spcBef>
                <a:spcPts val="500"/>
              </a:spcBef>
              <a:spcAft>
                <a:spcPts val="0"/>
              </a:spcAft>
              <a:buClr>
                <a:srgbClr val="757575"/>
              </a:buClr>
              <a:buSzPts val="1600"/>
              <a:buNone/>
              <a:defRPr sz="1600">
                <a:solidFill>
                  <a:srgbClr val="757575"/>
                </a:solidFill>
              </a:defRPr>
            </a:lvl6pPr>
            <a:lvl7pPr marL="3200400" lvl="6" indent="-228600" algn="l">
              <a:lnSpc>
                <a:spcPct val="90000"/>
              </a:lnSpc>
              <a:spcBef>
                <a:spcPts val="500"/>
              </a:spcBef>
              <a:spcAft>
                <a:spcPts val="0"/>
              </a:spcAft>
              <a:buClr>
                <a:srgbClr val="757575"/>
              </a:buClr>
              <a:buSzPts val="1600"/>
              <a:buNone/>
              <a:defRPr sz="1600">
                <a:solidFill>
                  <a:srgbClr val="757575"/>
                </a:solidFill>
              </a:defRPr>
            </a:lvl7pPr>
            <a:lvl8pPr marL="3657600" lvl="7" indent="-228600" algn="l">
              <a:lnSpc>
                <a:spcPct val="90000"/>
              </a:lnSpc>
              <a:spcBef>
                <a:spcPts val="500"/>
              </a:spcBef>
              <a:spcAft>
                <a:spcPts val="0"/>
              </a:spcAft>
              <a:buClr>
                <a:srgbClr val="757575"/>
              </a:buClr>
              <a:buSzPts val="1600"/>
              <a:buNone/>
              <a:defRPr sz="1600">
                <a:solidFill>
                  <a:srgbClr val="757575"/>
                </a:solidFill>
              </a:defRPr>
            </a:lvl8pPr>
            <a:lvl9pPr marL="4114800" lvl="8" indent="-228600" algn="l">
              <a:lnSpc>
                <a:spcPct val="90000"/>
              </a:lnSpc>
              <a:spcBef>
                <a:spcPts val="500"/>
              </a:spcBef>
              <a:spcAft>
                <a:spcPts val="0"/>
              </a:spcAft>
              <a:buClr>
                <a:srgbClr val="757575"/>
              </a:buClr>
              <a:buSzPts val="1600"/>
              <a:buNone/>
              <a:defRPr sz="1600">
                <a:solidFill>
                  <a:srgbClr val="757575"/>
                </a:solidFill>
              </a:defRPr>
            </a:lvl9pPr>
          </a:lstStyle>
          <a:p>
            <a:endParaRPr/>
          </a:p>
        </p:txBody>
      </p:sp>
      <p:sp>
        <p:nvSpPr>
          <p:cNvPr id="59" name="Google Shape;59;p55"/>
          <p:cNvSpPr>
            <a:spLocks noGrp="1"/>
          </p:cNvSpPr>
          <p:nvPr>
            <p:ph type="pic" idx="2"/>
          </p:nvPr>
        </p:nvSpPr>
        <p:spPr>
          <a:xfrm>
            <a:off x="6391275" y="1928813"/>
            <a:ext cx="5213350" cy="4248251"/>
          </a:xfrm>
          <a:prstGeom prst="rect">
            <a:avLst/>
          </a:prstGeom>
          <a:noFill/>
          <a:ln>
            <a:noFill/>
          </a:ln>
        </p:spPr>
      </p:sp>
    </p:spTree>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20.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 Title and Text">
    <p:spTree>
      <p:nvGrpSpPr>
        <p:cNvPr id="1" name="Shape 242"/>
        <p:cNvGrpSpPr/>
        <p:nvPr/>
      </p:nvGrpSpPr>
      <p:grpSpPr>
        <a:xfrm>
          <a:off x="0" y="0"/>
          <a:ext cx="0" cy="0"/>
          <a:chOff x="0" y="0"/>
          <a:chExt cx="0" cy="0"/>
        </a:xfrm>
      </p:grpSpPr>
      <p:sp>
        <p:nvSpPr>
          <p:cNvPr id="243" name="Google Shape;243;p34"/>
          <p:cNvSpPr txBox="1">
            <a:spLocks noGrp="1"/>
          </p:cNvSpPr>
          <p:nvPr>
            <p:ph type="title"/>
          </p:nvPr>
        </p:nvSpPr>
        <p:spPr>
          <a:xfrm rot="5400000">
            <a:off x="3154892" y="1447801"/>
            <a:ext cx="3901017" cy="13716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44" name="Google Shape;244;p34"/>
          <p:cNvSpPr txBox="1">
            <a:spLocks noGrp="1"/>
          </p:cNvSpPr>
          <p:nvPr>
            <p:ph type="body" idx="1"/>
          </p:nvPr>
        </p:nvSpPr>
        <p:spPr>
          <a:xfrm rot="5400000">
            <a:off x="360892" y="127000"/>
            <a:ext cx="3901017" cy="4013200"/>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240"/>
              </a:spcBef>
              <a:spcAft>
                <a:spcPts val="0"/>
              </a:spcAft>
              <a:buClr>
                <a:schemeClr val="dk1"/>
              </a:buClr>
              <a:buSzPts val="1800"/>
              <a:buChar char="•"/>
              <a:defRPr/>
            </a:lvl1pPr>
            <a:lvl2pPr marL="914400" lvl="1" indent="-342900" algn="l">
              <a:lnSpc>
                <a:spcPct val="100000"/>
              </a:lnSpc>
              <a:spcBef>
                <a:spcPts val="240"/>
              </a:spcBef>
              <a:spcAft>
                <a:spcPts val="0"/>
              </a:spcAft>
              <a:buClr>
                <a:schemeClr val="dk1"/>
              </a:buClr>
              <a:buSzPts val="1800"/>
              <a:buChar char="–"/>
              <a:defRPr/>
            </a:lvl2pPr>
            <a:lvl3pPr marL="1371600" lvl="2" indent="-342900" algn="l">
              <a:lnSpc>
                <a:spcPct val="100000"/>
              </a:lnSpc>
              <a:spcBef>
                <a:spcPts val="240"/>
              </a:spcBef>
              <a:spcAft>
                <a:spcPts val="0"/>
              </a:spcAft>
              <a:buClr>
                <a:schemeClr val="dk1"/>
              </a:buClr>
              <a:buSzPts val="1800"/>
              <a:buChar char="•"/>
              <a:defRPr/>
            </a:lvl3pPr>
            <a:lvl4pPr marL="1828800" lvl="3" indent="-342900" algn="l">
              <a:lnSpc>
                <a:spcPct val="100000"/>
              </a:lnSpc>
              <a:spcBef>
                <a:spcPts val="240"/>
              </a:spcBef>
              <a:spcAft>
                <a:spcPts val="0"/>
              </a:spcAft>
              <a:buClr>
                <a:schemeClr val="dk1"/>
              </a:buClr>
              <a:buSzPts val="1800"/>
              <a:buChar char="–"/>
              <a:defRPr/>
            </a:lvl4pPr>
            <a:lvl5pPr marL="2286000" lvl="4" indent="-342900" algn="l">
              <a:lnSpc>
                <a:spcPct val="100000"/>
              </a:lnSpc>
              <a:spcBef>
                <a:spcPts val="240"/>
              </a:spcBef>
              <a:spcAft>
                <a:spcPts val="0"/>
              </a:spcAft>
              <a:buClr>
                <a:schemeClr val="dk1"/>
              </a:buClr>
              <a:buSzPts val="1800"/>
              <a:buChar char="»"/>
              <a:defRPr/>
            </a:lvl5pPr>
            <a:lvl6pPr marL="2743200" lvl="5" indent="-342900" algn="l">
              <a:lnSpc>
                <a:spcPct val="100000"/>
              </a:lnSpc>
              <a:spcBef>
                <a:spcPts val="240"/>
              </a:spcBef>
              <a:spcAft>
                <a:spcPts val="0"/>
              </a:spcAft>
              <a:buClr>
                <a:schemeClr val="dk1"/>
              </a:buClr>
              <a:buSzPts val="1800"/>
              <a:buChar char="•"/>
              <a:defRPr/>
            </a:lvl6pPr>
            <a:lvl7pPr marL="3200400" lvl="6" indent="-342900" algn="l">
              <a:lnSpc>
                <a:spcPct val="100000"/>
              </a:lnSpc>
              <a:spcBef>
                <a:spcPts val="240"/>
              </a:spcBef>
              <a:spcAft>
                <a:spcPts val="0"/>
              </a:spcAft>
              <a:buClr>
                <a:schemeClr val="dk1"/>
              </a:buClr>
              <a:buSzPts val="1800"/>
              <a:buChar char="•"/>
              <a:defRPr/>
            </a:lvl7pPr>
            <a:lvl8pPr marL="3657600" lvl="7" indent="-342900" algn="l">
              <a:lnSpc>
                <a:spcPct val="100000"/>
              </a:lnSpc>
              <a:spcBef>
                <a:spcPts val="240"/>
              </a:spcBef>
              <a:spcAft>
                <a:spcPts val="0"/>
              </a:spcAft>
              <a:buClr>
                <a:schemeClr val="dk1"/>
              </a:buClr>
              <a:buSzPts val="1800"/>
              <a:buChar char="•"/>
              <a:defRPr/>
            </a:lvl8pPr>
            <a:lvl9pPr marL="4114800" lvl="8" indent="-342900" algn="l">
              <a:lnSpc>
                <a:spcPct val="100000"/>
              </a:lnSpc>
              <a:spcBef>
                <a:spcPts val="240"/>
              </a:spcBef>
              <a:spcAft>
                <a:spcPts val="0"/>
              </a:spcAft>
              <a:buClr>
                <a:schemeClr val="dk1"/>
              </a:buClr>
              <a:buSzPts val="1800"/>
              <a:buChar char="•"/>
              <a:defRPr/>
            </a:lvl9pPr>
          </a:lstStyle>
          <a:p>
            <a:endParaRPr/>
          </a:p>
        </p:txBody>
      </p:sp>
      <p:sp>
        <p:nvSpPr>
          <p:cNvPr id="245" name="Google Shape;245;p34"/>
          <p:cNvSpPr txBox="1">
            <a:spLocks noGrp="1"/>
          </p:cNvSpPr>
          <p:nvPr>
            <p:ph type="dt" idx="10"/>
          </p:nvPr>
        </p:nvSpPr>
        <p:spPr>
          <a:xfrm>
            <a:off x="304800" y="4237567"/>
            <a:ext cx="1422400" cy="24341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46" name="Google Shape;246;p34"/>
          <p:cNvSpPr txBox="1">
            <a:spLocks noGrp="1"/>
          </p:cNvSpPr>
          <p:nvPr>
            <p:ph type="ftr" idx="11"/>
          </p:nvPr>
        </p:nvSpPr>
        <p:spPr>
          <a:xfrm>
            <a:off x="2082800" y="4237567"/>
            <a:ext cx="1930400" cy="243417"/>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47" name="Google Shape;247;p34"/>
          <p:cNvSpPr txBox="1">
            <a:spLocks noGrp="1"/>
          </p:cNvSpPr>
          <p:nvPr>
            <p:ph type="sldNum" idx="12"/>
          </p:nvPr>
        </p:nvSpPr>
        <p:spPr>
          <a:xfrm>
            <a:off x="4368800" y="4237567"/>
            <a:ext cx="1422400" cy="243417"/>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006454218"/>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matchingName="Highlight B">
  <p:cSld name="Highlight B">
    <p:spTree>
      <p:nvGrpSpPr>
        <p:cNvPr id="1" name="Shape 248"/>
        <p:cNvGrpSpPr/>
        <p:nvPr/>
      </p:nvGrpSpPr>
      <p:grpSpPr>
        <a:xfrm>
          <a:off x="0" y="0"/>
          <a:ext cx="0" cy="0"/>
          <a:chOff x="0" y="0"/>
          <a:chExt cx="0" cy="0"/>
        </a:xfrm>
      </p:grpSpPr>
      <p:sp>
        <p:nvSpPr>
          <p:cNvPr id="249" name="Google Shape;249;p35"/>
          <p:cNvSpPr/>
          <p:nvPr/>
        </p:nvSpPr>
        <p:spPr>
          <a:xfrm>
            <a:off x="-16800" y="5644967"/>
            <a:ext cx="12225600" cy="1213200"/>
          </a:xfrm>
          <a:prstGeom prst="rect">
            <a:avLst/>
          </a:prstGeom>
          <a:solidFill>
            <a:srgbClr val="23A595"/>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chemeClr val="dk1"/>
              </a:buClr>
              <a:buSzPts val="2800"/>
              <a:buFont typeface="Calibri"/>
              <a:buNone/>
            </a:pPr>
            <a:endParaRPr sz="1867" b="0" i="0" u="none" strike="noStrike" cap="none">
              <a:solidFill>
                <a:srgbClr val="490F52"/>
              </a:solidFill>
              <a:latin typeface="Open Sans"/>
              <a:ea typeface="Open Sans"/>
              <a:cs typeface="Open Sans"/>
              <a:sym typeface="Open Sans"/>
            </a:endParaRPr>
          </a:p>
        </p:txBody>
      </p:sp>
      <p:sp>
        <p:nvSpPr>
          <p:cNvPr id="250" name="Google Shape;250;p35"/>
          <p:cNvSpPr txBox="1">
            <a:spLocks noGrp="1"/>
          </p:cNvSpPr>
          <p:nvPr>
            <p:ph type="body" idx="1"/>
          </p:nvPr>
        </p:nvSpPr>
        <p:spPr>
          <a:xfrm>
            <a:off x="2096800" y="5852367"/>
            <a:ext cx="7998400" cy="798400"/>
          </a:xfrm>
          <a:prstGeom prst="rect">
            <a:avLst/>
          </a:prstGeom>
          <a:noFill/>
          <a:ln>
            <a:noFill/>
          </a:ln>
        </p:spPr>
        <p:txBody>
          <a:bodyPr spcFirstLastPara="1" wrap="square" lIns="91425" tIns="91425" rIns="91425" bIns="91425" anchor="ctr" anchorCtr="0">
            <a:normAutofit/>
          </a:bodyPr>
          <a:lstStyle>
            <a:lvl1pPr marL="457200" lvl="0" indent="-228600" algn="ctr">
              <a:lnSpc>
                <a:spcPct val="100000"/>
              </a:lnSpc>
              <a:spcBef>
                <a:spcPts val="0"/>
              </a:spcBef>
              <a:spcAft>
                <a:spcPts val="0"/>
              </a:spcAft>
              <a:buClr>
                <a:schemeClr val="lt1"/>
              </a:buClr>
              <a:buSzPts val="1800"/>
              <a:buFont typeface="Open Sans ExtraBold"/>
              <a:buNone/>
              <a:defRPr sz="2400">
                <a:solidFill>
                  <a:schemeClr val="lt1"/>
                </a:solidFill>
                <a:latin typeface="Open Sans ExtraBold"/>
                <a:ea typeface="Open Sans ExtraBold"/>
                <a:cs typeface="Open Sans ExtraBold"/>
                <a:sym typeface="Open Sans ExtraBold"/>
              </a:defRPr>
            </a:lvl1pPr>
            <a:lvl2pPr marL="914400" lvl="1" indent="-342900" algn="l">
              <a:lnSpc>
                <a:spcPct val="100000"/>
              </a:lnSpc>
              <a:spcBef>
                <a:spcPts val="240"/>
              </a:spcBef>
              <a:spcAft>
                <a:spcPts val="0"/>
              </a:spcAft>
              <a:buClr>
                <a:schemeClr val="dk1"/>
              </a:buClr>
              <a:buSzPts val="1800"/>
              <a:buChar char="–"/>
              <a:defRPr/>
            </a:lvl2pPr>
            <a:lvl3pPr marL="1371600" lvl="2" indent="-342900" algn="l">
              <a:lnSpc>
                <a:spcPct val="100000"/>
              </a:lnSpc>
              <a:spcBef>
                <a:spcPts val="240"/>
              </a:spcBef>
              <a:spcAft>
                <a:spcPts val="0"/>
              </a:spcAft>
              <a:buClr>
                <a:schemeClr val="dk1"/>
              </a:buClr>
              <a:buSzPts val="1800"/>
              <a:buChar char="•"/>
              <a:defRPr/>
            </a:lvl3pPr>
            <a:lvl4pPr marL="1828800" lvl="3" indent="-342900" algn="l">
              <a:lnSpc>
                <a:spcPct val="100000"/>
              </a:lnSpc>
              <a:spcBef>
                <a:spcPts val="240"/>
              </a:spcBef>
              <a:spcAft>
                <a:spcPts val="0"/>
              </a:spcAft>
              <a:buClr>
                <a:schemeClr val="dk1"/>
              </a:buClr>
              <a:buSzPts val="1800"/>
              <a:buChar char="–"/>
              <a:defRPr/>
            </a:lvl4pPr>
            <a:lvl5pPr marL="2286000" lvl="4" indent="-342900" algn="l">
              <a:lnSpc>
                <a:spcPct val="100000"/>
              </a:lnSpc>
              <a:spcBef>
                <a:spcPts val="240"/>
              </a:spcBef>
              <a:spcAft>
                <a:spcPts val="0"/>
              </a:spcAft>
              <a:buClr>
                <a:schemeClr val="dk1"/>
              </a:buClr>
              <a:buSzPts val="1800"/>
              <a:buChar char="»"/>
              <a:defRPr/>
            </a:lvl5pPr>
            <a:lvl6pPr marL="2743200" lvl="5" indent="-342900" algn="l">
              <a:lnSpc>
                <a:spcPct val="100000"/>
              </a:lnSpc>
              <a:spcBef>
                <a:spcPts val="240"/>
              </a:spcBef>
              <a:spcAft>
                <a:spcPts val="0"/>
              </a:spcAft>
              <a:buClr>
                <a:schemeClr val="dk1"/>
              </a:buClr>
              <a:buSzPts val="1800"/>
              <a:buChar char="•"/>
              <a:defRPr/>
            </a:lvl6pPr>
            <a:lvl7pPr marL="3200400" lvl="6" indent="-342900" algn="l">
              <a:lnSpc>
                <a:spcPct val="100000"/>
              </a:lnSpc>
              <a:spcBef>
                <a:spcPts val="240"/>
              </a:spcBef>
              <a:spcAft>
                <a:spcPts val="0"/>
              </a:spcAft>
              <a:buClr>
                <a:schemeClr val="dk1"/>
              </a:buClr>
              <a:buSzPts val="1800"/>
              <a:buChar char="•"/>
              <a:defRPr/>
            </a:lvl7pPr>
            <a:lvl8pPr marL="3657600" lvl="7" indent="-342900" algn="l">
              <a:lnSpc>
                <a:spcPct val="100000"/>
              </a:lnSpc>
              <a:spcBef>
                <a:spcPts val="240"/>
              </a:spcBef>
              <a:spcAft>
                <a:spcPts val="0"/>
              </a:spcAft>
              <a:buClr>
                <a:schemeClr val="dk1"/>
              </a:buClr>
              <a:buSzPts val="1800"/>
              <a:buChar char="•"/>
              <a:defRPr/>
            </a:lvl8pPr>
            <a:lvl9pPr marL="4114800" lvl="8" indent="-342900" algn="l">
              <a:lnSpc>
                <a:spcPct val="100000"/>
              </a:lnSpc>
              <a:spcBef>
                <a:spcPts val="240"/>
              </a:spcBef>
              <a:spcAft>
                <a:spcPts val="0"/>
              </a:spcAft>
              <a:buClr>
                <a:schemeClr val="dk1"/>
              </a:buClr>
              <a:buSzPts val="1800"/>
              <a:buChar char="•"/>
              <a:defRPr/>
            </a:lvl9pPr>
          </a:lstStyle>
          <a:p>
            <a:endParaRPr/>
          </a:p>
        </p:txBody>
      </p:sp>
      <p:sp>
        <p:nvSpPr>
          <p:cNvPr id="251" name="Google Shape;251;p35"/>
          <p:cNvSpPr txBox="1">
            <a:spLocks noGrp="1"/>
          </p:cNvSpPr>
          <p:nvPr>
            <p:ph type="sldNum" idx="12"/>
          </p:nvPr>
        </p:nvSpPr>
        <p:spPr>
          <a:xfrm>
            <a:off x="11296612" y="6217623"/>
            <a:ext cx="731600" cy="5248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94898B"/>
              </a:buClr>
              <a:buSzPts val="1200"/>
              <a:buFont typeface="Calibri"/>
              <a:buNone/>
              <a:defRPr sz="800" b="0" i="0" u="none" strike="noStrike" cap="none">
                <a:solidFill>
                  <a:srgbClr val="94898B"/>
                </a:solidFill>
                <a:latin typeface="Calibri"/>
                <a:ea typeface="Calibri"/>
                <a:cs typeface="Calibri"/>
                <a:sym typeface="Calibri"/>
              </a:defRPr>
            </a:lvl1pPr>
            <a:lvl2pPr marL="0" marR="0" lvl="1" indent="0" algn="r">
              <a:lnSpc>
                <a:spcPct val="100000"/>
              </a:lnSpc>
              <a:spcBef>
                <a:spcPts val="0"/>
              </a:spcBef>
              <a:spcAft>
                <a:spcPts val="0"/>
              </a:spcAft>
              <a:buClr>
                <a:srgbClr val="94898B"/>
              </a:buClr>
              <a:buSzPts val="1200"/>
              <a:buFont typeface="Calibri"/>
              <a:buNone/>
              <a:defRPr sz="800" b="0" i="0" u="none" strike="noStrike" cap="none">
                <a:solidFill>
                  <a:srgbClr val="94898B"/>
                </a:solidFill>
                <a:latin typeface="Calibri"/>
                <a:ea typeface="Calibri"/>
                <a:cs typeface="Calibri"/>
                <a:sym typeface="Calibri"/>
              </a:defRPr>
            </a:lvl2pPr>
            <a:lvl3pPr marL="0" marR="0" lvl="2" indent="0" algn="r">
              <a:lnSpc>
                <a:spcPct val="100000"/>
              </a:lnSpc>
              <a:spcBef>
                <a:spcPts val="0"/>
              </a:spcBef>
              <a:spcAft>
                <a:spcPts val="0"/>
              </a:spcAft>
              <a:buClr>
                <a:srgbClr val="94898B"/>
              </a:buClr>
              <a:buSzPts val="1200"/>
              <a:buFont typeface="Calibri"/>
              <a:buNone/>
              <a:defRPr sz="800" b="0" i="0" u="none" strike="noStrike" cap="none">
                <a:solidFill>
                  <a:srgbClr val="94898B"/>
                </a:solidFill>
                <a:latin typeface="Calibri"/>
                <a:ea typeface="Calibri"/>
                <a:cs typeface="Calibri"/>
                <a:sym typeface="Calibri"/>
              </a:defRPr>
            </a:lvl3pPr>
            <a:lvl4pPr marL="0" marR="0" lvl="3" indent="0" algn="r">
              <a:lnSpc>
                <a:spcPct val="100000"/>
              </a:lnSpc>
              <a:spcBef>
                <a:spcPts val="0"/>
              </a:spcBef>
              <a:spcAft>
                <a:spcPts val="0"/>
              </a:spcAft>
              <a:buClr>
                <a:srgbClr val="94898B"/>
              </a:buClr>
              <a:buSzPts val="1200"/>
              <a:buFont typeface="Calibri"/>
              <a:buNone/>
              <a:defRPr sz="800" b="0" i="0" u="none" strike="noStrike" cap="none">
                <a:solidFill>
                  <a:srgbClr val="94898B"/>
                </a:solidFill>
                <a:latin typeface="Calibri"/>
                <a:ea typeface="Calibri"/>
                <a:cs typeface="Calibri"/>
                <a:sym typeface="Calibri"/>
              </a:defRPr>
            </a:lvl4pPr>
            <a:lvl5pPr marL="0" marR="0" lvl="4" indent="0" algn="r">
              <a:lnSpc>
                <a:spcPct val="100000"/>
              </a:lnSpc>
              <a:spcBef>
                <a:spcPts val="0"/>
              </a:spcBef>
              <a:spcAft>
                <a:spcPts val="0"/>
              </a:spcAft>
              <a:buClr>
                <a:srgbClr val="94898B"/>
              </a:buClr>
              <a:buSzPts val="1200"/>
              <a:buFont typeface="Calibri"/>
              <a:buNone/>
              <a:defRPr sz="800" b="0" i="0" u="none" strike="noStrike" cap="none">
                <a:solidFill>
                  <a:srgbClr val="94898B"/>
                </a:solidFill>
                <a:latin typeface="Calibri"/>
                <a:ea typeface="Calibri"/>
                <a:cs typeface="Calibri"/>
                <a:sym typeface="Calibri"/>
              </a:defRPr>
            </a:lvl5pPr>
            <a:lvl6pPr marL="0" marR="0" lvl="5" indent="0" algn="r">
              <a:lnSpc>
                <a:spcPct val="100000"/>
              </a:lnSpc>
              <a:spcBef>
                <a:spcPts val="0"/>
              </a:spcBef>
              <a:spcAft>
                <a:spcPts val="0"/>
              </a:spcAft>
              <a:buClr>
                <a:srgbClr val="94898B"/>
              </a:buClr>
              <a:buSzPts val="1200"/>
              <a:buFont typeface="Calibri"/>
              <a:buNone/>
              <a:defRPr sz="800" b="0" i="0" u="none" strike="noStrike" cap="none">
                <a:solidFill>
                  <a:srgbClr val="94898B"/>
                </a:solidFill>
                <a:latin typeface="Calibri"/>
                <a:ea typeface="Calibri"/>
                <a:cs typeface="Calibri"/>
                <a:sym typeface="Calibri"/>
              </a:defRPr>
            </a:lvl6pPr>
            <a:lvl7pPr marL="0" marR="0" lvl="6" indent="0" algn="r">
              <a:lnSpc>
                <a:spcPct val="100000"/>
              </a:lnSpc>
              <a:spcBef>
                <a:spcPts val="0"/>
              </a:spcBef>
              <a:spcAft>
                <a:spcPts val="0"/>
              </a:spcAft>
              <a:buClr>
                <a:srgbClr val="94898B"/>
              </a:buClr>
              <a:buSzPts val="1200"/>
              <a:buFont typeface="Calibri"/>
              <a:buNone/>
              <a:defRPr sz="800" b="0" i="0" u="none" strike="noStrike" cap="none">
                <a:solidFill>
                  <a:srgbClr val="94898B"/>
                </a:solidFill>
                <a:latin typeface="Calibri"/>
                <a:ea typeface="Calibri"/>
                <a:cs typeface="Calibri"/>
                <a:sym typeface="Calibri"/>
              </a:defRPr>
            </a:lvl7pPr>
            <a:lvl8pPr marL="0" marR="0" lvl="7" indent="0" algn="r">
              <a:lnSpc>
                <a:spcPct val="100000"/>
              </a:lnSpc>
              <a:spcBef>
                <a:spcPts val="0"/>
              </a:spcBef>
              <a:spcAft>
                <a:spcPts val="0"/>
              </a:spcAft>
              <a:buClr>
                <a:srgbClr val="94898B"/>
              </a:buClr>
              <a:buSzPts val="1200"/>
              <a:buFont typeface="Calibri"/>
              <a:buNone/>
              <a:defRPr sz="800" b="0" i="0" u="none" strike="noStrike" cap="none">
                <a:solidFill>
                  <a:srgbClr val="94898B"/>
                </a:solidFill>
                <a:latin typeface="Calibri"/>
                <a:ea typeface="Calibri"/>
                <a:cs typeface="Calibri"/>
                <a:sym typeface="Calibri"/>
              </a:defRPr>
            </a:lvl8pPr>
            <a:lvl9pPr marL="0" marR="0" lvl="8" indent="0" algn="r">
              <a:lnSpc>
                <a:spcPct val="100000"/>
              </a:lnSpc>
              <a:spcBef>
                <a:spcPts val="0"/>
              </a:spcBef>
              <a:spcAft>
                <a:spcPts val="0"/>
              </a:spcAft>
              <a:buClr>
                <a:srgbClr val="94898B"/>
              </a:buClr>
              <a:buSzPts val="1200"/>
              <a:buFont typeface="Calibri"/>
              <a:buNone/>
              <a:defRPr sz="800" b="0" i="0" u="none" strike="noStrike" cap="none">
                <a:solidFill>
                  <a:srgbClr val="94898B"/>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49981430"/>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matchingName="Highlight A">
  <p:cSld name="Highlight A">
    <p:spTree>
      <p:nvGrpSpPr>
        <p:cNvPr id="1" name="Shape 252"/>
        <p:cNvGrpSpPr/>
        <p:nvPr/>
      </p:nvGrpSpPr>
      <p:grpSpPr>
        <a:xfrm>
          <a:off x="0" y="0"/>
          <a:ext cx="0" cy="0"/>
          <a:chOff x="0" y="0"/>
          <a:chExt cx="0" cy="0"/>
        </a:xfrm>
      </p:grpSpPr>
      <p:sp>
        <p:nvSpPr>
          <p:cNvPr id="253" name="Google Shape;253;p36"/>
          <p:cNvSpPr/>
          <p:nvPr/>
        </p:nvSpPr>
        <p:spPr>
          <a:xfrm>
            <a:off x="-16800" y="5644967"/>
            <a:ext cx="12225600" cy="1213200"/>
          </a:xfrm>
          <a:prstGeom prst="rect">
            <a:avLst/>
          </a:prstGeom>
          <a:solidFill>
            <a:srgbClr val="490F52"/>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chemeClr val="dk1"/>
              </a:buClr>
              <a:buSzPts val="2800"/>
              <a:buFont typeface="Calibri"/>
              <a:buNone/>
            </a:pPr>
            <a:endParaRPr sz="1867" b="0" i="0" u="none" strike="noStrike" cap="none">
              <a:solidFill>
                <a:schemeClr val="dk1"/>
              </a:solidFill>
              <a:latin typeface="Open Sans"/>
              <a:ea typeface="Open Sans"/>
              <a:cs typeface="Open Sans"/>
              <a:sym typeface="Open Sans"/>
            </a:endParaRPr>
          </a:p>
        </p:txBody>
      </p:sp>
      <p:sp>
        <p:nvSpPr>
          <p:cNvPr id="254" name="Google Shape;254;p36"/>
          <p:cNvSpPr txBox="1">
            <a:spLocks noGrp="1"/>
          </p:cNvSpPr>
          <p:nvPr>
            <p:ph type="body" idx="1"/>
          </p:nvPr>
        </p:nvSpPr>
        <p:spPr>
          <a:xfrm>
            <a:off x="2096800" y="5852367"/>
            <a:ext cx="7998400" cy="798400"/>
          </a:xfrm>
          <a:prstGeom prst="rect">
            <a:avLst/>
          </a:prstGeom>
          <a:noFill/>
          <a:ln>
            <a:noFill/>
          </a:ln>
        </p:spPr>
        <p:txBody>
          <a:bodyPr spcFirstLastPara="1" wrap="square" lIns="91425" tIns="91425" rIns="91425" bIns="91425" anchor="ctr" anchorCtr="0">
            <a:normAutofit/>
          </a:bodyPr>
          <a:lstStyle>
            <a:lvl1pPr marL="457200" lvl="0" indent="-228600" algn="ctr">
              <a:lnSpc>
                <a:spcPct val="100000"/>
              </a:lnSpc>
              <a:spcBef>
                <a:spcPts val="0"/>
              </a:spcBef>
              <a:spcAft>
                <a:spcPts val="0"/>
              </a:spcAft>
              <a:buClr>
                <a:schemeClr val="lt1"/>
              </a:buClr>
              <a:buSzPts val="1800"/>
              <a:buFont typeface="Open Sans ExtraBold"/>
              <a:buNone/>
              <a:defRPr sz="2400">
                <a:solidFill>
                  <a:schemeClr val="lt1"/>
                </a:solidFill>
                <a:latin typeface="Open Sans ExtraBold"/>
                <a:ea typeface="Open Sans ExtraBold"/>
                <a:cs typeface="Open Sans ExtraBold"/>
                <a:sym typeface="Open Sans ExtraBold"/>
              </a:defRPr>
            </a:lvl1pPr>
            <a:lvl2pPr marL="914400" lvl="1" indent="-342900" algn="l">
              <a:lnSpc>
                <a:spcPct val="100000"/>
              </a:lnSpc>
              <a:spcBef>
                <a:spcPts val="240"/>
              </a:spcBef>
              <a:spcAft>
                <a:spcPts val="0"/>
              </a:spcAft>
              <a:buClr>
                <a:schemeClr val="dk1"/>
              </a:buClr>
              <a:buSzPts val="1800"/>
              <a:buChar char="–"/>
              <a:defRPr/>
            </a:lvl2pPr>
            <a:lvl3pPr marL="1371600" lvl="2" indent="-342900" algn="l">
              <a:lnSpc>
                <a:spcPct val="100000"/>
              </a:lnSpc>
              <a:spcBef>
                <a:spcPts val="240"/>
              </a:spcBef>
              <a:spcAft>
                <a:spcPts val="0"/>
              </a:spcAft>
              <a:buClr>
                <a:schemeClr val="dk1"/>
              </a:buClr>
              <a:buSzPts val="1800"/>
              <a:buChar char="•"/>
              <a:defRPr/>
            </a:lvl3pPr>
            <a:lvl4pPr marL="1828800" lvl="3" indent="-342900" algn="l">
              <a:lnSpc>
                <a:spcPct val="100000"/>
              </a:lnSpc>
              <a:spcBef>
                <a:spcPts val="240"/>
              </a:spcBef>
              <a:spcAft>
                <a:spcPts val="0"/>
              </a:spcAft>
              <a:buClr>
                <a:schemeClr val="dk1"/>
              </a:buClr>
              <a:buSzPts val="1800"/>
              <a:buChar char="–"/>
              <a:defRPr/>
            </a:lvl4pPr>
            <a:lvl5pPr marL="2286000" lvl="4" indent="-342900" algn="l">
              <a:lnSpc>
                <a:spcPct val="100000"/>
              </a:lnSpc>
              <a:spcBef>
                <a:spcPts val="240"/>
              </a:spcBef>
              <a:spcAft>
                <a:spcPts val="0"/>
              </a:spcAft>
              <a:buClr>
                <a:schemeClr val="dk1"/>
              </a:buClr>
              <a:buSzPts val="1800"/>
              <a:buChar char="»"/>
              <a:defRPr/>
            </a:lvl5pPr>
            <a:lvl6pPr marL="2743200" lvl="5" indent="-342900" algn="l">
              <a:lnSpc>
                <a:spcPct val="100000"/>
              </a:lnSpc>
              <a:spcBef>
                <a:spcPts val="240"/>
              </a:spcBef>
              <a:spcAft>
                <a:spcPts val="0"/>
              </a:spcAft>
              <a:buClr>
                <a:schemeClr val="dk1"/>
              </a:buClr>
              <a:buSzPts val="1800"/>
              <a:buChar char="•"/>
              <a:defRPr/>
            </a:lvl6pPr>
            <a:lvl7pPr marL="3200400" lvl="6" indent="-342900" algn="l">
              <a:lnSpc>
                <a:spcPct val="100000"/>
              </a:lnSpc>
              <a:spcBef>
                <a:spcPts val="240"/>
              </a:spcBef>
              <a:spcAft>
                <a:spcPts val="0"/>
              </a:spcAft>
              <a:buClr>
                <a:schemeClr val="dk1"/>
              </a:buClr>
              <a:buSzPts val="1800"/>
              <a:buChar char="•"/>
              <a:defRPr/>
            </a:lvl7pPr>
            <a:lvl8pPr marL="3657600" lvl="7" indent="-342900" algn="l">
              <a:lnSpc>
                <a:spcPct val="100000"/>
              </a:lnSpc>
              <a:spcBef>
                <a:spcPts val="240"/>
              </a:spcBef>
              <a:spcAft>
                <a:spcPts val="0"/>
              </a:spcAft>
              <a:buClr>
                <a:schemeClr val="dk1"/>
              </a:buClr>
              <a:buSzPts val="1800"/>
              <a:buChar char="•"/>
              <a:defRPr/>
            </a:lvl8pPr>
            <a:lvl9pPr marL="4114800" lvl="8" indent="-342900" algn="l">
              <a:lnSpc>
                <a:spcPct val="100000"/>
              </a:lnSpc>
              <a:spcBef>
                <a:spcPts val="240"/>
              </a:spcBef>
              <a:spcAft>
                <a:spcPts val="0"/>
              </a:spcAft>
              <a:buClr>
                <a:schemeClr val="dk1"/>
              </a:buClr>
              <a:buSzPts val="1800"/>
              <a:buChar char="•"/>
              <a:defRPr/>
            </a:lvl9pPr>
          </a:lstStyle>
          <a:p>
            <a:endParaRPr/>
          </a:p>
        </p:txBody>
      </p:sp>
      <p:sp>
        <p:nvSpPr>
          <p:cNvPr id="255" name="Google Shape;255;p36"/>
          <p:cNvSpPr txBox="1">
            <a:spLocks noGrp="1"/>
          </p:cNvSpPr>
          <p:nvPr>
            <p:ph type="sldNum" idx="12"/>
          </p:nvPr>
        </p:nvSpPr>
        <p:spPr>
          <a:xfrm>
            <a:off x="11296612" y="6217623"/>
            <a:ext cx="731600" cy="5248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94898B"/>
              </a:buClr>
              <a:buSzPts val="1200"/>
              <a:buFont typeface="Calibri"/>
              <a:buNone/>
              <a:defRPr sz="800" b="0" i="0" u="none" strike="noStrike" cap="none">
                <a:solidFill>
                  <a:srgbClr val="94898B"/>
                </a:solidFill>
                <a:latin typeface="Calibri"/>
                <a:ea typeface="Calibri"/>
                <a:cs typeface="Calibri"/>
                <a:sym typeface="Calibri"/>
              </a:defRPr>
            </a:lvl1pPr>
            <a:lvl2pPr marL="0" marR="0" lvl="1" indent="0" algn="r">
              <a:lnSpc>
                <a:spcPct val="100000"/>
              </a:lnSpc>
              <a:spcBef>
                <a:spcPts val="0"/>
              </a:spcBef>
              <a:spcAft>
                <a:spcPts val="0"/>
              </a:spcAft>
              <a:buClr>
                <a:srgbClr val="94898B"/>
              </a:buClr>
              <a:buSzPts val="1200"/>
              <a:buFont typeface="Calibri"/>
              <a:buNone/>
              <a:defRPr sz="800" b="0" i="0" u="none" strike="noStrike" cap="none">
                <a:solidFill>
                  <a:srgbClr val="94898B"/>
                </a:solidFill>
                <a:latin typeface="Calibri"/>
                <a:ea typeface="Calibri"/>
                <a:cs typeface="Calibri"/>
                <a:sym typeface="Calibri"/>
              </a:defRPr>
            </a:lvl2pPr>
            <a:lvl3pPr marL="0" marR="0" lvl="2" indent="0" algn="r">
              <a:lnSpc>
                <a:spcPct val="100000"/>
              </a:lnSpc>
              <a:spcBef>
                <a:spcPts val="0"/>
              </a:spcBef>
              <a:spcAft>
                <a:spcPts val="0"/>
              </a:spcAft>
              <a:buClr>
                <a:srgbClr val="94898B"/>
              </a:buClr>
              <a:buSzPts val="1200"/>
              <a:buFont typeface="Calibri"/>
              <a:buNone/>
              <a:defRPr sz="800" b="0" i="0" u="none" strike="noStrike" cap="none">
                <a:solidFill>
                  <a:srgbClr val="94898B"/>
                </a:solidFill>
                <a:latin typeface="Calibri"/>
                <a:ea typeface="Calibri"/>
                <a:cs typeface="Calibri"/>
                <a:sym typeface="Calibri"/>
              </a:defRPr>
            </a:lvl3pPr>
            <a:lvl4pPr marL="0" marR="0" lvl="3" indent="0" algn="r">
              <a:lnSpc>
                <a:spcPct val="100000"/>
              </a:lnSpc>
              <a:spcBef>
                <a:spcPts val="0"/>
              </a:spcBef>
              <a:spcAft>
                <a:spcPts val="0"/>
              </a:spcAft>
              <a:buClr>
                <a:srgbClr val="94898B"/>
              </a:buClr>
              <a:buSzPts val="1200"/>
              <a:buFont typeface="Calibri"/>
              <a:buNone/>
              <a:defRPr sz="800" b="0" i="0" u="none" strike="noStrike" cap="none">
                <a:solidFill>
                  <a:srgbClr val="94898B"/>
                </a:solidFill>
                <a:latin typeface="Calibri"/>
                <a:ea typeface="Calibri"/>
                <a:cs typeface="Calibri"/>
                <a:sym typeface="Calibri"/>
              </a:defRPr>
            </a:lvl4pPr>
            <a:lvl5pPr marL="0" marR="0" lvl="4" indent="0" algn="r">
              <a:lnSpc>
                <a:spcPct val="100000"/>
              </a:lnSpc>
              <a:spcBef>
                <a:spcPts val="0"/>
              </a:spcBef>
              <a:spcAft>
                <a:spcPts val="0"/>
              </a:spcAft>
              <a:buClr>
                <a:srgbClr val="94898B"/>
              </a:buClr>
              <a:buSzPts val="1200"/>
              <a:buFont typeface="Calibri"/>
              <a:buNone/>
              <a:defRPr sz="800" b="0" i="0" u="none" strike="noStrike" cap="none">
                <a:solidFill>
                  <a:srgbClr val="94898B"/>
                </a:solidFill>
                <a:latin typeface="Calibri"/>
                <a:ea typeface="Calibri"/>
                <a:cs typeface="Calibri"/>
                <a:sym typeface="Calibri"/>
              </a:defRPr>
            </a:lvl5pPr>
            <a:lvl6pPr marL="0" marR="0" lvl="5" indent="0" algn="r">
              <a:lnSpc>
                <a:spcPct val="100000"/>
              </a:lnSpc>
              <a:spcBef>
                <a:spcPts val="0"/>
              </a:spcBef>
              <a:spcAft>
                <a:spcPts val="0"/>
              </a:spcAft>
              <a:buClr>
                <a:srgbClr val="94898B"/>
              </a:buClr>
              <a:buSzPts val="1200"/>
              <a:buFont typeface="Calibri"/>
              <a:buNone/>
              <a:defRPr sz="800" b="0" i="0" u="none" strike="noStrike" cap="none">
                <a:solidFill>
                  <a:srgbClr val="94898B"/>
                </a:solidFill>
                <a:latin typeface="Calibri"/>
                <a:ea typeface="Calibri"/>
                <a:cs typeface="Calibri"/>
                <a:sym typeface="Calibri"/>
              </a:defRPr>
            </a:lvl6pPr>
            <a:lvl7pPr marL="0" marR="0" lvl="6" indent="0" algn="r">
              <a:lnSpc>
                <a:spcPct val="100000"/>
              </a:lnSpc>
              <a:spcBef>
                <a:spcPts val="0"/>
              </a:spcBef>
              <a:spcAft>
                <a:spcPts val="0"/>
              </a:spcAft>
              <a:buClr>
                <a:srgbClr val="94898B"/>
              </a:buClr>
              <a:buSzPts val="1200"/>
              <a:buFont typeface="Calibri"/>
              <a:buNone/>
              <a:defRPr sz="800" b="0" i="0" u="none" strike="noStrike" cap="none">
                <a:solidFill>
                  <a:srgbClr val="94898B"/>
                </a:solidFill>
                <a:latin typeface="Calibri"/>
                <a:ea typeface="Calibri"/>
                <a:cs typeface="Calibri"/>
                <a:sym typeface="Calibri"/>
              </a:defRPr>
            </a:lvl7pPr>
            <a:lvl8pPr marL="0" marR="0" lvl="7" indent="0" algn="r">
              <a:lnSpc>
                <a:spcPct val="100000"/>
              </a:lnSpc>
              <a:spcBef>
                <a:spcPts val="0"/>
              </a:spcBef>
              <a:spcAft>
                <a:spcPts val="0"/>
              </a:spcAft>
              <a:buClr>
                <a:srgbClr val="94898B"/>
              </a:buClr>
              <a:buSzPts val="1200"/>
              <a:buFont typeface="Calibri"/>
              <a:buNone/>
              <a:defRPr sz="800" b="0" i="0" u="none" strike="noStrike" cap="none">
                <a:solidFill>
                  <a:srgbClr val="94898B"/>
                </a:solidFill>
                <a:latin typeface="Calibri"/>
                <a:ea typeface="Calibri"/>
                <a:cs typeface="Calibri"/>
                <a:sym typeface="Calibri"/>
              </a:defRPr>
            </a:lvl8pPr>
            <a:lvl9pPr marL="0" marR="0" lvl="8" indent="0" algn="r">
              <a:lnSpc>
                <a:spcPct val="100000"/>
              </a:lnSpc>
              <a:spcBef>
                <a:spcPts val="0"/>
              </a:spcBef>
              <a:spcAft>
                <a:spcPts val="0"/>
              </a:spcAft>
              <a:buClr>
                <a:srgbClr val="94898B"/>
              </a:buClr>
              <a:buSzPts val="1200"/>
              <a:buFont typeface="Calibri"/>
              <a:buNone/>
              <a:defRPr sz="800" b="0" i="0" u="none" strike="noStrike" cap="none">
                <a:solidFill>
                  <a:srgbClr val="94898B"/>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932901105"/>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matchingName="Highlight B 1">
  <p:cSld name="Highlight B 1">
    <p:spTree>
      <p:nvGrpSpPr>
        <p:cNvPr id="1" name="Shape 256"/>
        <p:cNvGrpSpPr/>
        <p:nvPr/>
      </p:nvGrpSpPr>
      <p:grpSpPr>
        <a:xfrm>
          <a:off x="0" y="0"/>
          <a:ext cx="0" cy="0"/>
          <a:chOff x="0" y="0"/>
          <a:chExt cx="0" cy="0"/>
        </a:xfrm>
      </p:grpSpPr>
      <p:sp>
        <p:nvSpPr>
          <p:cNvPr id="257" name="Google Shape;257;p37"/>
          <p:cNvSpPr/>
          <p:nvPr/>
        </p:nvSpPr>
        <p:spPr>
          <a:xfrm>
            <a:off x="-16800" y="5644967"/>
            <a:ext cx="12225600" cy="1213200"/>
          </a:xfrm>
          <a:prstGeom prst="rect">
            <a:avLst/>
          </a:prstGeom>
          <a:solidFill>
            <a:srgbClr val="FFC112"/>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chemeClr val="dk1"/>
              </a:buClr>
              <a:buSzPts val="2800"/>
              <a:buFont typeface="Calibri"/>
              <a:buNone/>
            </a:pPr>
            <a:endParaRPr sz="1867" b="0" i="0" u="none" strike="noStrike" cap="none">
              <a:solidFill>
                <a:srgbClr val="490F52"/>
              </a:solidFill>
              <a:latin typeface="Open Sans"/>
              <a:ea typeface="Open Sans"/>
              <a:cs typeface="Open Sans"/>
              <a:sym typeface="Open Sans"/>
            </a:endParaRPr>
          </a:p>
        </p:txBody>
      </p:sp>
      <p:sp>
        <p:nvSpPr>
          <p:cNvPr id="258" name="Google Shape;258;p37"/>
          <p:cNvSpPr txBox="1">
            <a:spLocks noGrp="1"/>
          </p:cNvSpPr>
          <p:nvPr>
            <p:ph type="body" idx="1"/>
          </p:nvPr>
        </p:nvSpPr>
        <p:spPr>
          <a:xfrm>
            <a:off x="2096800" y="5852367"/>
            <a:ext cx="7998400" cy="798400"/>
          </a:xfrm>
          <a:prstGeom prst="rect">
            <a:avLst/>
          </a:prstGeom>
          <a:noFill/>
          <a:ln>
            <a:noFill/>
          </a:ln>
        </p:spPr>
        <p:txBody>
          <a:bodyPr spcFirstLastPara="1" wrap="square" lIns="91425" tIns="91425" rIns="91425" bIns="91425" anchor="ctr" anchorCtr="0">
            <a:normAutofit/>
          </a:bodyPr>
          <a:lstStyle>
            <a:lvl1pPr marL="457200" lvl="0" indent="-228600" algn="ctr">
              <a:lnSpc>
                <a:spcPct val="100000"/>
              </a:lnSpc>
              <a:spcBef>
                <a:spcPts val="0"/>
              </a:spcBef>
              <a:spcAft>
                <a:spcPts val="0"/>
              </a:spcAft>
              <a:buClr>
                <a:schemeClr val="dk1"/>
              </a:buClr>
              <a:buSzPts val="1800"/>
              <a:buFont typeface="Open Sans ExtraBold"/>
              <a:buNone/>
              <a:defRPr sz="2400">
                <a:latin typeface="Open Sans ExtraBold"/>
                <a:ea typeface="Open Sans ExtraBold"/>
                <a:cs typeface="Open Sans ExtraBold"/>
                <a:sym typeface="Open Sans ExtraBold"/>
              </a:defRPr>
            </a:lvl1pPr>
            <a:lvl2pPr marL="914400" lvl="1" indent="-342900" algn="l">
              <a:lnSpc>
                <a:spcPct val="100000"/>
              </a:lnSpc>
              <a:spcBef>
                <a:spcPts val="240"/>
              </a:spcBef>
              <a:spcAft>
                <a:spcPts val="0"/>
              </a:spcAft>
              <a:buClr>
                <a:schemeClr val="dk1"/>
              </a:buClr>
              <a:buSzPts val="1800"/>
              <a:buChar char="–"/>
              <a:defRPr/>
            </a:lvl2pPr>
            <a:lvl3pPr marL="1371600" lvl="2" indent="-342900" algn="l">
              <a:lnSpc>
                <a:spcPct val="100000"/>
              </a:lnSpc>
              <a:spcBef>
                <a:spcPts val="240"/>
              </a:spcBef>
              <a:spcAft>
                <a:spcPts val="0"/>
              </a:spcAft>
              <a:buClr>
                <a:schemeClr val="dk1"/>
              </a:buClr>
              <a:buSzPts val="1800"/>
              <a:buChar char="•"/>
              <a:defRPr/>
            </a:lvl3pPr>
            <a:lvl4pPr marL="1828800" lvl="3" indent="-342900" algn="l">
              <a:lnSpc>
                <a:spcPct val="100000"/>
              </a:lnSpc>
              <a:spcBef>
                <a:spcPts val="240"/>
              </a:spcBef>
              <a:spcAft>
                <a:spcPts val="0"/>
              </a:spcAft>
              <a:buClr>
                <a:schemeClr val="dk1"/>
              </a:buClr>
              <a:buSzPts val="1800"/>
              <a:buChar char="–"/>
              <a:defRPr/>
            </a:lvl4pPr>
            <a:lvl5pPr marL="2286000" lvl="4" indent="-342900" algn="l">
              <a:lnSpc>
                <a:spcPct val="100000"/>
              </a:lnSpc>
              <a:spcBef>
                <a:spcPts val="240"/>
              </a:spcBef>
              <a:spcAft>
                <a:spcPts val="0"/>
              </a:spcAft>
              <a:buClr>
                <a:schemeClr val="dk1"/>
              </a:buClr>
              <a:buSzPts val="1800"/>
              <a:buChar char="»"/>
              <a:defRPr/>
            </a:lvl5pPr>
            <a:lvl6pPr marL="2743200" lvl="5" indent="-342900" algn="l">
              <a:lnSpc>
                <a:spcPct val="100000"/>
              </a:lnSpc>
              <a:spcBef>
                <a:spcPts val="240"/>
              </a:spcBef>
              <a:spcAft>
                <a:spcPts val="0"/>
              </a:spcAft>
              <a:buClr>
                <a:schemeClr val="dk1"/>
              </a:buClr>
              <a:buSzPts val="1800"/>
              <a:buChar char="•"/>
              <a:defRPr/>
            </a:lvl6pPr>
            <a:lvl7pPr marL="3200400" lvl="6" indent="-342900" algn="l">
              <a:lnSpc>
                <a:spcPct val="100000"/>
              </a:lnSpc>
              <a:spcBef>
                <a:spcPts val="240"/>
              </a:spcBef>
              <a:spcAft>
                <a:spcPts val="0"/>
              </a:spcAft>
              <a:buClr>
                <a:schemeClr val="dk1"/>
              </a:buClr>
              <a:buSzPts val="1800"/>
              <a:buChar char="•"/>
              <a:defRPr/>
            </a:lvl7pPr>
            <a:lvl8pPr marL="3657600" lvl="7" indent="-342900" algn="l">
              <a:lnSpc>
                <a:spcPct val="100000"/>
              </a:lnSpc>
              <a:spcBef>
                <a:spcPts val="240"/>
              </a:spcBef>
              <a:spcAft>
                <a:spcPts val="0"/>
              </a:spcAft>
              <a:buClr>
                <a:schemeClr val="dk1"/>
              </a:buClr>
              <a:buSzPts val="1800"/>
              <a:buChar char="•"/>
              <a:defRPr/>
            </a:lvl8pPr>
            <a:lvl9pPr marL="4114800" lvl="8" indent="-342900" algn="l">
              <a:lnSpc>
                <a:spcPct val="100000"/>
              </a:lnSpc>
              <a:spcBef>
                <a:spcPts val="240"/>
              </a:spcBef>
              <a:spcAft>
                <a:spcPts val="0"/>
              </a:spcAft>
              <a:buClr>
                <a:schemeClr val="dk1"/>
              </a:buClr>
              <a:buSzPts val="1800"/>
              <a:buChar char="•"/>
              <a:defRPr/>
            </a:lvl9pPr>
          </a:lstStyle>
          <a:p>
            <a:endParaRPr/>
          </a:p>
        </p:txBody>
      </p:sp>
      <p:sp>
        <p:nvSpPr>
          <p:cNvPr id="259" name="Google Shape;259;p37"/>
          <p:cNvSpPr txBox="1">
            <a:spLocks noGrp="1"/>
          </p:cNvSpPr>
          <p:nvPr>
            <p:ph type="sldNum" idx="12"/>
          </p:nvPr>
        </p:nvSpPr>
        <p:spPr>
          <a:xfrm>
            <a:off x="11296612" y="6217623"/>
            <a:ext cx="731600" cy="5248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94898B"/>
              </a:buClr>
              <a:buSzPts val="1200"/>
              <a:buFont typeface="Calibri"/>
              <a:buNone/>
              <a:defRPr sz="800" b="0" i="0" u="none" strike="noStrike" cap="none">
                <a:solidFill>
                  <a:srgbClr val="94898B"/>
                </a:solidFill>
                <a:latin typeface="Calibri"/>
                <a:ea typeface="Calibri"/>
                <a:cs typeface="Calibri"/>
                <a:sym typeface="Calibri"/>
              </a:defRPr>
            </a:lvl1pPr>
            <a:lvl2pPr marL="0" marR="0" lvl="1" indent="0" algn="r">
              <a:lnSpc>
                <a:spcPct val="100000"/>
              </a:lnSpc>
              <a:spcBef>
                <a:spcPts val="0"/>
              </a:spcBef>
              <a:spcAft>
                <a:spcPts val="0"/>
              </a:spcAft>
              <a:buClr>
                <a:srgbClr val="94898B"/>
              </a:buClr>
              <a:buSzPts val="1200"/>
              <a:buFont typeface="Calibri"/>
              <a:buNone/>
              <a:defRPr sz="800" b="0" i="0" u="none" strike="noStrike" cap="none">
                <a:solidFill>
                  <a:srgbClr val="94898B"/>
                </a:solidFill>
                <a:latin typeface="Calibri"/>
                <a:ea typeface="Calibri"/>
                <a:cs typeface="Calibri"/>
                <a:sym typeface="Calibri"/>
              </a:defRPr>
            </a:lvl2pPr>
            <a:lvl3pPr marL="0" marR="0" lvl="2" indent="0" algn="r">
              <a:lnSpc>
                <a:spcPct val="100000"/>
              </a:lnSpc>
              <a:spcBef>
                <a:spcPts val="0"/>
              </a:spcBef>
              <a:spcAft>
                <a:spcPts val="0"/>
              </a:spcAft>
              <a:buClr>
                <a:srgbClr val="94898B"/>
              </a:buClr>
              <a:buSzPts val="1200"/>
              <a:buFont typeface="Calibri"/>
              <a:buNone/>
              <a:defRPr sz="800" b="0" i="0" u="none" strike="noStrike" cap="none">
                <a:solidFill>
                  <a:srgbClr val="94898B"/>
                </a:solidFill>
                <a:latin typeface="Calibri"/>
                <a:ea typeface="Calibri"/>
                <a:cs typeface="Calibri"/>
                <a:sym typeface="Calibri"/>
              </a:defRPr>
            </a:lvl3pPr>
            <a:lvl4pPr marL="0" marR="0" lvl="3" indent="0" algn="r">
              <a:lnSpc>
                <a:spcPct val="100000"/>
              </a:lnSpc>
              <a:spcBef>
                <a:spcPts val="0"/>
              </a:spcBef>
              <a:spcAft>
                <a:spcPts val="0"/>
              </a:spcAft>
              <a:buClr>
                <a:srgbClr val="94898B"/>
              </a:buClr>
              <a:buSzPts val="1200"/>
              <a:buFont typeface="Calibri"/>
              <a:buNone/>
              <a:defRPr sz="800" b="0" i="0" u="none" strike="noStrike" cap="none">
                <a:solidFill>
                  <a:srgbClr val="94898B"/>
                </a:solidFill>
                <a:latin typeface="Calibri"/>
                <a:ea typeface="Calibri"/>
                <a:cs typeface="Calibri"/>
                <a:sym typeface="Calibri"/>
              </a:defRPr>
            </a:lvl4pPr>
            <a:lvl5pPr marL="0" marR="0" lvl="4" indent="0" algn="r">
              <a:lnSpc>
                <a:spcPct val="100000"/>
              </a:lnSpc>
              <a:spcBef>
                <a:spcPts val="0"/>
              </a:spcBef>
              <a:spcAft>
                <a:spcPts val="0"/>
              </a:spcAft>
              <a:buClr>
                <a:srgbClr val="94898B"/>
              </a:buClr>
              <a:buSzPts val="1200"/>
              <a:buFont typeface="Calibri"/>
              <a:buNone/>
              <a:defRPr sz="800" b="0" i="0" u="none" strike="noStrike" cap="none">
                <a:solidFill>
                  <a:srgbClr val="94898B"/>
                </a:solidFill>
                <a:latin typeface="Calibri"/>
                <a:ea typeface="Calibri"/>
                <a:cs typeface="Calibri"/>
                <a:sym typeface="Calibri"/>
              </a:defRPr>
            </a:lvl5pPr>
            <a:lvl6pPr marL="0" marR="0" lvl="5" indent="0" algn="r">
              <a:lnSpc>
                <a:spcPct val="100000"/>
              </a:lnSpc>
              <a:spcBef>
                <a:spcPts val="0"/>
              </a:spcBef>
              <a:spcAft>
                <a:spcPts val="0"/>
              </a:spcAft>
              <a:buClr>
                <a:srgbClr val="94898B"/>
              </a:buClr>
              <a:buSzPts val="1200"/>
              <a:buFont typeface="Calibri"/>
              <a:buNone/>
              <a:defRPr sz="800" b="0" i="0" u="none" strike="noStrike" cap="none">
                <a:solidFill>
                  <a:srgbClr val="94898B"/>
                </a:solidFill>
                <a:latin typeface="Calibri"/>
                <a:ea typeface="Calibri"/>
                <a:cs typeface="Calibri"/>
                <a:sym typeface="Calibri"/>
              </a:defRPr>
            </a:lvl6pPr>
            <a:lvl7pPr marL="0" marR="0" lvl="6" indent="0" algn="r">
              <a:lnSpc>
                <a:spcPct val="100000"/>
              </a:lnSpc>
              <a:spcBef>
                <a:spcPts val="0"/>
              </a:spcBef>
              <a:spcAft>
                <a:spcPts val="0"/>
              </a:spcAft>
              <a:buClr>
                <a:srgbClr val="94898B"/>
              </a:buClr>
              <a:buSzPts val="1200"/>
              <a:buFont typeface="Calibri"/>
              <a:buNone/>
              <a:defRPr sz="800" b="0" i="0" u="none" strike="noStrike" cap="none">
                <a:solidFill>
                  <a:srgbClr val="94898B"/>
                </a:solidFill>
                <a:latin typeface="Calibri"/>
                <a:ea typeface="Calibri"/>
                <a:cs typeface="Calibri"/>
                <a:sym typeface="Calibri"/>
              </a:defRPr>
            </a:lvl7pPr>
            <a:lvl8pPr marL="0" marR="0" lvl="7" indent="0" algn="r">
              <a:lnSpc>
                <a:spcPct val="100000"/>
              </a:lnSpc>
              <a:spcBef>
                <a:spcPts val="0"/>
              </a:spcBef>
              <a:spcAft>
                <a:spcPts val="0"/>
              </a:spcAft>
              <a:buClr>
                <a:srgbClr val="94898B"/>
              </a:buClr>
              <a:buSzPts val="1200"/>
              <a:buFont typeface="Calibri"/>
              <a:buNone/>
              <a:defRPr sz="800" b="0" i="0" u="none" strike="noStrike" cap="none">
                <a:solidFill>
                  <a:srgbClr val="94898B"/>
                </a:solidFill>
                <a:latin typeface="Calibri"/>
                <a:ea typeface="Calibri"/>
                <a:cs typeface="Calibri"/>
                <a:sym typeface="Calibri"/>
              </a:defRPr>
            </a:lvl8pPr>
            <a:lvl9pPr marL="0" marR="0" lvl="8" indent="0" algn="r">
              <a:lnSpc>
                <a:spcPct val="100000"/>
              </a:lnSpc>
              <a:spcBef>
                <a:spcPts val="0"/>
              </a:spcBef>
              <a:spcAft>
                <a:spcPts val="0"/>
              </a:spcAft>
              <a:buClr>
                <a:srgbClr val="94898B"/>
              </a:buClr>
              <a:buSzPts val="1200"/>
              <a:buFont typeface="Calibri"/>
              <a:buNone/>
              <a:defRPr sz="800" b="0" i="0" u="none" strike="noStrike" cap="none">
                <a:solidFill>
                  <a:srgbClr val="94898B"/>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781303597"/>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266"/>
        <p:cNvGrpSpPr/>
        <p:nvPr/>
      </p:nvGrpSpPr>
      <p:grpSpPr>
        <a:xfrm>
          <a:off x="0" y="0"/>
          <a:ext cx="0" cy="0"/>
          <a:chOff x="0" y="0"/>
          <a:chExt cx="0" cy="0"/>
        </a:xfrm>
      </p:grpSpPr>
      <p:sp>
        <p:nvSpPr>
          <p:cNvPr id="267" name="Google Shape;267;p4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8" name="Google Shape;268;p4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9" name="Google Shape;269;p4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SzPts val="1200"/>
              <a:buNone/>
              <a:defRPr/>
            </a:lvl1pPr>
            <a:lvl2pPr marL="0" lvl="1" indent="0" algn="r">
              <a:lnSpc>
                <a:spcPct val="100000"/>
              </a:lnSpc>
              <a:spcBef>
                <a:spcPts val="0"/>
              </a:spcBef>
              <a:spcAft>
                <a:spcPts val="0"/>
              </a:spcAft>
              <a:buSzPts val="1200"/>
              <a:buNone/>
              <a:defRPr/>
            </a:lvl2pPr>
            <a:lvl3pPr marL="0" lvl="2" indent="0" algn="r">
              <a:lnSpc>
                <a:spcPct val="100000"/>
              </a:lnSpc>
              <a:spcBef>
                <a:spcPts val="0"/>
              </a:spcBef>
              <a:spcAft>
                <a:spcPts val="0"/>
              </a:spcAft>
              <a:buSzPts val="1200"/>
              <a:buNone/>
              <a:defRPr/>
            </a:lvl3pPr>
            <a:lvl4pPr marL="0" lvl="3" indent="0" algn="r">
              <a:lnSpc>
                <a:spcPct val="100000"/>
              </a:lnSpc>
              <a:spcBef>
                <a:spcPts val="0"/>
              </a:spcBef>
              <a:spcAft>
                <a:spcPts val="0"/>
              </a:spcAft>
              <a:buSzPts val="1200"/>
              <a:buNone/>
              <a:defRPr/>
            </a:lvl4pPr>
            <a:lvl5pPr marL="0" lvl="4" indent="0" algn="r">
              <a:lnSpc>
                <a:spcPct val="100000"/>
              </a:lnSpc>
              <a:spcBef>
                <a:spcPts val="0"/>
              </a:spcBef>
              <a:spcAft>
                <a:spcPts val="0"/>
              </a:spcAft>
              <a:buSzPts val="1200"/>
              <a:buNone/>
              <a:defRPr/>
            </a:lvl5pPr>
            <a:lvl6pPr marL="0" lvl="5" indent="0" algn="r">
              <a:lnSpc>
                <a:spcPct val="100000"/>
              </a:lnSpc>
              <a:spcBef>
                <a:spcPts val="0"/>
              </a:spcBef>
              <a:spcAft>
                <a:spcPts val="0"/>
              </a:spcAft>
              <a:buSzPts val="1200"/>
              <a:buNone/>
              <a:defRPr/>
            </a:lvl6pPr>
            <a:lvl7pPr marL="0" lvl="6" indent="0" algn="r">
              <a:lnSpc>
                <a:spcPct val="100000"/>
              </a:lnSpc>
              <a:spcBef>
                <a:spcPts val="0"/>
              </a:spcBef>
              <a:spcAft>
                <a:spcPts val="0"/>
              </a:spcAft>
              <a:buSzPts val="1200"/>
              <a:buNone/>
              <a:defRPr/>
            </a:lvl7pPr>
            <a:lvl8pPr marL="0" lvl="7" indent="0" algn="r">
              <a:lnSpc>
                <a:spcPct val="100000"/>
              </a:lnSpc>
              <a:spcBef>
                <a:spcPts val="0"/>
              </a:spcBef>
              <a:spcAft>
                <a:spcPts val="0"/>
              </a:spcAft>
              <a:buSzPts val="1200"/>
              <a:buNone/>
              <a:defRPr/>
            </a:lvl8pPr>
            <a:lvl9pPr marL="0" lvl="8" indent="0" algn="r">
              <a:lnSpc>
                <a:spcPct val="100000"/>
              </a:lnSpc>
              <a:spcBef>
                <a:spcPts val="0"/>
              </a:spcBef>
              <a:spcAft>
                <a:spcPts val="0"/>
              </a:spcAft>
              <a:buSzPts val="1200"/>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445013491"/>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270"/>
        <p:cNvGrpSpPr/>
        <p:nvPr/>
      </p:nvGrpSpPr>
      <p:grpSpPr>
        <a:xfrm>
          <a:off x="0" y="0"/>
          <a:ext cx="0" cy="0"/>
          <a:chOff x="0" y="0"/>
          <a:chExt cx="0" cy="0"/>
        </a:xfrm>
      </p:grpSpPr>
      <p:sp>
        <p:nvSpPr>
          <p:cNvPr id="271" name="Google Shape;271;p54"/>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Play"/>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72" name="Google Shape;272;p54"/>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273" name="Google Shape;273;p5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74" name="Google Shape;274;p5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75" name="Google Shape;275;p5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SzPts val="1200"/>
              <a:buNone/>
              <a:defRPr/>
            </a:lvl1pPr>
            <a:lvl2pPr marL="0" lvl="1" indent="0" algn="r">
              <a:lnSpc>
                <a:spcPct val="100000"/>
              </a:lnSpc>
              <a:spcBef>
                <a:spcPts val="0"/>
              </a:spcBef>
              <a:spcAft>
                <a:spcPts val="0"/>
              </a:spcAft>
              <a:buSzPts val="1200"/>
              <a:buNone/>
              <a:defRPr/>
            </a:lvl2pPr>
            <a:lvl3pPr marL="0" lvl="2" indent="0" algn="r">
              <a:lnSpc>
                <a:spcPct val="100000"/>
              </a:lnSpc>
              <a:spcBef>
                <a:spcPts val="0"/>
              </a:spcBef>
              <a:spcAft>
                <a:spcPts val="0"/>
              </a:spcAft>
              <a:buSzPts val="1200"/>
              <a:buNone/>
              <a:defRPr/>
            </a:lvl3pPr>
            <a:lvl4pPr marL="0" lvl="3" indent="0" algn="r">
              <a:lnSpc>
                <a:spcPct val="100000"/>
              </a:lnSpc>
              <a:spcBef>
                <a:spcPts val="0"/>
              </a:spcBef>
              <a:spcAft>
                <a:spcPts val="0"/>
              </a:spcAft>
              <a:buSzPts val="1200"/>
              <a:buNone/>
              <a:defRPr/>
            </a:lvl4pPr>
            <a:lvl5pPr marL="0" lvl="4" indent="0" algn="r">
              <a:lnSpc>
                <a:spcPct val="100000"/>
              </a:lnSpc>
              <a:spcBef>
                <a:spcPts val="0"/>
              </a:spcBef>
              <a:spcAft>
                <a:spcPts val="0"/>
              </a:spcAft>
              <a:buSzPts val="1200"/>
              <a:buNone/>
              <a:defRPr/>
            </a:lvl5pPr>
            <a:lvl6pPr marL="0" lvl="5" indent="0" algn="r">
              <a:lnSpc>
                <a:spcPct val="100000"/>
              </a:lnSpc>
              <a:spcBef>
                <a:spcPts val="0"/>
              </a:spcBef>
              <a:spcAft>
                <a:spcPts val="0"/>
              </a:spcAft>
              <a:buSzPts val="1200"/>
              <a:buNone/>
              <a:defRPr/>
            </a:lvl6pPr>
            <a:lvl7pPr marL="0" lvl="6" indent="0" algn="r">
              <a:lnSpc>
                <a:spcPct val="100000"/>
              </a:lnSpc>
              <a:spcBef>
                <a:spcPts val="0"/>
              </a:spcBef>
              <a:spcAft>
                <a:spcPts val="0"/>
              </a:spcAft>
              <a:buSzPts val="1200"/>
              <a:buNone/>
              <a:defRPr/>
            </a:lvl7pPr>
            <a:lvl8pPr marL="0" lvl="7" indent="0" algn="r">
              <a:lnSpc>
                <a:spcPct val="100000"/>
              </a:lnSpc>
              <a:spcBef>
                <a:spcPts val="0"/>
              </a:spcBef>
              <a:spcAft>
                <a:spcPts val="0"/>
              </a:spcAft>
              <a:buSzPts val="1200"/>
              <a:buNone/>
              <a:defRPr/>
            </a:lvl8pPr>
            <a:lvl9pPr marL="0" lvl="8" indent="0" algn="r">
              <a:lnSpc>
                <a:spcPct val="100000"/>
              </a:lnSpc>
              <a:spcBef>
                <a:spcPts val="0"/>
              </a:spcBef>
              <a:spcAft>
                <a:spcPts val="0"/>
              </a:spcAft>
              <a:buSzPts val="1200"/>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037772083"/>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276"/>
        <p:cNvGrpSpPr/>
        <p:nvPr/>
      </p:nvGrpSpPr>
      <p:grpSpPr>
        <a:xfrm>
          <a:off x="0" y="0"/>
          <a:ext cx="0" cy="0"/>
          <a:chOff x="0" y="0"/>
          <a:chExt cx="0" cy="0"/>
        </a:xfrm>
      </p:grpSpPr>
      <p:sp>
        <p:nvSpPr>
          <p:cNvPr id="277" name="Google Shape;277;p5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78" name="Google Shape;278;p55"/>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79" name="Google Shape;279;p5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80" name="Google Shape;280;p5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81" name="Google Shape;281;p5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SzPts val="1200"/>
              <a:buNone/>
              <a:defRPr/>
            </a:lvl1pPr>
            <a:lvl2pPr marL="0" lvl="1" indent="0" algn="r">
              <a:lnSpc>
                <a:spcPct val="100000"/>
              </a:lnSpc>
              <a:spcBef>
                <a:spcPts val="0"/>
              </a:spcBef>
              <a:spcAft>
                <a:spcPts val="0"/>
              </a:spcAft>
              <a:buSzPts val="1200"/>
              <a:buNone/>
              <a:defRPr/>
            </a:lvl2pPr>
            <a:lvl3pPr marL="0" lvl="2" indent="0" algn="r">
              <a:lnSpc>
                <a:spcPct val="100000"/>
              </a:lnSpc>
              <a:spcBef>
                <a:spcPts val="0"/>
              </a:spcBef>
              <a:spcAft>
                <a:spcPts val="0"/>
              </a:spcAft>
              <a:buSzPts val="1200"/>
              <a:buNone/>
              <a:defRPr/>
            </a:lvl3pPr>
            <a:lvl4pPr marL="0" lvl="3" indent="0" algn="r">
              <a:lnSpc>
                <a:spcPct val="100000"/>
              </a:lnSpc>
              <a:spcBef>
                <a:spcPts val="0"/>
              </a:spcBef>
              <a:spcAft>
                <a:spcPts val="0"/>
              </a:spcAft>
              <a:buSzPts val="1200"/>
              <a:buNone/>
              <a:defRPr/>
            </a:lvl4pPr>
            <a:lvl5pPr marL="0" lvl="4" indent="0" algn="r">
              <a:lnSpc>
                <a:spcPct val="100000"/>
              </a:lnSpc>
              <a:spcBef>
                <a:spcPts val="0"/>
              </a:spcBef>
              <a:spcAft>
                <a:spcPts val="0"/>
              </a:spcAft>
              <a:buSzPts val="1200"/>
              <a:buNone/>
              <a:defRPr/>
            </a:lvl5pPr>
            <a:lvl6pPr marL="0" lvl="5" indent="0" algn="r">
              <a:lnSpc>
                <a:spcPct val="100000"/>
              </a:lnSpc>
              <a:spcBef>
                <a:spcPts val="0"/>
              </a:spcBef>
              <a:spcAft>
                <a:spcPts val="0"/>
              </a:spcAft>
              <a:buSzPts val="1200"/>
              <a:buNone/>
              <a:defRPr/>
            </a:lvl6pPr>
            <a:lvl7pPr marL="0" lvl="6" indent="0" algn="r">
              <a:lnSpc>
                <a:spcPct val="100000"/>
              </a:lnSpc>
              <a:spcBef>
                <a:spcPts val="0"/>
              </a:spcBef>
              <a:spcAft>
                <a:spcPts val="0"/>
              </a:spcAft>
              <a:buSzPts val="1200"/>
              <a:buNone/>
              <a:defRPr/>
            </a:lvl7pPr>
            <a:lvl8pPr marL="0" lvl="7" indent="0" algn="r">
              <a:lnSpc>
                <a:spcPct val="100000"/>
              </a:lnSpc>
              <a:spcBef>
                <a:spcPts val="0"/>
              </a:spcBef>
              <a:spcAft>
                <a:spcPts val="0"/>
              </a:spcAft>
              <a:buSzPts val="1200"/>
              <a:buNone/>
              <a:defRPr/>
            </a:lvl8pPr>
            <a:lvl9pPr marL="0" lvl="8" indent="0" algn="r">
              <a:lnSpc>
                <a:spcPct val="100000"/>
              </a:lnSpc>
              <a:spcBef>
                <a:spcPts val="0"/>
              </a:spcBef>
              <a:spcAft>
                <a:spcPts val="0"/>
              </a:spcAft>
              <a:buSzPts val="1200"/>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458250997"/>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282"/>
        <p:cNvGrpSpPr/>
        <p:nvPr/>
      </p:nvGrpSpPr>
      <p:grpSpPr>
        <a:xfrm>
          <a:off x="0" y="0"/>
          <a:ext cx="0" cy="0"/>
          <a:chOff x="0" y="0"/>
          <a:chExt cx="0" cy="0"/>
        </a:xfrm>
      </p:grpSpPr>
      <p:sp>
        <p:nvSpPr>
          <p:cNvPr id="283" name="Google Shape;283;p56"/>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Play"/>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84" name="Google Shape;284;p56"/>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757575"/>
              </a:buClr>
              <a:buSzPts val="2400"/>
              <a:buNone/>
              <a:defRPr sz="2400">
                <a:solidFill>
                  <a:srgbClr val="757575"/>
                </a:solidFill>
              </a:defRPr>
            </a:lvl1pPr>
            <a:lvl2pPr marL="914400" lvl="1" indent="-228600" algn="l">
              <a:lnSpc>
                <a:spcPct val="90000"/>
              </a:lnSpc>
              <a:spcBef>
                <a:spcPts val="500"/>
              </a:spcBef>
              <a:spcAft>
                <a:spcPts val="0"/>
              </a:spcAft>
              <a:buClr>
                <a:srgbClr val="757575"/>
              </a:buClr>
              <a:buSzPts val="2000"/>
              <a:buNone/>
              <a:defRPr sz="2000">
                <a:solidFill>
                  <a:srgbClr val="757575"/>
                </a:solidFill>
              </a:defRPr>
            </a:lvl2pPr>
            <a:lvl3pPr marL="1371600" lvl="2" indent="-228600" algn="l">
              <a:lnSpc>
                <a:spcPct val="90000"/>
              </a:lnSpc>
              <a:spcBef>
                <a:spcPts val="500"/>
              </a:spcBef>
              <a:spcAft>
                <a:spcPts val="0"/>
              </a:spcAft>
              <a:buClr>
                <a:srgbClr val="757575"/>
              </a:buClr>
              <a:buSzPts val="1800"/>
              <a:buNone/>
              <a:defRPr sz="1800">
                <a:solidFill>
                  <a:srgbClr val="757575"/>
                </a:solidFill>
              </a:defRPr>
            </a:lvl3pPr>
            <a:lvl4pPr marL="1828800" lvl="3" indent="-228600" algn="l">
              <a:lnSpc>
                <a:spcPct val="90000"/>
              </a:lnSpc>
              <a:spcBef>
                <a:spcPts val="500"/>
              </a:spcBef>
              <a:spcAft>
                <a:spcPts val="0"/>
              </a:spcAft>
              <a:buClr>
                <a:srgbClr val="757575"/>
              </a:buClr>
              <a:buSzPts val="1600"/>
              <a:buNone/>
              <a:defRPr sz="1600">
                <a:solidFill>
                  <a:srgbClr val="757575"/>
                </a:solidFill>
              </a:defRPr>
            </a:lvl4pPr>
            <a:lvl5pPr marL="2286000" lvl="4" indent="-228600" algn="l">
              <a:lnSpc>
                <a:spcPct val="90000"/>
              </a:lnSpc>
              <a:spcBef>
                <a:spcPts val="500"/>
              </a:spcBef>
              <a:spcAft>
                <a:spcPts val="0"/>
              </a:spcAft>
              <a:buClr>
                <a:srgbClr val="757575"/>
              </a:buClr>
              <a:buSzPts val="1600"/>
              <a:buNone/>
              <a:defRPr sz="1600">
                <a:solidFill>
                  <a:srgbClr val="757575"/>
                </a:solidFill>
              </a:defRPr>
            </a:lvl5pPr>
            <a:lvl6pPr marL="2743200" lvl="5" indent="-228600" algn="l">
              <a:lnSpc>
                <a:spcPct val="90000"/>
              </a:lnSpc>
              <a:spcBef>
                <a:spcPts val="500"/>
              </a:spcBef>
              <a:spcAft>
                <a:spcPts val="0"/>
              </a:spcAft>
              <a:buClr>
                <a:srgbClr val="757575"/>
              </a:buClr>
              <a:buSzPts val="1600"/>
              <a:buNone/>
              <a:defRPr sz="1600">
                <a:solidFill>
                  <a:srgbClr val="757575"/>
                </a:solidFill>
              </a:defRPr>
            </a:lvl6pPr>
            <a:lvl7pPr marL="3200400" lvl="6" indent="-228600" algn="l">
              <a:lnSpc>
                <a:spcPct val="90000"/>
              </a:lnSpc>
              <a:spcBef>
                <a:spcPts val="500"/>
              </a:spcBef>
              <a:spcAft>
                <a:spcPts val="0"/>
              </a:spcAft>
              <a:buClr>
                <a:srgbClr val="757575"/>
              </a:buClr>
              <a:buSzPts val="1600"/>
              <a:buNone/>
              <a:defRPr sz="1600">
                <a:solidFill>
                  <a:srgbClr val="757575"/>
                </a:solidFill>
              </a:defRPr>
            </a:lvl7pPr>
            <a:lvl8pPr marL="3657600" lvl="7" indent="-228600" algn="l">
              <a:lnSpc>
                <a:spcPct val="90000"/>
              </a:lnSpc>
              <a:spcBef>
                <a:spcPts val="500"/>
              </a:spcBef>
              <a:spcAft>
                <a:spcPts val="0"/>
              </a:spcAft>
              <a:buClr>
                <a:srgbClr val="757575"/>
              </a:buClr>
              <a:buSzPts val="1600"/>
              <a:buNone/>
              <a:defRPr sz="1600">
                <a:solidFill>
                  <a:srgbClr val="757575"/>
                </a:solidFill>
              </a:defRPr>
            </a:lvl8pPr>
            <a:lvl9pPr marL="4114800" lvl="8" indent="-228600" algn="l">
              <a:lnSpc>
                <a:spcPct val="90000"/>
              </a:lnSpc>
              <a:spcBef>
                <a:spcPts val="500"/>
              </a:spcBef>
              <a:spcAft>
                <a:spcPts val="0"/>
              </a:spcAft>
              <a:buClr>
                <a:srgbClr val="757575"/>
              </a:buClr>
              <a:buSzPts val="1600"/>
              <a:buNone/>
              <a:defRPr sz="1600">
                <a:solidFill>
                  <a:srgbClr val="757575"/>
                </a:solidFill>
              </a:defRPr>
            </a:lvl9pPr>
          </a:lstStyle>
          <a:p>
            <a:endParaRPr/>
          </a:p>
        </p:txBody>
      </p:sp>
      <p:sp>
        <p:nvSpPr>
          <p:cNvPr id="285" name="Google Shape;285;p5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86" name="Google Shape;286;p5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87" name="Google Shape;287;p5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SzPts val="1200"/>
              <a:buNone/>
              <a:defRPr/>
            </a:lvl1pPr>
            <a:lvl2pPr marL="0" lvl="1" indent="0" algn="r">
              <a:lnSpc>
                <a:spcPct val="100000"/>
              </a:lnSpc>
              <a:spcBef>
                <a:spcPts val="0"/>
              </a:spcBef>
              <a:spcAft>
                <a:spcPts val="0"/>
              </a:spcAft>
              <a:buSzPts val="1200"/>
              <a:buNone/>
              <a:defRPr/>
            </a:lvl2pPr>
            <a:lvl3pPr marL="0" lvl="2" indent="0" algn="r">
              <a:lnSpc>
                <a:spcPct val="100000"/>
              </a:lnSpc>
              <a:spcBef>
                <a:spcPts val="0"/>
              </a:spcBef>
              <a:spcAft>
                <a:spcPts val="0"/>
              </a:spcAft>
              <a:buSzPts val="1200"/>
              <a:buNone/>
              <a:defRPr/>
            </a:lvl3pPr>
            <a:lvl4pPr marL="0" lvl="3" indent="0" algn="r">
              <a:lnSpc>
                <a:spcPct val="100000"/>
              </a:lnSpc>
              <a:spcBef>
                <a:spcPts val="0"/>
              </a:spcBef>
              <a:spcAft>
                <a:spcPts val="0"/>
              </a:spcAft>
              <a:buSzPts val="1200"/>
              <a:buNone/>
              <a:defRPr/>
            </a:lvl4pPr>
            <a:lvl5pPr marL="0" lvl="4" indent="0" algn="r">
              <a:lnSpc>
                <a:spcPct val="100000"/>
              </a:lnSpc>
              <a:spcBef>
                <a:spcPts val="0"/>
              </a:spcBef>
              <a:spcAft>
                <a:spcPts val="0"/>
              </a:spcAft>
              <a:buSzPts val="1200"/>
              <a:buNone/>
              <a:defRPr/>
            </a:lvl5pPr>
            <a:lvl6pPr marL="0" lvl="5" indent="0" algn="r">
              <a:lnSpc>
                <a:spcPct val="100000"/>
              </a:lnSpc>
              <a:spcBef>
                <a:spcPts val="0"/>
              </a:spcBef>
              <a:spcAft>
                <a:spcPts val="0"/>
              </a:spcAft>
              <a:buSzPts val="1200"/>
              <a:buNone/>
              <a:defRPr/>
            </a:lvl6pPr>
            <a:lvl7pPr marL="0" lvl="6" indent="0" algn="r">
              <a:lnSpc>
                <a:spcPct val="100000"/>
              </a:lnSpc>
              <a:spcBef>
                <a:spcPts val="0"/>
              </a:spcBef>
              <a:spcAft>
                <a:spcPts val="0"/>
              </a:spcAft>
              <a:buSzPts val="1200"/>
              <a:buNone/>
              <a:defRPr/>
            </a:lvl7pPr>
            <a:lvl8pPr marL="0" lvl="7" indent="0" algn="r">
              <a:lnSpc>
                <a:spcPct val="100000"/>
              </a:lnSpc>
              <a:spcBef>
                <a:spcPts val="0"/>
              </a:spcBef>
              <a:spcAft>
                <a:spcPts val="0"/>
              </a:spcAft>
              <a:buSzPts val="1200"/>
              <a:buNone/>
              <a:defRPr/>
            </a:lvl8pPr>
            <a:lvl9pPr marL="0" lvl="8" indent="0" algn="r">
              <a:lnSpc>
                <a:spcPct val="100000"/>
              </a:lnSpc>
              <a:spcBef>
                <a:spcPts val="0"/>
              </a:spcBef>
              <a:spcAft>
                <a:spcPts val="0"/>
              </a:spcAft>
              <a:buSzPts val="1200"/>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79569913"/>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matchingName="Two Content" type="twoObj">
  <p:cSld name="Two Content">
    <p:spTree>
      <p:nvGrpSpPr>
        <p:cNvPr id="1" name="Shape 288"/>
        <p:cNvGrpSpPr/>
        <p:nvPr/>
      </p:nvGrpSpPr>
      <p:grpSpPr>
        <a:xfrm>
          <a:off x="0" y="0"/>
          <a:ext cx="0" cy="0"/>
          <a:chOff x="0" y="0"/>
          <a:chExt cx="0" cy="0"/>
        </a:xfrm>
      </p:grpSpPr>
      <p:sp>
        <p:nvSpPr>
          <p:cNvPr id="289" name="Google Shape;289;p5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90" name="Google Shape;290;p57"/>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91" name="Google Shape;291;p57"/>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92" name="Google Shape;292;p5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93" name="Google Shape;293;p5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94" name="Google Shape;294;p5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SzPts val="1200"/>
              <a:buNone/>
              <a:defRPr/>
            </a:lvl1pPr>
            <a:lvl2pPr marL="0" lvl="1" indent="0" algn="r">
              <a:lnSpc>
                <a:spcPct val="100000"/>
              </a:lnSpc>
              <a:spcBef>
                <a:spcPts val="0"/>
              </a:spcBef>
              <a:spcAft>
                <a:spcPts val="0"/>
              </a:spcAft>
              <a:buSzPts val="1200"/>
              <a:buNone/>
              <a:defRPr/>
            </a:lvl2pPr>
            <a:lvl3pPr marL="0" lvl="2" indent="0" algn="r">
              <a:lnSpc>
                <a:spcPct val="100000"/>
              </a:lnSpc>
              <a:spcBef>
                <a:spcPts val="0"/>
              </a:spcBef>
              <a:spcAft>
                <a:spcPts val="0"/>
              </a:spcAft>
              <a:buSzPts val="1200"/>
              <a:buNone/>
              <a:defRPr/>
            </a:lvl3pPr>
            <a:lvl4pPr marL="0" lvl="3" indent="0" algn="r">
              <a:lnSpc>
                <a:spcPct val="100000"/>
              </a:lnSpc>
              <a:spcBef>
                <a:spcPts val="0"/>
              </a:spcBef>
              <a:spcAft>
                <a:spcPts val="0"/>
              </a:spcAft>
              <a:buSzPts val="1200"/>
              <a:buNone/>
              <a:defRPr/>
            </a:lvl4pPr>
            <a:lvl5pPr marL="0" lvl="4" indent="0" algn="r">
              <a:lnSpc>
                <a:spcPct val="100000"/>
              </a:lnSpc>
              <a:spcBef>
                <a:spcPts val="0"/>
              </a:spcBef>
              <a:spcAft>
                <a:spcPts val="0"/>
              </a:spcAft>
              <a:buSzPts val="1200"/>
              <a:buNone/>
              <a:defRPr/>
            </a:lvl5pPr>
            <a:lvl6pPr marL="0" lvl="5" indent="0" algn="r">
              <a:lnSpc>
                <a:spcPct val="100000"/>
              </a:lnSpc>
              <a:spcBef>
                <a:spcPts val="0"/>
              </a:spcBef>
              <a:spcAft>
                <a:spcPts val="0"/>
              </a:spcAft>
              <a:buSzPts val="1200"/>
              <a:buNone/>
              <a:defRPr/>
            </a:lvl6pPr>
            <a:lvl7pPr marL="0" lvl="6" indent="0" algn="r">
              <a:lnSpc>
                <a:spcPct val="100000"/>
              </a:lnSpc>
              <a:spcBef>
                <a:spcPts val="0"/>
              </a:spcBef>
              <a:spcAft>
                <a:spcPts val="0"/>
              </a:spcAft>
              <a:buSzPts val="1200"/>
              <a:buNone/>
              <a:defRPr/>
            </a:lvl7pPr>
            <a:lvl8pPr marL="0" lvl="7" indent="0" algn="r">
              <a:lnSpc>
                <a:spcPct val="100000"/>
              </a:lnSpc>
              <a:spcBef>
                <a:spcPts val="0"/>
              </a:spcBef>
              <a:spcAft>
                <a:spcPts val="0"/>
              </a:spcAft>
              <a:buSzPts val="1200"/>
              <a:buNone/>
              <a:defRPr/>
            </a:lvl8pPr>
            <a:lvl9pPr marL="0" lvl="8" indent="0" algn="r">
              <a:lnSpc>
                <a:spcPct val="100000"/>
              </a:lnSpc>
              <a:spcBef>
                <a:spcPts val="0"/>
              </a:spcBef>
              <a:spcAft>
                <a:spcPts val="0"/>
              </a:spcAft>
              <a:buSzPts val="1200"/>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420522540"/>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matchingName="Comparison" type="twoTxTwoObj">
  <p:cSld name="Comparison">
    <p:spTree>
      <p:nvGrpSpPr>
        <p:cNvPr id="1" name="Shape 295"/>
        <p:cNvGrpSpPr/>
        <p:nvPr/>
      </p:nvGrpSpPr>
      <p:grpSpPr>
        <a:xfrm>
          <a:off x="0" y="0"/>
          <a:ext cx="0" cy="0"/>
          <a:chOff x="0" y="0"/>
          <a:chExt cx="0" cy="0"/>
        </a:xfrm>
      </p:grpSpPr>
      <p:sp>
        <p:nvSpPr>
          <p:cNvPr id="296" name="Google Shape;296;p58"/>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97" name="Google Shape;297;p58"/>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98" name="Google Shape;298;p58"/>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99" name="Google Shape;299;p58"/>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00" name="Google Shape;300;p58"/>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01" name="Google Shape;301;p5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02" name="Google Shape;302;p5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03" name="Google Shape;303;p5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SzPts val="1200"/>
              <a:buNone/>
              <a:defRPr/>
            </a:lvl1pPr>
            <a:lvl2pPr marL="0" lvl="1" indent="0" algn="r">
              <a:lnSpc>
                <a:spcPct val="100000"/>
              </a:lnSpc>
              <a:spcBef>
                <a:spcPts val="0"/>
              </a:spcBef>
              <a:spcAft>
                <a:spcPts val="0"/>
              </a:spcAft>
              <a:buSzPts val="1200"/>
              <a:buNone/>
              <a:defRPr/>
            </a:lvl2pPr>
            <a:lvl3pPr marL="0" lvl="2" indent="0" algn="r">
              <a:lnSpc>
                <a:spcPct val="100000"/>
              </a:lnSpc>
              <a:spcBef>
                <a:spcPts val="0"/>
              </a:spcBef>
              <a:spcAft>
                <a:spcPts val="0"/>
              </a:spcAft>
              <a:buSzPts val="1200"/>
              <a:buNone/>
              <a:defRPr/>
            </a:lvl3pPr>
            <a:lvl4pPr marL="0" lvl="3" indent="0" algn="r">
              <a:lnSpc>
                <a:spcPct val="100000"/>
              </a:lnSpc>
              <a:spcBef>
                <a:spcPts val="0"/>
              </a:spcBef>
              <a:spcAft>
                <a:spcPts val="0"/>
              </a:spcAft>
              <a:buSzPts val="1200"/>
              <a:buNone/>
              <a:defRPr/>
            </a:lvl4pPr>
            <a:lvl5pPr marL="0" lvl="4" indent="0" algn="r">
              <a:lnSpc>
                <a:spcPct val="100000"/>
              </a:lnSpc>
              <a:spcBef>
                <a:spcPts val="0"/>
              </a:spcBef>
              <a:spcAft>
                <a:spcPts val="0"/>
              </a:spcAft>
              <a:buSzPts val="1200"/>
              <a:buNone/>
              <a:defRPr/>
            </a:lvl5pPr>
            <a:lvl6pPr marL="0" lvl="5" indent="0" algn="r">
              <a:lnSpc>
                <a:spcPct val="100000"/>
              </a:lnSpc>
              <a:spcBef>
                <a:spcPts val="0"/>
              </a:spcBef>
              <a:spcAft>
                <a:spcPts val="0"/>
              </a:spcAft>
              <a:buSzPts val="1200"/>
              <a:buNone/>
              <a:defRPr/>
            </a:lvl6pPr>
            <a:lvl7pPr marL="0" lvl="6" indent="0" algn="r">
              <a:lnSpc>
                <a:spcPct val="100000"/>
              </a:lnSpc>
              <a:spcBef>
                <a:spcPts val="0"/>
              </a:spcBef>
              <a:spcAft>
                <a:spcPts val="0"/>
              </a:spcAft>
              <a:buSzPts val="1200"/>
              <a:buNone/>
              <a:defRPr/>
            </a:lvl7pPr>
            <a:lvl8pPr marL="0" lvl="7" indent="0" algn="r">
              <a:lnSpc>
                <a:spcPct val="100000"/>
              </a:lnSpc>
              <a:spcBef>
                <a:spcPts val="0"/>
              </a:spcBef>
              <a:spcAft>
                <a:spcPts val="0"/>
              </a:spcAft>
              <a:buSzPts val="1200"/>
              <a:buNone/>
              <a:defRPr/>
            </a:lvl8pPr>
            <a:lvl9pPr marL="0" lvl="8" indent="0" algn="r">
              <a:lnSpc>
                <a:spcPct val="100000"/>
              </a:lnSpc>
              <a:spcBef>
                <a:spcPts val="0"/>
              </a:spcBef>
              <a:spcAft>
                <a:spcPts val="0"/>
              </a:spcAft>
              <a:buSzPts val="1200"/>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50699369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3_Section Header">
  <p:cSld name="3_Section Header">
    <p:spTree>
      <p:nvGrpSpPr>
        <p:cNvPr id="1" name="Shape 60"/>
        <p:cNvGrpSpPr/>
        <p:nvPr/>
      </p:nvGrpSpPr>
      <p:grpSpPr>
        <a:xfrm>
          <a:off x="0" y="0"/>
          <a:ext cx="0" cy="0"/>
          <a:chOff x="0" y="0"/>
          <a:chExt cx="0" cy="0"/>
        </a:xfrm>
      </p:grpSpPr>
      <p:sp>
        <p:nvSpPr>
          <p:cNvPr id="61" name="Google Shape;61;p56"/>
          <p:cNvSpPr txBox="1">
            <a:spLocks noGrp="1"/>
          </p:cNvSpPr>
          <p:nvPr>
            <p:ph type="title"/>
          </p:nvPr>
        </p:nvSpPr>
        <p:spPr>
          <a:xfrm>
            <a:off x="593386" y="680936"/>
            <a:ext cx="11011712" cy="88521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2" name="Google Shape;62;p56"/>
          <p:cNvSpPr txBox="1">
            <a:spLocks noGrp="1"/>
          </p:cNvSpPr>
          <p:nvPr>
            <p:ph type="body" idx="1"/>
          </p:nvPr>
        </p:nvSpPr>
        <p:spPr>
          <a:xfrm>
            <a:off x="6374934" y="1906555"/>
            <a:ext cx="5207339" cy="424825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3600"/>
              <a:buNone/>
              <a:defRPr sz="3600">
                <a:solidFill>
                  <a:schemeClr val="dk1"/>
                </a:solidFill>
              </a:defRPr>
            </a:lvl1pPr>
            <a:lvl2pPr marL="914400" lvl="1" indent="-228600" algn="l">
              <a:lnSpc>
                <a:spcPct val="90000"/>
              </a:lnSpc>
              <a:spcBef>
                <a:spcPts val="500"/>
              </a:spcBef>
              <a:spcAft>
                <a:spcPts val="0"/>
              </a:spcAft>
              <a:buClr>
                <a:srgbClr val="757575"/>
              </a:buClr>
              <a:buSzPts val="2000"/>
              <a:buNone/>
              <a:defRPr sz="2000">
                <a:solidFill>
                  <a:srgbClr val="757575"/>
                </a:solidFill>
              </a:defRPr>
            </a:lvl2pPr>
            <a:lvl3pPr marL="1371600" lvl="2" indent="-228600" algn="l">
              <a:lnSpc>
                <a:spcPct val="90000"/>
              </a:lnSpc>
              <a:spcBef>
                <a:spcPts val="500"/>
              </a:spcBef>
              <a:spcAft>
                <a:spcPts val="0"/>
              </a:spcAft>
              <a:buClr>
                <a:srgbClr val="757575"/>
              </a:buClr>
              <a:buSzPts val="1800"/>
              <a:buNone/>
              <a:defRPr sz="1800">
                <a:solidFill>
                  <a:srgbClr val="757575"/>
                </a:solidFill>
              </a:defRPr>
            </a:lvl3pPr>
            <a:lvl4pPr marL="1828800" lvl="3" indent="-228600" algn="l">
              <a:lnSpc>
                <a:spcPct val="90000"/>
              </a:lnSpc>
              <a:spcBef>
                <a:spcPts val="500"/>
              </a:spcBef>
              <a:spcAft>
                <a:spcPts val="0"/>
              </a:spcAft>
              <a:buClr>
                <a:srgbClr val="757575"/>
              </a:buClr>
              <a:buSzPts val="1600"/>
              <a:buNone/>
              <a:defRPr sz="1600">
                <a:solidFill>
                  <a:srgbClr val="757575"/>
                </a:solidFill>
              </a:defRPr>
            </a:lvl4pPr>
            <a:lvl5pPr marL="2286000" lvl="4" indent="-228600" algn="l">
              <a:lnSpc>
                <a:spcPct val="90000"/>
              </a:lnSpc>
              <a:spcBef>
                <a:spcPts val="500"/>
              </a:spcBef>
              <a:spcAft>
                <a:spcPts val="0"/>
              </a:spcAft>
              <a:buClr>
                <a:srgbClr val="757575"/>
              </a:buClr>
              <a:buSzPts val="1600"/>
              <a:buNone/>
              <a:defRPr sz="1600">
                <a:solidFill>
                  <a:srgbClr val="757575"/>
                </a:solidFill>
              </a:defRPr>
            </a:lvl5pPr>
            <a:lvl6pPr marL="2743200" lvl="5" indent="-228600" algn="l">
              <a:lnSpc>
                <a:spcPct val="90000"/>
              </a:lnSpc>
              <a:spcBef>
                <a:spcPts val="500"/>
              </a:spcBef>
              <a:spcAft>
                <a:spcPts val="0"/>
              </a:spcAft>
              <a:buClr>
                <a:srgbClr val="757575"/>
              </a:buClr>
              <a:buSzPts val="1600"/>
              <a:buNone/>
              <a:defRPr sz="1600">
                <a:solidFill>
                  <a:srgbClr val="757575"/>
                </a:solidFill>
              </a:defRPr>
            </a:lvl6pPr>
            <a:lvl7pPr marL="3200400" lvl="6" indent="-228600" algn="l">
              <a:lnSpc>
                <a:spcPct val="90000"/>
              </a:lnSpc>
              <a:spcBef>
                <a:spcPts val="500"/>
              </a:spcBef>
              <a:spcAft>
                <a:spcPts val="0"/>
              </a:spcAft>
              <a:buClr>
                <a:srgbClr val="757575"/>
              </a:buClr>
              <a:buSzPts val="1600"/>
              <a:buNone/>
              <a:defRPr sz="1600">
                <a:solidFill>
                  <a:srgbClr val="757575"/>
                </a:solidFill>
              </a:defRPr>
            </a:lvl7pPr>
            <a:lvl8pPr marL="3657600" lvl="7" indent="-228600" algn="l">
              <a:lnSpc>
                <a:spcPct val="90000"/>
              </a:lnSpc>
              <a:spcBef>
                <a:spcPts val="500"/>
              </a:spcBef>
              <a:spcAft>
                <a:spcPts val="0"/>
              </a:spcAft>
              <a:buClr>
                <a:srgbClr val="757575"/>
              </a:buClr>
              <a:buSzPts val="1600"/>
              <a:buNone/>
              <a:defRPr sz="1600">
                <a:solidFill>
                  <a:srgbClr val="757575"/>
                </a:solidFill>
              </a:defRPr>
            </a:lvl8pPr>
            <a:lvl9pPr marL="4114800" lvl="8" indent="-228600" algn="l">
              <a:lnSpc>
                <a:spcPct val="90000"/>
              </a:lnSpc>
              <a:spcBef>
                <a:spcPts val="500"/>
              </a:spcBef>
              <a:spcAft>
                <a:spcPts val="0"/>
              </a:spcAft>
              <a:buClr>
                <a:srgbClr val="757575"/>
              </a:buClr>
              <a:buSzPts val="1600"/>
              <a:buNone/>
              <a:defRPr sz="1600">
                <a:solidFill>
                  <a:srgbClr val="757575"/>
                </a:solidFill>
              </a:defRPr>
            </a:lvl9pPr>
          </a:lstStyle>
          <a:p>
            <a:endParaRPr/>
          </a:p>
        </p:txBody>
      </p:sp>
      <p:sp>
        <p:nvSpPr>
          <p:cNvPr id="63" name="Google Shape;63;p56"/>
          <p:cNvSpPr>
            <a:spLocks noGrp="1"/>
          </p:cNvSpPr>
          <p:nvPr>
            <p:ph type="pic" idx="2"/>
          </p:nvPr>
        </p:nvSpPr>
        <p:spPr>
          <a:xfrm>
            <a:off x="593386" y="1928813"/>
            <a:ext cx="5213350" cy="4248251"/>
          </a:xfrm>
          <a:prstGeom prst="rect">
            <a:avLst/>
          </a:prstGeom>
          <a:noFill/>
          <a:ln>
            <a:noFill/>
          </a:ln>
        </p:spPr>
      </p:sp>
    </p:spTree>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30.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304"/>
        <p:cNvGrpSpPr/>
        <p:nvPr/>
      </p:nvGrpSpPr>
      <p:grpSpPr>
        <a:xfrm>
          <a:off x="0" y="0"/>
          <a:ext cx="0" cy="0"/>
          <a:chOff x="0" y="0"/>
          <a:chExt cx="0" cy="0"/>
        </a:xfrm>
      </p:grpSpPr>
      <p:sp>
        <p:nvSpPr>
          <p:cNvPr id="305" name="Google Shape;305;p5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06" name="Google Shape;306;p5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07" name="Google Shape;307;p5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08" name="Google Shape;308;p5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SzPts val="1200"/>
              <a:buNone/>
              <a:defRPr/>
            </a:lvl1pPr>
            <a:lvl2pPr marL="0" lvl="1" indent="0" algn="r">
              <a:lnSpc>
                <a:spcPct val="100000"/>
              </a:lnSpc>
              <a:spcBef>
                <a:spcPts val="0"/>
              </a:spcBef>
              <a:spcAft>
                <a:spcPts val="0"/>
              </a:spcAft>
              <a:buSzPts val="1200"/>
              <a:buNone/>
              <a:defRPr/>
            </a:lvl2pPr>
            <a:lvl3pPr marL="0" lvl="2" indent="0" algn="r">
              <a:lnSpc>
                <a:spcPct val="100000"/>
              </a:lnSpc>
              <a:spcBef>
                <a:spcPts val="0"/>
              </a:spcBef>
              <a:spcAft>
                <a:spcPts val="0"/>
              </a:spcAft>
              <a:buSzPts val="1200"/>
              <a:buNone/>
              <a:defRPr/>
            </a:lvl3pPr>
            <a:lvl4pPr marL="0" lvl="3" indent="0" algn="r">
              <a:lnSpc>
                <a:spcPct val="100000"/>
              </a:lnSpc>
              <a:spcBef>
                <a:spcPts val="0"/>
              </a:spcBef>
              <a:spcAft>
                <a:spcPts val="0"/>
              </a:spcAft>
              <a:buSzPts val="1200"/>
              <a:buNone/>
              <a:defRPr/>
            </a:lvl4pPr>
            <a:lvl5pPr marL="0" lvl="4" indent="0" algn="r">
              <a:lnSpc>
                <a:spcPct val="100000"/>
              </a:lnSpc>
              <a:spcBef>
                <a:spcPts val="0"/>
              </a:spcBef>
              <a:spcAft>
                <a:spcPts val="0"/>
              </a:spcAft>
              <a:buSzPts val="1200"/>
              <a:buNone/>
              <a:defRPr/>
            </a:lvl5pPr>
            <a:lvl6pPr marL="0" lvl="5" indent="0" algn="r">
              <a:lnSpc>
                <a:spcPct val="100000"/>
              </a:lnSpc>
              <a:spcBef>
                <a:spcPts val="0"/>
              </a:spcBef>
              <a:spcAft>
                <a:spcPts val="0"/>
              </a:spcAft>
              <a:buSzPts val="1200"/>
              <a:buNone/>
              <a:defRPr/>
            </a:lvl6pPr>
            <a:lvl7pPr marL="0" lvl="6" indent="0" algn="r">
              <a:lnSpc>
                <a:spcPct val="100000"/>
              </a:lnSpc>
              <a:spcBef>
                <a:spcPts val="0"/>
              </a:spcBef>
              <a:spcAft>
                <a:spcPts val="0"/>
              </a:spcAft>
              <a:buSzPts val="1200"/>
              <a:buNone/>
              <a:defRPr/>
            </a:lvl7pPr>
            <a:lvl8pPr marL="0" lvl="7" indent="0" algn="r">
              <a:lnSpc>
                <a:spcPct val="100000"/>
              </a:lnSpc>
              <a:spcBef>
                <a:spcPts val="0"/>
              </a:spcBef>
              <a:spcAft>
                <a:spcPts val="0"/>
              </a:spcAft>
              <a:buSzPts val="1200"/>
              <a:buNone/>
              <a:defRPr/>
            </a:lvl8pPr>
            <a:lvl9pPr marL="0" lvl="8" indent="0" algn="r">
              <a:lnSpc>
                <a:spcPct val="100000"/>
              </a:lnSpc>
              <a:spcBef>
                <a:spcPts val="0"/>
              </a:spcBef>
              <a:spcAft>
                <a:spcPts val="0"/>
              </a:spcAft>
              <a:buSzPts val="1200"/>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973157260"/>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matchingName="Content with Caption" type="objTx">
  <p:cSld name="Content with Caption">
    <p:spTree>
      <p:nvGrpSpPr>
        <p:cNvPr id="1" name="Shape 309"/>
        <p:cNvGrpSpPr/>
        <p:nvPr/>
      </p:nvGrpSpPr>
      <p:grpSpPr>
        <a:xfrm>
          <a:off x="0" y="0"/>
          <a:ext cx="0" cy="0"/>
          <a:chOff x="0" y="0"/>
          <a:chExt cx="0" cy="0"/>
        </a:xfrm>
      </p:grpSpPr>
      <p:sp>
        <p:nvSpPr>
          <p:cNvPr id="310" name="Google Shape;310;p60"/>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Play"/>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11" name="Google Shape;311;p60"/>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312" name="Google Shape;312;p60"/>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313" name="Google Shape;313;p6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4" name="Google Shape;314;p6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5" name="Google Shape;315;p6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SzPts val="1200"/>
              <a:buNone/>
              <a:defRPr/>
            </a:lvl1pPr>
            <a:lvl2pPr marL="0" lvl="1" indent="0" algn="r">
              <a:lnSpc>
                <a:spcPct val="100000"/>
              </a:lnSpc>
              <a:spcBef>
                <a:spcPts val="0"/>
              </a:spcBef>
              <a:spcAft>
                <a:spcPts val="0"/>
              </a:spcAft>
              <a:buSzPts val="1200"/>
              <a:buNone/>
              <a:defRPr/>
            </a:lvl2pPr>
            <a:lvl3pPr marL="0" lvl="2" indent="0" algn="r">
              <a:lnSpc>
                <a:spcPct val="100000"/>
              </a:lnSpc>
              <a:spcBef>
                <a:spcPts val="0"/>
              </a:spcBef>
              <a:spcAft>
                <a:spcPts val="0"/>
              </a:spcAft>
              <a:buSzPts val="1200"/>
              <a:buNone/>
              <a:defRPr/>
            </a:lvl3pPr>
            <a:lvl4pPr marL="0" lvl="3" indent="0" algn="r">
              <a:lnSpc>
                <a:spcPct val="100000"/>
              </a:lnSpc>
              <a:spcBef>
                <a:spcPts val="0"/>
              </a:spcBef>
              <a:spcAft>
                <a:spcPts val="0"/>
              </a:spcAft>
              <a:buSzPts val="1200"/>
              <a:buNone/>
              <a:defRPr/>
            </a:lvl4pPr>
            <a:lvl5pPr marL="0" lvl="4" indent="0" algn="r">
              <a:lnSpc>
                <a:spcPct val="100000"/>
              </a:lnSpc>
              <a:spcBef>
                <a:spcPts val="0"/>
              </a:spcBef>
              <a:spcAft>
                <a:spcPts val="0"/>
              </a:spcAft>
              <a:buSzPts val="1200"/>
              <a:buNone/>
              <a:defRPr/>
            </a:lvl5pPr>
            <a:lvl6pPr marL="0" lvl="5" indent="0" algn="r">
              <a:lnSpc>
                <a:spcPct val="100000"/>
              </a:lnSpc>
              <a:spcBef>
                <a:spcPts val="0"/>
              </a:spcBef>
              <a:spcAft>
                <a:spcPts val="0"/>
              </a:spcAft>
              <a:buSzPts val="1200"/>
              <a:buNone/>
              <a:defRPr/>
            </a:lvl6pPr>
            <a:lvl7pPr marL="0" lvl="6" indent="0" algn="r">
              <a:lnSpc>
                <a:spcPct val="100000"/>
              </a:lnSpc>
              <a:spcBef>
                <a:spcPts val="0"/>
              </a:spcBef>
              <a:spcAft>
                <a:spcPts val="0"/>
              </a:spcAft>
              <a:buSzPts val="1200"/>
              <a:buNone/>
              <a:defRPr/>
            </a:lvl7pPr>
            <a:lvl8pPr marL="0" lvl="7" indent="0" algn="r">
              <a:lnSpc>
                <a:spcPct val="100000"/>
              </a:lnSpc>
              <a:spcBef>
                <a:spcPts val="0"/>
              </a:spcBef>
              <a:spcAft>
                <a:spcPts val="0"/>
              </a:spcAft>
              <a:buSzPts val="1200"/>
              <a:buNone/>
              <a:defRPr/>
            </a:lvl8pPr>
            <a:lvl9pPr marL="0" lvl="8" indent="0" algn="r">
              <a:lnSpc>
                <a:spcPct val="100000"/>
              </a:lnSpc>
              <a:spcBef>
                <a:spcPts val="0"/>
              </a:spcBef>
              <a:spcAft>
                <a:spcPts val="0"/>
              </a:spcAft>
              <a:buSzPts val="1200"/>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519367334"/>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matchingName="Picture with Caption" type="picTx">
  <p:cSld name="Picture with Caption">
    <p:spTree>
      <p:nvGrpSpPr>
        <p:cNvPr id="1" name="Shape 316"/>
        <p:cNvGrpSpPr/>
        <p:nvPr/>
      </p:nvGrpSpPr>
      <p:grpSpPr>
        <a:xfrm>
          <a:off x="0" y="0"/>
          <a:ext cx="0" cy="0"/>
          <a:chOff x="0" y="0"/>
          <a:chExt cx="0" cy="0"/>
        </a:xfrm>
      </p:grpSpPr>
      <p:sp>
        <p:nvSpPr>
          <p:cNvPr id="317" name="Google Shape;317;p61"/>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Play"/>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18" name="Google Shape;318;p61"/>
          <p:cNvSpPr>
            <a:spLocks noGrp="1"/>
          </p:cNvSpPr>
          <p:nvPr>
            <p:ph type="pic" idx="2"/>
          </p:nvPr>
        </p:nvSpPr>
        <p:spPr>
          <a:xfrm>
            <a:off x="5183188" y="987425"/>
            <a:ext cx="6172200" cy="4873625"/>
          </a:xfrm>
          <a:prstGeom prst="rect">
            <a:avLst/>
          </a:prstGeom>
          <a:noFill/>
          <a:ln>
            <a:noFill/>
          </a:ln>
        </p:spPr>
      </p:sp>
      <p:sp>
        <p:nvSpPr>
          <p:cNvPr id="319" name="Google Shape;319;p61"/>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320" name="Google Shape;320;p6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1" name="Google Shape;321;p6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2" name="Google Shape;322;p6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SzPts val="1200"/>
              <a:buNone/>
              <a:defRPr/>
            </a:lvl1pPr>
            <a:lvl2pPr marL="0" lvl="1" indent="0" algn="r">
              <a:lnSpc>
                <a:spcPct val="100000"/>
              </a:lnSpc>
              <a:spcBef>
                <a:spcPts val="0"/>
              </a:spcBef>
              <a:spcAft>
                <a:spcPts val="0"/>
              </a:spcAft>
              <a:buSzPts val="1200"/>
              <a:buNone/>
              <a:defRPr/>
            </a:lvl2pPr>
            <a:lvl3pPr marL="0" lvl="2" indent="0" algn="r">
              <a:lnSpc>
                <a:spcPct val="100000"/>
              </a:lnSpc>
              <a:spcBef>
                <a:spcPts val="0"/>
              </a:spcBef>
              <a:spcAft>
                <a:spcPts val="0"/>
              </a:spcAft>
              <a:buSzPts val="1200"/>
              <a:buNone/>
              <a:defRPr/>
            </a:lvl3pPr>
            <a:lvl4pPr marL="0" lvl="3" indent="0" algn="r">
              <a:lnSpc>
                <a:spcPct val="100000"/>
              </a:lnSpc>
              <a:spcBef>
                <a:spcPts val="0"/>
              </a:spcBef>
              <a:spcAft>
                <a:spcPts val="0"/>
              </a:spcAft>
              <a:buSzPts val="1200"/>
              <a:buNone/>
              <a:defRPr/>
            </a:lvl4pPr>
            <a:lvl5pPr marL="0" lvl="4" indent="0" algn="r">
              <a:lnSpc>
                <a:spcPct val="100000"/>
              </a:lnSpc>
              <a:spcBef>
                <a:spcPts val="0"/>
              </a:spcBef>
              <a:spcAft>
                <a:spcPts val="0"/>
              </a:spcAft>
              <a:buSzPts val="1200"/>
              <a:buNone/>
              <a:defRPr/>
            </a:lvl5pPr>
            <a:lvl6pPr marL="0" lvl="5" indent="0" algn="r">
              <a:lnSpc>
                <a:spcPct val="100000"/>
              </a:lnSpc>
              <a:spcBef>
                <a:spcPts val="0"/>
              </a:spcBef>
              <a:spcAft>
                <a:spcPts val="0"/>
              </a:spcAft>
              <a:buSzPts val="1200"/>
              <a:buNone/>
              <a:defRPr/>
            </a:lvl6pPr>
            <a:lvl7pPr marL="0" lvl="6" indent="0" algn="r">
              <a:lnSpc>
                <a:spcPct val="100000"/>
              </a:lnSpc>
              <a:spcBef>
                <a:spcPts val="0"/>
              </a:spcBef>
              <a:spcAft>
                <a:spcPts val="0"/>
              </a:spcAft>
              <a:buSzPts val="1200"/>
              <a:buNone/>
              <a:defRPr/>
            </a:lvl7pPr>
            <a:lvl8pPr marL="0" lvl="7" indent="0" algn="r">
              <a:lnSpc>
                <a:spcPct val="100000"/>
              </a:lnSpc>
              <a:spcBef>
                <a:spcPts val="0"/>
              </a:spcBef>
              <a:spcAft>
                <a:spcPts val="0"/>
              </a:spcAft>
              <a:buSzPts val="1200"/>
              <a:buNone/>
              <a:defRPr/>
            </a:lvl8pPr>
            <a:lvl9pPr marL="0" lvl="8" indent="0" algn="r">
              <a:lnSpc>
                <a:spcPct val="100000"/>
              </a:lnSpc>
              <a:spcBef>
                <a:spcPts val="0"/>
              </a:spcBef>
              <a:spcAft>
                <a:spcPts val="0"/>
              </a:spcAft>
              <a:buSzPts val="1200"/>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627633685"/>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matchingName="Title and Vertical Text" type="vertTx">
  <p:cSld name="Title and Vertical Text">
    <p:spTree>
      <p:nvGrpSpPr>
        <p:cNvPr id="1" name="Shape 323"/>
        <p:cNvGrpSpPr/>
        <p:nvPr/>
      </p:nvGrpSpPr>
      <p:grpSpPr>
        <a:xfrm>
          <a:off x="0" y="0"/>
          <a:ext cx="0" cy="0"/>
          <a:chOff x="0" y="0"/>
          <a:chExt cx="0" cy="0"/>
        </a:xfrm>
      </p:grpSpPr>
      <p:sp>
        <p:nvSpPr>
          <p:cNvPr id="324" name="Google Shape;324;p6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25" name="Google Shape;325;p62"/>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26" name="Google Shape;326;p6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7" name="Google Shape;327;p6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8" name="Google Shape;328;p6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SzPts val="1200"/>
              <a:buNone/>
              <a:defRPr/>
            </a:lvl1pPr>
            <a:lvl2pPr marL="0" lvl="1" indent="0" algn="r">
              <a:lnSpc>
                <a:spcPct val="100000"/>
              </a:lnSpc>
              <a:spcBef>
                <a:spcPts val="0"/>
              </a:spcBef>
              <a:spcAft>
                <a:spcPts val="0"/>
              </a:spcAft>
              <a:buSzPts val="1200"/>
              <a:buNone/>
              <a:defRPr/>
            </a:lvl2pPr>
            <a:lvl3pPr marL="0" lvl="2" indent="0" algn="r">
              <a:lnSpc>
                <a:spcPct val="100000"/>
              </a:lnSpc>
              <a:spcBef>
                <a:spcPts val="0"/>
              </a:spcBef>
              <a:spcAft>
                <a:spcPts val="0"/>
              </a:spcAft>
              <a:buSzPts val="1200"/>
              <a:buNone/>
              <a:defRPr/>
            </a:lvl3pPr>
            <a:lvl4pPr marL="0" lvl="3" indent="0" algn="r">
              <a:lnSpc>
                <a:spcPct val="100000"/>
              </a:lnSpc>
              <a:spcBef>
                <a:spcPts val="0"/>
              </a:spcBef>
              <a:spcAft>
                <a:spcPts val="0"/>
              </a:spcAft>
              <a:buSzPts val="1200"/>
              <a:buNone/>
              <a:defRPr/>
            </a:lvl4pPr>
            <a:lvl5pPr marL="0" lvl="4" indent="0" algn="r">
              <a:lnSpc>
                <a:spcPct val="100000"/>
              </a:lnSpc>
              <a:spcBef>
                <a:spcPts val="0"/>
              </a:spcBef>
              <a:spcAft>
                <a:spcPts val="0"/>
              </a:spcAft>
              <a:buSzPts val="1200"/>
              <a:buNone/>
              <a:defRPr/>
            </a:lvl5pPr>
            <a:lvl6pPr marL="0" lvl="5" indent="0" algn="r">
              <a:lnSpc>
                <a:spcPct val="100000"/>
              </a:lnSpc>
              <a:spcBef>
                <a:spcPts val="0"/>
              </a:spcBef>
              <a:spcAft>
                <a:spcPts val="0"/>
              </a:spcAft>
              <a:buSzPts val="1200"/>
              <a:buNone/>
              <a:defRPr/>
            </a:lvl6pPr>
            <a:lvl7pPr marL="0" lvl="6" indent="0" algn="r">
              <a:lnSpc>
                <a:spcPct val="100000"/>
              </a:lnSpc>
              <a:spcBef>
                <a:spcPts val="0"/>
              </a:spcBef>
              <a:spcAft>
                <a:spcPts val="0"/>
              </a:spcAft>
              <a:buSzPts val="1200"/>
              <a:buNone/>
              <a:defRPr/>
            </a:lvl7pPr>
            <a:lvl8pPr marL="0" lvl="7" indent="0" algn="r">
              <a:lnSpc>
                <a:spcPct val="100000"/>
              </a:lnSpc>
              <a:spcBef>
                <a:spcPts val="0"/>
              </a:spcBef>
              <a:spcAft>
                <a:spcPts val="0"/>
              </a:spcAft>
              <a:buSzPts val="1200"/>
              <a:buNone/>
              <a:defRPr/>
            </a:lvl8pPr>
            <a:lvl9pPr marL="0" lvl="8" indent="0" algn="r">
              <a:lnSpc>
                <a:spcPct val="100000"/>
              </a:lnSpc>
              <a:spcBef>
                <a:spcPts val="0"/>
              </a:spcBef>
              <a:spcAft>
                <a:spcPts val="0"/>
              </a:spcAft>
              <a:buSzPts val="1200"/>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088253448"/>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 Title and Text">
    <p:spTree>
      <p:nvGrpSpPr>
        <p:cNvPr id="1" name="Shape 329"/>
        <p:cNvGrpSpPr/>
        <p:nvPr/>
      </p:nvGrpSpPr>
      <p:grpSpPr>
        <a:xfrm>
          <a:off x="0" y="0"/>
          <a:ext cx="0" cy="0"/>
          <a:chOff x="0" y="0"/>
          <a:chExt cx="0" cy="0"/>
        </a:xfrm>
      </p:grpSpPr>
      <p:sp>
        <p:nvSpPr>
          <p:cNvPr id="330" name="Google Shape;330;p63"/>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31" name="Google Shape;331;p63"/>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32" name="Google Shape;332;p6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33" name="Google Shape;333;p6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34" name="Google Shape;334;p6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SzPts val="1200"/>
              <a:buNone/>
              <a:defRPr/>
            </a:lvl1pPr>
            <a:lvl2pPr marL="0" lvl="1" indent="0" algn="r">
              <a:lnSpc>
                <a:spcPct val="100000"/>
              </a:lnSpc>
              <a:spcBef>
                <a:spcPts val="0"/>
              </a:spcBef>
              <a:spcAft>
                <a:spcPts val="0"/>
              </a:spcAft>
              <a:buSzPts val="1200"/>
              <a:buNone/>
              <a:defRPr/>
            </a:lvl2pPr>
            <a:lvl3pPr marL="0" lvl="2" indent="0" algn="r">
              <a:lnSpc>
                <a:spcPct val="100000"/>
              </a:lnSpc>
              <a:spcBef>
                <a:spcPts val="0"/>
              </a:spcBef>
              <a:spcAft>
                <a:spcPts val="0"/>
              </a:spcAft>
              <a:buSzPts val="1200"/>
              <a:buNone/>
              <a:defRPr/>
            </a:lvl3pPr>
            <a:lvl4pPr marL="0" lvl="3" indent="0" algn="r">
              <a:lnSpc>
                <a:spcPct val="100000"/>
              </a:lnSpc>
              <a:spcBef>
                <a:spcPts val="0"/>
              </a:spcBef>
              <a:spcAft>
                <a:spcPts val="0"/>
              </a:spcAft>
              <a:buSzPts val="1200"/>
              <a:buNone/>
              <a:defRPr/>
            </a:lvl4pPr>
            <a:lvl5pPr marL="0" lvl="4" indent="0" algn="r">
              <a:lnSpc>
                <a:spcPct val="100000"/>
              </a:lnSpc>
              <a:spcBef>
                <a:spcPts val="0"/>
              </a:spcBef>
              <a:spcAft>
                <a:spcPts val="0"/>
              </a:spcAft>
              <a:buSzPts val="1200"/>
              <a:buNone/>
              <a:defRPr/>
            </a:lvl5pPr>
            <a:lvl6pPr marL="0" lvl="5" indent="0" algn="r">
              <a:lnSpc>
                <a:spcPct val="100000"/>
              </a:lnSpc>
              <a:spcBef>
                <a:spcPts val="0"/>
              </a:spcBef>
              <a:spcAft>
                <a:spcPts val="0"/>
              </a:spcAft>
              <a:buSzPts val="1200"/>
              <a:buNone/>
              <a:defRPr/>
            </a:lvl6pPr>
            <a:lvl7pPr marL="0" lvl="6" indent="0" algn="r">
              <a:lnSpc>
                <a:spcPct val="100000"/>
              </a:lnSpc>
              <a:spcBef>
                <a:spcPts val="0"/>
              </a:spcBef>
              <a:spcAft>
                <a:spcPts val="0"/>
              </a:spcAft>
              <a:buSzPts val="1200"/>
              <a:buNone/>
              <a:defRPr/>
            </a:lvl7pPr>
            <a:lvl8pPr marL="0" lvl="7" indent="0" algn="r">
              <a:lnSpc>
                <a:spcPct val="100000"/>
              </a:lnSpc>
              <a:spcBef>
                <a:spcPts val="0"/>
              </a:spcBef>
              <a:spcAft>
                <a:spcPts val="0"/>
              </a:spcAft>
              <a:buSzPts val="1200"/>
              <a:buNone/>
              <a:defRPr/>
            </a:lvl8pPr>
            <a:lvl9pPr marL="0" lvl="8" indent="0" algn="r">
              <a:lnSpc>
                <a:spcPct val="100000"/>
              </a:lnSpc>
              <a:spcBef>
                <a:spcPts val="0"/>
              </a:spcBef>
              <a:spcAft>
                <a:spcPts val="0"/>
              </a:spcAft>
              <a:buSzPts val="1200"/>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997489453"/>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416"/>
        <p:cNvGrpSpPr/>
        <p:nvPr/>
      </p:nvGrpSpPr>
      <p:grpSpPr>
        <a:xfrm>
          <a:off x="0" y="0"/>
          <a:ext cx="0" cy="0"/>
          <a:chOff x="0" y="0"/>
          <a:chExt cx="0" cy="0"/>
        </a:xfrm>
      </p:grpSpPr>
      <p:sp>
        <p:nvSpPr>
          <p:cNvPr id="417" name="Google Shape;417;g3f5a2fa000f_0_455"/>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18" name="Google Shape;418;g3f5a2fa000f_0_455"/>
          <p:cNvSpPr txBox="1">
            <a:spLocks noGrp="1"/>
          </p:cNvSpPr>
          <p:nvPr>
            <p:ph type="body" idx="1"/>
          </p:nvPr>
        </p:nvSpPr>
        <p:spPr>
          <a:xfrm>
            <a:off x="838200" y="1825625"/>
            <a:ext cx="10515600" cy="43512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19" name="Google Shape;419;g3f5a2fa000f_0_455"/>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0" name="Google Shape;420;g3f5a2fa000f_0_455"/>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1" name="Google Shape;421;g3f5a2fa000f_0_455"/>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304306505"/>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422"/>
        <p:cNvGrpSpPr/>
        <p:nvPr/>
      </p:nvGrpSpPr>
      <p:grpSpPr>
        <a:xfrm>
          <a:off x="0" y="0"/>
          <a:ext cx="0" cy="0"/>
          <a:chOff x="0" y="0"/>
          <a:chExt cx="0" cy="0"/>
        </a:xfrm>
      </p:grpSpPr>
      <p:sp>
        <p:nvSpPr>
          <p:cNvPr id="423" name="Google Shape;423;g3f5a2fa000f_0_449"/>
          <p:cNvSpPr txBox="1">
            <a:spLocks noGrp="1"/>
          </p:cNvSpPr>
          <p:nvPr>
            <p:ph type="ctrTitle"/>
          </p:nvPr>
        </p:nvSpPr>
        <p:spPr>
          <a:xfrm>
            <a:off x="1524000" y="1122363"/>
            <a:ext cx="9144000" cy="23877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Play"/>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4" name="Google Shape;424;g3f5a2fa000f_0_449"/>
          <p:cNvSpPr txBox="1">
            <a:spLocks noGrp="1"/>
          </p:cNvSpPr>
          <p:nvPr>
            <p:ph type="subTitle" idx="1"/>
          </p:nvPr>
        </p:nvSpPr>
        <p:spPr>
          <a:xfrm>
            <a:off x="1524000" y="3602038"/>
            <a:ext cx="9144000" cy="1655700"/>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425" name="Google Shape;425;g3f5a2fa000f_0_449"/>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6" name="Google Shape;426;g3f5a2fa000f_0_449"/>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7" name="Google Shape;427;g3f5a2fa000f_0_449"/>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62060405"/>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428"/>
        <p:cNvGrpSpPr/>
        <p:nvPr/>
      </p:nvGrpSpPr>
      <p:grpSpPr>
        <a:xfrm>
          <a:off x="0" y="0"/>
          <a:ext cx="0" cy="0"/>
          <a:chOff x="0" y="0"/>
          <a:chExt cx="0" cy="0"/>
        </a:xfrm>
      </p:grpSpPr>
      <p:sp>
        <p:nvSpPr>
          <p:cNvPr id="429" name="Google Shape;429;g3f5a2fa000f_0_461"/>
          <p:cNvSpPr txBox="1">
            <a:spLocks noGrp="1"/>
          </p:cNvSpPr>
          <p:nvPr>
            <p:ph type="title"/>
          </p:nvPr>
        </p:nvSpPr>
        <p:spPr>
          <a:xfrm>
            <a:off x="831850" y="1709738"/>
            <a:ext cx="10515600" cy="28527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Play"/>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30" name="Google Shape;430;g3f5a2fa000f_0_461"/>
          <p:cNvSpPr txBox="1">
            <a:spLocks noGrp="1"/>
          </p:cNvSpPr>
          <p:nvPr>
            <p:ph type="body" idx="1"/>
          </p:nvPr>
        </p:nvSpPr>
        <p:spPr>
          <a:xfrm>
            <a:off x="831850" y="4589463"/>
            <a:ext cx="10515600" cy="15003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757575"/>
              </a:buClr>
              <a:buSzPts val="2400"/>
              <a:buNone/>
              <a:defRPr sz="2400">
                <a:solidFill>
                  <a:srgbClr val="757575"/>
                </a:solidFill>
              </a:defRPr>
            </a:lvl1pPr>
            <a:lvl2pPr marL="914400" lvl="1" indent="-228600" algn="l">
              <a:lnSpc>
                <a:spcPct val="90000"/>
              </a:lnSpc>
              <a:spcBef>
                <a:spcPts val="500"/>
              </a:spcBef>
              <a:spcAft>
                <a:spcPts val="0"/>
              </a:spcAft>
              <a:buClr>
                <a:srgbClr val="757575"/>
              </a:buClr>
              <a:buSzPts val="2000"/>
              <a:buNone/>
              <a:defRPr sz="2000">
                <a:solidFill>
                  <a:srgbClr val="757575"/>
                </a:solidFill>
              </a:defRPr>
            </a:lvl2pPr>
            <a:lvl3pPr marL="1371600" lvl="2" indent="-228600" algn="l">
              <a:lnSpc>
                <a:spcPct val="90000"/>
              </a:lnSpc>
              <a:spcBef>
                <a:spcPts val="500"/>
              </a:spcBef>
              <a:spcAft>
                <a:spcPts val="0"/>
              </a:spcAft>
              <a:buClr>
                <a:srgbClr val="757575"/>
              </a:buClr>
              <a:buSzPts val="1800"/>
              <a:buNone/>
              <a:defRPr sz="1800">
                <a:solidFill>
                  <a:srgbClr val="757575"/>
                </a:solidFill>
              </a:defRPr>
            </a:lvl3pPr>
            <a:lvl4pPr marL="1828800" lvl="3" indent="-228600" algn="l">
              <a:lnSpc>
                <a:spcPct val="90000"/>
              </a:lnSpc>
              <a:spcBef>
                <a:spcPts val="500"/>
              </a:spcBef>
              <a:spcAft>
                <a:spcPts val="0"/>
              </a:spcAft>
              <a:buClr>
                <a:srgbClr val="757575"/>
              </a:buClr>
              <a:buSzPts val="1600"/>
              <a:buNone/>
              <a:defRPr sz="1600">
                <a:solidFill>
                  <a:srgbClr val="757575"/>
                </a:solidFill>
              </a:defRPr>
            </a:lvl4pPr>
            <a:lvl5pPr marL="2286000" lvl="4" indent="-228600" algn="l">
              <a:lnSpc>
                <a:spcPct val="90000"/>
              </a:lnSpc>
              <a:spcBef>
                <a:spcPts val="500"/>
              </a:spcBef>
              <a:spcAft>
                <a:spcPts val="0"/>
              </a:spcAft>
              <a:buClr>
                <a:srgbClr val="757575"/>
              </a:buClr>
              <a:buSzPts val="1600"/>
              <a:buNone/>
              <a:defRPr sz="1600">
                <a:solidFill>
                  <a:srgbClr val="757575"/>
                </a:solidFill>
              </a:defRPr>
            </a:lvl5pPr>
            <a:lvl6pPr marL="2743200" lvl="5" indent="-228600" algn="l">
              <a:lnSpc>
                <a:spcPct val="90000"/>
              </a:lnSpc>
              <a:spcBef>
                <a:spcPts val="500"/>
              </a:spcBef>
              <a:spcAft>
                <a:spcPts val="0"/>
              </a:spcAft>
              <a:buClr>
                <a:srgbClr val="757575"/>
              </a:buClr>
              <a:buSzPts val="1600"/>
              <a:buNone/>
              <a:defRPr sz="1600">
                <a:solidFill>
                  <a:srgbClr val="757575"/>
                </a:solidFill>
              </a:defRPr>
            </a:lvl6pPr>
            <a:lvl7pPr marL="3200400" lvl="6" indent="-228600" algn="l">
              <a:lnSpc>
                <a:spcPct val="90000"/>
              </a:lnSpc>
              <a:spcBef>
                <a:spcPts val="500"/>
              </a:spcBef>
              <a:spcAft>
                <a:spcPts val="0"/>
              </a:spcAft>
              <a:buClr>
                <a:srgbClr val="757575"/>
              </a:buClr>
              <a:buSzPts val="1600"/>
              <a:buNone/>
              <a:defRPr sz="1600">
                <a:solidFill>
                  <a:srgbClr val="757575"/>
                </a:solidFill>
              </a:defRPr>
            </a:lvl7pPr>
            <a:lvl8pPr marL="3657600" lvl="7" indent="-228600" algn="l">
              <a:lnSpc>
                <a:spcPct val="90000"/>
              </a:lnSpc>
              <a:spcBef>
                <a:spcPts val="500"/>
              </a:spcBef>
              <a:spcAft>
                <a:spcPts val="0"/>
              </a:spcAft>
              <a:buClr>
                <a:srgbClr val="757575"/>
              </a:buClr>
              <a:buSzPts val="1600"/>
              <a:buNone/>
              <a:defRPr sz="1600">
                <a:solidFill>
                  <a:srgbClr val="757575"/>
                </a:solidFill>
              </a:defRPr>
            </a:lvl8pPr>
            <a:lvl9pPr marL="4114800" lvl="8" indent="-228600" algn="l">
              <a:lnSpc>
                <a:spcPct val="90000"/>
              </a:lnSpc>
              <a:spcBef>
                <a:spcPts val="500"/>
              </a:spcBef>
              <a:spcAft>
                <a:spcPts val="0"/>
              </a:spcAft>
              <a:buClr>
                <a:srgbClr val="757575"/>
              </a:buClr>
              <a:buSzPts val="1600"/>
              <a:buNone/>
              <a:defRPr sz="1600">
                <a:solidFill>
                  <a:srgbClr val="757575"/>
                </a:solidFill>
              </a:defRPr>
            </a:lvl9pPr>
          </a:lstStyle>
          <a:p>
            <a:endParaRPr/>
          </a:p>
        </p:txBody>
      </p:sp>
      <p:sp>
        <p:nvSpPr>
          <p:cNvPr id="431" name="Google Shape;431;g3f5a2fa000f_0_461"/>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32" name="Google Shape;432;g3f5a2fa000f_0_461"/>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33" name="Google Shape;433;g3f5a2fa000f_0_461"/>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987787593"/>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matchingName="Two Content" type="twoObj">
  <p:cSld name="Two Content">
    <p:spTree>
      <p:nvGrpSpPr>
        <p:cNvPr id="1" name="Shape 434"/>
        <p:cNvGrpSpPr/>
        <p:nvPr/>
      </p:nvGrpSpPr>
      <p:grpSpPr>
        <a:xfrm>
          <a:off x="0" y="0"/>
          <a:ext cx="0" cy="0"/>
          <a:chOff x="0" y="0"/>
          <a:chExt cx="0" cy="0"/>
        </a:xfrm>
      </p:grpSpPr>
      <p:sp>
        <p:nvSpPr>
          <p:cNvPr id="435" name="Google Shape;435;g3f5a2fa000f_0_467"/>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36" name="Google Shape;436;g3f5a2fa000f_0_467"/>
          <p:cNvSpPr txBox="1">
            <a:spLocks noGrp="1"/>
          </p:cNvSpPr>
          <p:nvPr>
            <p:ph type="body" idx="1"/>
          </p:nvPr>
        </p:nvSpPr>
        <p:spPr>
          <a:xfrm>
            <a:off x="838200" y="1825625"/>
            <a:ext cx="5181600" cy="43512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37" name="Google Shape;437;g3f5a2fa000f_0_467"/>
          <p:cNvSpPr txBox="1">
            <a:spLocks noGrp="1"/>
          </p:cNvSpPr>
          <p:nvPr>
            <p:ph type="body" idx="2"/>
          </p:nvPr>
        </p:nvSpPr>
        <p:spPr>
          <a:xfrm>
            <a:off x="6172200" y="1825625"/>
            <a:ext cx="5181600" cy="43512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38" name="Google Shape;438;g3f5a2fa000f_0_467"/>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39" name="Google Shape;439;g3f5a2fa000f_0_467"/>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40" name="Google Shape;440;g3f5a2fa000f_0_467"/>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758523743"/>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matchingName="Comparison" type="twoTxTwoObj">
  <p:cSld name="Comparison">
    <p:spTree>
      <p:nvGrpSpPr>
        <p:cNvPr id="1" name="Shape 441"/>
        <p:cNvGrpSpPr/>
        <p:nvPr/>
      </p:nvGrpSpPr>
      <p:grpSpPr>
        <a:xfrm>
          <a:off x="0" y="0"/>
          <a:ext cx="0" cy="0"/>
          <a:chOff x="0" y="0"/>
          <a:chExt cx="0" cy="0"/>
        </a:xfrm>
      </p:grpSpPr>
      <p:sp>
        <p:nvSpPr>
          <p:cNvPr id="442" name="Google Shape;442;g3f5a2fa000f_0_474"/>
          <p:cNvSpPr txBox="1">
            <a:spLocks noGrp="1"/>
          </p:cNvSpPr>
          <p:nvPr>
            <p:ph type="title"/>
          </p:nvPr>
        </p:nvSpPr>
        <p:spPr>
          <a:xfrm>
            <a:off x="839788" y="365125"/>
            <a:ext cx="10515600" cy="13257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43" name="Google Shape;443;g3f5a2fa000f_0_474"/>
          <p:cNvSpPr txBox="1">
            <a:spLocks noGrp="1"/>
          </p:cNvSpPr>
          <p:nvPr>
            <p:ph type="body" idx="1"/>
          </p:nvPr>
        </p:nvSpPr>
        <p:spPr>
          <a:xfrm>
            <a:off x="839788" y="1681163"/>
            <a:ext cx="5157900" cy="823800"/>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44" name="Google Shape;444;g3f5a2fa000f_0_474"/>
          <p:cNvSpPr txBox="1">
            <a:spLocks noGrp="1"/>
          </p:cNvSpPr>
          <p:nvPr>
            <p:ph type="body" idx="2"/>
          </p:nvPr>
        </p:nvSpPr>
        <p:spPr>
          <a:xfrm>
            <a:off x="839788" y="2505075"/>
            <a:ext cx="5157900" cy="3684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45" name="Google Shape;445;g3f5a2fa000f_0_474"/>
          <p:cNvSpPr txBox="1">
            <a:spLocks noGrp="1"/>
          </p:cNvSpPr>
          <p:nvPr>
            <p:ph type="body" idx="3"/>
          </p:nvPr>
        </p:nvSpPr>
        <p:spPr>
          <a:xfrm>
            <a:off x="6172200" y="1681163"/>
            <a:ext cx="5183100" cy="823800"/>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46" name="Google Shape;446;g3f5a2fa000f_0_474"/>
          <p:cNvSpPr txBox="1">
            <a:spLocks noGrp="1"/>
          </p:cNvSpPr>
          <p:nvPr>
            <p:ph type="body" idx="4"/>
          </p:nvPr>
        </p:nvSpPr>
        <p:spPr>
          <a:xfrm>
            <a:off x="6172200" y="2505075"/>
            <a:ext cx="5183100" cy="3684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47" name="Google Shape;447;g3f5a2fa000f_0_474"/>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48" name="Google Shape;448;g3f5a2fa000f_0_474"/>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49" name="Google Shape;449;g3f5a2fa000f_0_474"/>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2836580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64"/>
        <p:cNvGrpSpPr/>
        <p:nvPr/>
      </p:nvGrpSpPr>
      <p:grpSpPr>
        <a:xfrm>
          <a:off x="0" y="0"/>
          <a:ext cx="0" cy="0"/>
          <a:chOff x="0" y="0"/>
          <a:chExt cx="0" cy="0"/>
        </a:xfrm>
      </p:grpSpPr>
      <p:sp>
        <p:nvSpPr>
          <p:cNvPr id="65" name="Google Shape;65;p5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6" name="Google Shape;66;p57"/>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457200" algn="l">
              <a:lnSpc>
                <a:spcPct val="90000"/>
              </a:lnSpc>
              <a:spcBef>
                <a:spcPts val="1000"/>
              </a:spcBef>
              <a:spcAft>
                <a:spcPts val="0"/>
              </a:spcAft>
              <a:buClr>
                <a:schemeClr val="dk1"/>
              </a:buClr>
              <a:buSzPts val="3600"/>
              <a:buChar char="•"/>
              <a:defRPr sz="3600"/>
            </a:lvl1pPr>
            <a:lvl2pPr marL="914400" lvl="1" indent="-431800" algn="l">
              <a:lnSpc>
                <a:spcPct val="90000"/>
              </a:lnSpc>
              <a:spcBef>
                <a:spcPts val="500"/>
              </a:spcBef>
              <a:spcAft>
                <a:spcPts val="0"/>
              </a:spcAft>
              <a:buClr>
                <a:schemeClr val="dk1"/>
              </a:buClr>
              <a:buSzPts val="3200"/>
              <a:buChar char="•"/>
              <a:defRPr sz="3200"/>
            </a:lvl2pPr>
            <a:lvl3pPr marL="1371600" lvl="2" indent="-406400" algn="l">
              <a:lnSpc>
                <a:spcPct val="90000"/>
              </a:lnSpc>
              <a:spcBef>
                <a:spcPts val="500"/>
              </a:spcBef>
              <a:spcAft>
                <a:spcPts val="0"/>
              </a:spcAft>
              <a:buClr>
                <a:schemeClr val="dk1"/>
              </a:buClr>
              <a:buSzPts val="2800"/>
              <a:buChar char="•"/>
              <a:defRPr sz="2800"/>
            </a:lvl3pPr>
            <a:lvl4pPr marL="1828800" lvl="3" indent="-406400" algn="l">
              <a:lnSpc>
                <a:spcPct val="90000"/>
              </a:lnSpc>
              <a:spcBef>
                <a:spcPts val="500"/>
              </a:spcBef>
              <a:spcAft>
                <a:spcPts val="0"/>
              </a:spcAft>
              <a:buClr>
                <a:schemeClr val="dk1"/>
              </a:buClr>
              <a:buSzPts val="2800"/>
              <a:buChar char="•"/>
              <a:defRPr sz="2800"/>
            </a:lvl4pPr>
            <a:lvl5pPr marL="2286000" lvl="4" indent="-406400" algn="l">
              <a:lnSpc>
                <a:spcPct val="90000"/>
              </a:lnSpc>
              <a:spcBef>
                <a:spcPts val="500"/>
              </a:spcBef>
              <a:spcAft>
                <a:spcPts val="0"/>
              </a:spcAft>
              <a:buClr>
                <a:schemeClr val="dk1"/>
              </a:buClr>
              <a:buSzPts val="2800"/>
              <a:buChar char="•"/>
              <a:defRPr sz="28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7" name="Google Shape;67;p57"/>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457200" algn="l">
              <a:lnSpc>
                <a:spcPct val="90000"/>
              </a:lnSpc>
              <a:spcBef>
                <a:spcPts val="1000"/>
              </a:spcBef>
              <a:spcAft>
                <a:spcPts val="0"/>
              </a:spcAft>
              <a:buClr>
                <a:schemeClr val="dk1"/>
              </a:buClr>
              <a:buSzPts val="3600"/>
              <a:buChar char="•"/>
              <a:defRPr sz="3600"/>
            </a:lvl1pPr>
            <a:lvl2pPr marL="914400" lvl="1" indent="-431800" algn="l">
              <a:lnSpc>
                <a:spcPct val="90000"/>
              </a:lnSpc>
              <a:spcBef>
                <a:spcPts val="500"/>
              </a:spcBef>
              <a:spcAft>
                <a:spcPts val="0"/>
              </a:spcAft>
              <a:buClr>
                <a:schemeClr val="dk1"/>
              </a:buClr>
              <a:buSzPts val="3200"/>
              <a:buChar char="•"/>
              <a:defRPr sz="3200"/>
            </a:lvl2pPr>
            <a:lvl3pPr marL="1371600" lvl="2" indent="-406400" algn="l">
              <a:lnSpc>
                <a:spcPct val="90000"/>
              </a:lnSpc>
              <a:spcBef>
                <a:spcPts val="500"/>
              </a:spcBef>
              <a:spcAft>
                <a:spcPts val="0"/>
              </a:spcAft>
              <a:buClr>
                <a:schemeClr val="dk1"/>
              </a:buClr>
              <a:buSzPts val="2800"/>
              <a:buChar char="•"/>
              <a:defRPr sz="2800"/>
            </a:lvl3pPr>
            <a:lvl4pPr marL="1828800" lvl="3" indent="-406400" algn="l">
              <a:lnSpc>
                <a:spcPct val="90000"/>
              </a:lnSpc>
              <a:spcBef>
                <a:spcPts val="500"/>
              </a:spcBef>
              <a:spcAft>
                <a:spcPts val="0"/>
              </a:spcAft>
              <a:buClr>
                <a:schemeClr val="dk1"/>
              </a:buClr>
              <a:buSzPts val="2800"/>
              <a:buChar char="•"/>
              <a:defRPr sz="2800"/>
            </a:lvl4pPr>
            <a:lvl5pPr marL="2286000" lvl="4" indent="-406400" algn="l">
              <a:lnSpc>
                <a:spcPct val="90000"/>
              </a:lnSpc>
              <a:spcBef>
                <a:spcPts val="500"/>
              </a:spcBef>
              <a:spcAft>
                <a:spcPts val="0"/>
              </a:spcAft>
              <a:buClr>
                <a:schemeClr val="dk1"/>
              </a:buClr>
              <a:buSzPts val="2800"/>
              <a:buChar char="•"/>
              <a:defRPr sz="28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40.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450"/>
        <p:cNvGrpSpPr/>
        <p:nvPr/>
      </p:nvGrpSpPr>
      <p:grpSpPr>
        <a:xfrm>
          <a:off x="0" y="0"/>
          <a:ext cx="0" cy="0"/>
          <a:chOff x="0" y="0"/>
          <a:chExt cx="0" cy="0"/>
        </a:xfrm>
      </p:grpSpPr>
      <p:sp>
        <p:nvSpPr>
          <p:cNvPr id="451" name="Google Shape;451;g3f5a2fa000f_0_483"/>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52" name="Google Shape;452;g3f5a2fa000f_0_483"/>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53" name="Google Shape;453;g3f5a2fa000f_0_483"/>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54" name="Google Shape;454;g3f5a2fa000f_0_483"/>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4264636890"/>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55"/>
        <p:cNvGrpSpPr/>
        <p:nvPr/>
      </p:nvGrpSpPr>
      <p:grpSpPr>
        <a:xfrm>
          <a:off x="0" y="0"/>
          <a:ext cx="0" cy="0"/>
          <a:chOff x="0" y="0"/>
          <a:chExt cx="0" cy="0"/>
        </a:xfrm>
      </p:grpSpPr>
      <p:sp>
        <p:nvSpPr>
          <p:cNvPr id="456" name="Google Shape;456;g3f5a2fa000f_0_488"/>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57" name="Google Shape;457;g3f5a2fa000f_0_488"/>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58" name="Google Shape;458;g3f5a2fa000f_0_488"/>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862709037"/>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matchingName="Content with Caption" type="objTx">
  <p:cSld name="Content with Caption">
    <p:spTree>
      <p:nvGrpSpPr>
        <p:cNvPr id="1" name="Shape 459"/>
        <p:cNvGrpSpPr/>
        <p:nvPr/>
      </p:nvGrpSpPr>
      <p:grpSpPr>
        <a:xfrm>
          <a:off x="0" y="0"/>
          <a:ext cx="0" cy="0"/>
          <a:chOff x="0" y="0"/>
          <a:chExt cx="0" cy="0"/>
        </a:xfrm>
      </p:grpSpPr>
      <p:sp>
        <p:nvSpPr>
          <p:cNvPr id="460" name="Google Shape;460;g3f5a2fa000f_0_492"/>
          <p:cNvSpPr txBox="1">
            <a:spLocks noGrp="1"/>
          </p:cNvSpPr>
          <p:nvPr>
            <p:ph type="title"/>
          </p:nvPr>
        </p:nvSpPr>
        <p:spPr>
          <a:xfrm>
            <a:off x="839788" y="457200"/>
            <a:ext cx="3932100"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Play"/>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61" name="Google Shape;461;g3f5a2fa000f_0_492"/>
          <p:cNvSpPr txBox="1">
            <a:spLocks noGrp="1"/>
          </p:cNvSpPr>
          <p:nvPr>
            <p:ph type="body" idx="1"/>
          </p:nvPr>
        </p:nvSpPr>
        <p:spPr>
          <a:xfrm>
            <a:off x="5183188" y="987425"/>
            <a:ext cx="6172200" cy="4873500"/>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462" name="Google Shape;462;g3f5a2fa000f_0_492"/>
          <p:cNvSpPr txBox="1">
            <a:spLocks noGrp="1"/>
          </p:cNvSpPr>
          <p:nvPr>
            <p:ph type="body" idx="2"/>
          </p:nvPr>
        </p:nvSpPr>
        <p:spPr>
          <a:xfrm>
            <a:off x="839788" y="2057400"/>
            <a:ext cx="3932100" cy="3811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463" name="Google Shape;463;g3f5a2fa000f_0_492"/>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64" name="Google Shape;464;g3f5a2fa000f_0_492"/>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65" name="Google Shape;465;g3f5a2fa000f_0_492"/>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90571963"/>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matchingName="Picture with Caption" type="picTx">
  <p:cSld name="Picture with Caption">
    <p:spTree>
      <p:nvGrpSpPr>
        <p:cNvPr id="1" name="Shape 466"/>
        <p:cNvGrpSpPr/>
        <p:nvPr/>
      </p:nvGrpSpPr>
      <p:grpSpPr>
        <a:xfrm>
          <a:off x="0" y="0"/>
          <a:ext cx="0" cy="0"/>
          <a:chOff x="0" y="0"/>
          <a:chExt cx="0" cy="0"/>
        </a:xfrm>
      </p:grpSpPr>
      <p:sp>
        <p:nvSpPr>
          <p:cNvPr id="467" name="Google Shape;467;g3f5a2fa000f_0_499"/>
          <p:cNvSpPr txBox="1">
            <a:spLocks noGrp="1"/>
          </p:cNvSpPr>
          <p:nvPr>
            <p:ph type="title"/>
          </p:nvPr>
        </p:nvSpPr>
        <p:spPr>
          <a:xfrm>
            <a:off x="839788" y="457200"/>
            <a:ext cx="3932100"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Play"/>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68" name="Google Shape;468;g3f5a2fa000f_0_499"/>
          <p:cNvSpPr>
            <a:spLocks noGrp="1"/>
          </p:cNvSpPr>
          <p:nvPr>
            <p:ph type="pic" idx="2"/>
          </p:nvPr>
        </p:nvSpPr>
        <p:spPr>
          <a:xfrm>
            <a:off x="5183188" y="987425"/>
            <a:ext cx="6172200" cy="4873500"/>
          </a:xfrm>
          <a:prstGeom prst="rect">
            <a:avLst/>
          </a:prstGeom>
          <a:noFill/>
          <a:ln>
            <a:noFill/>
          </a:ln>
        </p:spPr>
      </p:sp>
      <p:sp>
        <p:nvSpPr>
          <p:cNvPr id="469" name="Google Shape;469;g3f5a2fa000f_0_499"/>
          <p:cNvSpPr txBox="1">
            <a:spLocks noGrp="1"/>
          </p:cNvSpPr>
          <p:nvPr>
            <p:ph type="body" idx="1"/>
          </p:nvPr>
        </p:nvSpPr>
        <p:spPr>
          <a:xfrm>
            <a:off x="839788" y="2057400"/>
            <a:ext cx="3932100" cy="3811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470" name="Google Shape;470;g3f5a2fa000f_0_499"/>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71" name="Google Shape;471;g3f5a2fa000f_0_499"/>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72" name="Google Shape;472;g3f5a2fa000f_0_499"/>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359683112"/>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matchingName="Title and Vertical Text" type="vertTx">
  <p:cSld name="Title and Vertical Text">
    <p:spTree>
      <p:nvGrpSpPr>
        <p:cNvPr id="1" name="Shape 473"/>
        <p:cNvGrpSpPr/>
        <p:nvPr/>
      </p:nvGrpSpPr>
      <p:grpSpPr>
        <a:xfrm>
          <a:off x="0" y="0"/>
          <a:ext cx="0" cy="0"/>
          <a:chOff x="0" y="0"/>
          <a:chExt cx="0" cy="0"/>
        </a:xfrm>
      </p:grpSpPr>
      <p:sp>
        <p:nvSpPr>
          <p:cNvPr id="474" name="Google Shape;474;g3f5a2fa000f_0_506"/>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75" name="Google Shape;475;g3f5a2fa000f_0_506"/>
          <p:cNvSpPr txBox="1">
            <a:spLocks noGrp="1"/>
          </p:cNvSpPr>
          <p:nvPr>
            <p:ph type="body" idx="1"/>
          </p:nvPr>
        </p:nvSpPr>
        <p:spPr>
          <a:xfrm rot="5400000">
            <a:off x="3920400" y="-1256575"/>
            <a:ext cx="4351200"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76" name="Google Shape;476;g3f5a2fa000f_0_506"/>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77" name="Google Shape;477;g3f5a2fa000f_0_506"/>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78" name="Google Shape;478;g3f5a2fa000f_0_506"/>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69776554"/>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 Title and Text">
    <p:spTree>
      <p:nvGrpSpPr>
        <p:cNvPr id="1" name="Shape 479"/>
        <p:cNvGrpSpPr/>
        <p:nvPr/>
      </p:nvGrpSpPr>
      <p:grpSpPr>
        <a:xfrm>
          <a:off x="0" y="0"/>
          <a:ext cx="0" cy="0"/>
          <a:chOff x="0" y="0"/>
          <a:chExt cx="0" cy="0"/>
        </a:xfrm>
      </p:grpSpPr>
      <p:sp>
        <p:nvSpPr>
          <p:cNvPr id="480" name="Google Shape;480;g3f5a2fa000f_0_512"/>
          <p:cNvSpPr txBox="1">
            <a:spLocks noGrp="1"/>
          </p:cNvSpPr>
          <p:nvPr>
            <p:ph type="title"/>
          </p:nvPr>
        </p:nvSpPr>
        <p:spPr>
          <a:xfrm rot="5400000">
            <a:off x="7133400" y="1956625"/>
            <a:ext cx="5811900"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81" name="Google Shape;481;g3f5a2fa000f_0_512"/>
          <p:cNvSpPr txBox="1">
            <a:spLocks noGrp="1"/>
          </p:cNvSpPr>
          <p:nvPr>
            <p:ph type="body" idx="1"/>
          </p:nvPr>
        </p:nvSpPr>
        <p:spPr>
          <a:xfrm rot="5400000">
            <a:off x="1799400" y="-596075"/>
            <a:ext cx="5811900"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82" name="Google Shape;482;g3f5a2fa000f_0_512"/>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83" name="Google Shape;483;g3f5a2fa000f_0_512"/>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84" name="Google Shape;484;g3f5a2fa000f_0_512"/>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402572396"/>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91"/>
        <p:cNvGrpSpPr/>
        <p:nvPr/>
      </p:nvGrpSpPr>
      <p:grpSpPr>
        <a:xfrm>
          <a:off x="0" y="0"/>
          <a:ext cx="0" cy="0"/>
          <a:chOff x="0" y="0"/>
          <a:chExt cx="0" cy="0"/>
        </a:xfrm>
      </p:grpSpPr>
      <p:sp>
        <p:nvSpPr>
          <p:cNvPr id="492" name="Google Shape;492;g3f5a1507d12_0_99"/>
          <p:cNvSpPr txBox="1">
            <a:spLocks noGrp="1"/>
          </p:cNvSpPr>
          <p:nvPr>
            <p:ph type="dt" idx="10"/>
          </p:nvPr>
        </p:nvSpPr>
        <p:spPr>
          <a:xfrm>
            <a:off x="304800" y="4237567"/>
            <a:ext cx="1422300" cy="243600"/>
          </a:xfrm>
          <a:prstGeom prst="rect">
            <a:avLst/>
          </a:prstGeom>
          <a:noFill/>
          <a:ln>
            <a:noFill/>
          </a:ln>
        </p:spPr>
        <p:txBody>
          <a:bodyPr spcFirstLastPara="1" wrap="square" lIns="60975" tIns="30475" rIns="60975" bIns="30475" anchor="ctr" anchorCtr="0">
            <a:noAutofit/>
          </a:bodyPr>
          <a:lstStyle>
            <a:lvl1pPr lvl="0" algn="l">
              <a:lnSpc>
                <a:spcPct val="100000"/>
              </a:lnSpc>
              <a:spcBef>
                <a:spcPts val="0"/>
              </a:spcBef>
              <a:spcAft>
                <a:spcPts val="0"/>
              </a:spcAft>
              <a:buClr>
                <a:srgbClr val="888888"/>
              </a:buClr>
              <a:buSzPts val="900"/>
              <a:buFont typeface="Calibri"/>
              <a:buNone/>
              <a:defRPr/>
            </a:lvl1pPr>
            <a:lvl2pPr lvl="1" algn="l">
              <a:lnSpc>
                <a:spcPct val="100000"/>
              </a:lnSpc>
              <a:spcBef>
                <a:spcPts val="0"/>
              </a:spcBef>
              <a:spcAft>
                <a:spcPts val="0"/>
              </a:spcAft>
              <a:buClr>
                <a:schemeClr val="dk1"/>
              </a:buClr>
              <a:buSzPts val="900"/>
              <a:buFont typeface="Calibri"/>
              <a:buNone/>
              <a:defRPr/>
            </a:lvl2pPr>
            <a:lvl3pPr lvl="2" algn="l">
              <a:lnSpc>
                <a:spcPct val="100000"/>
              </a:lnSpc>
              <a:spcBef>
                <a:spcPts val="0"/>
              </a:spcBef>
              <a:spcAft>
                <a:spcPts val="0"/>
              </a:spcAft>
              <a:buClr>
                <a:schemeClr val="dk1"/>
              </a:buClr>
              <a:buSzPts val="900"/>
              <a:buFont typeface="Calibri"/>
              <a:buNone/>
              <a:defRPr/>
            </a:lvl3pPr>
            <a:lvl4pPr lvl="3" algn="l">
              <a:lnSpc>
                <a:spcPct val="100000"/>
              </a:lnSpc>
              <a:spcBef>
                <a:spcPts val="0"/>
              </a:spcBef>
              <a:spcAft>
                <a:spcPts val="0"/>
              </a:spcAft>
              <a:buClr>
                <a:schemeClr val="dk1"/>
              </a:buClr>
              <a:buSzPts val="900"/>
              <a:buFont typeface="Calibri"/>
              <a:buNone/>
              <a:defRPr/>
            </a:lvl4pPr>
            <a:lvl5pPr lvl="4" algn="l">
              <a:lnSpc>
                <a:spcPct val="100000"/>
              </a:lnSpc>
              <a:spcBef>
                <a:spcPts val="0"/>
              </a:spcBef>
              <a:spcAft>
                <a:spcPts val="0"/>
              </a:spcAft>
              <a:buClr>
                <a:schemeClr val="dk1"/>
              </a:buClr>
              <a:buSzPts val="900"/>
              <a:buFont typeface="Calibri"/>
              <a:buNone/>
              <a:defRPr/>
            </a:lvl5pPr>
            <a:lvl6pPr lvl="5" algn="l">
              <a:lnSpc>
                <a:spcPct val="100000"/>
              </a:lnSpc>
              <a:spcBef>
                <a:spcPts val="0"/>
              </a:spcBef>
              <a:spcAft>
                <a:spcPts val="0"/>
              </a:spcAft>
              <a:buClr>
                <a:schemeClr val="dk1"/>
              </a:buClr>
              <a:buSzPts val="900"/>
              <a:buFont typeface="Calibri"/>
              <a:buNone/>
              <a:defRPr/>
            </a:lvl6pPr>
            <a:lvl7pPr lvl="6" algn="l">
              <a:lnSpc>
                <a:spcPct val="100000"/>
              </a:lnSpc>
              <a:spcBef>
                <a:spcPts val="0"/>
              </a:spcBef>
              <a:spcAft>
                <a:spcPts val="0"/>
              </a:spcAft>
              <a:buClr>
                <a:schemeClr val="dk1"/>
              </a:buClr>
              <a:buSzPts val="900"/>
              <a:buFont typeface="Calibri"/>
              <a:buNone/>
              <a:defRPr/>
            </a:lvl7pPr>
            <a:lvl8pPr lvl="7" algn="l">
              <a:lnSpc>
                <a:spcPct val="100000"/>
              </a:lnSpc>
              <a:spcBef>
                <a:spcPts val="0"/>
              </a:spcBef>
              <a:spcAft>
                <a:spcPts val="0"/>
              </a:spcAft>
              <a:buClr>
                <a:schemeClr val="dk1"/>
              </a:buClr>
              <a:buSzPts val="900"/>
              <a:buFont typeface="Calibri"/>
              <a:buNone/>
              <a:defRPr/>
            </a:lvl8pPr>
            <a:lvl9pPr lvl="8" algn="l">
              <a:lnSpc>
                <a:spcPct val="100000"/>
              </a:lnSpc>
              <a:spcBef>
                <a:spcPts val="0"/>
              </a:spcBef>
              <a:spcAft>
                <a:spcPts val="0"/>
              </a:spcAft>
              <a:buClr>
                <a:schemeClr val="dk1"/>
              </a:buClr>
              <a:buSzPts val="900"/>
              <a:buFont typeface="Calibri"/>
              <a:buNone/>
              <a:defRPr/>
            </a:lvl9pPr>
          </a:lstStyle>
          <a:p>
            <a:endParaRPr/>
          </a:p>
        </p:txBody>
      </p:sp>
      <p:sp>
        <p:nvSpPr>
          <p:cNvPr id="493" name="Google Shape;493;g3f5a1507d12_0_99"/>
          <p:cNvSpPr txBox="1">
            <a:spLocks noGrp="1"/>
          </p:cNvSpPr>
          <p:nvPr>
            <p:ph type="ftr" idx="11"/>
          </p:nvPr>
        </p:nvSpPr>
        <p:spPr>
          <a:xfrm>
            <a:off x="2082800" y="4237567"/>
            <a:ext cx="1930500" cy="243600"/>
          </a:xfrm>
          <a:prstGeom prst="rect">
            <a:avLst/>
          </a:prstGeom>
          <a:noFill/>
          <a:ln>
            <a:noFill/>
          </a:ln>
        </p:spPr>
        <p:txBody>
          <a:bodyPr spcFirstLastPara="1" wrap="square" lIns="60975" tIns="30475" rIns="60975" bIns="30475" anchor="ctr" anchorCtr="0">
            <a:noAutofit/>
          </a:bodyPr>
          <a:lstStyle>
            <a:lvl1pPr lvl="0" algn="ctr">
              <a:lnSpc>
                <a:spcPct val="100000"/>
              </a:lnSpc>
              <a:spcBef>
                <a:spcPts val="0"/>
              </a:spcBef>
              <a:spcAft>
                <a:spcPts val="0"/>
              </a:spcAft>
              <a:buClr>
                <a:srgbClr val="888888"/>
              </a:buClr>
              <a:buSzPts val="900"/>
              <a:buFont typeface="Calibri"/>
              <a:buNone/>
              <a:defRPr/>
            </a:lvl1pPr>
            <a:lvl2pPr lvl="1" algn="l">
              <a:lnSpc>
                <a:spcPct val="100000"/>
              </a:lnSpc>
              <a:spcBef>
                <a:spcPts val="0"/>
              </a:spcBef>
              <a:spcAft>
                <a:spcPts val="0"/>
              </a:spcAft>
              <a:buClr>
                <a:schemeClr val="dk1"/>
              </a:buClr>
              <a:buSzPts val="900"/>
              <a:buFont typeface="Calibri"/>
              <a:buNone/>
              <a:defRPr/>
            </a:lvl2pPr>
            <a:lvl3pPr lvl="2" algn="l">
              <a:lnSpc>
                <a:spcPct val="100000"/>
              </a:lnSpc>
              <a:spcBef>
                <a:spcPts val="0"/>
              </a:spcBef>
              <a:spcAft>
                <a:spcPts val="0"/>
              </a:spcAft>
              <a:buClr>
                <a:schemeClr val="dk1"/>
              </a:buClr>
              <a:buSzPts val="900"/>
              <a:buFont typeface="Calibri"/>
              <a:buNone/>
              <a:defRPr/>
            </a:lvl3pPr>
            <a:lvl4pPr lvl="3" algn="l">
              <a:lnSpc>
                <a:spcPct val="100000"/>
              </a:lnSpc>
              <a:spcBef>
                <a:spcPts val="0"/>
              </a:spcBef>
              <a:spcAft>
                <a:spcPts val="0"/>
              </a:spcAft>
              <a:buClr>
                <a:schemeClr val="dk1"/>
              </a:buClr>
              <a:buSzPts val="900"/>
              <a:buFont typeface="Calibri"/>
              <a:buNone/>
              <a:defRPr/>
            </a:lvl4pPr>
            <a:lvl5pPr lvl="4" algn="l">
              <a:lnSpc>
                <a:spcPct val="100000"/>
              </a:lnSpc>
              <a:spcBef>
                <a:spcPts val="0"/>
              </a:spcBef>
              <a:spcAft>
                <a:spcPts val="0"/>
              </a:spcAft>
              <a:buClr>
                <a:schemeClr val="dk1"/>
              </a:buClr>
              <a:buSzPts val="900"/>
              <a:buFont typeface="Calibri"/>
              <a:buNone/>
              <a:defRPr/>
            </a:lvl5pPr>
            <a:lvl6pPr lvl="5" algn="l">
              <a:lnSpc>
                <a:spcPct val="100000"/>
              </a:lnSpc>
              <a:spcBef>
                <a:spcPts val="0"/>
              </a:spcBef>
              <a:spcAft>
                <a:spcPts val="0"/>
              </a:spcAft>
              <a:buClr>
                <a:schemeClr val="dk1"/>
              </a:buClr>
              <a:buSzPts val="900"/>
              <a:buFont typeface="Calibri"/>
              <a:buNone/>
              <a:defRPr/>
            </a:lvl6pPr>
            <a:lvl7pPr lvl="6" algn="l">
              <a:lnSpc>
                <a:spcPct val="100000"/>
              </a:lnSpc>
              <a:spcBef>
                <a:spcPts val="0"/>
              </a:spcBef>
              <a:spcAft>
                <a:spcPts val="0"/>
              </a:spcAft>
              <a:buClr>
                <a:schemeClr val="dk1"/>
              </a:buClr>
              <a:buSzPts val="900"/>
              <a:buFont typeface="Calibri"/>
              <a:buNone/>
              <a:defRPr/>
            </a:lvl7pPr>
            <a:lvl8pPr lvl="7" algn="l">
              <a:lnSpc>
                <a:spcPct val="100000"/>
              </a:lnSpc>
              <a:spcBef>
                <a:spcPts val="0"/>
              </a:spcBef>
              <a:spcAft>
                <a:spcPts val="0"/>
              </a:spcAft>
              <a:buClr>
                <a:schemeClr val="dk1"/>
              </a:buClr>
              <a:buSzPts val="900"/>
              <a:buFont typeface="Calibri"/>
              <a:buNone/>
              <a:defRPr/>
            </a:lvl8pPr>
            <a:lvl9pPr lvl="8" algn="l">
              <a:lnSpc>
                <a:spcPct val="100000"/>
              </a:lnSpc>
              <a:spcBef>
                <a:spcPts val="0"/>
              </a:spcBef>
              <a:spcAft>
                <a:spcPts val="0"/>
              </a:spcAft>
              <a:buClr>
                <a:schemeClr val="dk1"/>
              </a:buClr>
              <a:buSzPts val="900"/>
              <a:buFont typeface="Calibri"/>
              <a:buNone/>
              <a:defRPr/>
            </a:lvl9pPr>
          </a:lstStyle>
          <a:p>
            <a:endParaRPr/>
          </a:p>
        </p:txBody>
      </p:sp>
      <p:sp>
        <p:nvSpPr>
          <p:cNvPr id="494" name="Google Shape;494;g3f5a1507d12_0_99"/>
          <p:cNvSpPr txBox="1">
            <a:spLocks noGrp="1"/>
          </p:cNvSpPr>
          <p:nvPr>
            <p:ph type="sldNum" idx="12"/>
          </p:nvPr>
        </p:nvSpPr>
        <p:spPr>
          <a:xfrm>
            <a:off x="4368800" y="4237567"/>
            <a:ext cx="1422300" cy="243600"/>
          </a:xfrm>
          <a:prstGeom prst="rect">
            <a:avLst/>
          </a:prstGeom>
          <a:noFill/>
          <a:ln>
            <a:noFill/>
          </a:ln>
        </p:spPr>
        <p:txBody>
          <a:bodyPr spcFirstLastPara="1" wrap="square" lIns="60975" tIns="30475" rIns="60975" bIns="30475" anchor="ctr" anchorCtr="0">
            <a:noAutofit/>
          </a:bodyPr>
          <a:lstStyle>
            <a:lvl1pPr marL="0" marR="0" lvl="0" indent="0" algn="r">
              <a:lnSpc>
                <a:spcPct val="100000"/>
              </a:lnSpc>
              <a:spcBef>
                <a:spcPts val="0"/>
              </a:spcBef>
              <a:spcAft>
                <a:spcPts val="0"/>
              </a:spcAft>
              <a:buClr>
                <a:srgbClr val="888888"/>
              </a:buClr>
              <a:buSzPts val="800"/>
              <a:buFont typeface="Calibri"/>
              <a:buNone/>
              <a:defRPr sz="8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800"/>
              <a:buFont typeface="Calibri"/>
              <a:buNone/>
              <a:defRPr sz="8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800"/>
              <a:buFont typeface="Calibri"/>
              <a:buNone/>
              <a:defRPr sz="8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800"/>
              <a:buFont typeface="Calibri"/>
              <a:buNone/>
              <a:defRPr sz="8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800"/>
              <a:buFont typeface="Calibri"/>
              <a:buNone/>
              <a:defRPr sz="8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800"/>
              <a:buFont typeface="Calibri"/>
              <a:buNone/>
              <a:defRPr sz="8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800"/>
              <a:buFont typeface="Calibri"/>
              <a:buNone/>
              <a:defRPr sz="8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800"/>
              <a:buFont typeface="Calibri"/>
              <a:buNone/>
              <a:defRPr sz="8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800"/>
              <a:buFont typeface="Calibri"/>
              <a:buNone/>
              <a:defRPr sz="8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167266361"/>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495"/>
        <p:cNvGrpSpPr/>
        <p:nvPr/>
      </p:nvGrpSpPr>
      <p:grpSpPr>
        <a:xfrm>
          <a:off x="0" y="0"/>
          <a:ext cx="0" cy="0"/>
          <a:chOff x="0" y="0"/>
          <a:chExt cx="0" cy="0"/>
        </a:xfrm>
      </p:grpSpPr>
      <p:sp>
        <p:nvSpPr>
          <p:cNvPr id="496" name="Google Shape;496;g3f5a1507d12_0_103"/>
          <p:cNvSpPr txBox="1">
            <a:spLocks noGrp="1"/>
          </p:cNvSpPr>
          <p:nvPr>
            <p:ph type="ctrTitle"/>
          </p:nvPr>
        </p:nvSpPr>
        <p:spPr>
          <a:xfrm>
            <a:off x="457200" y="1420283"/>
            <a:ext cx="5181600" cy="980100"/>
          </a:xfrm>
          <a:prstGeom prst="rect">
            <a:avLst/>
          </a:prstGeom>
          <a:noFill/>
          <a:ln>
            <a:noFill/>
          </a:ln>
        </p:spPr>
        <p:txBody>
          <a:bodyPr spcFirstLastPara="1" wrap="square" lIns="60975" tIns="30475" rIns="60975" bIns="30475" anchor="ctr" anchorCtr="0">
            <a:normAutofit/>
          </a:bodyPr>
          <a:lstStyle>
            <a:lvl1pPr lvl="0" algn="ctr">
              <a:lnSpc>
                <a:spcPct val="100000"/>
              </a:lnSpc>
              <a:spcBef>
                <a:spcPts val="0"/>
              </a:spcBef>
              <a:spcAft>
                <a:spcPts val="0"/>
              </a:spcAft>
              <a:buClr>
                <a:schemeClr val="dk1"/>
              </a:buClr>
              <a:buSzPts val="1200"/>
              <a:buNone/>
              <a:defRPr/>
            </a:lvl1pPr>
            <a:lvl2pPr lvl="1" algn="l">
              <a:lnSpc>
                <a:spcPct val="100000"/>
              </a:lnSpc>
              <a:spcBef>
                <a:spcPts val="0"/>
              </a:spcBef>
              <a:spcAft>
                <a:spcPts val="0"/>
              </a:spcAft>
              <a:buSzPts val="900"/>
              <a:buNone/>
              <a:defRPr/>
            </a:lvl2pPr>
            <a:lvl3pPr lvl="2" algn="l">
              <a:lnSpc>
                <a:spcPct val="100000"/>
              </a:lnSpc>
              <a:spcBef>
                <a:spcPts val="0"/>
              </a:spcBef>
              <a:spcAft>
                <a:spcPts val="0"/>
              </a:spcAft>
              <a:buSzPts val="900"/>
              <a:buNone/>
              <a:defRPr/>
            </a:lvl3pPr>
            <a:lvl4pPr lvl="3" algn="l">
              <a:lnSpc>
                <a:spcPct val="100000"/>
              </a:lnSpc>
              <a:spcBef>
                <a:spcPts val="0"/>
              </a:spcBef>
              <a:spcAft>
                <a:spcPts val="0"/>
              </a:spcAft>
              <a:buSzPts val="900"/>
              <a:buNone/>
              <a:defRPr/>
            </a:lvl4pPr>
            <a:lvl5pPr lvl="4" algn="l">
              <a:lnSpc>
                <a:spcPct val="100000"/>
              </a:lnSpc>
              <a:spcBef>
                <a:spcPts val="0"/>
              </a:spcBef>
              <a:spcAft>
                <a:spcPts val="0"/>
              </a:spcAft>
              <a:buSzPts val="900"/>
              <a:buNone/>
              <a:defRPr/>
            </a:lvl5pPr>
            <a:lvl6pPr lvl="5" algn="l">
              <a:lnSpc>
                <a:spcPct val="100000"/>
              </a:lnSpc>
              <a:spcBef>
                <a:spcPts val="0"/>
              </a:spcBef>
              <a:spcAft>
                <a:spcPts val="0"/>
              </a:spcAft>
              <a:buSzPts val="900"/>
              <a:buNone/>
              <a:defRPr/>
            </a:lvl6pPr>
            <a:lvl7pPr lvl="6" algn="l">
              <a:lnSpc>
                <a:spcPct val="100000"/>
              </a:lnSpc>
              <a:spcBef>
                <a:spcPts val="0"/>
              </a:spcBef>
              <a:spcAft>
                <a:spcPts val="0"/>
              </a:spcAft>
              <a:buSzPts val="900"/>
              <a:buNone/>
              <a:defRPr/>
            </a:lvl7pPr>
            <a:lvl8pPr lvl="7" algn="l">
              <a:lnSpc>
                <a:spcPct val="100000"/>
              </a:lnSpc>
              <a:spcBef>
                <a:spcPts val="0"/>
              </a:spcBef>
              <a:spcAft>
                <a:spcPts val="0"/>
              </a:spcAft>
              <a:buSzPts val="900"/>
              <a:buNone/>
              <a:defRPr/>
            </a:lvl8pPr>
            <a:lvl9pPr lvl="8" algn="l">
              <a:lnSpc>
                <a:spcPct val="100000"/>
              </a:lnSpc>
              <a:spcBef>
                <a:spcPts val="0"/>
              </a:spcBef>
              <a:spcAft>
                <a:spcPts val="0"/>
              </a:spcAft>
              <a:buSzPts val="900"/>
              <a:buNone/>
              <a:defRPr/>
            </a:lvl9pPr>
          </a:lstStyle>
          <a:p>
            <a:endParaRPr/>
          </a:p>
        </p:txBody>
      </p:sp>
      <p:sp>
        <p:nvSpPr>
          <p:cNvPr id="497" name="Google Shape;497;g3f5a1507d12_0_103"/>
          <p:cNvSpPr txBox="1">
            <a:spLocks noGrp="1"/>
          </p:cNvSpPr>
          <p:nvPr>
            <p:ph type="subTitle" idx="1"/>
          </p:nvPr>
        </p:nvSpPr>
        <p:spPr>
          <a:xfrm>
            <a:off x="914400" y="2590800"/>
            <a:ext cx="4267200" cy="1168500"/>
          </a:xfrm>
          <a:prstGeom prst="rect">
            <a:avLst/>
          </a:prstGeom>
          <a:noFill/>
          <a:ln>
            <a:noFill/>
          </a:ln>
        </p:spPr>
        <p:txBody>
          <a:bodyPr spcFirstLastPara="1" wrap="square" lIns="60975" tIns="30475" rIns="60975" bIns="30475" anchor="t" anchorCtr="0">
            <a:normAutofit/>
          </a:bodyPr>
          <a:lstStyle>
            <a:lvl1pPr lvl="0" algn="ctr">
              <a:lnSpc>
                <a:spcPct val="100000"/>
              </a:lnSpc>
              <a:spcBef>
                <a:spcPts val="400"/>
              </a:spcBef>
              <a:spcAft>
                <a:spcPts val="0"/>
              </a:spcAft>
              <a:buClr>
                <a:srgbClr val="888888"/>
              </a:buClr>
              <a:buSzPts val="1500"/>
              <a:buNone/>
              <a:defRPr>
                <a:solidFill>
                  <a:srgbClr val="888888"/>
                </a:solidFill>
              </a:defRPr>
            </a:lvl1pPr>
            <a:lvl2pPr lvl="1" algn="ctr">
              <a:lnSpc>
                <a:spcPct val="100000"/>
              </a:lnSpc>
              <a:spcBef>
                <a:spcPts val="400"/>
              </a:spcBef>
              <a:spcAft>
                <a:spcPts val="0"/>
              </a:spcAft>
              <a:buClr>
                <a:srgbClr val="888888"/>
              </a:buClr>
              <a:buSzPts val="1200"/>
              <a:buNone/>
              <a:defRPr>
                <a:solidFill>
                  <a:srgbClr val="888888"/>
                </a:solidFill>
              </a:defRPr>
            </a:lvl2pPr>
            <a:lvl3pPr lvl="2" algn="ctr">
              <a:lnSpc>
                <a:spcPct val="100000"/>
              </a:lnSpc>
              <a:spcBef>
                <a:spcPts val="300"/>
              </a:spcBef>
              <a:spcAft>
                <a:spcPts val="0"/>
              </a:spcAft>
              <a:buClr>
                <a:srgbClr val="888888"/>
              </a:buClr>
              <a:buSzPts val="1100"/>
              <a:buNone/>
              <a:defRPr>
                <a:solidFill>
                  <a:srgbClr val="888888"/>
                </a:solidFill>
              </a:defRPr>
            </a:lvl3pPr>
            <a:lvl4pPr lvl="3" algn="ctr">
              <a:lnSpc>
                <a:spcPct val="100000"/>
              </a:lnSpc>
              <a:spcBef>
                <a:spcPts val="300"/>
              </a:spcBef>
              <a:spcAft>
                <a:spcPts val="0"/>
              </a:spcAft>
              <a:buClr>
                <a:srgbClr val="888888"/>
              </a:buClr>
              <a:buSzPts val="900"/>
              <a:buNone/>
              <a:defRPr>
                <a:solidFill>
                  <a:srgbClr val="888888"/>
                </a:solidFill>
              </a:defRPr>
            </a:lvl4pPr>
            <a:lvl5pPr lvl="4" algn="ctr">
              <a:lnSpc>
                <a:spcPct val="100000"/>
              </a:lnSpc>
              <a:spcBef>
                <a:spcPts val="300"/>
              </a:spcBef>
              <a:spcAft>
                <a:spcPts val="0"/>
              </a:spcAft>
              <a:buClr>
                <a:srgbClr val="888888"/>
              </a:buClr>
              <a:buSzPts val="900"/>
              <a:buNone/>
              <a:defRPr>
                <a:solidFill>
                  <a:srgbClr val="888888"/>
                </a:solidFill>
              </a:defRPr>
            </a:lvl5pPr>
            <a:lvl6pPr lvl="5" algn="ctr">
              <a:lnSpc>
                <a:spcPct val="100000"/>
              </a:lnSpc>
              <a:spcBef>
                <a:spcPts val="300"/>
              </a:spcBef>
              <a:spcAft>
                <a:spcPts val="0"/>
              </a:spcAft>
              <a:buClr>
                <a:srgbClr val="888888"/>
              </a:buClr>
              <a:buSzPts val="900"/>
              <a:buNone/>
              <a:defRPr>
                <a:solidFill>
                  <a:srgbClr val="888888"/>
                </a:solidFill>
              </a:defRPr>
            </a:lvl6pPr>
            <a:lvl7pPr lvl="6" algn="ctr">
              <a:lnSpc>
                <a:spcPct val="100000"/>
              </a:lnSpc>
              <a:spcBef>
                <a:spcPts val="300"/>
              </a:spcBef>
              <a:spcAft>
                <a:spcPts val="0"/>
              </a:spcAft>
              <a:buClr>
                <a:srgbClr val="888888"/>
              </a:buClr>
              <a:buSzPts val="900"/>
              <a:buNone/>
              <a:defRPr>
                <a:solidFill>
                  <a:srgbClr val="888888"/>
                </a:solidFill>
              </a:defRPr>
            </a:lvl7pPr>
            <a:lvl8pPr lvl="7" algn="ctr">
              <a:lnSpc>
                <a:spcPct val="100000"/>
              </a:lnSpc>
              <a:spcBef>
                <a:spcPts val="300"/>
              </a:spcBef>
              <a:spcAft>
                <a:spcPts val="0"/>
              </a:spcAft>
              <a:buClr>
                <a:srgbClr val="888888"/>
              </a:buClr>
              <a:buSzPts val="900"/>
              <a:buNone/>
              <a:defRPr>
                <a:solidFill>
                  <a:srgbClr val="888888"/>
                </a:solidFill>
              </a:defRPr>
            </a:lvl8pPr>
            <a:lvl9pPr lvl="8" algn="ctr">
              <a:lnSpc>
                <a:spcPct val="100000"/>
              </a:lnSpc>
              <a:spcBef>
                <a:spcPts val="300"/>
              </a:spcBef>
              <a:spcAft>
                <a:spcPts val="0"/>
              </a:spcAft>
              <a:buClr>
                <a:srgbClr val="888888"/>
              </a:buClr>
              <a:buSzPts val="900"/>
              <a:buNone/>
              <a:defRPr>
                <a:solidFill>
                  <a:srgbClr val="888888"/>
                </a:solidFill>
              </a:defRPr>
            </a:lvl9pPr>
          </a:lstStyle>
          <a:p>
            <a:endParaRPr/>
          </a:p>
        </p:txBody>
      </p:sp>
      <p:sp>
        <p:nvSpPr>
          <p:cNvPr id="498" name="Google Shape;498;g3f5a1507d12_0_103"/>
          <p:cNvSpPr txBox="1">
            <a:spLocks noGrp="1"/>
          </p:cNvSpPr>
          <p:nvPr>
            <p:ph type="dt" idx="10"/>
          </p:nvPr>
        </p:nvSpPr>
        <p:spPr>
          <a:xfrm>
            <a:off x="304800" y="4237567"/>
            <a:ext cx="1422300" cy="243600"/>
          </a:xfrm>
          <a:prstGeom prst="rect">
            <a:avLst/>
          </a:prstGeom>
          <a:noFill/>
          <a:ln>
            <a:noFill/>
          </a:ln>
        </p:spPr>
        <p:txBody>
          <a:bodyPr spcFirstLastPara="1" wrap="square" lIns="60975" tIns="30475" rIns="60975" bIns="30475" anchor="ctr" anchorCtr="0">
            <a:noAutofit/>
          </a:bodyPr>
          <a:lstStyle>
            <a:lvl1pPr lvl="0" algn="l">
              <a:lnSpc>
                <a:spcPct val="100000"/>
              </a:lnSpc>
              <a:spcBef>
                <a:spcPts val="0"/>
              </a:spcBef>
              <a:spcAft>
                <a:spcPts val="0"/>
              </a:spcAft>
              <a:buClr>
                <a:srgbClr val="888888"/>
              </a:buClr>
              <a:buSzPts val="900"/>
              <a:buFont typeface="Calibri"/>
              <a:buNone/>
              <a:defRPr/>
            </a:lvl1pPr>
            <a:lvl2pPr lvl="1" algn="l">
              <a:lnSpc>
                <a:spcPct val="100000"/>
              </a:lnSpc>
              <a:spcBef>
                <a:spcPts val="0"/>
              </a:spcBef>
              <a:spcAft>
                <a:spcPts val="0"/>
              </a:spcAft>
              <a:buClr>
                <a:schemeClr val="dk1"/>
              </a:buClr>
              <a:buSzPts val="900"/>
              <a:buFont typeface="Calibri"/>
              <a:buNone/>
              <a:defRPr/>
            </a:lvl2pPr>
            <a:lvl3pPr lvl="2" algn="l">
              <a:lnSpc>
                <a:spcPct val="100000"/>
              </a:lnSpc>
              <a:spcBef>
                <a:spcPts val="0"/>
              </a:spcBef>
              <a:spcAft>
                <a:spcPts val="0"/>
              </a:spcAft>
              <a:buClr>
                <a:schemeClr val="dk1"/>
              </a:buClr>
              <a:buSzPts val="900"/>
              <a:buFont typeface="Calibri"/>
              <a:buNone/>
              <a:defRPr/>
            </a:lvl3pPr>
            <a:lvl4pPr lvl="3" algn="l">
              <a:lnSpc>
                <a:spcPct val="100000"/>
              </a:lnSpc>
              <a:spcBef>
                <a:spcPts val="0"/>
              </a:spcBef>
              <a:spcAft>
                <a:spcPts val="0"/>
              </a:spcAft>
              <a:buClr>
                <a:schemeClr val="dk1"/>
              </a:buClr>
              <a:buSzPts val="900"/>
              <a:buFont typeface="Calibri"/>
              <a:buNone/>
              <a:defRPr/>
            </a:lvl4pPr>
            <a:lvl5pPr lvl="4" algn="l">
              <a:lnSpc>
                <a:spcPct val="100000"/>
              </a:lnSpc>
              <a:spcBef>
                <a:spcPts val="0"/>
              </a:spcBef>
              <a:spcAft>
                <a:spcPts val="0"/>
              </a:spcAft>
              <a:buClr>
                <a:schemeClr val="dk1"/>
              </a:buClr>
              <a:buSzPts val="900"/>
              <a:buFont typeface="Calibri"/>
              <a:buNone/>
              <a:defRPr/>
            </a:lvl5pPr>
            <a:lvl6pPr lvl="5" algn="l">
              <a:lnSpc>
                <a:spcPct val="100000"/>
              </a:lnSpc>
              <a:spcBef>
                <a:spcPts val="0"/>
              </a:spcBef>
              <a:spcAft>
                <a:spcPts val="0"/>
              </a:spcAft>
              <a:buClr>
                <a:schemeClr val="dk1"/>
              </a:buClr>
              <a:buSzPts val="900"/>
              <a:buFont typeface="Calibri"/>
              <a:buNone/>
              <a:defRPr/>
            </a:lvl6pPr>
            <a:lvl7pPr lvl="6" algn="l">
              <a:lnSpc>
                <a:spcPct val="100000"/>
              </a:lnSpc>
              <a:spcBef>
                <a:spcPts val="0"/>
              </a:spcBef>
              <a:spcAft>
                <a:spcPts val="0"/>
              </a:spcAft>
              <a:buClr>
                <a:schemeClr val="dk1"/>
              </a:buClr>
              <a:buSzPts val="900"/>
              <a:buFont typeface="Calibri"/>
              <a:buNone/>
              <a:defRPr/>
            </a:lvl7pPr>
            <a:lvl8pPr lvl="7" algn="l">
              <a:lnSpc>
                <a:spcPct val="100000"/>
              </a:lnSpc>
              <a:spcBef>
                <a:spcPts val="0"/>
              </a:spcBef>
              <a:spcAft>
                <a:spcPts val="0"/>
              </a:spcAft>
              <a:buClr>
                <a:schemeClr val="dk1"/>
              </a:buClr>
              <a:buSzPts val="900"/>
              <a:buFont typeface="Calibri"/>
              <a:buNone/>
              <a:defRPr/>
            </a:lvl8pPr>
            <a:lvl9pPr lvl="8" algn="l">
              <a:lnSpc>
                <a:spcPct val="100000"/>
              </a:lnSpc>
              <a:spcBef>
                <a:spcPts val="0"/>
              </a:spcBef>
              <a:spcAft>
                <a:spcPts val="0"/>
              </a:spcAft>
              <a:buClr>
                <a:schemeClr val="dk1"/>
              </a:buClr>
              <a:buSzPts val="900"/>
              <a:buFont typeface="Calibri"/>
              <a:buNone/>
              <a:defRPr/>
            </a:lvl9pPr>
          </a:lstStyle>
          <a:p>
            <a:endParaRPr/>
          </a:p>
        </p:txBody>
      </p:sp>
      <p:sp>
        <p:nvSpPr>
          <p:cNvPr id="499" name="Google Shape;499;g3f5a1507d12_0_103"/>
          <p:cNvSpPr txBox="1">
            <a:spLocks noGrp="1"/>
          </p:cNvSpPr>
          <p:nvPr>
            <p:ph type="ftr" idx="11"/>
          </p:nvPr>
        </p:nvSpPr>
        <p:spPr>
          <a:xfrm>
            <a:off x="2082800" y="4237567"/>
            <a:ext cx="1930500" cy="243600"/>
          </a:xfrm>
          <a:prstGeom prst="rect">
            <a:avLst/>
          </a:prstGeom>
          <a:noFill/>
          <a:ln>
            <a:noFill/>
          </a:ln>
        </p:spPr>
        <p:txBody>
          <a:bodyPr spcFirstLastPara="1" wrap="square" lIns="60975" tIns="30475" rIns="60975" bIns="30475" anchor="ctr" anchorCtr="0">
            <a:noAutofit/>
          </a:bodyPr>
          <a:lstStyle>
            <a:lvl1pPr lvl="0" algn="ctr">
              <a:lnSpc>
                <a:spcPct val="100000"/>
              </a:lnSpc>
              <a:spcBef>
                <a:spcPts val="0"/>
              </a:spcBef>
              <a:spcAft>
                <a:spcPts val="0"/>
              </a:spcAft>
              <a:buClr>
                <a:srgbClr val="888888"/>
              </a:buClr>
              <a:buSzPts val="900"/>
              <a:buFont typeface="Calibri"/>
              <a:buNone/>
              <a:defRPr/>
            </a:lvl1pPr>
            <a:lvl2pPr lvl="1" algn="l">
              <a:lnSpc>
                <a:spcPct val="100000"/>
              </a:lnSpc>
              <a:spcBef>
                <a:spcPts val="0"/>
              </a:spcBef>
              <a:spcAft>
                <a:spcPts val="0"/>
              </a:spcAft>
              <a:buClr>
                <a:schemeClr val="dk1"/>
              </a:buClr>
              <a:buSzPts val="900"/>
              <a:buFont typeface="Calibri"/>
              <a:buNone/>
              <a:defRPr/>
            </a:lvl2pPr>
            <a:lvl3pPr lvl="2" algn="l">
              <a:lnSpc>
                <a:spcPct val="100000"/>
              </a:lnSpc>
              <a:spcBef>
                <a:spcPts val="0"/>
              </a:spcBef>
              <a:spcAft>
                <a:spcPts val="0"/>
              </a:spcAft>
              <a:buClr>
                <a:schemeClr val="dk1"/>
              </a:buClr>
              <a:buSzPts val="900"/>
              <a:buFont typeface="Calibri"/>
              <a:buNone/>
              <a:defRPr/>
            </a:lvl3pPr>
            <a:lvl4pPr lvl="3" algn="l">
              <a:lnSpc>
                <a:spcPct val="100000"/>
              </a:lnSpc>
              <a:spcBef>
                <a:spcPts val="0"/>
              </a:spcBef>
              <a:spcAft>
                <a:spcPts val="0"/>
              </a:spcAft>
              <a:buClr>
                <a:schemeClr val="dk1"/>
              </a:buClr>
              <a:buSzPts val="900"/>
              <a:buFont typeface="Calibri"/>
              <a:buNone/>
              <a:defRPr/>
            </a:lvl4pPr>
            <a:lvl5pPr lvl="4" algn="l">
              <a:lnSpc>
                <a:spcPct val="100000"/>
              </a:lnSpc>
              <a:spcBef>
                <a:spcPts val="0"/>
              </a:spcBef>
              <a:spcAft>
                <a:spcPts val="0"/>
              </a:spcAft>
              <a:buClr>
                <a:schemeClr val="dk1"/>
              </a:buClr>
              <a:buSzPts val="900"/>
              <a:buFont typeface="Calibri"/>
              <a:buNone/>
              <a:defRPr/>
            </a:lvl5pPr>
            <a:lvl6pPr lvl="5" algn="l">
              <a:lnSpc>
                <a:spcPct val="100000"/>
              </a:lnSpc>
              <a:spcBef>
                <a:spcPts val="0"/>
              </a:spcBef>
              <a:spcAft>
                <a:spcPts val="0"/>
              </a:spcAft>
              <a:buClr>
                <a:schemeClr val="dk1"/>
              </a:buClr>
              <a:buSzPts val="900"/>
              <a:buFont typeface="Calibri"/>
              <a:buNone/>
              <a:defRPr/>
            </a:lvl6pPr>
            <a:lvl7pPr lvl="6" algn="l">
              <a:lnSpc>
                <a:spcPct val="100000"/>
              </a:lnSpc>
              <a:spcBef>
                <a:spcPts val="0"/>
              </a:spcBef>
              <a:spcAft>
                <a:spcPts val="0"/>
              </a:spcAft>
              <a:buClr>
                <a:schemeClr val="dk1"/>
              </a:buClr>
              <a:buSzPts val="900"/>
              <a:buFont typeface="Calibri"/>
              <a:buNone/>
              <a:defRPr/>
            </a:lvl7pPr>
            <a:lvl8pPr lvl="7" algn="l">
              <a:lnSpc>
                <a:spcPct val="100000"/>
              </a:lnSpc>
              <a:spcBef>
                <a:spcPts val="0"/>
              </a:spcBef>
              <a:spcAft>
                <a:spcPts val="0"/>
              </a:spcAft>
              <a:buClr>
                <a:schemeClr val="dk1"/>
              </a:buClr>
              <a:buSzPts val="900"/>
              <a:buFont typeface="Calibri"/>
              <a:buNone/>
              <a:defRPr/>
            </a:lvl8pPr>
            <a:lvl9pPr lvl="8" algn="l">
              <a:lnSpc>
                <a:spcPct val="100000"/>
              </a:lnSpc>
              <a:spcBef>
                <a:spcPts val="0"/>
              </a:spcBef>
              <a:spcAft>
                <a:spcPts val="0"/>
              </a:spcAft>
              <a:buClr>
                <a:schemeClr val="dk1"/>
              </a:buClr>
              <a:buSzPts val="900"/>
              <a:buFont typeface="Calibri"/>
              <a:buNone/>
              <a:defRPr/>
            </a:lvl9pPr>
          </a:lstStyle>
          <a:p>
            <a:endParaRPr/>
          </a:p>
        </p:txBody>
      </p:sp>
      <p:sp>
        <p:nvSpPr>
          <p:cNvPr id="500" name="Google Shape;500;g3f5a1507d12_0_103"/>
          <p:cNvSpPr txBox="1">
            <a:spLocks noGrp="1"/>
          </p:cNvSpPr>
          <p:nvPr>
            <p:ph type="sldNum" idx="12"/>
          </p:nvPr>
        </p:nvSpPr>
        <p:spPr>
          <a:xfrm>
            <a:off x="4368800" y="4237567"/>
            <a:ext cx="1422300" cy="243600"/>
          </a:xfrm>
          <a:prstGeom prst="rect">
            <a:avLst/>
          </a:prstGeom>
          <a:noFill/>
          <a:ln>
            <a:noFill/>
          </a:ln>
        </p:spPr>
        <p:txBody>
          <a:bodyPr spcFirstLastPara="1" wrap="square" lIns="60975" tIns="30475" rIns="60975" bIns="30475" anchor="ctr" anchorCtr="0">
            <a:noAutofit/>
          </a:bodyPr>
          <a:lstStyle>
            <a:lvl1pPr marL="0" marR="0" lvl="0" indent="0" algn="r">
              <a:lnSpc>
                <a:spcPct val="100000"/>
              </a:lnSpc>
              <a:spcBef>
                <a:spcPts val="0"/>
              </a:spcBef>
              <a:spcAft>
                <a:spcPts val="0"/>
              </a:spcAft>
              <a:buClr>
                <a:srgbClr val="888888"/>
              </a:buClr>
              <a:buSzPts val="800"/>
              <a:buFont typeface="Calibri"/>
              <a:buNone/>
              <a:defRPr sz="8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800"/>
              <a:buFont typeface="Calibri"/>
              <a:buNone/>
              <a:defRPr sz="8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800"/>
              <a:buFont typeface="Calibri"/>
              <a:buNone/>
              <a:defRPr sz="8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800"/>
              <a:buFont typeface="Calibri"/>
              <a:buNone/>
              <a:defRPr sz="8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800"/>
              <a:buFont typeface="Calibri"/>
              <a:buNone/>
              <a:defRPr sz="8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800"/>
              <a:buFont typeface="Calibri"/>
              <a:buNone/>
              <a:defRPr sz="8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800"/>
              <a:buFont typeface="Calibri"/>
              <a:buNone/>
              <a:defRPr sz="8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800"/>
              <a:buFont typeface="Calibri"/>
              <a:buNone/>
              <a:defRPr sz="8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800"/>
              <a:buFont typeface="Calibri"/>
              <a:buNone/>
              <a:defRPr sz="8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789308617"/>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501"/>
        <p:cNvGrpSpPr/>
        <p:nvPr/>
      </p:nvGrpSpPr>
      <p:grpSpPr>
        <a:xfrm>
          <a:off x="0" y="0"/>
          <a:ext cx="0" cy="0"/>
          <a:chOff x="0" y="0"/>
          <a:chExt cx="0" cy="0"/>
        </a:xfrm>
      </p:grpSpPr>
      <p:sp>
        <p:nvSpPr>
          <p:cNvPr id="502" name="Google Shape;502;g3f5a1507d12_0_109"/>
          <p:cNvSpPr txBox="1">
            <a:spLocks noGrp="1"/>
          </p:cNvSpPr>
          <p:nvPr>
            <p:ph type="title"/>
          </p:nvPr>
        </p:nvSpPr>
        <p:spPr>
          <a:xfrm>
            <a:off x="304800" y="183092"/>
            <a:ext cx="5486400" cy="762000"/>
          </a:xfrm>
          <a:prstGeom prst="rect">
            <a:avLst/>
          </a:prstGeom>
          <a:noFill/>
          <a:ln>
            <a:noFill/>
          </a:ln>
        </p:spPr>
        <p:txBody>
          <a:bodyPr spcFirstLastPara="1" wrap="square" lIns="60975" tIns="30475" rIns="60975" bIns="30475" anchor="ctr" anchorCtr="0">
            <a:normAutofit/>
          </a:bodyPr>
          <a:lstStyle>
            <a:lvl1pPr lvl="0" algn="ctr">
              <a:lnSpc>
                <a:spcPct val="100000"/>
              </a:lnSpc>
              <a:spcBef>
                <a:spcPts val="0"/>
              </a:spcBef>
              <a:spcAft>
                <a:spcPts val="0"/>
              </a:spcAft>
              <a:buClr>
                <a:schemeClr val="dk1"/>
              </a:buClr>
              <a:buSzPts val="1200"/>
              <a:buNone/>
              <a:defRPr/>
            </a:lvl1pPr>
            <a:lvl2pPr lvl="1" algn="l">
              <a:lnSpc>
                <a:spcPct val="100000"/>
              </a:lnSpc>
              <a:spcBef>
                <a:spcPts val="0"/>
              </a:spcBef>
              <a:spcAft>
                <a:spcPts val="0"/>
              </a:spcAft>
              <a:buSzPts val="900"/>
              <a:buNone/>
              <a:defRPr/>
            </a:lvl2pPr>
            <a:lvl3pPr lvl="2" algn="l">
              <a:lnSpc>
                <a:spcPct val="100000"/>
              </a:lnSpc>
              <a:spcBef>
                <a:spcPts val="0"/>
              </a:spcBef>
              <a:spcAft>
                <a:spcPts val="0"/>
              </a:spcAft>
              <a:buSzPts val="900"/>
              <a:buNone/>
              <a:defRPr/>
            </a:lvl3pPr>
            <a:lvl4pPr lvl="3" algn="l">
              <a:lnSpc>
                <a:spcPct val="100000"/>
              </a:lnSpc>
              <a:spcBef>
                <a:spcPts val="0"/>
              </a:spcBef>
              <a:spcAft>
                <a:spcPts val="0"/>
              </a:spcAft>
              <a:buSzPts val="900"/>
              <a:buNone/>
              <a:defRPr/>
            </a:lvl4pPr>
            <a:lvl5pPr lvl="4" algn="l">
              <a:lnSpc>
                <a:spcPct val="100000"/>
              </a:lnSpc>
              <a:spcBef>
                <a:spcPts val="0"/>
              </a:spcBef>
              <a:spcAft>
                <a:spcPts val="0"/>
              </a:spcAft>
              <a:buSzPts val="900"/>
              <a:buNone/>
              <a:defRPr/>
            </a:lvl5pPr>
            <a:lvl6pPr lvl="5" algn="l">
              <a:lnSpc>
                <a:spcPct val="100000"/>
              </a:lnSpc>
              <a:spcBef>
                <a:spcPts val="0"/>
              </a:spcBef>
              <a:spcAft>
                <a:spcPts val="0"/>
              </a:spcAft>
              <a:buSzPts val="900"/>
              <a:buNone/>
              <a:defRPr/>
            </a:lvl6pPr>
            <a:lvl7pPr lvl="6" algn="l">
              <a:lnSpc>
                <a:spcPct val="100000"/>
              </a:lnSpc>
              <a:spcBef>
                <a:spcPts val="0"/>
              </a:spcBef>
              <a:spcAft>
                <a:spcPts val="0"/>
              </a:spcAft>
              <a:buSzPts val="900"/>
              <a:buNone/>
              <a:defRPr/>
            </a:lvl7pPr>
            <a:lvl8pPr lvl="7" algn="l">
              <a:lnSpc>
                <a:spcPct val="100000"/>
              </a:lnSpc>
              <a:spcBef>
                <a:spcPts val="0"/>
              </a:spcBef>
              <a:spcAft>
                <a:spcPts val="0"/>
              </a:spcAft>
              <a:buSzPts val="900"/>
              <a:buNone/>
              <a:defRPr/>
            </a:lvl8pPr>
            <a:lvl9pPr lvl="8" algn="l">
              <a:lnSpc>
                <a:spcPct val="100000"/>
              </a:lnSpc>
              <a:spcBef>
                <a:spcPts val="0"/>
              </a:spcBef>
              <a:spcAft>
                <a:spcPts val="0"/>
              </a:spcAft>
              <a:buSzPts val="900"/>
              <a:buNone/>
              <a:defRPr/>
            </a:lvl9pPr>
          </a:lstStyle>
          <a:p>
            <a:endParaRPr/>
          </a:p>
        </p:txBody>
      </p:sp>
      <p:sp>
        <p:nvSpPr>
          <p:cNvPr id="503" name="Google Shape;503;g3f5a1507d12_0_109"/>
          <p:cNvSpPr txBox="1">
            <a:spLocks noGrp="1"/>
          </p:cNvSpPr>
          <p:nvPr>
            <p:ph type="body" idx="1"/>
          </p:nvPr>
        </p:nvSpPr>
        <p:spPr>
          <a:xfrm>
            <a:off x="304800" y="1066801"/>
            <a:ext cx="5486400" cy="3017700"/>
          </a:xfrm>
          <a:prstGeom prst="rect">
            <a:avLst/>
          </a:prstGeom>
          <a:noFill/>
          <a:ln>
            <a:noFill/>
          </a:ln>
        </p:spPr>
        <p:txBody>
          <a:bodyPr spcFirstLastPara="1" wrap="square" lIns="60975" tIns="30475" rIns="60975" bIns="30475" anchor="t" anchorCtr="0">
            <a:normAutofit/>
          </a:bodyPr>
          <a:lstStyle>
            <a:lvl1pPr marL="457200" lvl="0" indent="-304800" algn="l">
              <a:lnSpc>
                <a:spcPct val="100000"/>
              </a:lnSpc>
              <a:spcBef>
                <a:spcPts val="400"/>
              </a:spcBef>
              <a:spcAft>
                <a:spcPts val="0"/>
              </a:spcAft>
              <a:buClr>
                <a:schemeClr val="dk1"/>
              </a:buClr>
              <a:buSzPts val="1200"/>
              <a:buChar char="•"/>
              <a:defRPr/>
            </a:lvl1pPr>
            <a:lvl2pPr marL="914400" lvl="1" indent="-304800" algn="l">
              <a:lnSpc>
                <a:spcPct val="100000"/>
              </a:lnSpc>
              <a:spcBef>
                <a:spcPts val="400"/>
              </a:spcBef>
              <a:spcAft>
                <a:spcPts val="0"/>
              </a:spcAft>
              <a:buClr>
                <a:schemeClr val="dk1"/>
              </a:buClr>
              <a:buSzPts val="1200"/>
              <a:buChar char="–"/>
              <a:defRPr/>
            </a:lvl2pPr>
            <a:lvl3pPr marL="1371600" lvl="2" indent="-304800" algn="l">
              <a:lnSpc>
                <a:spcPct val="100000"/>
              </a:lnSpc>
              <a:spcBef>
                <a:spcPts val="400"/>
              </a:spcBef>
              <a:spcAft>
                <a:spcPts val="0"/>
              </a:spcAft>
              <a:buClr>
                <a:schemeClr val="dk1"/>
              </a:buClr>
              <a:buSzPts val="1200"/>
              <a:buChar char="•"/>
              <a:defRPr/>
            </a:lvl3pPr>
            <a:lvl4pPr marL="1828800" lvl="3" indent="-304800" algn="l">
              <a:lnSpc>
                <a:spcPct val="100000"/>
              </a:lnSpc>
              <a:spcBef>
                <a:spcPts val="400"/>
              </a:spcBef>
              <a:spcAft>
                <a:spcPts val="0"/>
              </a:spcAft>
              <a:buClr>
                <a:schemeClr val="dk1"/>
              </a:buClr>
              <a:buSzPts val="1200"/>
              <a:buChar char="–"/>
              <a:defRPr/>
            </a:lvl4pPr>
            <a:lvl5pPr marL="2286000" lvl="4" indent="-304800" algn="l">
              <a:lnSpc>
                <a:spcPct val="100000"/>
              </a:lnSpc>
              <a:spcBef>
                <a:spcPts val="400"/>
              </a:spcBef>
              <a:spcAft>
                <a:spcPts val="0"/>
              </a:spcAft>
              <a:buClr>
                <a:schemeClr val="dk1"/>
              </a:buClr>
              <a:buSzPts val="1200"/>
              <a:buChar char="»"/>
              <a:defRPr/>
            </a:lvl5pPr>
            <a:lvl6pPr marL="2743200" lvl="5" indent="-304800" algn="l">
              <a:lnSpc>
                <a:spcPct val="100000"/>
              </a:lnSpc>
              <a:spcBef>
                <a:spcPts val="400"/>
              </a:spcBef>
              <a:spcAft>
                <a:spcPts val="0"/>
              </a:spcAft>
              <a:buClr>
                <a:schemeClr val="dk1"/>
              </a:buClr>
              <a:buSzPts val="1200"/>
              <a:buChar char="•"/>
              <a:defRPr/>
            </a:lvl6pPr>
            <a:lvl7pPr marL="3200400" lvl="6" indent="-304800" algn="l">
              <a:lnSpc>
                <a:spcPct val="100000"/>
              </a:lnSpc>
              <a:spcBef>
                <a:spcPts val="400"/>
              </a:spcBef>
              <a:spcAft>
                <a:spcPts val="0"/>
              </a:spcAft>
              <a:buClr>
                <a:schemeClr val="dk1"/>
              </a:buClr>
              <a:buSzPts val="1200"/>
              <a:buChar char="•"/>
              <a:defRPr/>
            </a:lvl7pPr>
            <a:lvl8pPr marL="3657600" lvl="7" indent="-304800" algn="l">
              <a:lnSpc>
                <a:spcPct val="100000"/>
              </a:lnSpc>
              <a:spcBef>
                <a:spcPts val="400"/>
              </a:spcBef>
              <a:spcAft>
                <a:spcPts val="0"/>
              </a:spcAft>
              <a:buClr>
                <a:schemeClr val="dk1"/>
              </a:buClr>
              <a:buSzPts val="1200"/>
              <a:buChar char="•"/>
              <a:defRPr/>
            </a:lvl8pPr>
            <a:lvl9pPr marL="4114800" lvl="8" indent="-304800" algn="l">
              <a:lnSpc>
                <a:spcPct val="100000"/>
              </a:lnSpc>
              <a:spcBef>
                <a:spcPts val="400"/>
              </a:spcBef>
              <a:spcAft>
                <a:spcPts val="0"/>
              </a:spcAft>
              <a:buClr>
                <a:schemeClr val="dk1"/>
              </a:buClr>
              <a:buSzPts val="1200"/>
              <a:buChar char="•"/>
              <a:defRPr/>
            </a:lvl9pPr>
          </a:lstStyle>
          <a:p>
            <a:endParaRPr/>
          </a:p>
        </p:txBody>
      </p:sp>
      <p:sp>
        <p:nvSpPr>
          <p:cNvPr id="504" name="Google Shape;504;g3f5a1507d12_0_109"/>
          <p:cNvSpPr txBox="1">
            <a:spLocks noGrp="1"/>
          </p:cNvSpPr>
          <p:nvPr>
            <p:ph type="dt" idx="10"/>
          </p:nvPr>
        </p:nvSpPr>
        <p:spPr>
          <a:xfrm>
            <a:off x="304800" y="4237567"/>
            <a:ext cx="1422300" cy="243600"/>
          </a:xfrm>
          <a:prstGeom prst="rect">
            <a:avLst/>
          </a:prstGeom>
          <a:noFill/>
          <a:ln>
            <a:noFill/>
          </a:ln>
        </p:spPr>
        <p:txBody>
          <a:bodyPr spcFirstLastPara="1" wrap="square" lIns="60975" tIns="30475" rIns="60975" bIns="30475" anchor="ctr" anchorCtr="0">
            <a:noAutofit/>
          </a:bodyPr>
          <a:lstStyle>
            <a:lvl1pPr lvl="0" algn="l">
              <a:lnSpc>
                <a:spcPct val="100000"/>
              </a:lnSpc>
              <a:spcBef>
                <a:spcPts val="0"/>
              </a:spcBef>
              <a:spcAft>
                <a:spcPts val="0"/>
              </a:spcAft>
              <a:buClr>
                <a:srgbClr val="888888"/>
              </a:buClr>
              <a:buSzPts val="900"/>
              <a:buFont typeface="Calibri"/>
              <a:buNone/>
              <a:defRPr/>
            </a:lvl1pPr>
            <a:lvl2pPr lvl="1" algn="l">
              <a:lnSpc>
                <a:spcPct val="100000"/>
              </a:lnSpc>
              <a:spcBef>
                <a:spcPts val="0"/>
              </a:spcBef>
              <a:spcAft>
                <a:spcPts val="0"/>
              </a:spcAft>
              <a:buClr>
                <a:schemeClr val="dk1"/>
              </a:buClr>
              <a:buSzPts val="900"/>
              <a:buFont typeface="Calibri"/>
              <a:buNone/>
              <a:defRPr/>
            </a:lvl2pPr>
            <a:lvl3pPr lvl="2" algn="l">
              <a:lnSpc>
                <a:spcPct val="100000"/>
              </a:lnSpc>
              <a:spcBef>
                <a:spcPts val="0"/>
              </a:spcBef>
              <a:spcAft>
                <a:spcPts val="0"/>
              </a:spcAft>
              <a:buClr>
                <a:schemeClr val="dk1"/>
              </a:buClr>
              <a:buSzPts val="900"/>
              <a:buFont typeface="Calibri"/>
              <a:buNone/>
              <a:defRPr/>
            </a:lvl3pPr>
            <a:lvl4pPr lvl="3" algn="l">
              <a:lnSpc>
                <a:spcPct val="100000"/>
              </a:lnSpc>
              <a:spcBef>
                <a:spcPts val="0"/>
              </a:spcBef>
              <a:spcAft>
                <a:spcPts val="0"/>
              </a:spcAft>
              <a:buClr>
                <a:schemeClr val="dk1"/>
              </a:buClr>
              <a:buSzPts val="900"/>
              <a:buFont typeface="Calibri"/>
              <a:buNone/>
              <a:defRPr/>
            </a:lvl4pPr>
            <a:lvl5pPr lvl="4" algn="l">
              <a:lnSpc>
                <a:spcPct val="100000"/>
              </a:lnSpc>
              <a:spcBef>
                <a:spcPts val="0"/>
              </a:spcBef>
              <a:spcAft>
                <a:spcPts val="0"/>
              </a:spcAft>
              <a:buClr>
                <a:schemeClr val="dk1"/>
              </a:buClr>
              <a:buSzPts val="900"/>
              <a:buFont typeface="Calibri"/>
              <a:buNone/>
              <a:defRPr/>
            </a:lvl5pPr>
            <a:lvl6pPr lvl="5" algn="l">
              <a:lnSpc>
                <a:spcPct val="100000"/>
              </a:lnSpc>
              <a:spcBef>
                <a:spcPts val="0"/>
              </a:spcBef>
              <a:spcAft>
                <a:spcPts val="0"/>
              </a:spcAft>
              <a:buClr>
                <a:schemeClr val="dk1"/>
              </a:buClr>
              <a:buSzPts val="900"/>
              <a:buFont typeface="Calibri"/>
              <a:buNone/>
              <a:defRPr/>
            </a:lvl6pPr>
            <a:lvl7pPr lvl="6" algn="l">
              <a:lnSpc>
                <a:spcPct val="100000"/>
              </a:lnSpc>
              <a:spcBef>
                <a:spcPts val="0"/>
              </a:spcBef>
              <a:spcAft>
                <a:spcPts val="0"/>
              </a:spcAft>
              <a:buClr>
                <a:schemeClr val="dk1"/>
              </a:buClr>
              <a:buSzPts val="900"/>
              <a:buFont typeface="Calibri"/>
              <a:buNone/>
              <a:defRPr/>
            </a:lvl7pPr>
            <a:lvl8pPr lvl="7" algn="l">
              <a:lnSpc>
                <a:spcPct val="100000"/>
              </a:lnSpc>
              <a:spcBef>
                <a:spcPts val="0"/>
              </a:spcBef>
              <a:spcAft>
                <a:spcPts val="0"/>
              </a:spcAft>
              <a:buClr>
                <a:schemeClr val="dk1"/>
              </a:buClr>
              <a:buSzPts val="900"/>
              <a:buFont typeface="Calibri"/>
              <a:buNone/>
              <a:defRPr/>
            </a:lvl8pPr>
            <a:lvl9pPr lvl="8" algn="l">
              <a:lnSpc>
                <a:spcPct val="100000"/>
              </a:lnSpc>
              <a:spcBef>
                <a:spcPts val="0"/>
              </a:spcBef>
              <a:spcAft>
                <a:spcPts val="0"/>
              </a:spcAft>
              <a:buClr>
                <a:schemeClr val="dk1"/>
              </a:buClr>
              <a:buSzPts val="900"/>
              <a:buFont typeface="Calibri"/>
              <a:buNone/>
              <a:defRPr/>
            </a:lvl9pPr>
          </a:lstStyle>
          <a:p>
            <a:endParaRPr/>
          </a:p>
        </p:txBody>
      </p:sp>
      <p:sp>
        <p:nvSpPr>
          <p:cNvPr id="505" name="Google Shape;505;g3f5a1507d12_0_109"/>
          <p:cNvSpPr txBox="1">
            <a:spLocks noGrp="1"/>
          </p:cNvSpPr>
          <p:nvPr>
            <p:ph type="ftr" idx="11"/>
          </p:nvPr>
        </p:nvSpPr>
        <p:spPr>
          <a:xfrm>
            <a:off x="2082800" y="4237567"/>
            <a:ext cx="1930500" cy="243600"/>
          </a:xfrm>
          <a:prstGeom prst="rect">
            <a:avLst/>
          </a:prstGeom>
          <a:noFill/>
          <a:ln>
            <a:noFill/>
          </a:ln>
        </p:spPr>
        <p:txBody>
          <a:bodyPr spcFirstLastPara="1" wrap="square" lIns="60975" tIns="30475" rIns="60975" bIns="30475" anchor="ctr" anchorCtr="0">
            <a:noAutofit/>
          </a:bodyPr>
          <a:lstStyle>
            <a:lvl1pPr lvl="0" algn="ctr">
              <a:lnSpc>
                <a:spcPct val="100000"/>
              </a:lnSpc>
              <a:spcBef>
                <a:spcPts val="0"/>
              </a:spcBef>
              <a:spcAft>
                <a:spcPts val="0"/>
              </a:spcAft>
              <a:buClr>
                <a:srgbClr val="888888"/>
              </a:buClr>
              <a:buSzPts val="900"/>
              <a:buFont typeface="Calibri"/>
              <a:buNone/>
              <a:defRPr/>
            </a:lvl1pPr>
            <a:lvl2pPr lvl="1" algn="l">
              <a:lnSpc>
                <a:spcPct val="100000"/>
              </a:lnSpc>
              <a:spcBef>
                <a:spcPts val="0"/>
              </a:spcBef>
              <a:spcAft>
                <a:spcPts val="0"/>
              </a:spcAft>
              <a:buClr>
                <a:schemeClr val="dk1"/>
              </a:buClr>
              <a:buSzPts val="900"/>
              <a:buFont typeface="Calibri"/>
              <a:buNone/>
              <a:defRPr/>
            </a:lvl2pPr>
            <a:lvl3pPr lvl="2" algn="l">
              <a:lnSpc>
                <a:spcPct val="100000"/>
              </a:lnSpc>
              <a:spcBef>
                <a:spcPts val="0"/>
              </a:spcBef>
              <a:spcAft>
                <a:spcPts val="0"/>
              </a:spcAft>
              <a:buClr>
                <a:schemeClr val="dk1"/>
              </a:buClr>
              <a:buSzPts val="900"/>
              <a:buFont typeface="Calibri"/>
              <a:buNone/>
              <a:defRPr/>
            </a:lvl3pPr>
            <a:lvl4pPr lvl="3" algn="l">
              <a:lnSpc>
                <a:spcPct val="100000"/>
              </a:lnSpc>
              <a:spcBef>
                <a:spcPts val="0"/>
              </a:spcBef>
              <a:spcAft>
                <a:spcPts val="0"/>
              </a:spcAft>
              <a:buClr>
                <a:schemeClr val="dk1"/>
              </a:buClr>
              <a:buSzPts val="900"/>
              <a:buFont typeface="Calibri"/>
              <a:buNone/>
              <a:defRPr/>
            </a:lvl4pPr>
            <a:lvl5pPr lvl="4" algn="l">
              <a:lnSpc>
                <a:spcPct val="100000"/>
              </a:lnSpc>
              <a:spcBef>
                <a:spcPts val="0"/>
              </a:spcBef>
              <a:spcAft>
                <a:spcPts val="0"/>
              </a:spcAft>
              <a:buClr>
                <a:schemeClr val="dk1"/>
              </a:buClr>
              <a:buSzPts val="900"/>
              <a:buFont typeface="Calibri"/>
              <a:buNone/>
              <a:defRPr/>
            </a:lvl5pPr>
            <a:lvl6pPr lvl="5" algn="l">
              <a:lnSpc>
                <a:spcPct val="100000"/>
              </a:lnSpc>
              <a:spcBef>
                <a:spcPts val="0"/>
              </a:spcBef>
              <a:spcAft>
                <a:spcPts val="0"/>
              </a:spcAft>
              <a:buClr>
                <a:schemeClr val="dk1"/>
              </a:buClr>
              <a:buSzPts val="900"/>
              <a:buFont typeface="Calibri"/>
              <a:buNone/>
              <a:defRPr/>
            </a:lvl6pPr>
            <a:lvl7pPr lvl="6" algn="l">
              <a:lnSpc>
                <a:spcPct val="100000"/>
              </a:lnSpc>
              <a:spcBef>
                <a:spcPts val="0"/>
              </a:spcBef>
              <a:spcAft>
                <a:spcPts val="0"/>
              </a:spcAft>
              <a:buClr>
                <a:schemeClr val="dk1"/>
              </a:buClr>
              <a:buSzPts val="900"/>
              <a:buFont typeface="Calibri"/>
              <a:buNone/>
              <a:defRPr/>
            </a:lvl7pPr>
            <a:lvl8pPr lvl="7" algn="l">
              <a:lnSpc>
                <a:spcPct val="100000"/>
              </a:lnSpc>
              <a:spcBef>
                <a:spcPts val="0"/>
              </a:spcBef>
              <a:spcAft>
                <a:spcPts val="0"/>
              </a:spcAft>
              <a:buClr>
                <a:schemeClr val="dk1"/>
              </a:buClr>
              <a:buSzPts val="900"/>
              <a:buFont typeface="Calibri"/>
              <a:buNone/>
              <a:defRPr/>
            </a:lvl8pPr>
            <a:lvl9pPr lvl="8" algn="l">
              <a:lnSpc>
                <a:spcPct val="100000"/>
              </a:lnSpc>
              <a:spcBef>
                <a:spcPts val="0"/>
              </a:spcBef>
              <a:spcAft>
                <a:spcPts val="0"/>
              </a:spcAft>
              <a:buClr>
                <a:schemeClr val="dk1"/>
              </a:buClr>
              <a:buSzPts val="900"/>
              <a:buFont typeface="Calibri"/>
              <a:buNone/>
              <a:defRPr/>
            </a:lvl9pPr>
          </a:lstStyle>
          <a:p>
            <a:endParaRPr/>
          </a:p>
        </p:txBody>
      </p:sp>
      <p:sp>
        <p:nvSpPr>
          <p:cNvPr id="506" name="Google Shape;506;g3f5a1507d12_0_109"/>
          <p:cNvSpPr txBox="1">
            <a:spLocks noGrp="1"/>
          </p:cNvSpPr>
          <p:nvPr>
            <p:ph type="sldNum" idx="12"/>
          </p:nvPr>
        </p:nvSpPr>
        <p:spPr>
          <a:xfrm>
            <a:off x="4368800" y="4237567"/>
            <a:ext cx="1422300" cy="243600"/>
          </a:xfrm>
          <a:prstGeom prst="rect">
            <a:avLst/>
          </a:prstGeom>
          <a:noFill/>
          <a:ln>
            <a:noFill/>
          </a:ln>
        </p:spPr>
        <p:txBody>
          <a:bodyPr spcFirstLastPara="1" wrap="square" lIns="60975" tIns="30475" rIns="60975" bIns="30475" anchor="ctr" anchorCtr="0">
            <a:noAutofit/>
          </a:bodyPr>
          <a:lstStyle>
            <a:lvl1pPr marL="0" marR="0" lvl="0" indent="0" algn="r">
              <a:lnSpc>
                <a:spcPct val="100000"/>
              </a:lnSpc>
              <a:spcBef>
                <a:spcPts val="0"/>
              </a:spcBef>
              <a:spcAft>
                <a:spcPts val="0"/>
              </a:spcAft>
              <a:buClr>
                <a:srgbClr val="888888"/>
              </a:buClr>
              <a:buSzPts val="800"/>
              <a:buFont typeface="Calibri"/>
              <a:buNone/>
              <a:defRPr sz="8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800"/>
              <a:buFont typeface="Calibri"/>
              <a:buNone/>
              <a:defRPr sz="8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800"/>
              <a:buFont typeface="Calibri"/>
              <a:buNone/>
              <a:defRPr sz="8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800"/>
              <a:buFont typeface="Calibri"/>
              <a:buNone/>
              <a:defRPr sz="8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800"/>
              <a:buFont typeface="Calibri"/>
              <a:buNone/>
              <a:defRPr sz="8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800"/>
              <a:buFont typeface="Calibri"/>
              <a:buNone/>
              <a:defRPr sz="8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800"/>
              <a:buFont typeface="Calibri"/>
              <a:buNone/>
              <a:defRPr sz="8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800"/>
              <a:buFont typeface="Calibri"/>
              <a:buNone/>
              <a:defRPr sz="8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800"/>
              <a:buFont typeface="Calibri"/>
              <a:buNone/>
              <a:defRPr sz="8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064272085"/>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507"/>
        <p:cNvGrpSpPr/>
        <p:nvPr/>
      </p:nvGrpSpPr>
      <p:grpSpPr>
        <a:xfrm>
          <a:off x="0" y="0"/>
          <a:ext cx="0" cy="0"/>
          <a:chOff x="0" y="0"/>
          <a:chExt cx="0" cy="0"/>
        </a:xfrm>
      </p:grpSpPr>
      <p:sp>
        <p:nvSpPr>
          <p:cNvPr id="508" name="Google Shape;508;g3f5a1507d12_0_115"/>
          <p:cNvSpPr txBox="1">
            <a:spLocks noGrp="1"/>
          </p:cNvSpPr>
          <p:nvPr>
            <p:ph type="title"/>
          </p:nvPr>
        </p:nvSpPr>
        <p:spPr>
          <a:xfrm>
            <a:off x="481542" y="2937934"/>
            <a:ext cx="5181600" cy="908100"/>
          </a:xfrm>
          <a:prstGeom prst="rect">
            <a:avLst/>
          </a:prstGeom>
          <a:noFill/>
          <a:ln>
            <a:noFill/>
          </a:ln>
        </p:spPr>
        <p:txBody>
          <a:bodyPr spcFirstLastPara="1" wrap="square" lIns="60975" tIns="30475" rIns="60975" bIns="30475" anchor="t" anchorCtr="0">
            <a:normAutofit/>
          </a:bodyPr>
          <a:lstStyle>
            <a:lvl1pPr lvl="0" algn="l">
              <a:lnSpc>
                <a:spcPct val="100000"/>
              </a:lnSpc>
              <a:spcBef>
                <a:spcPts val="0"/>
              </a:spcBef>
              <a:spcAft>
                <a:spcPts val="0"/>
              </a:spcAft>
              <a:buClr>
                <a:schemeClr val="dk1"/>
              </a:buClr>
              <a:buSzPts val="1700"/>
              <a:buFont typeface="Calibri"/>
              <a:buNone/>
              <a:defRPr sz="2700" b="1" cap="none"/>
            </a:lvl1pPr>
            <a:lvl2pPr lvl="1" algn="l">
              <a:lnSpc>
                <a:spcPct val="100000"/>
              </a:lnSpc>
              <a:spcBef>
                <a:spcPts val="0"/>
              </a:spcBef>
              <a:spcAft>
                <a:spcPts val="0"/>
              </a:spcAft>
              <a:buSzPts val="900"/>
              <a:buNone/>
              <a:defRPr/>
            </a:lvl2pPr>
            <a:lvl3pPr lvl="2" algn="l">
              <a:lnSpc>
                <a:spcPct val="100000"/>
              </a:lnSpc>
              <a:spcBef>
                <a:spcPts val="0"/>
              </a:spcBef>
              <a:spcAft>
                <a:spcPts val="0"/>
              </a:spcAft>
              <a:buSzPts val="900"/>
              <a:buNone/>
              <a:defRPr/>
            </a:lvl3pPr>
            <a:lvl4pPr lvl="3" algn="l">
              <a:lnSpc>
                <a:spcPct val="100000"/>
              </a:lnSpc>
              <a:spcBef>
                <a:spcPts val="0"/>
              </a:spcBef>
              <a:spcAft>
                <a:spcPts val="0"/>
              </a:spcAft>
              <a:buSzPts val="900"/>
              <a:buNone/>
              <a:defRPr/>
            </a:lvl4pPr>
            <a:lvl5pPr lvl="4" algn="l">
              <a:lnSpc>
                <a:spcPct val="100000"/>
              </a:lnSpc>
              <a:spcBef>
                <a:spcPts val="0"/>
              </a:spcBef>
              <a:spcAft>
                <a:spcPts val="0"/>
              </a:spcAft>
              <a:buSzPts val="900"/>
              <a:buNone/>
              <a:defRPr/>
            </a:lvl5pPr>
            <a:lvl6pPr lvl="5" algn="l">
              <a:lnSpc>
                <a:spcPct val="100000"/>
              </a:lnSpc>
              <a:spcBef>
                <a:spcPts val="0"/>
              </a:spcBef>
              <a:spcAft>
                <a:spcPts val="0"/>
              </a:spcAft>
              <a:buSzPts val="900"/>
              <a:buNone/>
              <a:defRPr/>
            </a:lvl6pPr>
            <a:lvl7pPr lvl="6" algn="l">
              <a:lnSpc>
                <a:spcPct val="100000"/>
              </a:lnSpc>
              <a:spcBef>
                <a:spcPts val="0"/>
              </a:spcBef>
              <a:spcAft>
                <a:spcPts val="0"/>
              </a:spcAft>
              <a:buSzPts val="900"/>
              <a:buNone/>
              <a:defRPr/>
            </a:lvl7pPr>
            <a:lvl8pPr lvl="7" algn="l">
              <a:lnSpc>
                <a:spcPct val="100000"/>
              </a:lnSpc>
              <a:spcBef>
                <a:spcPts val="0"/>
              </a:spcBef>
              <a:spcAft>
                <a:spcPts val="0"/>
              </a:spcAft>
              <a:buSzPts val="900"/>
              <a:buNone/>
              <a:defRPr/>
            </a:lvl8pPr>
            <a:lvl9pPr lvl="8" algn="l">
              <a:lnSpc>
                <a:spcPct val="100000"/>
              </a:lnSpc>
              <a:spcBef>
                <a:spcPts val="0"/>
              </a:spcBef>
              <a:spcAft>
                <a:spcPts val="0"/>
              </a:spcAft>
              <a:buSzPts val="900"/>
              <a:buNone/>
              <a:defRPr/>
            </a:lvl9pPr>
          </a:lstStyle>
          <a:p>
            <a:endParaRPr/>
          </a:p>
        </p:txBody>
      </p:sp>
      <p:sp>
        <p:nvSpPr>
          <p:cNvPr id="509" name="Google Shape;509;g3f5a1507d12_0_115"/>
          <p:cNvSpPr txBox="1">
            <a:spLocks noGrp="1"/>
          </p:cNvSpPr>
          <p:nvPr>
            <p:ph type="body" idx="1"/>
          </p:nvPr>
        </p:nvSpPr>
        <p:spPr>
          <a:xfrm>
            <a:off x="481542" y="1937809"/>
            <a:ext cx="5181600" cy="1000500"/>
          </a:xfrm>
          <a:prstGeom prst="rect">
            <a:avLst/>
          </a:prstGeom>
          <a:noFill/>
          <a:ln>
            <a:noFill/>
          </a:ln>
        </p:spPr>
        <p:txBody>
          <a:bodyPr spcFirstLastPara="1" wrap="square" lIns="60975" tIns="30475" rIns="60975" bIns="30475" anchor="b" anchorCtr="0">
            <a:normAutofit/>
          </a:bodyPr>
          <a:lstStyle>
            <a:lvl1pPr marL="457200" lvl="0" indent="-228600" algn="l">
              <a:lnSpc>
                <a:spcPct val="100000"/>
              </a:lnSpc>
              <a:spcBef>
                <a:spcPts val="300"/>
              </a:spcBef>
              <a:spcAft>
                <a:spcPts val="0"/>
              </a:spcAft>
              <a:buClr>
                <a:srgbClr val="888888"/>
              </a:buClr>
              <a:buSzPts val="900"/>
              <a:buNone/>
              <a:defRPr sz="1300">
                <a:solidFill>
                  <a:srgbClr val="888888"/>
                </a:solidFill>
              </a:defRPr>
            </a:lvl1pPr>
            <a:lvl2pPr marL="914400" lvl="1" indent="-228600" algn="l">
              <a:lnSpc>
                <a:spcPct val="100000"/>
              </a:lnSpc>
              <a:spcBef>
                <a:spcPts val="300"/>
              </a:spcBef>
              <a:spcAft>
                <a:spcPts val="0"/>
              </a:spcAft>
              <a:buClr>
                <a:srgbClr val="888888"/>
              </a:buClr>
              <a:buSzPts val="800"/>
              <a:buNone/>
              <a:defRPr sz="1200">
                <a:solidFill>
                  <a:srgbClr val="888888"/>
                </a:solidFill>
              </a:defRPr>
            </a:lvl2pPr>
            <a:lvl3pPr marL="1371600" lvl="2" indent="-228600" algn="l">
              <a:lnSpc>
                <a:spcPct val="100000"/>
              </a:lnSpc>
              <a:spcBef>
                <a:spcPts val="300"/>
              </a:spcBef>
              <a:spcAft>
                <a:spcPts val="0"/>
              </a:spcAft>
              <a:buClr>
                <a:srgbClr val="888888"/>
              </a:buClr>
              <a:buSzPts val="700"/>
              <a:buNone/>
              <a:defRPr sz="1100">
                <a:solidFill>
                  <a:srgbClr val="888888"/>
                </a:solidFill>
              </a:defRPr>
            </a:lvl3pPr>
            <a:lvl4pPr marL="1828800" lvl="3" indent="-228600" algn="l">
              <a:lnSpc>
                <a:spcPct val="100000"/>
              </a:lnSpc>
              <a:spcBef>
                <a:spcPts val="100"/>
              </a:spcBef>
              <a:spcAft>
                <a:spcPts val="0"/>
              </a:spcAft>
              <a:buClr>
                <a:srgbClr val="888888"/>
              </a:buClr>
              <a:buSzPts val="700"/>
              <a:buNone/>
              <a:defRPr sz="900">
                <a:solidFill>
                  <a:srgbClr val="888888"/>
                </a:solidFill>
              </a:defRPr>
            </a:lvl4pPr>
            <a:lvl5pPr marL="2286000" lvl="4" indent="-228600" algn="l">
              <a:lnSpc>
                <a:spcPct val="100000"/>
              </a:lnSpc>
              <a:spcBef>
                <a:spcPts val="100"/>
              </a:spcBef>
              <a:spcAft>
                <a:spcPts val="0"/>
              </a:spcAft>
              <a:buClr>
                <a:srgbClr val="888888"/>
              </a:buClr>
              <a:buSzPts val="700"/>
              <a:buNone/>
              <a:defRPr sz="900">
                <a:solidFill>
                  <a:srgbClr val="888888"/>
                </a:solidFill>
              </a:defRPr>
            </a:lvl5pPr>
            <a:lvl6pPr marL="2743200" lvl="5" indent="-228600" algn="l">
              <a:lnSpc>
                <a:spcPct val="100000"/>
              </a:lnSpc>
              <a:spcBef>
                <a:spcPts val="100"/>
              </a:spcBef>
              <a:spcAft>
                <a:spcPts val="0"/>
              </a:spcAft>
              <a:buClr>
                <a:srgbClr val="888888"/>
              </a:buClr>
              <a:buSzPts val="700"/>
              <a:buNone/>
              <a:defRPr sz="900">
                <a:solidFill>
                  <a:srgbClr val="888888"/>
                </a:solidFill>
              </a:defRPr>
            </a:lvl6pPr>
            <a:lvl7pPr marL="3200400" lvl="6" indent="-228600" algn="l">
              <a:lnSpc>
                <a:spcPct val="100000"/>
              </a:lnSpc>
              <a:spcBef>
                <a:spcPts val="100"/>
              </a:spcBef>
              <a:spcAft>
                <a:spcPts val="0"/>
              </a:spcAft>
              <a:buClr>
                <a:srgbClr val="888888"/>
              </a:buClr>
              <a:buSzPts val="700"/>
              <a:buNone/>
              <a:defRPr sz="900">
                <a:solidFill>
                  <a:srgbClr val="888888"/>
                </a:solidFill>
              </a:defRPr>
            </a:lvl7pPr>
            <a:lvl8pPr marL="3657600" lvl="7" indent="-228600" algn="l">
              <a:lnSpc>
                <a:spcPct val="100000"/>
              </a:lnSpc>
              <a:spcBef>
                <a:spcPts val="100"/>
              </a:spcBef>
              <a:spcAft>
                <a:spcPts val="0"/>
              </a:spcAft>
              <a:buClr>
                <a:srgbClr val="888888"/>
              </a:buClr>
              <a:buSzPts val="700"/>
              <a:buNone/>
              <a:defRPr sz="900">
                <a:solidFill>
                  <a:srgbClr val="888888"/>
                </a:solidFill>
              </a:defRPr>
            </a:lvl8pPr>
            <a:lvl9pPr marL="4114800" lvl="8" indent="-228600" algn="l">
              <a:lnSpc>
                <a:spcPct val="100000"/>
              </a:lnSpc>
              <a:spcBef>
                <a:spcPts val="100"/>
              </a:spcBef>
              <a:spcAft>
                <a:spcPts val="0"/>
              </a:spcAft>
              <a:buClr>
                <a:srgbClr val="888888"/>
              </a:buClr>
              <a:buSzPts val="700"/>
              <a:buNone/>
              <a:defRPr sz="900">
                <a:solidFill>
                  <a:srgbClr val="888888"/>
                </a:solidFill>
              </a:defRPr>
            </a:lvl9pPr>
          </a:lstStyle>
          <a:p>
            <a:endParaRPr/>
          </a:p>
        </p:txBody>
      </p:sp>
      <p:sp>
        <p:nvSpPr>
          <p:cNvPr id="510" name="Google Shape;510;g3f5a1507d12_0_115"/>
          <p:cNvSpPr txBox="1">
            <a:spLocks noGrp="1"/>
          </p:cNvSpPr>
          <p:nvPr>
            <p:ph type="dt" idx="10"/>
          </p:nvPr>
        </p:nvSpPr>
        <p:spPr>
          <a:xfrm>
            <a:off x="304800" y="4237567"/>
            <a:ext cx="1422300" cy="243600"/>
          </a:xfrm>
          <a:prstGeom prst="rect">
            <a:avLst/>
          </a:prstGeom>
          <a:noFill/>
          <a:ln>
            <a:noFill/>
          </a:ln>
        </p:spPr>
        <p:txBody>
          <a:bodyPr spcFirstLastPara="1" wrap="square" lIns="60975" tIns="30475" rIns="60975" bIns="30475" anchor="ctr" anchorCtr="0">
            <a:noAutofit/>
          </a:bodyPr>
          <a:lstStyle>
            <a:lvl1pPr lvl="0" algn="l">
              <a:lnSpc>
                <a:spcPct val="100000"/>
              </a:lnSpc>
              <a:spcBef>
                <a:spcPts val="0"/>
              </a:spcBef>
              <a:spcAft>
                <a:spcPts val="0"/>
              </a:spcAft>
              <a:buClr>
                <a:srgbClr val="888888"/>
              </a:buClr>
              <a:buSzPts val="900"/>
              <a:buFont typeface="Calibri"/>
              <a:buNone/>
              <a:defRPr/>
            </a:lvl1pPr>
            <a:lvl2pPr lvl="1" algn="l">
              <a:lnSpc>
                <a:spcPct val="100000"/>
              </a:lnSpc>
              <a:spcBef>
                <a:spcPts val="0"/>
              </a:spcBef>
              <a:spcAft>
                <a:spcPts val="0"/>
              </a:spcAft>
              <a:buClr>
                <a:schemeClr val="dk1"/>
              </a:buClr>
              <a:buSzPts val="900"/>
              <a:buFont typeface="Calibri"/>
              <a:buNone/>
              <a:defRPr/>
            </a:lvl2pPr>
            <a:lvl3pPr lvl="2" algn="l">
              <a:lnSpc>
                <a:spcPct val="100000"/>
              </a:lnSpc>
              <a:spcBef>
                <a:spcPts val="0"/>
              </a:spcBef>
              <a:spcAft>
                <a:spcPts val="0"/>
              </a:spcAft>
              <a:buClr>
                <a:schemeClr val="dk1"/>
              </a:buClr>
              <a:buSzPts val="900"/>
              <a:buFont typeface="Calibri"/>
              <a:buNone/>
              <a:defRPr/>
            </a:lvl3pPr>
            <a:lvl4pPr lvl="3" algn="l">
              <a:lnSpc>
                <a:spcPct val="100000"/>
              </a:lnSpc>
              <a:spcBef>
                <a:spcPts val="0"/>
              </a:spcBef>
              <a:spcAft>
                <a:spcPts val="0"/>
              </a:spcAft>
              <a:buClr>
                <a:schemeClr val="dk1"/>
              </a:buClr>
              <a:buSzPts val="900"/>
              <a:buFont typeface="Calibri"/>
              <a:buNone/>
              <a:defRPr/>
            </a:lvl4pPr>
            <a:lvl5pPr lvl="4" algn="l">
              <a:lnSpc>
                <a:spcPct val="100000"/>
              </a:lnSpc>
              <a:spcBef>
                <a:spcPts val="0"/>
              </a:spcBef>
              <a:spcAft>
                <a:spcPts val="0"/>
              </a:spcAft>
              <a:buClr>
                <a:schemeClr val="dk1"/>
              </a:buClr>
              <a:buSzPts val="900"/>
              <a:buFont typeface="Calibri"/>
              <a:buNone/>
              <a:defRPr/>
            </a:lvl5pPr>
            <a:lvl6pPr lvl="5" algn="l">
              <a:lnSpc>
                <a:spcPct val="100000"/>
              </a:lnSpc>
              <a:spcBef>
                <a:spcPts val="0"/>
              </a:spcBef>
              <a:spcAft>
                <a:spcPts val="0"/>
              </a:spcAft>
              <a:buClr>
                <a:schemeClr val="dk1"/>
              </a:buClr>
              <a:buSzPts val="900"/>
              <a:buFont typeface="Calibri"/>
              <a:buNone/>
              <a:defRPr/>
            </a:lvl6pPr>
            <a:lvl7pPr lvl="6" algn="l">
              <a:lnSpc>
                <a:spcPct val="100000"/>
              </a:lnSpc>
              <a:spcBef>
                <a:spcPts val="0"/>
              </a:spcBef>
              <a:spcAft>
                <a:spcPts val="0"/>
              </a:spcAft>
              <a:buClr>
                <a:schemeClr val="dk1"/>
              </a:buClr>
              <a:buSzPts val="900"/>
              <a:buFont typeface="Calibri"/>
              <a:buNone/>
              <a:defRPr/>
            </a:lvl7pPr>
            <a:lvl8pPr lvl="7" algn="l">
              <a:lnSpc>
                <a:spcPct val="100000"/>
              </a:lnSpc>
              <a:spcBef>
                <a:spcPts val="0"/>
              </a:spcBef>
              <a:spcAft>
                <a:spcPts val="0"/>
              </a:spcAft>
              <a:buClr>
                <a:schemeClr val="dk1"/>
              </a:buClr>
              <a:buSzPts val="900"/>
              <a:buFont typeface="Calibri"/>
              <a:buNone/>
              <a:defRPr/>
            </a:lvl8pPr>
            <a:lvl9pPr lvl="8" algn="l">
              <a:lnSpc>
                <a:spcPct val="100000"/>
              </a:lnSpc>
              <a:spcBef>
                <a:spcPts val="0"/>
              </a:spcBef>
              <a:spcAft>
                <a:spcPts val="0"/>
              </a:spcAft>
              <a:buClr>
                <a:schemeClr val="dk1"/>
              </a:buClr>
              <a:buSzPts val="900"/>
              <a:buFont typeface="Calibri"/>
              <a:buNone/>
              <a:defRPr/>
            </a:lvl9pPr>
          </a:lstStyle>
          <a:p>
            <a:endParaRPr/>
          </a:p>
        </p:txBody>
      </p:sp>
      <p:sp>
        <p:nvSpPr>
          <p:cNvPr id="511" name="Google Shape;511;g3f5a1507d12_0_115"/>
          <p:cNvSpPr txBox="1">
            <a:spLocks noGrp="1"/>
          </p:cNvSpPr>
          <p:nvPr>
            <p:ph type="ftr" idx="11"/>
          </p:nvPr>
        </p:nvSpPr>
        <p:spPr>
          <a:xfrm>
            <a:off x="2082800" y="4237567"/>
            <a:ext cx="1930500" cy="243600"/>
          </a:xfrm>
          <a:prstGeom prst="rect">
            <a:avLst/>
          </a:prstGeom>
          <a:noFill/>
          <a:ln>
            <a:noFill/>
          </a:ln>
        </p:spPr>
        <p:txBody>
          <a:bodyPr spcFirstLastPara="1" wrap="square" lIns="60975" tIns="30475" rIns="60975" bIns="30475" anchor="ctr" anchorCtr="0">
            <a:noAutofit/>
          </a:bodyPr>
          <a:lstStyle>
            <a:lvl1pPr lvl="0" algn="ctr">
              <a:lnSpc>
                <a:spcPct val="100000"/>
              </a:lnSpc>
              <a:spcBef>
                <a:spcPts val="0"/>
              </a:spcBef>
              <a:spcAft>
                <a:spcPts val="0"/>
              </a:spcAft>
              <a:buClr>
                <a:srgbClr val="888888"/>
              </a:buClr>
              <a:buSzPts val="900"/>
              <a:buFont typeface="Calibri"/>
              <a:buNone/>
              <a:defRPr/>
            </a:lvl1pPr>
            <a:lvl2pPr lvl="1" algn="l">
              <a:lnSpc>
                <a:spcPct val="100000"/>
              </a:lnSpc>
              <a:spcBef>
                <a:spcPts val="0"/>
              </a:spcBef>
              <a:spcAft>
                <a:spcPts val="0"/>
              </a:spcAft>
              <a:buClr>
                <a:schemeClr val="dk1"/>
              </a:buClr>
              <a:buSzPts val="900"/>
              <a:buFont typeface="Calibri"/>
              <a:buNone/>
              <a:defRPr/>
            </a:lvl2pPr>
            <a:lvl3pPr lvl="2" algn="l">
              <a:lnSpc>
                <a:spcPct val="100000"/>
              </a:lnSpc>
              <a:spcBef>
                <a:spcPts val="0"/>
              </a:spcBef>
              <a:spcAft>
                <a:spcPts val="0"/>
              </a:spcAft>
              <a:buClr>
                <a:schemeClr val="dk1"/>
              </a:buClr>
              <a:buSzPts val="900"/>
              <a:buFont typeface="Calibri"/>
              <a:buNone/>
              <a:defRPr/>
            </a:lvl3pPr>
            <a:lvl4pPr lvl="3" algn="l">
              <a:lnSpc>
                <a:spcPct val="100000"/>
              </a:lnSpc>
              <a:spcBef>
                <a:spcPts val="0"/>
              </a:spcBef>
              <a:spcAft>
                <a:spcPts val="0"/>
              </a:spcAft>
              <a:buClr>
                <a:schemeClr val="dk1"/>
              </a:buClr>
              <a:buSzPts val="900"/>
              <a:buFont typeface="Calibri"/>
              <a:buNone/>
              <a:defRPr/>
            </a:lvl4pPr>
            <a:lvl5pPr lvl="4" algn="l">
              <a:lnSpc>
                <a:spcPct val="100000"/>
              </a:lnSpc>
              <a:spcBef>
                <a:spcPts val="0"/>
              </a:spcBef>
              <a:spcAft>
                <a:spcPts val="0"/>
              </a:spcAft>
              <a:buClr>
                <a:schemeClr val="dk1"/>
              </a:buClr>
              <a:buSzPts val="900"/>
              <a:buFont typeface="Calibri"/>
              <a:buNone/>
              <a:defRPr/>
            </a:lvl5pPr>
            <a:lvl6pPr lvl="5" algn="l">
              <a:lnSpc>
                <a:spcPct val="100000"/>
              </a:lnSpc>
              <a:spcBef>
                <a:spcPts val="0"/>
              </a:spcBef>
              <a:spcAft>
                <a:spcPts val="0"/>
              </a:spcAft>
              <a:buClr>
                <a:schemeClr val="dk1"/>
              </a:buClr>
              <a:buSzPts val="900"/>
              <a:buFont typeface="Calibri"/>
              <a:buNone/>
              <a:defRPr/>
            </a:lvl6pPr>
            <a:lvl7pPr lvl="6" algn="l">
              <a:lnSpc>
                <a:spcPct val="100000"/>
              </a:lnSpc>
              <a:spcBef>
                <a:spcPts val="0"/>
              </a:spcBef>
              <a:spcAft>
                <a:spcPts val="0"/>
              </a:spcAft>
              <a:buClr>
                <a:schemeClr val="dk1"/>
              </a:buClr>
              <a:buSzPts val="900"/>
              <a:buFont typeface="Calibri"/>
              <a:buNone/>
              <a:defRPr/>
            </a:lvl7pPr>
            <a:lvl8pPr lvl="7" algn="l">
              <a:lnSpc>
                <a:spcPct val="100000"/>
              </a:lnSpc>
              <a:spcBef>
                <a:spcPts val="0"/>
              </a:spcBef>
              <a:spcAft>
                <a:spcPts val="0"/>
              </a:spcAft>
              <a:buClr>
                <a:schemeClr val="dk1"/>
              </a:buClr>
              <a:buSzPts val="900"/>
              <a:buFont typeface="Calibri"/>
              <a:buNone/>
              <a:defRPr/>
            </a:lvl8pPr>
            <a:lvl9pPr lvl="8" algn="l">
              <a:lnSpc>
                <a:spcPct val="100000"/>
              </a:lnSpc>
              <a:spcBef>
                <a:spcPts val="0"/>
              </a:spcBef>
              <a:spcAft>
                <a:spcPts val="0"/>
              </a:spcAft>
              <a:buClr>
                <a:schemeClr val="dk1"/>
              </a:buClr>
              <a:buSzPts val="900"/>
              <a:buFont typeface="Calibri"/>
              <a:buNone/>
              <a:defRPr/>
            </a:lvl9pPr>
          </a:lstStyle>
          <a:p>
            <a:endParaRPr/>
          </a:p>
        </p:txBody>
      </p:sp>
      <p:sp>
        <p:nvSpPr>
          <p:cNvPr id="512" name="Google Shape;512;g3f5a1507d12_0_115"/>
          <p:cNvSpPr txBox="1">
            <a:spLocks noGrp="1"/>
          </p:cNvSpPr>
          <p:nvPr>
            <p:ph type="sldNum" idx="12"/>
          </p:nvPr>
        </p:nvSpPr>
        <p:spPr>
          <a:xfrm>
            <a:off x="4368800" y="4237567"/>
            <a:ext cx="1422300" cy="243600"/>
          </a:xfrm>
          <a:prstGeom prst="rect">
            <a:avLst/>
          </a:prstGeom>
          <a:noFill/>
          <a:ln>
            <a:noFill/>
          </a:ln>
        </p:spPr>
        <p:txBody>
          <a:bodyPr spcFirstLastPara="1" wrap="square" lIns="60975" tIns="30475" rIns="60975" bIns="30475" anchor="ctr" anchorCtr="0">
            <a:noAutofit/>
          </a:bodyPr>
          <a:lstStyle>
            <a:lvl1pPr marL="0" marR="0" lvl="0" indent="0" algn="r">
              <a:lnSpc>
                <a:spcPct val="100000"/>
              </a:lnSpc>
              <a:spcBef>
                <a:spcPts val="0"/>
              </a:spcBef>
              <a:spcAft>
                <a:spcPts val="0"/>
              </a:spcAft>
              <a:buClr>
                <a:srgbClr val="888888"/>
              </a:buClr>
              <a:buSzPts val="800"/>
              <a:buFont typeface="Calibri"/>
              <a:buNone/>
              <a:defRPr sz="8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800"/>
              <a:buFont typeface="Calibri"/>
              <a:buNone/>
              <a:defRPr sz="8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800"/>
              <a:buFont typeface="Calibri"/>
              <a:buNone/>
              <a:defRPr sz="8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800"/>
              <a:buFont typeface="Calibri"/>
              <a:buNone/>
              <a:defRPr sz="8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800"/>
              <a:buFont typeface="Calibri"/>
              <a:buNone/>
              <a:defRPr sz="8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800"/>
              <a:buFont typeface="Calibri"/>
              <a:buNone/>
              <a:defRPr sz="8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800"/>
              <a:buFont typeface="Calibri"/>
              <a:buNone/>
              <a:defRPr sz="8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800"/>
              <a:buFont typeface="Calibri"/>
              <a:buNone/>
              <a:defRPr sz="8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800"/>
              <a:buFont typeface="Calibri"/>
              <a:buNone/>
              <a:defRPr sz="8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55498512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68"/>
        <p:cNvGrpSpPr/>
        <p:nvPr/>
      </p:nvGrpSpPr>
      <p:grpSpPr>
        <a:xfrm>
          <a:off x="0" y="0"/>
          <a:ext cx="0" cy="0"/>
          <a:chOff x="0" y="0"/>
          <a:chExt cx="0" cy="0"/>
        </a:xfrm>
      </p:grpSpPr>
      <p:sp>
        <p:nvSpPr>
          <p:cNvPr id="69" name="Google Shape;69;p58"/>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6000"/>
              <a:buFont typeface="Calibri"/>
              <a:buNone/>
              <a:defRPr sz="6000" b="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0" name="Google Shape;70;p58"/>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4000"/>
              <a:buNone/>
              <a:defRPr sz="40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71" name="Google Shape;71;p58"/>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457200" algn="l">
              <a:lnSpc>
                <a:spcPct val="90000"/>
              </a:lnSpc>
              <a:spcBef>
                <a:spcPts val="1000"/>
              </a:spcBef>
              <a:spcAft>
                <a:spcPts val="0"/>
              </a:spcAft>
              <a:buClr>
                <a:schemeClr val="dk1"/>
              </a:buClr>
              <a:buSzPts val="3600"/>
              <a:buChar char="•"/>
              <a:defRPr sz="36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2" name="Google Shape;72;p58"/>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4000"/>
              <a:buNone/>
              <a:defRPr sz="40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73" name="Google Shape;73;p58"/>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457200" algn="l">
              <a:lnSpc>
                <a:spcPct val="90000"/>
              </a:lnSpc>
              <a:spcBef>
                <a:spcPts val="1000"/>
              </a:spcBef>
              <a:spcAft>
                <a:spcPts val="0"/>
              </a:spcAft>
              <a:buClr>
                <a:schemeClr val="dk1"/>
              </a:buClr>
              <a:buSzPts val="3600"/>
              <a:buChar char="•"/>
              <a:defRPr sz="36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50.xml><?xml version="1.0" encoding="utf-8"?>
<p:sldLayout xmlns:a="http://schemas.openxmlformats.org/drawingml/2006/main" xmlns:r="http://schemas.openxmlformats.org/officeDocument/2006/relationships" xmlns:p="http://schemas.openxmlformats.org/presentationml/2006/main" matchingName="Two Content" type="twoObj">
  <p:cSld name="Two Content">
    <p:spTree>
      <p:nvGrpSpPr>
        <p:cNvPr id="1" name="Shape 513"/>
        <p:cNvGrpSpPr/>
        <p:nvPr/>
      </p:nvGrpSpPr>
      <p:grpSpPr>
        <a:xfrm>
          <a:off x="0" y="0"/>
          <a:ext cx="0" cy="0"/>
          <a:chOff x="0" y="0"/>
          <a:chExt cx="0" cy="0"/>
        </a:xfrm>
      </p:grpSpPr>
      <p:sp>
        <p:nvSpPr>
          <p:cNvPr id="514" name="Google Shape;514;g3f5a1507d12_0_121"/>
          <p:cNvSpPr txBox="1">
            <a:spLocks noGrp="1"/>
          </p:cNvSpPr>
          <p:nvPr>
            <p:ph type="title"/>
          </p:nvPr>
        </p:nvSpPr>
        <p:spPr>
          <a:xfrm>
            <a:off x="304800" y="183092"/>
            <a:ext cx="5486400" cy="762000"/>
          </a:xfrm>
          <a:prstGeom prst="rect">
            <a:avLst/>
          </a:prstGeom>
          <a:noFill/>
          <a:ln>
            <a:noFill/>
          </a:ln>
        </p:spPr>
        <p:txBody>
          <a:bodyPr spcFirstLastPara="1" wrap="square" lIns="60975" tIns="30475" rIns="60975" bIns="30475" anchor="ctr" anchorCtr="0">
            <a:normAutofit/>
          </a:bodyPr>
          <a:lstStyle>
            <a:lvl1pPr lvl="0" algn="ctr">
              <a:lnSpc>
                <a:spcPct val="100000"/>
              </a:lnSpc>
              <a:spcBef>
                <a:spcPts val="0"/>
              </a:spcBef>
              <a:spcAft>
                <a:spcPts val="0"/>
              </a:spcAft>
              <a:buClr>
                <a:schemeClr val="dk1"/>
              </a:buClr>
              <a:buSzPts val="1200"/>
              <a:buNone/>
              <a:defRPr/>
            </a:lvl1pPr>
            <a:lvl2pPr lvl="1" algn="l">
              <a:lnSpc>
                <a:spcPct val="100000"/>
              </a:lnSpc>
              <a:spcBef>
                <a:spcPts val="0"/>
              </a:spcBef>
              <a:spcAft>
                <a:spcPts val="0"/>
              </a:spcAft>
              <a:buSzPts val="900"/>
              <a:buNone/>
              <a:defRPr/>
            </a:lvl2pPr>
            <a:lvl3pPr lvl="2" algn="l">
              <a:lnSpc>
                <a:spcPct val="100000"/>
              </a:lnSpc>
              <a:spcBef>
                <a:spcPts val="0"/>
              </a:spcBef>
              <a:spcAft>
                <a:spcPts val="0"/>
              </a:spcAft>
              <a:buSzPts val="900"/>
              <a:buNone/>
              <a:defRPr/>
            </a:lvl3pPr>
            <a:lvl4pPr lvl="3" algn="l">
              <a:lnSpc>
                <a:spcPct val="100000"/>
              </a:lnSpc>
              <a:spcBef>
                <a:spcPts val="0"/>
              </a:spcBef>
              <a:spcAft>
                <a:spcPts val="0"/>
              </a:spcAft>
              <a:buSzPts val="900"/>
              <a:buNone/>
              <a:defRPr/>
            </a:lvl4pPr>
            <a:lvl5pPr lvl="4" algn="l">
              <a:lnSpc>
                <a:spcPct val="100000"/>
              </a:lnSpc>
              <a:spcBef>
                <a:spcPts val="0"/>
              </a:spcBef>
              <a:spcAft>
                <a:spcPts val="0"/>
              </a:spcAft>
              <a:buSzPts val="900"/>
              <a:buNone/>
              <a:defRPr/>
            </a:lvl5pPr>
            <a:lvl6pPr lvl="5" algn="l">
              <a:lnSpc>
                <a:spcPct val="100000"/>
              </a:lnSpc>
              <a:spcBef>
                <a:spcPts val="0"/>
              </a:spcBef>
              <a:spcAft>
                <a:spcPts val="0"/>
              </a:spcAft>
              <a:buSzPts val="900"/>
              <a:buNone/>
              <a:defRPr/>
            </a:lvl6pPr>
            <a:lvl7pPr lvl="6" algn="l">
              <a:lnSpc>
                <a:spcPct val="100000"/>
              </a:lnSpc>
              <a:spcBef>
                <a:spcPts val="0"/>
              </a:spcBef>
              <a:spcAft>
                <a:spcPts val="0"/>
              </a:spcAft>
              <a:buSzPts val="900"/>
              <a:buNone/>
              <a:defRPr/>
            </a:lvl7pPr>
            <a:lvl8pPr lvl="7" algn="l">
              <a:lnSpc>
                <a:spcPct val="100000"/>
              </a:lnSpc>
              <a:spcBef>
                <a:spcPts val="0"/>
              </a:spcBef>
              <a:spcAft>
                <a:spcPts val="0"/>
              </a:spcAft>
              <a:buSzPts val="900"/>
              <a:buNone/>
              <a:defRPr/>
            </a:lvl8pPr>
            <a:lvl9pPr lvl="8" algn="l">
              <a:lnSpc>
                <a:spcPct val="100000"/>
              </a:lnSpc>
              <a:spcBef>
                <a:spcPts val="0"/>
              </a:spcBef>
              <a:spcAft>
                <a:spcPts val="0"/>
              </a:spcAft>
              <a:buSzPts val="900"/>
              <a:buNone/>
              <a:defRPr/>
            </a:lvl9pPr>
          </a:lstStyle>
          <a:p>
            <a:endParaRPr/>
          </a:p>
        </p:txBody>
      </p:sp>
      <p:sp>
        <p:nvSpPr>
          <p:cNvPr id="515" name="Google Shape;515;g3f5a1507d12_0_121"/>
          <p:cNvSpPr txBox="1">
            <a:spLocks noGrp="1"/>
          </p:cNvSpPr>
          <p:nvPr>
            <p:ph type="body" idx="1"/>
          </p:nvPr>
        </p:nvSpPr>
        <p:spPr>
          <a:xfrm>
            <a:off x="304800" y="1066801"/>
            <a:ext cx="2692500" cy="3017700"/>
          </a:xfrm>
          <a:prstGeom prst="rect">
            <a:avLst/>
          </a:prstGeom>
          <a:noFill/>
          <a:ln>
            <a:noFill/>
          </a:ln>
        </p:spPr>
        <p:txBody>
          <a:bodyPr spcFirstLastPara="1" wrap="square" lIns="60975" tIns="30475" rIns="60975" bIns="30475" anchor="t" anchorCtr="0">
            <a:normAutofit/>
          </a:bodyPr>
          <a:lstStyle>
            <a:lvl1pPr marL="457200" lvl="0" indent="-304800" algn="l">
              <a:lnSpc>
                <a:spcPct val="100000"/>
              </a:lnSpc>
              <a:spcBef>
                <a:spcPts val="400"/>
              </a:spcBef>
              <a:spcAft>
                <a:spcPts val="0"/>
              </a:spcAft>
              <a:buClr>
                <a:schemeClr val="dk1"/>
              </a:buClr>
              <a:buSzPts val="1200"/>
              <a:buChar char="•"/>
              <a:defRPr sz="1900"/>
            </a:lvl1pPr>
            <a:lvl2pPr marL="914400" lvl="1" indent="-298450" algn="l">
              <a:lnSpc>
                <a:spcPct val="100000"/>
              </a:lnSpc>
              <a:spcBef>
                <a:spcPts val="300"/>
              </a:spcBef>
              <a:spcAft>
                <a:spcPts val="0"/>
              </a:spcAft>
              <a:buClr>
                <a:schemeClr val="dk1"/>
              </a:buClr>
              <a:buSzPts val="1100"/>
              <a:buChar char="–"/>
              <a:defRPr sz="1600"/>
            </a:lvl2pPr>
            <a:lvl3pPr marL="1371600" lvl="2" indent="-285750" algn="l">
              <a:lnSpc>
                <a:spcPct val="100000"/>
              </a:lnSpc>
              <a:spcBef>
                <a:spcPts val="300"/>
              </a:spcBef>
              <a:spcAft>
                <a:spcPts val="0"/>
              </a:spcAft>
              <a:buClr>
                <a:schemeClr val="dk1"/>
              </a:buClr>
              <a:buSzPts val="900"/>
              <a:buChar char="•"/>
              <a:defRPr sz="1300"/>
            </a:lvl3pPr>
            <a:lvl4pPr marL="1828800" lvl="3" indent="-279400" algn="l">
              <a:lnSpc>
                <a:spcPct val="100000"/>
              </a:lnSpc>
              <a:spcBef>
                <a:spcPts val="300"/>
              </a:spcBef>
              <a:spcAft>
                <a:spcPts val="0"/>
              </a:spcAft>
              <a:buClr>
                <a:schemeClr val="dk1"/>
              </a:buClr>
              <a:buSzPts val="800"/>
              <a:buChar char="–"/>
              <a:defRPr sz="1200"/>
            </a:lvl4pPr>
            <a:lvl5pPr marL="2286000" lvl="4" indent="-279400" algn="l">
              <a:lnSpc>
                <a:spcPct val="100000"/>
              </a:lnSpc>
              <a:spcBef>
                <a:spcPts val="300"/>
              </a:spcBef>
              <a:spcAft>
                <a:spcPts val="0"/>
              </a:spcAft>
              <a:buClr>
                <a:schemeClr val="dk1"/>
              </a:buClr>
              <a:buSzPts val="800"/>
              <a:buChar char="»"/>
              <a:defRPr sz="1200"/>
            </a:lvl5pPr>
            <a:lvl6pPr marL="2743200" lvl="5" indent="-279400" algn="l">
              <a:lnSpc>
                <a:spcPct val="100000"/>
              </a:lnSpc>
              <a:spcBef>
                <a:spcPts val="300"/>
              </a:spcBef>
              <a:spcAft>
                <a:spcPts val="0"/>
              </a:spcAft>
              <a:buClr>
                <a:schemeClr val="dk1"/>
              </a:buClr>
              <a:buSzPts val="800"/>
              <a:buChar char="•"/>
              <a:defRPr sz="1200"/>
            </a:lvl6pPr>
            <a:lvl7pPr marL="3200400" lvl="6" indent="-279400" algn="l">
              <a:lnSpc>
                <a:spcPct val="100000"/>
              </a:lnSpc>
              <a:spcBef>
                <a:spcPts val="300"/>
              </a:spcBef>
              <a:spcAft>
                <a:spcPts val="0"/>
              </a:spcAft>
              <a:buClr>
                <a:schemeClr val="dk1"/>
              </a:buClr>
              <a:buSzPts val="800"/>
              <a:buChar char="•"/>
              <a:defRPr sz="1200"/>
            </a:lvl7pPr>
            <a:lvl8pPr marL="3657600" lvl="7" indent="-279400" algn="l">
              <a:lnSpc>
                <a:spcPct val="100000"/>
              </a:lnSpc>
              <a:spcBef>
                <a:spcPts val="300"/>
              </a:spcBef>
              <a:spcAft>
                <a:spcPts val="0"/>
              </a:spcAft>
              <a:buClr>
                <a:schemeClr val="dk1"/>
              </a:buClr>
              <a:buSzPts val="800"/>
              <a:buChar char="•"/>
              <a:defRPr sz="1200"/>
            </a:lvl8pPr>
            <a:lvl9pPr marL="4114800" lvl="8" indent="-279400" algn="l">
              <a:lnSpc>
                <a:spcPct val="100000"/>
              </a:lnSpc>
              <a:spcBef>
                <a:spcPts val="300"/>
              </a:spcBef>
              <a:spcAft>
                <a:spcPts val="0"/>
              </a:spcAft>
              <a:buClr>
                <a:schemeClr val="dk1"/>
              </a:buClr>
              <a:buSzPts val="800"/>
              <a:buChar char="•"/>
              <a:defRPr sz="1200"/>
            </a:lvl9pPr>
          </a:lstStyle>
          <a:p>
            <a:endParaRPr/>
          </a:p>
        </p:txBody>
      </p:sp>
      <p:sp>
        <p:nvSpPr>
          <p:cNvPr id="516" name="Google Shape;516;g3f5a1507d12_0_121"/>
          <p:cNvSpPr txBox="1">
            <a:spLocks noGrp="1"/>
          </p:cNvSpPr>
          <p:nvPr>
            <p:ph type="body" idx="2"/>
          </p:nvPr>
        </p:nvSpPr>
        <p:spPr>
          <a:xfrm>
            <a:off x="3098800" y="1066801"/>
            <a:ext cx="2692500" cy="3017700"/>
          </a:xfrm>
          <a:prstGeom prst="rect">
            <a:avLst/>
          </a:prstGeom>
          <a:noFill/>
          <a:ln>
            <a:noFill/>
          </a:ln>
        </p:spPr>
        <p:txBody>
          <a:bodyPr spcFirstLastPara="1" wrap="square" lIns="60975" tIns="30475" rIns="60975" bIns="30475" anchor="t" anchorCtr="0">
            <a:normAutofit/>
          </a:bodyPr>
          <a:lstStyle>
            <a:lvl1pPr marL="457200" lvl="0" indent="-304800" algn="l">
              <a:lnSpc>
                <a:spcPct val="100000"/>
              </a:lnSpc>
              <a:spcBef>
                <a:spcPts val="400"/>
              </a:spcBef>
              <a:spcAft>
                <a:spcPts val="0"/>
              </a:spcAft>
              <a:buClr>
                <a:schemeClr val="dk1"/>
              </a:buClr>
              <a:buSzPts val="1200"/>
              <a:buChar char="•"/>
              <a:defRPr sz="1900"/>
            </a:lvl1pPr>
            <a:lvl2pPr marL="914400" lvl="1" indent="-298450" algn="l">
              <a:lnSpc>
                <a:spcPct val="100000"/>
              </a:lnSpc>
              <a:spcBef>
                <a:spcPts val="300"/>
              </a:spcBef>
              <a:spcAft>
                <a:spcPts val="0"/>
              </a:spcAft>
              <a:buClr>
                <a:schemeClr val="dk1"/>
              </a:buClr>
              <a:buSzPts val="1100"/>
              <a:buChar char="–"/>
              <a:defRPr sz="1600"/>
            </a:lvl2pPr>
            <a:lvl3pPr marL="1371600" lvl="2" indent="-285750" algn="l">
              <a:lnSpc>
                <a:spcPct val="100000"/>
              </a:lnSpc>
              <a:spcBef>
                <a:spcPts val="300"/>
              </a:spcBef>
              <a:spcAft>
                <a:spcPts val="0"/>
              </a:spcAft>
              <a:buClr>
                <a:schemeClr val="dk1"/>
              </a:buClr>
              <a:buSzPts val="900"/>
              <a:buChar char="•"/>
              <a:defRPr sz="1300"/>
            </a:lvl3pPr>
            <a:lvl4pPr marL="1828800" lvl="3" indent="-279400" algn="l">
              <a:lnSpc>
                <a:spcPct val="100000"/>
              </a:lnSpc>
              <a:spcBef>
                <a:spcPts val="300"/>
              </a:spcBef>
              <a:spcAft>
                <a:spcPts val="0"/>
              </a:spcAft>
              <a:buClr>
                <a:schemeClr val="dk1"/>
              </a:buClr>
              <a:buSzPts val="800"/>
              <a:buChar char="–"/>
              <a:defRPr sz="1200"/>
            </a:lvl4pPr>
            <a:lvl5pPr marL="2286000" lvl="4" indent="-279400" algn="l">
              <a:lnSpc>
                <a:spcPct val="100000"/>
              </a:lnSpc>
              <a:spcBef>
                <a:spcPts val="300"/>
              </a:spcBef>
              <a:spcAft>
                <a:spcPts val="0"/>
              </a:spcAft>
              <a:buClr>
                <a:schemeClr val="dk1"/>
              </a:buClr>
              <a:buSzPts val="800"/>
              <a:buChar char="»"/>
              <a:defRPr sz="1200"/>
            </a:lvl5pPr>
            <a:lvl6pPr marL="2743200" lvl="5" indent="-279400" algn="l">
              <a:lnSpc>
                <a:spcPct val="100000"/>
              </a:lnSpc>
              <a:spcBef>
                <a:spcPts val="300"/>
              </a:spcBef>
              <a:spcAft>
                <a:spcPts val="0"/>
              </a:spcAft>
              <a:buClr>
                <a:schemeClr val="dk1"/>
              </a:buClr>
              <a:buSzPts val="800"/>
              <a:buChar char="•"/>
              <a:defRPr sz="1200"/>
            </a:lvl6pPr>
            <a:lvl7pPr marL="3200400" lvl="6" indent="-279400" algn="l">
              <a:lnSpc>
                <a:spcPct val="100000"/>
              </a:lnSpc>
              <a:spcBef>
                <a:spcPts val="300"/>
              </a:spcBef>
              <a:spcAft>
                <a:spcPts val="0"/>
              </a:spcAft>
              <a:buClr>
                <a:schemeClr val="dk1"/>
              </a:buClr>
              <a:buSzPts val="800"/>
              <a:buChar char="•"/>
              <a:defRPr sz="1200"/>
            </a:lvl7pPr>
            <a:lvl8pPr marL="3657600" lvl="7" indent="-279400" algn="l">
              <a:lnSpc>
                <a:spcPct val="100000"/>
              </a:lnSpc>
              <a:spcBef>
                <a:spcPts val="300"/>
              </a:spcBef>
              <a:spcAft>
                <a:spcPts val="0"/>
              </a:spcAft>
              <a:buClr>
                <a:schemeClr val="dk1"/>
              </a:buClr>
              <a:buSzPts val="800"/>
              <a:buChar char="•"/>
              <a:defRPr sz="1200"/>
            </a:lvl8pPr>
            <a:lvl9pPr marL="4114800" lvl="8" indent="-279400" algn="l">
              <a:lnSpc>
                <a:spcPct val="100000"/>
              </a:lnSpc>
              <a:spcBef>
                <a:spcPts val="300"/>
              </a:spcBef>
              <a:spcAft>
                <a:spcPts val="0"/>
              </a:spcAft>
              <a:buClr>
                <a:schemeClr val="dk1"/>
              </a:buClr>
              <a:buSzPts val="800"/>
              <a:buChar char="•"/>
              <a:defRPr sz="1200"/>
            </a:lvl9pPr>
          </a:lstStyle>
          <a:p>
            <a:endParaRPr/>
          </a:p>
        </p:txBody>
      </p:sp>
      <p:sp>
        <p:nvSpPr>
          <p:cNvPr id="517" name="Google Shape;517;g3f5a1507d12_0_121"/>
          <p:cNvSpPr txBox="1">
            <a:spLocks noGrp="1"/>
          </p:cNvSpPr>
          <p:nvPr>
            <p:ph type="dt" idx="10"/>
          </p:nvPr>
        </p:nvSpPr>
        <p:spPr>
          <a:xfrm>
            <a:off x="304800" y="4237567"/>
            <a:ext cx="1422300" cy="243600"/>
          </a:xfrm>
          <a:prstGeom prst="rect">
            <a:avLst/>
          </a:prstGeom>
          <a:noFill/>
          <a:ln>
            <a:noFill/>
          </a:ln>
        </p:spPr>
        <p:txBody>
          <a:bodyPr spcFirstLastPara="1" wrap="square" lIns="60975" tIns="30475" rIns="60975" bIns="30475" anchor="ctr" anchorCtr="0">
            <a:noAutofit/>
          </a:bodyPr>
          <a:lstStyle>
            <a:lvl1pPr lvl="0" algn="l">
              <a:lnSpc>
                <a:spcPct val="100000"/>
              </a:lnSpc>
              <a:spcBef>
                <a:spcPts val="0"/>
              </a:spcBef>
              <a:spcAft>
                <a:spcPts val="0"/>
              </a:spcAft>
              <a:buClr>
                <a:srgbClr val="888888"/>
              </a:buClr>
              <a:buSzPts val="900"/>
              <a:buFont typeface="Calibri"/>
              <a:buNone/>
              <a:defRPr/>
            </a:lvl1pPr>
            <a:lvl2pPr lvl="1" algn="l">
              <a:lnSpc>
                <a:spcPct val="100000"/>
              </a:lnSpc>
              <a:spcBef>
                <a:spcPts val="0"/>
              </a:spcBef>
              <a:spcAft>
                <a:spcPts val="0"/>
              </a:spcAft>
              <a:buClr>
                <a:schemeClr val="dk1"/>
              </a:buClr>
              <a:buSzPts val="900"/>
              <a:buFont typeface="Calibri"/>
              <a:buNone/>
              <a:defRPr/>
            </a:lvl2pPr>
            <a:lvl3pPr lvl="2" algn="l">
              <a:lnSpc>
                <a:spcPct val="100000"/>
              </a:lnSpc>
              <a:spcBef>
                <a:spcPts val="0"/>
              </a:spcBef>
              <a:spcAft>
                <a:spcPts val="0"/>
              </a:spcAft>
              <a:buClr>
                <a:schemeClr val="dk1"/>
              </a:buClr>
              <a:buSzPts val="900"/>
              <a:buFont typeface="Calibri"/>
              <a:buNone/>
              <a:defRPr/>
            </a:lvl3pPr>
            <a:lvl4pPr lvl="3" algn="l">
              <a:lnSpc>
                <a:spcPct val="100000"/>
              </a:lnSpc>
              <a:spcBef>
                <a:spcPts val="0"/>
              </a:spcBef>
              <a:spcAft>
                <a:spcPts val="0"/>
              </a:spcAft>
              <a:buClr>
                <a:schemeClr val="dk1"/>
              </a:buClr>
              <a:buSzPts val="900"/>
              <a:buFont typeface="Calibri"/>
              <a:buNone/>
              <a:defRPr/>
            </a:lvl4pPr>
            <a:lvl5pPr lvl="4" algn="l">
              <a:lnSpc>
                <a:spcPct val="100000"/>
              </a:lnSpc>
              <a:spcBef>
                <a:spcPts val="0"/>
              </a:spcBef>
              <a:spcAft>
                <a:spcPts val="0"/>
              </a:spcAft>
              <a:buClr>
                <a:schemeClr val="dk1"/>
              </a:buClr>
              <a:buSzPts val="900"/>
              <a:buFont typeface="Calibri"/>
              <a:buNone/>
              <a:defRPr/>
            </a:lvl5pPr>
            <a:lvl6pPr lvl="5" algn="l">
              <a:lnSpc>
                <a:spcPct val="100000"/>
              </a:lnSpc>
              <a:spcBef>
                <a:spcPts val="0"/>
              </a:spcBef>
              <a:spcAft>
                <a:spcPts val="0"/>
              </a:spcAft>
              <a:buClr>
                <a:schemeClr val="dk1"/>
              </a:buClr>
              <a:buSzPts val="900"/>
              <a:buFont typeface="Calibri"/>
              <a:buNone/>
              <a:defRPr/>
            </a:lvl6pPr>
            <a:lvl7pPr lvl="6" algn="l">
              <a:lnSpc>
                <a:spcPct val="100000"/>
              </a:lnSpc>
              <a:spcBef>
                <a:spcPts val="0"/>
              </a:spcBef>
              <a:spcAft>
                <a:spcPts val="0"/>
              </a:spcAft>
              <a:buClr>
                <a:schemeClr val="dk1"/>
              </a:buClr>
              <a:buSzPts val="900"/>
              <a:buFont typeface="Calibri"/>
              <a:buNone/>
              <a:defRPr/>
            </a:lvl7pPr>
            <a:lvl8pPr lvl="7" algn="l">
              <a:lnSpc>
                <a:spcPct val="100000"/>
              </a:lnSpc>
              <a:spcBef>
                <a:spcPts val="0"/>
              </a:spcBef>
              <a:spcAft>
                <a:spcPts val="0"/>
              </a:spcAft>
              <a:buClr>
                <a:schemeClr val="dk1"/>
              </a:buClr>
              <a:buSzPts val="900"/>
              <a:buFont typeface="Calibri"/>
              <a:buNone/>
              <a:defRPr/>
            </a:lvl8pPr>
            <a:lvl9pPr lvl="8" algn="l">
              <a:lnSpc>
                <a:spcPct val="100000"/>
              </a:lnSpc>
              <a:spcBef>
                <a:spcPts val="0"/>
              </a:spcBef>
              <a:spcAft>
                <a:spcPts val="0"/>
              </a:spcAft>
              <a:buClr>
                <a:schemeClr val="dk1"/>
              </a:buClr>
              <a:buSzPts val="900"/>
              <a:buFont typeface="Calibri"/>
              <a:buNone/>
              <a:defRPr/>
            </a:lvl9pPr>
          </a:lstStyle>
          <a:p>
            <a:endParaRPr/>
          </a:p>
        </p:txBody>
      </p:sp>
      <p:sp>
        <p:nvSpPr>
          <p:cNvPr id="518" name="Google Shape;518;g3f5a1507d12_0_121"/>
          <p:cNvSpPr txBox="1">
            <a:spLocks noGrp="1"/>
          </p:cNvSpPr>
          <p:nvPr>
            <p:ph type="ftr" idx="11"/>
          </p:nvPr>
        </p:nvSpPr>
        <p:spPr>
          <a:xfrm>
            <a:off x="2082800" y="4237567"/>
            <a:ext cx="1930500" cy="243600"/>
          </a:xfrm>
          <a:prstGeom prst="rect">
            <a:avLst/>
          </a:prstGeom>
          <a:noFill/>
          <a:ln>
            <a:noFill/>
          </a:ln>
        </p:spPr>
        <p:txBody>
          <a:bodyPr spcFirstLastPara="1" wrap="square" lIns="60975" tIns="30475" rIns="60975" bIns="30475" anchor="ctr" anchorCtr="0">
            <a:noAutofit/>
          </a:bodyPr>
          <a:lstStyle>
            <a:lvl1pPr lvl="0" algn="ctr">
              <a:lnSpc>
                <a:spcPct val="100000"/>
              </a:lnSpc>
              <a:spcBef>
                <a:spcPts val="0"/>
              </a:spcBef>
              <a:spcAft>
                <a:spcPts val="0"/>
              </a:spcAft>
              <a:buClr>
                <a:srgbClr val="888888"/>
              </a:buClr>
              <a:buSzPts val="900"/>
              <a:buFont typeface="Calibri"/>
              <a:buNone/>
              <a:defRPr/>
            </a:lvl1pPr>
            <a:lvl2pPr lvl="1" algn="l">
              <a:lnSpc>
                <a:spcPct val="100000"/>
              </a:lnSpc>
              <a:spcBef>
                <a:spcPts val="0"/>
              </a:spcBef>
              <a:spcAft>
                <a:spcPts val="0"/>
              </a:spcAft>
              <a:buClr>
                <a:schemeClr val="dk1"/>
              </a:buClr>
              <a:buSzPts val="900"/>
              <a:buFont typeface="Calibri"/>
              <a:buNone/>
              <a:defRPr/>
            </a:lvl2pPr>
            <a:lvl3pPr lvl="2" algn="l">
              <a:lnSpc>
                <a:spcPct val="100000"/>
              </a:lnSpc>
              <a:spcBef>
                <a:spcPts val="0"/>
              </a:spcBef>
              <a:spcAft>
                <a:spcPts val="0"/>
              </a:spcAft>
              <a:buClr>
                <a:schemeClr val="dk1"/>
              </a:buClr>
              <a:buSzPts val="900"/>
              <a:buFont typeface="Calibri"/>
              <a:buNone/>
              <a:defRPr/>
            </a:lvl3pPr>
            <a:lvl4pPr lvl="3" algn="l">
              <a:lnSpc>
                <a:spcPct val="100000"/>
              </a:lnSpc>
              <a:spcBef>
                <a:spcPts val="0"/>
              </a:spcBef>
              <a:spcAft>
                <a:spcPts val="0"/>
              </a:spcAft>
              <a:buClr>
                <a:schemeClr val="dk1"/>
              </a:buClr>
              <a:buSzPts val="900"/>
              <a:buFont typeface="Calibri"/>
              <a:buNone/>
              <a:defRPr/>
            </a:lvl4pPr>
            <a:lvl5pPr lvl="4" algn="l">
              <a:lnSpc>
                <a:spcPct val="100000"/>
              </a:lnSpc>
              <a:spcBef>
                <a:spcPts val="0"/>
              </a:spcBef>
              <a:spcAft>
                <a:spcPts val="0"/>
              </a:spcAft>
              <a:buClr>
                <a:schemeClr val="dk1"/>
              </a:buClr>
              <a:buSzPts val="900"/>
              <a:buFont typeface="Calibri"/>
              <a:buNone/>
              <a:defRPr/>
            </a:lvl5pPr>
            <a:lvl6pPr lvl="5" algn="l">
              <a:lnSpc>
                <a:spcPct val="100000"/>
              </a:lnSpc>
              <a:spcBef>
                <a:spcPts val="0"/>
              </a:spcBef>
              <a:spcAft>
                <a:spcPts val="0"/>
              </a:spcAft>
              <a:buClr>
                <a:schemeClr val="dk1"/>
              </a:buClr>
              <a:buSzPts val="900"/>
              <a:buFont typeface="Calibri"/>
              <a:buNone/>
              <a:defRPr/>
            </a:lvl6pPr>
            <a:lvl7pPr lvl="6" algn="l">
              <a:lnSpc>
                <a:spcPct val="100000"/>
              </a:lnSpc>
              <a:spcBef>
                <a:spcPts val="0"/>
              </a:spcBef>
              <a:spcAft>
                <a:spcPts val="0"/>
              </a:spcAft>
              <a:buClr>
                <a:schemeClr val="dk1"/>
              </a:buClr>
              <a:buSzPts val="900"/>
              <a:buFont typeface="Calibri"/>
              <a:buNone/>
              <a:defRPr/>
            </a:lvl7pPr>
            <a:lvl8pPr lvl="7" algn="l">
              <a:lnSpc>
                <a:spcPct val="100000"/>
              </a:lnSpc>
              <a:spcBef>
                <a:spcPts val="0"/>
              </a:spcBef>
              <a:spcAft>
                <a:spcPts val="0"/>
              </a:spcAft>
              <a:buClr>
                <a:schemeClr val="dk1"/>
              </a:buClr>
              <a:buSzPts val="900"/>
              <a:buFont typeface="Calibri"/>
              <a:buNone/>
              <a:defRPr/>
            </a:lvl8pPr>
            <a:lvl9pPr lvl="8" algn="l">
              <a:lnSpc>
                <a:spcPct val="100000"/>
              </a:lnSpc>
              <a:spcBef>
                <a:spcPts val="0"/>
              </a:spcBef>
              <a:spcAft>
                <a:spcPts val="0"/>
              </a:spcAft>
              <a:buClr>
                <a:schemeClr val="dk1"/>
              </a:buClr>
              <a:buSzPts val="900"/>
              <a:buFont typeface="Calibri"/>
              <a:buNone/>
              <a:defRPr/>
            </a:lvl9pPr>
          </a:lstStyle>
          <a:p>
            <a:endParaRPr/>
          </a:p>
        </p:txBody>
      </p:sp>
      <p:sp>
        <p:nvSpPr>
          <p:cNvPr id="519" name="Google Shape;519;g3f5a1507d12_0_121"/>
          <p:cNvSpPr txBox="1">
            <a:spLocks noGrp="1"/>
          </p:cNvSpPr>
          <p:nvPr>
            <p:ph type="sldNum" idx="12"/>
          </p:nvPr>
        </p:nvSpPr>
        <p:spPr>
          <a:xfrm>
            <a:off x="4368800" y="4237567"/>
            <a:ext cx="1422300" cy="243600"/>
          </a:xfrm>
          <a:prstGeom prst="rect">
            <a:avLst/>
          </a:prstGeom>
          <a:noFill/>
          <a:ln>
            <a:noFill/>
          </a:ln>
        </p:spPr>
        <p:txBody>
          <a:bodyPr spcFirstLastPara="1" wrap="square" lIns="60975" tIns="30475" rIns="60975" bIns="30475" anchor="ctr" anchorCtr="0">
            <a:noAutofit/>
          </a:bodyPr>
          <a:lstStyle>
            <a:lvl1pPr marL="0" marR="0" lvl="0" indent="0" algn="r">
              <a:lnSpc>
                <a:spcPct val="100000"/>
              </a:lnSpc>
              <a:spcBef>
                <a:spcPts val="0"/>
              </a:spcBef>
              <a:spcAft>
                <a:spcPts val="0"/>
              </a:spcAft>
              <a:buClr>
                <a:srgbClr val="888888"/>
              </a:buClr>
              <a:buSzPts val="800"/>
              <a:buFont typeface="Calibri"/>
              <a:buNone/>
              <a:defRPr sz="8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800"/>
              <a:buFont typeface="Calibri"/>
              <a:buNone/>
              <a:defRPr sz="8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800"/>
              <a:buFont typeface="Calibri"/>
              <a:buNone/>
              <a:defRPr sz="8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800"/>
              <a:buFont typeface="Calibri"/>
              <a:buNone/>
              <a:defRPr sz="8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800"/>
              <a:buFont typeface="Calibri"/>
              <a:buNone/>
              <a:defRPr sz="8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800"/>
              <a:buFont typeface="Calibri"/>
              <a:buNone/>
              <a:defRPr sz="8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800"/>
              <a:buFont typeface="Calibri"/>
              <a:buNone/>
              <a:defRPr sz="8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800"/>
              <a:buFont typeface="Calibri"/>
              <a:buNone/>
              <a:defRPr sz="8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800"/>
              <a:buFont typeface="Calibri"/>
              <a:buNone/>
              <a:defRPr sz="8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4007421347"/>
      </p:ext>
    </p:extLst>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matchingName="Comparison" type="twoTxTwoObj">
  <p:cSld name="Comparison">
    <p:spTree>
      <p:nvGrpSpPr>
        <p:cNvPr id="1" name="Shape 520"/>
        <p:cNvGrpSpPr/>
        <p:nvPr/>
      </p:nvGrpSpPr>
      <p:grpSpPr>
        <a:xfrm>
          <a:off x="0" y="0"/>
          <a:ext cx="0" cy="0"/>
          <a:chOff x="0" y="0"/>
          <a:chExt cx="0" cy="0"/>
        </a:xfrm>
      </p:grpSpPr>
      <p:sp>
        <p:nvSpPr>
          <p:cNvPr id="521" name="Google Shape;521;g3f5a1507d12_0_128"/>
          <p:cNvSpPr txBox="1">
            <a:spLocks noGrp="1"/>
          </p:cNvSpPr>
          <p:nvPr>
            <p:ph type="title"/>
          </p:nvPr>
        </p:nvSpPr>
        <p:spPr>
          <a:xfrm>
            <a:off x="304800" y="183092"/>
            <a:ext cx="5486400" cy="762000"/>
          </a:xfrm>
          <a:prstGeom prst="rect">
            <a:avLst/>
          </a:prstGeom>
          <a:noFill/>
          <a:ln>
            <a:noFill/>
          </a:ln>
        </p:spPr>
        <p:txBody>
          <a:bodyPr spcFirstLastPara="1" wrap="square" lIns="60975" tIns="30475" rIns="60975" bIns="30475" anchor="ctr" anchorCtr="0">
            <a:normAutofit/>
          </a:bodyPr>
          <a:lstStyle>
            <a:lvl1pPr lvl="0" algn="ctr">
              <a:lnSpc>
                <a:spcPct val="100000"/>
              </a:lnSpc>
              <a:spcBef>
                <a:spcPts val="0"/>
              </a:spcBef>
              <a:spcAft>
                <a:spcPts val="0"/>
              </a:spcAft>
              <a:buClr>
                <a:schemeClr val="dk1"/>
              </a:buClr>
              <a:buSzPts val="2000"/>
              <a:buFont typeface="Calibri"/>
              <a:buNone/>
              <a:defRPr/>
            </a:lvl1pPr>
            <a:lvl2pPr lvl="1" algn="l">
              <a:lnSpc>
                <a:spcPct val="100000"/>
              </a:lnSpc>
              <a:spcBef>
                <a:spcPts val="0"/>
              </a:spcBef>
              <a:spcAft>
                <a:spcPts val="0"/>
              </a:spcAft>
              <a:buSzPts val="900"/>
              <a:buNone/>
              <a:defRPr/>
            </a:lvl2pPr>
            <a:lvl3pPr lvl="2" algn="l">
              <a:lnSpc>
                <a:spcPct val="100000"/>
              </a:lnSpc>
              <a:spcBef>
                <a:spcPts val="0"/>
              </a:spcBef>
              <a:spcAft>
                <a:spcPts val="0"/>
              </a:spcAft>
              <a:buSzPts val="900"/>
              <a:buNone/>
              <a:defRPr/>
            </a:lvl3pPr>
            <a:lvl4pPr lvl="3" algn="l">
              <a:lnSpc>
                <a:spcPct val="100000"/>
              </a:lnSpc>
              <a:spcBef>
                <a:spcPts val="0"/>
              </a:spcBef>
              <a:spcAft>
                <a:spcPts val="0"/>
              </a:spcAft>
              <a:buSzPts val="900"/>
              <a:buNone/>
              <a:defRPr/>
            </a:lvl4pPr>
            <a:lvl5pPr lvl="4" algn="l">
              <a:lnSpc>
                <a:spcPct val="100000"/>
              </a:lnSpc>
              <a:spcBef>
                <a:spcPts val="0"/>
              </a:spcBef>
              <a:spcAft>
                <a:spcPts val="0"/>
              </a:spcAft>
              <a:buSzPts val="900"/>
              <a:buNone/>
              <a:defRPr/>
            </a:lvl5pPr>
            <a:lvl6pPr lvl="5" algn="l">
              <a:lnSpc>
                <a:spcPct val="100000"/>
              </a:lnSpc>
              <a:spcBef>
                <a:spcPts val="0"/>
              </a:spcBef>
              <a:spcAft>
                <a:spcPts val="0"/>
              </a:spcAft>
              <a:buSzPts val="900"/>
              <a:buNone/>
              <a:defRPr/>
            </a:lvl6pPr>
            <a:lvl7pPr lvl="6" algn="l">
              <a:lnSpc>
                <a:spcPct val="100000"/>
              </a:lnSpc>
              <a:spcBef>
                <a:spcPts val="0"/>
              </a:spcBef>
              <a:spcAft>
                <a:spcPts val="0"/>
              </a:spcAft>
              <a:buSzPts val="900"/>
              <a:buNone/>
              <a:defRPr/>
            </a:lvl7pPr>
            <a:lvl8pPr lvl="7" algn="l">
              <a:lnSpc>
                <a:spcPct val="100000"/>
              </a:lnSpc>
              <a:spcBef>
                <a:spcPts val="0"/>
              </a:spcBef>
              <a:spcAft>
                <a:spcPts val="0"/>
              </a:spcAft>
              <a:buSzPts val="900"/>
              <a:buNone/>
              <a:defRPr/>
            </a:lvl8pPr>
            <a:lvl9pPr lvl="8" algn="l">
              <a:lnSpc>
                <a:spcPct val="100000"/>
              </a:lnSpc>
              <a:spcBef>
                <a:spcPts val="0"/>
              </a:spcBef>
              <a:spcAft>
                <a:spcPts val="0"/>
              </a:spcAft>
              <a:buSzPts val="900"/>
              <a:buNone/>
              <a:defRPr/>
            </a:lvl9pPr>
          </a:lstStyle>
          <a:p>
            <a:endParaRPr/>
          </a:p>
        </p:txBody>
      </p:sp>
      <p:sp>
        <p:nvSpPr>
          <p:cNvPr id="522" name="Google Shape;522;g3f5a1507d12_0_128"/>
          <p:cNvSpPr txBox="1">
            <a:spLocks noGrp="1"/>
          </p:cNvSpPr>
          <p:nvPr>
            <p:ph type="body" idx="1"/>
          </p:nvPr>
        </p:nvSpPr>
        <p:spPr>
          <a:xfrm>
            <a:off x="304801" y="1023409"/>
            <a:ext cx="2693700" cy="426900"/>
          </a:xfrm>
          <a:prstGeom prst="rect">
            <a:avLst/>
          </a:prstGeom>
          <a:noFill/>
          <a:ln>
            <a:noFill/>
          </a:ln>
        </p:spPr>
        <p:txBody>
          <a:bodyPr spcFirstLastPara="1" wrap="square" lIns="60975" tIns="30475" rIns="60975" bIns="30475" anchor="b" anchorCtr="0">
            <a:normAutofit/>
          </a:bodyPr>
          <a:lstStyle>
            <a:lvl1pPr marL="457200" lvl="0" indent="-228600" algn="l">
              <a:lnSpc>
                <a:spcPct val="100000"/>
              </a:lnSpc>
              <a:spcBef>
                <a:spcPts val="300"/>
              </a:spcBef>
              <a:spcAft>
                <a:spcPts val="0"/>
              </a:spcAft>
              <a:buClr>
                <a:schemeClr val="dk1"/>
              </a:buClr>
              <a:buSzPts val="1100"/>
              <a:buNone/>
              <a:defRPr sz="1600" b="1"/>
            </a:lvl1pPr>
            <a:lvl2pPr marL="914400" lvl="1" indent="-228600" algn="l">
              <a:lnSpc>
                <a:spcPct val="100000"/>
              </a:lnSpc>
              <a:spcBef>
                <a:spcPts val="300"/>
              </a:spcBef>
              <a:spcAft>
                <a:spcPts val="0"/>
              </a:spcAft>
              <a:buClr>
                <a:schemeClr val="dk1"/>
              </a:buClr>
              <a:buSzPts val="900"/>
              <a:buNone/>
              <a:defRPr sz="1300" b="1"/>
            </a:lvl2pPr>
            <a:lvl3pPr marL="1371600" lvl="2" indent="-228600" algn="l">
              <a:lnSpc>
                <a:spcPct val="100000"/>
              </a:lnSpc>
              <a:spcBef>
                <a:spcPts val="300"/>
              </a:spcBef>
              <a:spcAft>
                <a:spcPts val="0"/>
              </a:spcAft>
              <a:buClr>
                <a:schemeClr val="dk1"/>
              </a:buClr>
              <a:buSzPts val="800"/>
              <a:buNone/>
              <a:defRPr sz="1200" b="1"/>
            </a:lvl3pPr>
            <a:lvl4pPr marL="1828800" lvl="3" indent="-228600" algn="l">
              <a:lnSpc>
                <a:spcPct val="100000"/>
              </a:lnSpc>
              <a:spcBef>
                <a:spcPts val="300"/>
              </a:spcBef>
              <a:spcAft>
                <a:spcPts val="0"/>
              </a:spcAft>
              <a:buClr>
                <a:schemeClr val="dk1"/>
              </a:buClr>
              <a:buSzPts val="700"/>
              <a:buNone/>
              <a:defRPr sz="1100" b="1"/>
            </a:lvl4pPr>
            <a:lvl5pPr marL="2286000" lvl="4" indent="-228600" algn="l">
              <a:lnSpc>
                <a:spcPct val="100000"/>
              </a:lnSpc>
              <a:spcBef>
                <a:spcPts val="300"/>
              </a:spcBef>
              <a:spcAft>
                <a:spcPts val="0"/>
              </a:spcAft>
              <a:buClr>
                <a:schemeClr val="dk1"/>
              </a:buClr>
              <a:buSzPts val="700"/>
              <a:buNone/>
              <a:defRPr sz="1100" b="1"/>
            </a:lvl5pPr>
            <a:lvl6pPr marL="2743200" lvl="5" indent="-228600" algn="l">
              <a:lnSpc>
                <a:spcPct val="100000"/>
              </a:lnSpc>
              <a:spcBef>
                <a:spcPts val="300"/>
              </a:spcBef>
              <a:spcAft>
                <a:spcPts val="0"/>
              </a:spcAft>
              <a:buClr>
                <a:schemeClr val="dk1"/>
              </a:buClr>
              <a:buSzPts val="700"/>
              <a:buNone/>
              <a:defRPr sz="1100" b="1"/>
            </a:lvl6pPr>
            <a:lvl7pPr marL="3200400" lvl="6" indent="-228600" algn="l">
              <a:lnSpc>
                <a:spcPct val="100000"/>
              </a:lnSpc>
              <a:spcBef>
                <a:spcPts val="300"/>
              </a:spcBef>
              <a:spcAft>
                <a:spcPts val="0"/>
              </a:spcAft>
              <a:buClr>
                <a:schemeClr val="dk1"/>
              </a:buClr>
              <a:buSzPts val="700"/>
              <a:buNone/>
              <a:defRPr sz="1100" b="1"/>
            </a:lvl7pPr>
            <a:lvl8pPr marL="3657600" lvl="7" indent="-228600" algn="l">
              <a:lnSpc>
                <a:spcPct val="100000"/>
              </a:lnSpc>
              <a:spcBef>
                <a:spcPts val="300"/>
              </a:spcBef>
              <a:spcAft>
                <a:spcPts val="0"/>
              </a:spcAft>
              <a:buClr>
                <a:schemeClr val="dk1"/>
              </a:buClr>
              <a:buSzPts val="700"/>
              <a:buNone/>
              <a:defRPr sz="1100" b="1"/>
            </a:lvl8pPr>
            <a:lvl9pPr marL="4114800" lvl="8" indent="-228600" algn="l">
              <a:lnSpc>
                <a:spcPct val="100000"/>
              </a:lnSpc>
              <a:spcBef>
                <a:spcPts val="300"/>
              </a:spcBef>
              <a:spcAft>
                <a:spcPts val="0"/>
              </a:spcAft>
              <a:buClr>
                <a:schemeClr val="dk1"/>
              </a:buClr>
              <a:buSzPts val="700"/>
              <a:buNone/>
              <a:defRPr sz="1100" b="1"/>
            </a:lvl9pPr>
          </a:lstStyle>
          <a:p>
            <a:endParaRPr/>
          </a:p>
        </p:txBody>
      </p:sp>
      <p:sp>
        <p:nvSpPr>
          <p:cNvPr id="523" name="Google Shape;523;g3f5a1507d12_0_128"/>
          <p:cNvSpPr txBox="1">
            <a:spLocks noGrp="1"/>
          </p:cNvSpPr>
          <p:nvPr>
            <p:ph type="body" idx="2"/>
          </p:nvPr>
        </p:nvSpPr>
        <p:spPr>
          <a:xfrm>
            <a:off x="304801" y="1449917"/>
            <a:ext cx="2693700" cy="2634300"/>
          </a:xfrm>
          <a:prstGeom prst="rect">
            <a:avLst/>
          </a:prstGeom>
          <a:noFill/>
          <a:ln>
            <a:noFill/>
          </a:ln>
        </p:spPr>
        <p:txBody>
          <a:bodyPr spcFirstLastPara="1" wrap="square" lIns="60975" tIns="30475" rIns="60975" bIns="30475" anchor="t" anchorCtr="0">
            <a:normAutofit/>
          </a:bodyPr>
          <a:lstStyle>
            <a:lvl1pPr marL="457200" lvl="0" indent="-298450" algn="l">
              <a:lnSpc>
                <a:spcPct val="100000"/>
              </a:lnSpc>
              <a:spcBef>
                <a:spcPts val="300"/>
              </a:spcBef>
              <a:spcAft>
                <a:spcPts val="0"/>
              </a:spcAft>
              <a:buClr>
                <a:schemeClr val="dk1"/>
              </a:buClr>
              <a:buSzPts val="1100"/>
              <a:buChar char="•"/>
              <a:defRPr sz="1600"/>
            </a:lvl1pPr>
            <a:lvl2pPr marL="914400" lvl="1" indent="-285750" algn="l">
              <a:lnSpc>
                <a:spcPct val="100000"/>
              </a:lnSpc>
              <a:spcBef>
                <a:spcPts val="300"/>
              </a:spcBef>
              <a:spcAft>
                <a:spcPts val="0"/>
              </a:spcAft>
              <a:buClr>
                <a:schemeClr val="dk1"/>
              </a:buClr>
              <a:buSzPts val="900"/>
              <a:buChar char="–"/>
              <a:defRPr sz="1300"/>
            </a:lvl2pPr>
            <a:lvl3pPr marL="1371600" lvl="2" indent="-279400" algn="l">
              <a:lnSpc>
                <a:spcPct val="100000"/>
              </a:lnSpc>
              <a:spcBef>
                <a:spcPts val="300"/>
              </a:spcBef>
              <a:spcAft>
                <a:spcPts val="0"/>
              </a:spcAft>
              <a:buClr>
                <a:schemeClr val="dk1"/>
              </a:buClr>
              <a:buSzPts val="800"/>
              <a:buChar char="•"/>
              <a:defRPr sz="1200"/>
            </a:lvl3pPr>
            <a:lvl4pPr marL="1828800" lvl="3" indent="-273050" algn="l">
              <a:lnSpc>
                <a:spcPct val="100000"/>
              </a:lnSpc>
              <a:spcBef>
                <a:spcPts val="300"/>
              </a:spcBef>
              <a:spcAft>
                <a:spcPts val="0"/>
              </a:spcAft>
              <a:buClr>
                <a:schemeClr val="dk1"/>
              </a:buClr>
              <a:buSzPts val="700"/>
              <a:buChar char="–"/>
              <a:defRPr sz="1100"/>
            </a:lvl4pPr>
            <a:lvl5pPr marL="2286000" lvl="4" indent="-273050" algn="l">
              <a:lnSpc>
                <a:spcPct val="100000"/>
              </a:lnSpc>
              <a:spcBef>
                <a:spcPts val="300"/>
              </a:spcBef>
              <a:spcAft>
                <a:spcPts val="0"/>
              </a:spcAft>
              <a:buClr>
                <a:schemeClr val="dk1"/>
              </a:buClr>
              <a:buSzPts val="700"/>
              <a:buChar char="»"/>
              <a:defRPr sz="1100"/>
            </a:lvl5pPr>
            <a:lvl6pPr marL="2743200" lvl="5" indent="-273050" algn="l">
              <a:lnSpc>
                <a:spcPct val="100000"/>
              </a:lnSpc>
              <a:spcBef>
                <a:spcPts val="300"/>
              </a:spcBef>
              <a:spcAft>
                <a:spcPts val="0"/>
              </a:spcAft>
              <a:buClr>
                <a:schemeClr val="dk1"/>
              </a:buClr>
              <a:buSzPts val="700"/>
              <a:buChar char="•"/>
              <a:defRPr sz="1100"/>
            </a:lvl6pPr>
            <a:lvl7pPr marL="3200400" lvl="6" indent="-273050" algn="l">
              <a:lnSpc>
                <a:spcPct val="100000"/>
              </a:lnSpc>
              <a:spcBef>
                <a:spcPts val="300"/>
              </a:spcBef>
              <a:spcAft>
                <a:spcPts val="0"/>
              </a:spcAft>
              <a:buClr>
                <a:schemeClr val="dk1"/>
              </a:buClr>
              <a:buSzPts val="700"/>
              <a:buChar char="•"/>
              <a:defRPr sz="1100"/>
            </a:lvl7pPr>
            <a:lvl8pPr marL="3657600" lvl="7" indent="-273050" algn="l">
              <a:lnSpc>
                <a:spcPct val="100000"/>
              </a:lnSpc>
              <a:spcBef>
                <a:spcPts val="300"/>
              </a:spcBef>
              <a:spcAft>
                <a:spcPts val="0"/>
              </a:spcAft>
              <a:buClr>
                <a:schemeClr val="dk1"/>
              </a:buClr>
              <a:buSzPts val="700"/>
              <a:buChar char="•"/>
              <a:defRPr sz="1100"/>
            </a:lvl8pPr>
            <a:lvl9pPr marL="4114800" lvl="8" indent="-273050" algn="l">
              <a:lnSpc>
                <a:spcPct val="100000"/>
              </a:lnSpc>
              <a:spcBef>
                <a:spcPts val="300"/>
              </a:spcBef>
              <a:spcAft>
                <a:spcPts val="0"/>
              </a:spcAft>
              <a:buClr>
                <a:schemeClr val="dk1"/>
              </a:buClr>
              <a:buSzPts val="700"/>
              <a:buChar char="•"/>
              <a:defRPr sz="1100"/>
            </a:lvl9pPr>
          </a:lstStyle>
          <a:p>
            <a:endParaRPr/>
          </a:p>
        </p:txBody>
      </p:sp>
      <p:sp>
        <p:nvSpPr>
          <p:cNvPr id="524" name="Google Shape;524;g3f5a1507d12_0_128"/>
          <p:cNvSpPr txBox="1">
            <a:spLocks noGrp="1"/>
          </p:cNvSpPr>
          <p:nvPr>
            <p:ph type="body" idx="3"/>
          </p:nvPr>
        </p:nvSpPr>
        <p:spPr>
          <a:xfrm>
            <a:off x="3096685" y="1023409"/>
            <a:ext cx="2694900" cy="426900"/>
          </a:xfrm>
          <a:prstGeom prst="rect">
            <a:avLst/>
          </a:prstGeom>
          <a:noFill/>
          <a:ln>
            <a:noFill/>
          </a:ln>
        </p:spPr>
        <p:txBody>
          <a:bodyPr spcFirstLastPara="1" wrap="square" lIns="60975" tIns="30475" rIns="60975" bIns="30475" anchor="b" anchorCtr="0">
            <a:normAutofit/>
          </a:bodyPr>
          <a:lstStyle>
            <a:lvl1pPr marL="457200" lvl="0" indent="-228600" algn="l">
              <a:lnSpc>
                <a:spcPct val="100000"/>
              </a:lnSpc>
              <a:spcBef>
                <a:spcPts val="300"/>
              </a:spcBef>
              <a:spcAft>
                <a:spcPts val="0"/>
              </a:spcAft>
              <a:buClr>
                <a:schemeClr val="dk1"/>
              </a:buClr>
              <a:buSzPts val="1100"/>
              <a:buNone/>
              <a:defRPr sz="1600" b="1"/>
            </a:lvl1pPr>
            <a:lvl2pPr marL="914400" lvl="1" indent="-228600" algn="l">
              <a:lnSpc>
                <a:spcPct val="100000"/>
              </a:lnSpc>
              <a:spcBef>
                <a:spcPts val="300"/>
              </a:spcBef>
              <a:spcAft>
                <a:spcPts val="0"/>
              </a:spcAft>
              <a:buClr>
                <a:schemeClr val="dk1"/>
              </a:buClr>
              <a:buSzPts val="900"/>
              <a:buNone/>
              <a:defRPr sz="1300" b="1"/>
            </a:lvl2pPr>
            <a:lvl3pPr marL="1371600" lvl="2" indent="-228600" algn="l">
              <a:lnSpc>
                <a:spcPct val="100000"/>
              </a:lnSpc>
              <a:spcBef>
                <a:spcPts val="300"/>
              </a:spcBef>
              <a:spcAft>
                <a:spcPts val="0"/>
              </a:spcAft>
              <a:buClr>
                <a:schemeClr val="dk1"/>
              </a:buClr>
              <a:buSzPts val="800"/>
              <a:buNone/>
              <a:defRPr sz="1200" b="1"/>
            </a:lvl3pPr>
            <a:lvl4pPr marL="1828800" lvl="3" indent="-228600" algn="l">
              <a:lnSpc>
                <a:spcPct val="100000"/>
              </a:lnSpc>
              <a:spcBef>
                <a:spcPts val="300"/>
              </a:spcBef>
              <a:spcAft>
                <a:spcPts val="0"/>
              </a:spcAft>
              <a:buClr>
                <a:schemeClr val="dk1"/>
              </a:buClr>
              <a:buSzPts val="700"/>
              <a:buNone/>
              <a:defRPr sz="1100" b="1"/>
            </a:lvl4pPr>
            <a:lvl5pPr marL="2286000" lvl="4" indent="-228600" algn="l">
              <a:lnSpc>
                <a:spcPct val="100000"/>
              </a:lnSpc>
              <a:spcBef>
                <a:spcPts val="300"/>
              </a:spcBef>
              <a:spcAft>
                <a:spcPts val="0"/>
              </a:spcAft>
              <a:buClr>
                <a:schemeClr val="dk1"/>
              </a:buClr>
              <a:buSzPts val="700"/>
              <a:buNone/>
              <a:defRPr sz="1100" b="1"/>
            </a:lvl5pPr>
            <a:lvl6pPr marL="2743200" lvl="5" indent="-228600" algn="l">
              <a:lnSpc>
                <a:spcPct val="100000"/>
              </a:lnSpc>
              <a:spcBef>
                <a:spcPts val="300"/>
              </a:spcBef>
              <a:spcAft>
                <a:spcPts val="0"/>
              </a:spcAft>
              <a:buClr>
                <a:schemeClr val="dk1"/>
              </a:buClr>
              <a:buSzPts val="700"/>
              <a:buNone/>
              <a:defRPr sz="1100" b="1"/>
            </a:lvl6pPr>
            <a:lvl7pPr marL="3200400" lvl="6" indent="-228600" algn="l">
              <a:lnSpc>
                <a:spcPct val="100000"/>
              </a:lnSpc>
              <a:spcBef>
                <a:spcPts val="300"/>
              </a:spcBef>
              <a:spcAft>
                <a:spcPts val="0"/>
              </a:spcAft>
              <a:buClr>
                <a:schemeClr val="dk1"/>
              </a:buClr>
              <a:buSzPts val="700"/>
              <a:buNone/>
              <a:defRPr sz="1100" b="1"/>
            </a:lvl7pPr>
            <a:lvl8pPr marL="3657600" lvl="7" indent="-228600" algn="l">
              <a:lnSpc>
                <a:spcPct val="100000"/>
              </a:lnSpc>
              <a:spcBef>
                <a:spcPts val="300"/>
              </a:spcBef>
              <a:spcAft>
                <a:spcPts val="0"/>
              </a:spcAft>
              <a:buClr>
                <a:schemeClr val="dk1"/>
              </a:buClr>
              <a:buSzPts val="700"/>
              <a:buNone/>
              <a:defRPr sz="1100" b="1"/>
            </a:lvl8pPr>
            <a:lvl9pPr marL="4114800" lvl="8" indent="-228600" algn="l">
              <a:lnSpc>
                <a:spcPct val="100000"/>
              </a:lnSpc>
              <a:spcBef>
                <a:spcPts val="300"/>
              </a:spcBef>
              <a:spcAft>
                <a:spcPts val="0"/>
              </a:spcAft>
              <a:buClr>
                <a:schemeClr val="dk1"/>
              </a:buClr>
              <a:buSzPts val="700"/>
              <a:buNone/>
              <a:defRPr sz="1100" b="1"/>
            </a:lvl9pPr>
          </a:lstStyle>
          <a:p>
            <a:endParaRPr/>
          </a:p>
        </p:txBody>
      </p:sp>
      <p:sp>
        <p:nvSpPr>
          <p:cNvPr id="525" name="Google Shape;525;g3f5a1507d12_0_128"/>
          <p:cNvSpPr txBox="1">
            <a:spLocks noGrp="1"/>
          </p:cNvSpPr>
          <p:nvPr>
            <p:ph type="body" idx="4"/>
          </p:nvPr>
        </p:nvSpPr>
        <p:spPr>
          <a:xfrm>
            <a:off x="3096685" y="1449917"/>
            <a:ext cx="2694900" cy="2634300"/>
          </a:xfrm>
          <a:prstGeom prst="rect">
            <a:avLst/>
          </a:prstGeom>
          <a:noFill/>
          <a:ln>
            <a:noFill/>
          </a:ln>
        </p:spPr>
        <p:txBody>
          <a:bodyPr spcFirstLastPara="1" wrap="square" lIns="60975" tIns="30475" rIns="60975" bIns="30475" anchor="t" anchorCtr="0">
            <a:normAutofit/>
          </a:bodyPr>
          <a:lstStyle>
            <a:lvl1pPr marL="457200" lvl="0" indent="-298450" algn="l">
              <a:lnSpc>
                <a:spcPct val="100000"/>
              </a:lnSpc>
              <a:spcBef>
                <a:spcPts val="300"/>
              </a:spcBef>
              <a:spcAft>
                <a:spcPts val="0"/>
              </a:spcAft>
              <a:buClr>
                <a:schemeClr val="dk1"/>
              </a:buClr>
              <a:buSzPts val="1100"/>
              <a:buChar char="•"/>
              <a:defRPr sz="1600"/>
            </a:lvl1pPr>
            <a:lvl2pPr marL="914400" lvl="1" indent="-285750" algn="l">
              <a:lnSpc>
                <a:spcPct val="100000"/>
              </a:lnSpc>
              <a:spcBef>
                <a:spcPts val="300"/>
              </a:spcBef>
              <a:spcAft>
                <a:spcPts val="0"/>
              </a:spcAft>
              <a:buClr>
                <a:schemeClr val="dk1"/>
              </a:buClr>
              <a:buSzPts val="900"/>
              <a:buChar char="–"/>
              <a:defRPr sz="1300"/>
            </a:lvl2pPr>
            <a:lvl3pPr marL="1371600" lvl="2" indent="-279400" algn="l">
              <a:lnSpc>
                <a:spcPct val="100000"/>
              </a:lnSpc>
              <a:spcBef>
                <a:spcPts val="300"/>
              </a:spcBef>
              <a:spcAft>
                <a:spcPts val="0"/>
              </a:spcAft>
              <a:buClr>
                <a:schemeClr val="dk1"/>
              </a:buClr>
              <a:buSzPts val="800"/>
              <a:buChar char="•"/>
              <a:defRPr sz="1200"/>
            </a:lvl3pPr>
            <a:lvl4pPr marL="1828800" lvl="3" indent="-273050" algn="l">
              <a:lnSpc>
                <a:spcPct val="100000"/>
              </a:lnSpc>
              <a:spcBef>
                <a:spcPts val="300"/>
              </a:spcBef>
              <a:spcAft>
                <a:spcPts val="0"/>
              </a:spcAft>
              <a:buClr>
                <a:schemeClr val="dk1"/>
              </a:buClr>
              <a:buSzPts val="700"/>
              <a:buChar char="–"/>
              <a:defRPr sz="1100"/>
            </a:lvl4pPr>
            <a:lvl5pPr marL="2286000" lvl="4" indent="-273050" algn="l">
              <a:lnSpc>
                <a:spcPct val="100000"/>
              </a:lnSpc>
              <a:spcBef>
                <a:spcPts val="300"/>
              </a:spcBef>
              <a:spcAft>
                <a:spcPts val="0"/>
              </a:spcAft>
              <a:buClr>
                <a:schemeClr val="dk1"/>
              </a:buClr>
              <a:buSzPts val="700"/>
              <a:buChar char="»"/>
              <a:defRPr sz="1100"/>
            </a:lvl5pPr>
            <a:lvl6pPr marL="2743200" lvl="5" indent="-273050" algn="l">
              <a:lnSpc>
                <a:spcPct val="100000"/>
              </a:lnSpc>
              <a:spcBef>
                <a:spcPts val="300"/>
              </a:spcBef>
              <a:spcAft>
                <a:spcPts val="0"/>
              </a:spcAft>
              <a:buClr>
                <a:schemeClr val="dk1"/>
              </a:buClr>
              <a:buSzPts val="700"/>
              <a:buChar char="•"/>
              <a:defRPr sz="1100"/>
            </a:lvl6pPr>
            <a:lvl7pPr marL="3200400" lvl="6" indent="-273050" algn="l">
              <a:lnSpc>
                <a:spcPct val="100000"/>
              </a:lnSpc>
              <a:spcBef>
                <a:spcPts val="300"/>
              </a:spcBef>
              <a:spcAft>
                <a:spcPts val="0"/>
              </a:spcAft>
              <a:buClr>
                <a:schemeClr val="dk1"/>
              </a:buClr>
              <a:buSzPts val="700"/>
              <a:buChar char="•"/>
              <a:defRPr sz="1100"/>
            </a:lvl7pPr>
            <a:lvl8pPr marL="3657600" lvl="7" indent="-273050" algn="l">
              <a:lnSpc>
                <a:spcPct val="100000"/>
              </a:lnSpc>
              <a:spcBef>
                <a:spcPts val="300"/>
              </a:spcBef>
              <a:spcAft>
                <a:spcPts val="0"/>
              </a:spcAft>
              <a:buClr>
                <a:schemeClr val="dk1"/>
              </a:buClr>
              <a:buSzPts val="700"/>
              <a:buChar char="•"/>
              <a:defRPr sz="1100"/>
            </a:lvl8pPr>
            <a:lvl9pPr marL="4114800" lvl="8" indent="-273050" algn="l">
              <a:lnSpc>
                <a:spcPct val="100000"/>
              </a:lnSpc>
              <a:spcBef>
                <a:spcPts val="300"/>
              </a:spcBef>
              <a:spcAft>
                <a:spcPts val="0"/>
              </a:spcAft>
              <a:buClr>
                <a:schemeClr val="dk1"/>
              </a:buClr>
              <a:buSzPts val="700"/>
              <a:buChar char="•"/>
              <a:defRPr sz="1100"/>
            </a:lvl9pPr>
          </a:lstStyle>
          <a:p>
            <a:endParaRPr/>
          </a:p>
        </p:txBody>
      </p:sp>
      <p:sp>
        <p:nvSpPr>
          <p:cNvPr id="526" name="Google Shape;526;g3f5a1507d12_0_128"/>
          <p:cNvSpPr txBox="1">
            <a:spLocks noGrp="1"/>
          </p:cNvSpPr>
          <p:nvPr>
            <p:ph type="dt" idx="10"/>
          </p:nvPr>
        </p:nvSpPr>
        <p:spPr>
          <a:xfrm>
            <a:off x="304800" y="4237567"/>
            <a:ext cx="1422300" cy="243600"/>
          </a:xfrm>
          <a:prstGeom prst="rect">
            <a:avLst/>
          </a:prstGeom>
          <a:noFill/>
          <a:ln>
            <a:noFill/>
          </a:ln>
        </p:spPr>
        <p:txBody>
          <a:bodyPr spcFirstLastPara="1" wrap="square" lIns="60975" tIns="30475" rIns="60975" bIns="30475" anchor="ctr" anchorCtr="0">
            <a:noAutofit/>
          </a:bodyPr>
          <a:lstStyle>
            <a:lvl1pPr lvl="0" algn="l">
              <a:lnSpc>
                <a:spcPct val="100000"/>
              </a:lnSpc>
              <a:spcBef>
                <a:spcPts val="0"/>
              </a:spcBef>
              <a:spcAft>
                <a:spcPts val="0"/>
              </a:spcAft>
              <a:buClr>
                <a:srgbClr val="888888"/>
              </a:buClr>
              <a:buSzPts val="900"/>
              <a:buFont typeface="Calibri"/>
              <a:buNone/>
              <a:defRPr/>
            </a:lvl1pPr>
            <a:lvl2pPr lvl="1" algn="l">
              <a:lnSpc>
                <a:spcPct val="100000"/>
              </a:lnSpc>
              <a:spcBef>
                <a:spcPts val="0"/>
              </a:spcBef>
              <a:spcAft>
                <a:spcPts val="0"/>
              </a:spcAft>
              <a:buClr>
                <a:schemeClr val="dk1"/>
              </a:buClr>
              <a:buSzPts val="900"/>
              <a:buFont typeface="Calibri"/>
              <a:buNone/>
              <a:defRPr/>
            </a:lvl2pPr>
            <a:lvl3pPr lvl="2" algn="l">
              <a:lnSpc>
                <a:spcPct val="100000"/>
              </a:lnSpc>
              <a:spcBef>
                <a:spcPts val="0"/>
              </a:spcBef>
              <a:spcAft>
                <a:spcPts val="0"/>
              </a:spcAft>
              <a:buClr>
                <a:schemeClr val="dk1"/>
              </a:buClr>
              <a:buSzPts val="900"/>
              <a:buFont typeface="Calibri"/>
              <a:buNone/>
              <a:defRPr/>
            </a:lvl3pPr>
            <a:lvl4pPr lvl="3" algn="l">
              <a:lnSpc>
                <a:spcPct val="100000"/>
              </a:lnSpc>
              <a:spcBef>
                <a:spcPts val="0"/>
              </a:spcBef>
              <a:spcAft>
                <a:spcPts val="0"/>
              </a:spcAft>
              <a:buClr>
                <a:schemeClr val="dk1"/>
              </a:buClr>
              <a:buSzPts val="900"/>
              <a:buFont typeface="Calibri"/>
              <a:buNone/>
              <a:defRPr/>
            </a:lvl4pPr>
            <a:lvl5pPr lvl="4" algn="l">
              <a:lnSpc>
                <a:spcPct val="100000"/>
              </a:lnSpc>
              <a:spcBef>
                <a:spcPts val="0"/>
              </a:spcBef>
              <a:spcAft>
                <a:spcPts val="0"/>
              </a:spcAft>
              <a:buClr>
                <a:schemeClr val="dk1"/>
              </a:buClr>
              <a:buSzPts val="900"/>
              <a:buFont typeface="Calibri"/>
              <a:buNone/>
              <a:defRPr/>
            </a:lvl5pPr>
            <a:lvl6pPr lvl="5" algn="l">
              <a:lnSpc>
                <a:spcPct val="100000"/>
              </a:lnSpc>
              <a:spcBef>
                <a:spcPts val="0"/>
              </a:spcBef>
              <a:spcAft>
                <a:spcPts val="0"/>
              </a:spcAft>
              <a:buClr>
                <a:schemeClr val="dk1"/>
              </a:buClr>
              <a:buSzPts val="900"/>
              <a:buFont typeface="Calibri"/>
              <a:buNone/>
              <a:defRPr/>
            </a:lvl6pPr>
            <a:lvl7pPr lvl="6" algn="l">
              <a:lnSpc>
                <a:spcPct val="100000"/>
              </a:lnSpc>
              <a:spcBef>
                <a:spcPts val="0"/>
              </a:spcBef>
              <a:spcAft>
                <a:spcPts val="0"/>
              </a:spcAft>
              <a:buClr>
                <a:schemeClr val="dk1"/>
              </a:buClr>
              <a:buSzPts val="900"/>
              <a:buFont typeface="Calibri"/>
              <a:buNone/>
              <a:defRPr/>
            </a:lvl7pPr>
            <a:lvl8pPr lvl="7" algn="l">
              <a:lnSpc>
                <a:spcPct val="100000"/>
              </a:lnSpc>
              <a:spcBef>
                <a:spcPts val="0"/>
              </a:spcBef>
              <a:spcAft>
                <a:spcPts val="0"/>
              </a:spcAft>
              <a:buClr>
                <a:schemeClr val="dk1"/>
              </a:buClr>
              <a:buSzPts val="900"/>
              <a:buFont typeface="Calibri"/>
              <a:buNone/>
              <a:defRPr/>
            </a:lvl8pPr>
            <a:lvl9pPr lvl="8" algn="l">
              <a:lnSpc>
                <a:spcPct val="100000"/>
              </a:lnSpc>
              <a:spcBef>
                <a:spcPts val="0"/>
              </a:spcBef>
              <a:spcAft>
                <a:spcPts val="0"/>
              </a:spcAft>
              <a:buClr>
                <a:schemeClr val="dk1"/>
              </a:buClr>
              <a:buSzPts val="900"/>
              <a:buFont typeface="Calibri"/>
              <a:buNone/>
              <a:defRPr/>
            </a:lvl9pPr>
          </a:lstStyle>
          <a:p>
            <a:endParaRPr/>
          </a:p>
        </p:txBody>
      </p:sp>
      <p:sp>
        <p:nvSpPr>
          <p:cNvPr id="527" name="Google Shape;527;g3f5a1507d12_0_128"/>
          <p:cNvSpPr txBox="1">
            <a:spLocks noGrp="1"/>
          </p:cNvSpPr>
          <p:nvPr>
            <p:ph type="ftr" idx="11"/>
          </p:nvPr>
        </p:nvSpPr>
        <p:spPr>
          <a:xfrm>
            <a:off x="2082800" y="4237567"/>
            <a:ext cx="1930500" cy="243600"/>
          </a:xfrm>
          <a:prstGeom prst="rect">
            <a:avLst/>
          </a:prstGeom>
          <a:noFill/>
          <a:ln>
            <a:noFill/>
          </a:ln>
        </p:spPr>
        <p:txBody>
          <a:bodyPr spcFirstLastPara="1" wrap="square" lIns="60975" tIns="30475" rIns="60975" bIns="30475" anchor="ctr" anchorCtr="0">
            <a:noAutofit/>
          </a:bodyPr>
          <a:lstStyle>
            <a:lvl1pPr lvl="0" algn="ctr">
              <a:lnSpc>
                <a:spcPct val="100000"/>
              </a:lnSpc>
              <a:spcBef>
                <a:spcPts val="0"/>
              </a:spcBef>
              <a:spcAft>
                <a:spcPts val="0"/>
              </a:spcAft>
              <a:buClr>
                <a:srgbClr val="888888"/>
              </a:buClr>
              <a:buSzPts val="900"/>
              <a:buFont typeface="Calibri"/>
              <a:buNone/>
              <a:defRPr/>
            </a:lvl1pPr>
            <a:lvl2pPr lvl="1" algn="l">
              <a:lnSpc>
                <a:spcPct val="100000"/>
              </a:lnSpc>
              <a:spcBef>
                <a:spcPts val="0"/>
              </a:spcBef>
              <a:spcAft>
                <a:spcPts val="0"/>
              </a:spcAft>
              <a:buClr>
                <a:schemeClr val="dk1"/>
              </a:buClr>
              <a:buSzPts val="900"/>
              <a:buFont typeface="Calibri"/>
              <a:buNone/>
              <a:defRPr/>
            </a:lvl2pPr>
            <a:lvl3pPr lvl="2" algn="l">
              <a:lnSpc>
                <a:spcPct val="100000"/>
              </a:lnSpc>
              <a:spcBef>
                <a:spcPts val="0"/>
              </a:spcBef>
              <a:spcAft>
                <a:spcPts val="0"/>
              </a:spcAft>
              <a:buClr>
                <a:schemeClr val="dk1"/>
              </a:buClr>
              <a:buSzPts val="900"/>
              <a:buFont typeface="Calibri"/>
              <a:buNone/>
              <a:defRPr/>
            </a:lvl3pPr>
            <a:lvl4pPr lvl="3" algn="l">
              <a:lnSpc>
                <a:spcPct val="100000"/>
              </a:lnSpc>
              <a:spcBef>
                <a:spcPts val="0"/>
              </a:spcBef>
              <a:spcAft>
                <a:spcPts val="0"/>
              </a:spcAft>
              <a:buClr>
                <a:schemeClr val="dk1"/>
              </a:buClr>
              <a:buSzPts val="900"/>
              <a:buFont typeface="Calibri"/>
              <a:buNone/>
              <a:defRPr/>
            </a:lvl4pPr>
            <a:lvl5pPr lvl="4" algn="l">
              <a:lnSpc>
                <a:spcPct val="100000"/>
              </a:lnSpc>
              <a:spcBef>
                <a:spcPts val="0"/>
              </a:spcBef>
              <a:spcAft>
                <a:spcPts val="0"/>
              </a:spcAft>
              <a:buClr>
                <a:schemeClr val="dk1"/>
              </a:buClr>
              <a:buSzPts val="900"/>
              <a:buFont typeface="Calibri"/>
              <a:buNone/>
              <a:defRPr/>
            </a:lvl5pPr>
            <a:lvl6pPr lvl="5" algn="l">
              <a:lnSpc>
                <a:spcPct val="100000"/>
              </a:lnSpc>
              <a:spcBef>
                <a:spcPts val="0"/>
              </a:spcBef>
              <a:spcAft>
                <a:spcPts val="0"/>
              </a:spcAft>
              <a:buClr>
                <a:schemeClr val="dk1"/>
              </a:buClr>
              <a:buSzPts val="900"/>
              <a:buFont typeface="Calibri"/>
              <a:buNone/>
              <a:defRPr/>
            </a:lvl6pPr>
            <a:lvl7pPr lvl="6" algn="l">
              <a:lnSpc>
                <a:spcPct val="100000"/>
              </a:lnSpc>
              <a:spcBef>
                <a:spcPts val="0"/>
              </a:spcBef>
              <a:spcAft>
                <a:spcPts val="0"/>
              </a:spcAft>
              <a:buClr>
                <a:schemeClr val="dk1"/>
              </a:buClr>
              <a:buSzPts val="900"/>
              <a:buFont typeface="Calibri"/>
              <a:buNone/>
              <a:defRPr/>
            </a:lvl7pPr>
            <a:lvl8pPr lvl="7" algn="l">
              <a:lnSpc>
                <a:spcPct val="100000"/>
              </a:lnSpc>
              <a:spcBef>
                <a:spcPts val="0"/>
              </a:spcBef>
              <a:spcAft>
                <a:spcPts val="0"/>
              </a:spcAft>
              <a:buClr>
                <a:schemeClr val="dk1"/>
              </a:buClr>
              <a:buSzPts val="900"/>
              <a:buFont typeface="Calibri"/>
              <a:buNone/>
              <a:defRPr/>
            </a:lvl8pPr>
            <a:lvl9pPr lvl="8" algn="l">
              <a:lnSpc>
                <a:spcPct val="100000"/>
              </a:lnSpc>
              <a:spcBef>
                <a:spcPts val="0"/>
              </a:spcBef>
              <a:spcAft>
                <a:spcPts val="0"/>
              </a:spcAft>
              <a:buClr>
                <a:schemeClr val="dk1"/>
              </a:buClr>
              <a:buSzPts val="900"/>
              <a:buFont typeface="Calibri"/>
              <a:buNone/>
              <a:defRPr/>
            </a:lvl9pPr>
          </a:lstStyle>
          <a:p>
            <a:endParaRPr/>
          </a:p>
        </p:txBody>
      </p:sp>
      <p:sp>
        <p:nvSpPr>
          <p:cNvPr id="528" name="Google Shape;528;g3f5a1507d12_0_128"/>
          <p:cNvSpPr txBox="1">
            <a:spLocks noGrp="1"/>
          </p:cNvSpPr>
          <p:nvPr>
            <p:ph type="sldNum" idx="12"/>
          </p:nvPr>
        </p:nvSpPr>
        <p:spPr>
          <a:xfrm>
            <a:off x="4368800" y="4237567"/>
            <a:ext cx="1422300" cy="243600"/>
          </a:xfrm>
          <a:prstGeom prst="rect">
            <a:avLst/>
          </a:prstGeom>
          <a:noFill/>
          <a:ln>
            <a:noFill/>
          </a:ln>
        </p:spPr>
        <p:txBody>
          <a:bodyPr spcFirstLastPara="1" wrap="square" lIns="60975" tIns="30475" rIns="60975" bIns="30475" anchor="ctr" anchorCtr="0">
            <a:noAutofit/>
          </a:bodyPr>
          <a:lstStyle>
            <a:lvl1pPr marL="0" marR="0" lvl="0" indent="0" algn="r">
              <a:lnSpc>
                <a:spcPct val="100000"/>
              </a:lnSpc>
              <a:spcBef>
                <a:spcPts val="0"/>
              </a:spcBef>
              <a:spcAft>
                <a:spcPts val="0"/>
              </a:spcAft>
              <a:buClr>
                <a:srgbClr val="888888"/>
              </a:buClr>
              <a:buSzPts val="800"/>
              <a:buFont typeface="Calibri"/>
              <a:buNone/>
              <a:defRPr sz="8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800"/>
              <a:buFont typeface="Calibri"/>
              <a:buNone/>
              <a:defRPr sz="8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800"/>
              <a:buFont typeface="Calibri"/>
              <a:buNone/>
              <a:defRPr sz="8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800"/>
              <a:buFont typeface="Calibri"/>
              <a:buNone/>
              <a:defRPr sz="8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800"/>
              <a:buFont typeface="Calibri"/>
              <a:buNone/>
              <a:defRPr sz="8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800"/>
              <a:buFont typeface="Calibri"/>
              <a:buNone/>
              <a:defRPr sz="8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800"/>
              <a:buFont typeface="Calibri"/>
              <a:buNone/>
              <a:defRPr sz="8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800"/>
              <a:buFont typeface="Calibri"/>
              <a:buNone/>
              <a:defRPr sz="8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800"/>
              <a:buFont typeface="Calibri"/>
              <a:buNone/>
              <a:defRPr sz="8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420354668"/>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529"/>
        <p:cNvGrpSpPr/>
        <p:nvPr/>
      </p:nvGrpSpPr>
      <p:grpSpPr>
        <a:xfrm>
          <a:off x="0" y="0"/>
          <a:ext cx="0" cy="0"/>
          <a:chOff x="0" y="0"/>
          <a:chExt cx="0" cy="0"/>
        </a:xfrm>
      </p:grpSpPr>
      <p:sp>
        <p:nvSpPr>
          <p:cNvPr id="530" name="Google Shape;530;g3f5a1507d12_0_137"/>
          <p:cNvSpPr txBox="1">
            <a:spLocks noGrp="1"/>
          </p:cNvSpPr>
          <p:nvPr>
            <p:ph type="title"/>
          </p:nvPr>
        </p:nvSpPr>
        <p:spPr>
          <a:xfrm>
            <a:off x="304800" y="183092"/>
            <a:ext cx="5486400" cy="762000"/>
          </a:xfrm>
          <a:prstGeom prst="rect">
            <a:avLst/>
          </a:prstGeom>
          <a:noFill/>
          <a:ln>
            <a:noFill/>
          </a:ln>
        </p:spPr>
        <p:txBody>
          <a:bodyPr spcFirstLastPara="1" wrap="square" lIns="60975" tIns="30475" rIns="60975" bIns="30475" anchor="ctr" anchorCtr="0">
            <a:normAutofit/>
          </a:bodyPr>
          <a:lstStyle>
            <a:lvl1pPr lvl="0" algn="ctr">
              <a:lnSpc>
                <a:spcPct val="100000"/>
              </a:lnSpc>
              <a:spcBef>
                <a:spcPts val="0"/>
              </a:spcBef>
              <a:spcAft>
                <a:spcPts val="0"/>
              </a:spcAft>
              <a:buClr>
                <a:schemeClr val="dk1"/>
              </a:buClr>
              <a:buSzPts val="1200"/>
              <a:buNone/>
              <a:defRPr/>
            </a:lvl1pPr>
            <a:lvl2pPr lvl="1" algn="l">
              <a:lnSpc>
                <a:spcPct val="100000"/>
              </a:lnSpc>
              <a:spcBef>
                <a:spcPts val="0"/>
              </a:spcBef>
              <a:spcAft>
                <a:spcPts val="0"/>
              </a:spcAft>
              <a:buSzPts val="900"/>
              <a:buNone/>
              <a:defRPr/>
            </a:lvl2pPr>
            <a:lvl3pPr lvl="2" algn="l">
              <a:lnSpc>
                <a:spcPct val="100000"/>
              </a:lnSpc>
              <a:spcBef>
                <a:spcPts val="0"/>
              </a:spcBef>
              <a:spcAft>
                <a:spcPts val="0"/>
              </a:spcAft>
              <a:buSzPts val="900"/>
              <a:buNone/>
              <a:defRPr/>
            </a:lvl3pPr>
            <a:lvl4pPr lvl="3" algn="l">
              <a:lnSpc>
                <a:spcPct val="100000"/>
              </a:lnSpc>
              <a:spcBef>
                <a:spcPts val="0"/>
              </a:spcBef>
              <a:spcAft>
                <a:spcPts val="0"/>
              </a:spcAft>
              <a:buSzPts val="900"/>
              <a:buNone/>
              <a:defRPr/>
            </a:lvl4pPr>
            <a:lvl5pPr lvl="4" algn="l">
              <a:lnSpc>
                <a:spcPct val="100000"/>
              </a:lnSpc>
              <a:spcBef>
                <a:spcPts val="0"/>
              </a:spcBef>
              <a:spcAft>
                <a:spcPts val="0"/>
              </a:spcAft>
              <a:buSzPts val="900"/>
              <a:buNone/>
              <a:defRPr/>
            </a:lvl5pPr>
            <a:lvl6pPr lvl="5" algn="l">
              <a:lnSpc>
                <a:spcPct val="100000"/>
              </a:lnSpc>
              <a:spcBef>
                <a:spcPts val="0"/>
              </a:spcBef>
              <a:spcAft>
                <a:spcPts val="0"/>
              </a:spcAft>
              <a:buSzPts val="900"/>
              <a:buNone/>
              <a:defRPr/>
            </a:lvl6pPr>
            <a:lvl7pPr lvl="6" algn="l">
              <a:lnSpc>
                <a:spcPct val="100000"/>
              </a:lnSpc>
              <a:spcBef>
                <a:spcPts val="0"/>
              </a:spcBef>
              <a:spcAft>
                <a:spcPts val="0"/>
              </a:spcAft>
              <a:buSzPts val="900"/>
              <a:buNone/>
              <a:defRPr/>
            </a:lvl7pPr>
            <a:lvl8pPr lvl="7" algn="l">
              <a:lnSpc>
                <a:spcPct val="100000"/>
              </a:lnSpc>
              <a:spcBef>
                <a:spcPts val="0"/>
              </a:spcBef>
              <a:spcAft>
                <a:spcPts val="0"/>
              </a:spcAft>
              <a:buSzPts val="900"/>
              <a:buNone/>
              <a:defRPr/>
            </a:lvl8pPr>
            <a:lvl9pPr lvl="8" algn="l">
              <a:lnSpc>
                <a:spcPct val="100000"/>
              </a:lnSpc>
              <a:spcBef>
                <a:spcPts val="0"/>
              </a:spcBef>
              <a:spcAft>
                <a:spcPts val="0"/>
              </a:spcAft>
              <a:buSzPts val="900"/>
              <a:buNone/>
              <a:defRPr/>
            </a:lvl9pPr>
          </a:lstStyle>
          <a:p>
            <a:endParaRPr/>
          </a:p>
        </p:txBody>
      </p:sp>
      <p:sp>
        <p:nvSpPr>
          <p:cNvPr id="531" name="Google Shape;531;g3f5a1507d12_0_137"/>
          <p:cNvSpPr txBox="1">
            <a:spLocks noGrp="1"/>
          </p:cNvSpPr>
          <p:nvPr>
            <p:ph type="dt" idx="10"/>
          </p:nvPr>
        </p:nvSpPr>
        <p:spPr>
          <a:xfrm>
            <a:off x="304800" y="4237567"/>
            <a:ext cx="1422300" cy="243600"/>
          </a:xfrm>
          <a:prstGeom prst="rect">
            <a:avLst/>
          </a:prstGeom>
          <a:noFill/>
          <a:ln>
            <a:noFill/>
          </a:ln>
        </p:spPr>
        <p:txBody>
          <a:bodyPr spcFirstLastPara="1" wrap="square" lIns="60975" tIns="30475" rIns="60975" bIns="30475" anchor="ctr" anchorCtr="0">
            <a:noAutofit/>
          </a:bodyPr>
          <a:lstStyle>
            <a:lvl1pPr lvl="0" algn="l">
              <a:lnSpc>
                <a:spcPct val="100000"/>
              </a:lnSpc>
              <a:spcBef>
                <a:spcPts val="0"/>
              </a:spcBef>
              <a:spcAft>
                <a:spcPts val="0"/>
              </a:spcAft>
              <a:buClr>
                <a:srgbClr val="888888"/>
              </a:buClr>
              <a:buSzPts val="900"/>
              <a:buFont typeface="Calibri"/>
              <a:buNone/>
              <a:defRPr/>
            </a:lvl1pPr>
            <a:lvl2pPr lvl="1" algn="l">
              <a:lnSpc>
                <a:spcPct val="100000"/>
              </a:lnSpc>
              <a:spcBef>
                <a:spcPts val="0"/>
              </a:spcBef>
              <a:spcAft>
                <a:spcPts val="0"/>
              </a:spcAft>
              <a:buClr>
                <a:schemeClr val="dk1"/>
              </a:buClr>
              <a:buSzPts val="900"/>
              <a:buFont typeface="Calibri"/>
              <a:buNone/>
              <a:defRPr/>
            </a:lvl2pPr>
            <a:lvl3pPr lvl="2" algn="l">
              <a:lnSpc>
                <a:spcPct val="100000"/>
              </a:lnSpc>
              <a:spcBef>
                <a:spcPts val="0"/>
              </a:spcBef>
              <a:spcAft>
                <a:spcPts val="0"/>
              </a:spcAft>
              <a:buClr>
                <a:schemeClr val="dk1"/>
              </a:buClr>
              <a:buSzPts val="900"/>
              <a:buFont typeface="Calibri"/>
              <a:buNone/>
              <a:defRPr/>
            </a:lvl3pPr>
            <a:lvl4pPr lvl="3" algn="l">
              <a:lnSpc>
                <a:spcPct val="100000"/>
              </a:lnSpc>
              <a:spcBef>
                <a:spcPts val="0"/>
              </a:spcBef>
              <a:spcAft>
                <a:spcPts val="0"/>
              </a:spcAft>
              <a:buClr>
                <a:schemeClr val="dk1"/>
              </a:buClr>
              <a:buSzPts val="900"/>
              <a:buFont typeface="Calibri"/>
              <a:buNone/>
              <a:defRPr/>
            </a:lvl4pPr>
            <a:lvl5pPr lvl="4" algn="l">
              <a:lnSpc>
                <a:spcPct val="100000"/>
              </a:lnSpc>
              <a:spcBef>
                <a:spcPts val="0"/>
              </a:spcBef>
              <a:spcAft>
                <a:spcPts val="0"/>
              </a:spcAft>
              <a:buClr>
                <a:schemeClr val="dk1"/>
              </a:buClr>
              <a:buSzPts val="900"/>
              <a:buFont typeface="Calibri"/>
              <a:buNone/>
              <a:defRPr/>
            </a:lvl5pPr>
            <a:lvl6pPr lvl="5" algn="l">
              <a:lnSpc>
                <a:spcPct val="100000"/>
              </a:lnSpc>
              <a:spcBef>
                <a:spcPts val="0"/>
              </a:spcBef>
              <a:spcAft>
                <a:spcPts val="0"/>
              </a:spcAft>
              <a:buClr>
                <a:schemeClr val="dk1"/>
              </a:buClr>
              <a:buSzPts val="900"/>
              <a:buFont typeface="Calibri"/>
              <a:buNone/>
              <a:defRPr/>
            </a:lvl6pPr>
            <a:lvl7pPr lvl="6" algn="l">
              <a:lnSpc>
                <a:spcPct val="100000"/>
              </a:lnSpc>
              <a:spcBef>
                <a:spcPts val="0"/>
              </a:spcBef>
              <a:spcAft>
                <a:spcPts val="0"/>
              </a:spcAft>
              <a:buClr>
                <a:schemeClr val="dk1"/>
              </a:buClr>
              <a:buSzPts val="900"/>
              <a:buFont typeface="Calibri"/>
              <a:buNone/>
              <a:defRPr/>
            </a:lvl7pPr>
            <a:lvl8pPr lvl="7" algn="l">
              <a:lnSpc>
                <a:spcPct val="100000"/>
              </a:lnSpc>
              <a:spcBef>
                <a:spcPts val="0"/>
              </a:spcBef>
              <a:spcAft>
                <a:spcPts val="0"/>
              </a:spcAft>
              <a:buClr>
                <a:schemeClr val="dk1"/>
              </a:buClr>
              <a:buSzPts val="900"/>
              <a:buFont typeface="Calibri"/>
              <a:buNone/>
              <a:defRPr/>
            </a:lvl8pPr>
            <a:lvl9pPr lvl="8" algn="l">
              <a:lnSpc>
                <a:spcPct val="100000"/>
              </a:lnSpc>
              <a:spcBef>
                <a:spcPts val="0"/>
              </a:spcBef>
              <a:spcAft>
                <a:spcPts val="0"/>
              </a:spcAft>
              <a:buClr>
                <a:schemeClr val="dk1"/>
              </a:buClr>
              <a:buSzPts val="900"/>
              <a:buFont typeface="Calibri"/>
              <a:buNone/>
              <a:defRPr/>
            </a:lvl9pPr>
          </a:lstStyle>
          <a:p>
            <a:endParaRPr/>
          </a:p>
        </p:txBody>
      </p:sp>
      <p:sp>
        <p:nvSpPr>
          <p:cNvPr id="532" name="Google Shape;532;g3f5a1507d12_0_137"/>
          <p:cNvSpPr txBox="1">
            <a:spLocks noGrp="1"/>
          </p:cNvSpPr>
          <p:nvPr>
            <p:ph type="ftr" idx="11"/>
          </p:nvPr>
        </p:nvSpPr>
        <p:spPr>
          <a:xfrm>
            <a:off x="2082800" y="4237567"/>
            <a:ext cx="1930500" cy="243600"/>
          </a:xfrm>
          <a:prstGeom prst="rect">
            <a:avLst/>
          </a:prstGeom>
          <a:noFill/>
          <a:ln>
            <a:noFill/>
          </a:ln>
        </p:spPr>
        <p:txBody>
          <a:bodyPr spcFirstLastPara="1" wrap="square" lIns="60975" tIns="30475" rIns="60975" bIns="30475" anchor="ctr" anchorCtr="0">
            <a:noAutofit/>
          </a:bodyPr>
          <a:lstStyle>
            <a:lvl1pPr lvl="0" algn="ctr">
              <a:lnSpc>
                <a:spcPct val="100000"/>
              </a:lnSpc>
              <a:spcBef>
                <a:spcPts val="0"/>
              </a:spcBef>
              <a:spcAft>
                <a:spcPts val="0"/>
              </a:spcAft>
              <a:buClr>
                <a:srgbClr val="888888"/>
              </a:buClr>
              <a:buSzPts val="900"/>
              <a:buFont typeface="Calibri"/>
              <a:buNone/>
              <a:defRPr/>
            </a:lvl1pPr>
            <a:lvl2pPr lvl="1" algn="l">
              <a:lnSpc>
                <a:spcPct val="100000"/>
              </a:lnSpc>
              <a:spcBef>
                <a:spcPts val="0"/>
              </a:spcBef>
              <a:spcAft>
                <a:spcPts val="0"/>
              </a:spcAft>
              <a:buClr>
                <a:schemeClr val="dk1"/>
              </a:buClr>
              <a:buSzPts val="900"/>
              <a:buFont typeface="Calibri"/>
              <a:buNone/>
              <a:defRPr/>
            </a:lvl2pPr>
            <a:lvl3pPr lvl="2" algn="l">
              <a:lnSpc>
                <a:spcPct val="100000"/>
              </a:lnSpc>
              <a:spcBef>
                <a:spcPts val="0"/>
              </a:spcBef>
              <a:spcAft>
                <a:spcPts val="0"/>
              </a:spcAft>
              <a:buClr>
                <a:schemeClr val="dk1"/>
              </a:buClr>
              <a:buSzPts val="900"/>
              <a:buFont typeface="Calibri"/>
              <a:buNone/>
              <a:defRPr/>
            </a:lvl3pPr>
            <a:lvl4pPr lvl="3" algn="l">
              <a:lnSpc>
                <a:spcPct val="100000"/>
              </a:lnSpc>
              <a:spcBef>
                <a:spcPts val="0"/>
              </a:spcBef>
              <a:spcAft>
                <a:spcPts val="0"/>
              </a:spcAft>
              <a:buClr>
                <a:schemeClr val="dk1"/>
              </a:buClr>
              <a:buSzPts val="900"/>
              <a:buFont typeface="Calibri"/>
              <a:buNone/>
              <a:defRPr/>
            </a:lvl4pPr>
            <a:lvl5pPr lvl="4" algn="l">
              <a:lnSpc>
                <a:spcPct val="100000"/>
              </a:lnSpc>
              <a:spcBef>
                <a:spcPts val="0"/>
              </a:spcBef>
              <a:spcAft>
                <a:spcPts val="0"/>
              </a:spcAft>
              <a:buClr>
                <a:schemeClr val="dk1"/>
              </a:buClr>
              <a:buSzPts val="900"/>
              <a:buFont typeface="Calibri"/>
              <a:buNone/>
              <a:defRPr/>
            </a:lvl5pPr>
            <a:lvl6pPr lvl="5" algn="l">
              <a:lnSpc>
                <a:spcPct val="100000"/>
              </a:lnSpc>
              <a:spcBef>
                <a:spcPts val="0"/>
              </a:spcBef>
              <a:spcAft>
                <a:spcPts val="0"/>
              </a:spcAft>
              <a:buClr>
                <a:schemeClr val="dk1"/>
              </a:buClr>
              <a:buSzPts val="900"/>
              <a:buFont typeface="Calibri"/>
              <a:buNone/>
              <a:defRPr/>
            </a:lvl6pPr>
            <a:lvl7pPr lvl="6" algn="l">
              <a:lnSpc>
                <a:spcPct val="100000"/>
              </a:lnSpc>
              <a:spcBef>
                <a:spcPts val="0"/>
              </a:spcBef>
              <a:spcAft>
                <a:spcPts val="0"/>
              </a:spcAft>
              <a:buClr>
                <a:schemeClr val="dk1"/>
              </a:buClr>
              <a:buSzPts val="900"/>
              <a:buFont typeface="Calibri"/>
              <a:buNone/>
              <a:defRPr/>
            </a:lvl7pPr>
            <a:lvl8pPr lvl="7" algn="l">
              <a:lnSpc>
                <a:spcPct val="100000"/>
              </a:lnSpc>
              <a:spcBef>
                <a:spcPts val="0"/>
              </a:spcBef>
              <a:spcAft>
                <a:spcPts val="0"/>
              </a:spcAft>
              <a:buClr>
                <a:schemeClr val="dk1"/>
              </a:buClr>
              <a:buSzPts val="900"/>
              <a:buFont typeface="Calibri"/>
              <a:buNone/>
              <a:defRPr/>
            </a:lvl8pPr>
            <a:lvl9pPr lvl="8" algn="l">
              <a:lnSpc>
                <a:spcPct val="100000"/>
              </a:lnSpc>
              <a:spcBef>
                <a:spcPts val="0"/>
              </a:spcBef>
              <a:spcAft>
                <a:spcPts val="0"/>
              </a:spcAft>
              <a:buClr>
                <a:schemeClr val="dk1"/>
              </a:buClr>
              <a:buSzPts val="900"/>
              <a:buFont typeface="Calibri"/>
              <a:buNone/>
              <a:defRPr/>
            </a:lvl9pPr>
          </a:lstStyle>
          <a:p>
            <a:endParaRPr/>
          </a:p>
        </p:txBody>
      </p:sp>
      <p:sp>
        <p:nvSpPr>
          <p:cNvPr id="533" name="Google Shape;533;g3f5a1507d12_0_137"/>
          <p:cNvSpPr txBox="1">
            <a:spLocks noGrp="1"/>
          </p:cNvSpPr>
          <p:nvPr>
            <p:ph type="sldNum" idx="12"/>
          </p:nvPr>
        </p:nvSpPr>
        <p:spPr>
          <a:xfrm>
            <a:off x="4368800" y="4237567"/>
            <a:ext cx="1422300" cy="243600"/>
          </a:xfrm>
          <a:prstGeom prst="rect">
            <a:avLst/>
          </a:prstGeom>
          <a:noFill/>
          <a:ln>
            <a:noFill/>
          </a:ln>
        </p:spPr>
        <p:txBody>
          <a:bodyPr spcFirstLastPara="1" wrap="square" lIns="60975" tIns="30475" rIns="60975" bIns="30475" anchor="ctr" anchorCtr="0">
            <a:noAutofit/>
          </a:bodyPr>
          <a:lstStyle>
            <a:lvl1pPr marL="0" marR="0" lvl="0" indent="0" algn="r">
              <a:lnSpc>
                <a:spcPct val="100000"/>
              </a:lnSpc>
              <a:spcBef>
                <a:spcPts val="0"/>
              </a:spcBef>
              <a:spcAft>
                <a:spcPts val="0"/>
              </a:spcAft>
              <a:buClr>
                <a:srgbClr val="888888"/>
              </a:buClr>
              <a:buSzPts val="800"/>
              <a:buFont typeface="Calibri"/>
              <a:buNone/>
              <a:defRPr sz="8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800"/>
              <a:buFont typeface="Calibri"/>
              <a:buNone/>
              <a:defRPr sz="8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800"/>
              <a:buFont typeface="Calibri"/>
              <a:buNone/>
              <a:defRPr sz="8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800"/>
              <a:buFont typeface="Calibri"/>
              <a:buNone/>
              <a:defRPr sz="8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800"/>
              <a:buFont typeface="Calibri"/>
              <a:buNone/>
              <a:defRPr sz="8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800"/>
              <a:buFont typeface="Calibri"/>
              <a:buNone/>
              <a:defRPr sz="8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800"/>
              <a:buFont typeface="Calibri"/>
              <a:buNone/>
              <a:defRPr sz="8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800"/>
              <a:buFont typeface="Calibri"/>
              <a:buNone/>
              <a:defRPr sz="8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800"/>
              <a:buFont typeface="Calibri"/>
              <a:buNone/>
              <a:defRPr sz="8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123581156"/>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matchingName="Content with Caption" type="objTx">
  <p:cSld name="Content with Caption">
    <p:spTree>
      <p:nvGrpSpPr>
        <p:cNvPr id="1" name="Shape 534"/>
        <p:cNvGrpSpPr/>
        <p:nvPr/>
      </p:nvGrpSpPr>
      <p:grpSpPr>
        <a:xfrm>
          <a:off x="0" y="0"/>
          <a:ext cx="0" cy="0"/>
          <a:chOff x="0" y="0"/>
          <a:chExt cx="0" cy="0"/>
        </a:xfrm>
      </p:grpSpPr>
      <p:sp>
        <p:nvSpPr>
          <p:cNvPr id="535" name="Google Shape;535;g3f5a1507d12_0_142"/>
          <p:cNvSpPr txBox="1">
            <a:spLocks noGrp="1"/>
          </p:cNvSpPr>
          <p:nvPr>
            <p:ph type="title"/>
          </p:nvPr>
        </p:nvSpPr>
        <p:spPr>
          <a:xfrm>
            <a:off x="304800" y="182033"/>
            <a:ext cx="2005500" cy="774900"/>
          </a:xfrm>
          <a:prstGeom prst="rect">
            <a:avLst/>
          </a:prstGeom>
          <a:noFill/>
          <a:ln>
            <a:noFill/>
          </a:ln>
        </p:spPr>
        <p:txBody>
          <a:bodyPr spcFirstLastPara="1" wrap="square" lIns="60975" tIns="30475" rIns="60975" bIns="30475" anchor="b" anchorCtr="0">
            <a:normAutofit/>
          </a:bodyPr>
          <a:lstStyle>
            <a:lvl1pPr lvl="0" algn="l">
              <a:lnSpc>
                <a:spcPct val="100000"/>
              </a:lnSpc>
              <a:spcBef>
                <a:spcPts val="0"/>
              </a:spcBef>
              <a:spcAft>
                <a:spcPts val="0"/>
              </a:spcAft>
              <a:buClr>
                <a:schemeClr val="dk1"/>
              </a:buClr>
              <a:buSzPts val="900"/>
              <a:buFont typeface="Calibri"/>
              <a:buNone/>
              <a:defRPr sz="1300" b="1"/>
            </a:lvl1pPr>
            <a:lvl2pPr lvl="1" algn="l">
              <a:lnSpc>
                <a:spcPct val="100000"/>
              </a:lnSpc>
              <a:spcBef>
                <a:spcPts val="0"/>
              </a:spcBef>
              <a:spcAft>
                <a:spcPts val="0"/>
              </a:spcAft>
              <a:buSzPts val="900"/>
              <a:buNone/>
              <a:defRPr/>
            </a:lvl2pPr>
            <a:lvl3pPr lvl="2" algn="l">
              <a:lnSpc>
                <a:spcPct val="100000"/>
              </a:lnSpc>
              <a:spcBef>
                <a:spcPts val="0"/>
              </a:spcBef>
              <a:spcAft>
                <a:spcPts val="0"/>
              </a:spcAft>
              <a:buSzPts val="900"/>
              <a:buNone/>
              <a:defRPr/>
            </a:lvl3pPr>
            <a:lvl4pPr lvl="3" algn="l">
              <a:lnSpc>
                <a:spcPct val="100000"/>
              </a:lnSpc>
              <a:spcBef>
                <a:spcPts val="0"/>
              </a:spcBef>
              <a:spcAft>
                <a:spcPts val="0"/>
              </a:spcAft>
              <a:buSzPts val="900"/>
              <a:buNone/>
              <a:defRPr/>
            </a:lvl4pPr>
            <a:lvl5pPr lvl="4" algn="l">
              <a:lnSpc>
                <a:spcPct val="100000"/>
              </a:lnSpc>
              <a:spcBef>
                <a:spcPts val="0"/>
              </a:spcBef>
              <a:spcAft>
                <a:spcPts val="0"/>
              </a:spcAft>
              <a:buSzPts val="900"/>
              <a:buNone/>
              <a:defRPr/>
            </a:lvl5pPr>
            <a:lvl6pPr lvl="5" algn="l">
              <a:lnSpc>
                <a:spcPct val="100000"/>
              </a:lnSpc>
              <a:spcBef>
                <a:spcPts val="0"/>
              </a:spcBef>
              <a:spcAft>
                <a:spcPts val="0"/>
              </a:spcAft>
              <a:buSzPts val="900"/>
              <a:buNone/>
              <a:defRPr/>
            </a:lvl6pPr>
            <a:lvl7pPr lvl="6" algn="l">
              <a:lnSpc>
                <a:spcPct val="100000"/>
              </a:lnSpc>
              <a:spcBef>
                <a:spcPts val="0"/>
              </a:spcBef>
              <a:spcAft>
                <a:spcPts val="0"/>
              </a:spcAft>
              <a:buSzPts val="900"/>
              <a:buNone/>
              <a:defRPr/>
            </a:lvl7pPr>
            <a:lvl8pPr lvl="7" algn="l">
              <a:lnSpc>
                <a:spcPct val="100000"/>
              </a:lnSpc>
              <a:spcBef>
                <a:spcPts val="0"/>
              </a:spcBef>
              <a:spcAft>
                <a:spcPts val="0"/>
              </a:spcAft>
              <a:buSzPts val="900"/>
              <a:buNone/>
              <a:defRPr/>
            </a:lvl8pPr>
            <a:lvl9pPr lvl="8" algn="l">
              <a:lnSpc>
                <a:spcPct val="100000"/>
              </a:lnSpc>
              <a:spcBef>
                <a:spcPts val="0"/>
              </a:spcBef>
              <a:spcAft>
                <a:spcPts val="0"/>
              </a:spcAft>
              <a:buSzPts val="900"/>
              <a:buNone/>
              <a:defRPr/>
            </a:lvl9pPr>
          </a:lstStyle>
          <a:p>
            <a:endParaRPr/>
          </a:p>
        </p:txBody>
      </p:sp>
      <p:sp>
        <p:nvSpPr>
          <p:cNvPr id="536" name="Google Shape;536;g3f5a1507d12_0_142"/>
          <p:cNvSpPr txBox="1">
            <a:spLocks noGrp="1"/>
          </p:cNvSpPr>
          <p:nvPr>
            <p:ph type="body" idx="1"/>
          </p:nvPr>
        </p:nvSpPr>
        <p:spPr>
          <a:xfrm>
            <a:off x="2383367" y="182035"/>
            <a:ext cx="3408000" cy="3902100"/>
          </a:xfrm>
          <a:prstGeom prst="rect">
            <a:avLst/>
          </a:prstGeom>
          <a:noFill/>
          <a:ln>
            <a:noFill/>
          </a:ln>
        </p:spPr>
        <p:txBody>
          <a:bodyPr spcFirstLastPara="1" wrap="square" lIns="60975" tIns="30475" rIns="60975" bIns="30475" anchor="t" anchorCtr="0">
            <a:normAutofit/>
          </a:bodyPr>
          <a:lstStyle>
            <a:lvl1pPr marL="457200" lvl="0" indent="-323850" algn="l">
              <a:lnSpc>
                <a:spcPct val="100000"/>
              </a:lnSpc>
              <a:spcBef>
                <a:spcPts val="400"/>
              </a:spcBef>
              <a:spcAft>
                <a:spcPts val="0"/>
              </a:spcAft>
              <a:buClr>
                <a:schemeClr val="dk1"/>
              </a:buClr>
              <a:buSzPts val="1500"/>
              <a:buChar char="•"/>
              <a:defRPr sz="2100"/>
            </a:lvl1pPr>
            <a:lvl2pPr marL="914400" lvl="1" indent="-304800" algn="l">
              <a:lnSpc>
                <a:spcPct val="100000"/>
              </a:lnSpc>
              <a:spcBef>
                <a:spcPts val="400"/>
              </a:spcBef>
              <a:spcAft>
                <a:spcPts val="0"/>
              </a:spcAft>
              <a:buClr>
                <a:schemeClr val="dk1"/>
              </a:buClr>
              <a:buSzPts val="1200"/>
              <a:buChar char="–"/>
              <a:defRPr sz="1900"/>
            </a:lvl2pPr>
            <a:lvl3pPr marL="1371600" lvl="2" indent="-298450" algn="l">
              <a:lnSpc>
                <a:spcPct val="100000"/>
              </a:lnSpc>
              <a:spcBef>
                <a:spcPts val="300"/>
              </a:spcBef>
              <a:spcAft>
                <a:spcPts val="0"/>
              </a:spcAft>
              <a:buClr>
                <a:schemeClr val="dk1"/>
              </a:buClr>
              <a:buSzPts val="1100"/>
              <a:buChar char="•"/>
              <a:defRPr sz="1600"/>
            </a:lvl3pPr>
            <a:lvl4pPr marL="1828800" lvl="3" indent="-285750" algn="l">
              <a:lnSpc>
                <a:spcPct val="100000"/>
              </a:lnSpc>
              <a:spcBef>
                <a:spcPts val="300"/>
              </a:spcBef>
              <a:spcAft>
                <a:spcPts val="0"/>
              </a:spcAft>
              <a:buClr>
                <a:schemeClr val="dk1"/>
              </a:buClr>
              <a:buSzPts val="900"/>
              <a:buChar char="–"/>
              <a:defRPr sz="1300"/>
            </a:lvl4pPr>
            <a:lvl5pPr marL="2286000" lvl="4" indent="-285750" algn="l">
              <a:lnSpc>
                <a:spcPct val="100000"/>
              </a:lnSpc>
              <a:spcBef>
                <a:spcPts val="300"/>
              </a:spcBef>
              <a:spcAft>
                <a:spcPts val="0"/>
              </a:spcAft>
              <a:buClr>
                <a:schemeClr val="dk1"/>
              </a:buClr>
              <a:buSzPts val="900"/>
              <a:buChar char="»"/>
              <a:defRPr sz="1300"/>
            </a:lvl5pPr>
            <a:lvl6pPr marL="2743200" lvl="5" indent="-285750" algn="l">
              <a:lnSpc>
                <a:spcPct val="100000"/>
              </a:lnSpc>
              <a:spcBef>
                <a:spcPts val="300"/>
              </a:spcBef>
              <a:spcAft>
                <a:spcPts val="0"/>
              </a:spcAft>
              <a:buClr>
                <a:schemeClr val="dk1"/>
              </a:buClr>
              <a:buSzPts val="900"/>
              <a:buChar char="•"/>
              <a:defRPr sz="1300"/>
            </a:lvl6pPr>
            <a:lvl7pPr marL="3200400" lvl="6" indent="-285750" algn="l">
              <a:lnSpc>
                <a:spcPct val="100000"/>
              </a:lnSpc>
              <a:spcBef>
                <a:spcPts val="300"/>
              </a:spcBef>
              <a:spcAft>
                <a:spcPts val="0"/>
              </a:spcAft>
              <a:buClr>
                <a:schemeClr val="dk1"/>
              </a:buClr>
              <a:buSzPts val="900"/>
              <a:buChar char="•"/>
              <a:defRPr sz="1300"/>
            </a:lvl7pPr>
            <a:lvl8pPr marL="3657600" lvl="7" indent="-285750" algn="l">
              <a:lnSpc>
                <a:spcPct val="100000"/>
              </a:lnSpc>
              <a:spcBef>
                <a:spcPts val="300"/>
              </a:spcBef>
              <a:spcAft>
                <a:spcPts val="0"/>
              </a:spcAft>
              <a:buClr>
                <a:schemeClr val="dk1"/>
              </a:buClr>
              <a:buSzPts val="900"/>
              <a:buChar char="•"/>
              <a:defRPr sz="1300"/>
            </a:lvl8pPr>
            <a:lvl9pPr marL="4114800" lvl="8" indent="-285750" algn="l">
              <a:lnSpc>
                <a:spcPct val="100000"/>
              </a:lnSpc>
              <a:spcBef>
                <a:spcPts val="300"/>
              </a:spcBef>
              <a:spcAft>
                <a:spcPts val="0"/>
              </a:spcAft>
              <a:buClr>
                <a:schemeClr val="dk1"/>
              </a:buClr>
              <a:buSzPts val="900"/>
              <a:buChar char="•"/>
              <a:defRPr sz="1300"/>
            </a:lvl9pPr>
          </a:lstStyle>
          <a:p>
            <a:endParaRPr/>
          </a:p>
        </p:txBody>
      </p:sp>
      <p:sp>
        <p:nvSpPr>
          <p:cNvPr id="537" name="Google Shape;537;g3f5a1507d12_0_142"/>
          <p:cNvSpPr txBox="1">
            <a:spLocks noGrp="1"/>
          </p:cNvSpPr>
          <p:nvPr>
            <p:ph type="body" idx="2"/>
          </p:nvPr>
        </p:nvSpPr>
        <p:spPr>
          <a:xfrm>
            <a:off x="304800" y="956735"/>
            <a:ext cx="2005500" cy="3127500"/>
          </a:xfrm>
          <a:prstGeom prst="rect">
            <a:avLst/>
          </a:prstGeom>
          <a:noFill/>
          <a:ln>
            <a:noFill/>
          </a:ln>
        </p:spPr>
        <p:txBody>
          <a:bodyPr spcFirstLastPara="1" wrap="square" lIns="60975" tIns="30475" rIns="60975" bIns="30475" anchor="t" anchorCtr="0">
            <a:normAutofit/>
          </a:bodyPr>
          <a:lstStyle>
            <a:lvl1pPr marL="457200" lvl="0" indent="-228600" algn="l">
              <a:lnSpc>
                <a:spcPct val="100000"/>
              </a:lnSpc>
              <a:spcBef>
                <a:spcPts val="100"/>
              </a:spcBef>
              <a:spcAft>
                <a:spcPts val="0"/>
              </a:spcAft>
              <a:buClr>
                <a:schemeClr val="dk1"/>
              </a:buClr>
              <a:buSzPts val="700"/>
              <a:buNone/>
              <a:defRPr sz="900"/>
            </a:lvl1pPr>
            <a:lvl2pPr marL="914400" lvl="1" indent="-228600" algn="l">
              <a:lnSpc>
                <a:spcPct val="100000"/>
              </a:lnSpc>
              <a:spcBef>
                <a:spcPts val="100"/>
              </a:spcBef>
              <a:spcAft>
                <a:spcPts val="0"/>
              </a:spcAft>
              <a:buClr>
                <a:schemeClr val="dk1"/>
              </a:buClr>
              <a:buSzPts val="500"/>
              <a:buNone/>
              <a:defRPr sz="800"/>
            </a:lvl2pPr>
            <a:lvl3pPr marL="1371600" lvl="2" indent="-228600" algn="l">
              <a:lnSpc>
                <a:spcPct val="100000"/>
              </a:lnSpc>
              <a:spcBef>
                <a:spcPts val="100"/>
              </a:spcBef>
              <a:spcAft>
                <a:spcPts val="0"/>
              </a:spcAft>
              <a:buClr>
                <a:schemeClr val="dk1"/>
              </a:buClr>
              <a:buSzPts val="400"/>
              <a:buNone/>
              <a:defRPr sz="700"/>
            </a:lvl3pPr>
            <a:lvl4pPr marL="1828800" lvl="3" indent="-228600" algn="l">
              <a:lnSpc>
                <a:spcPct val="100000"/>
              </a:lnSpc>
              <a:spcBef>
                <a:spcPts val="100"/>
              </a:spcBef>
              <a:spcAft>
                <a:spcPts val="0"/>
              </a:spcAft>
              <a:buClr>
                <a:schemeClr val="dk1"/>
              </a:buClr>
              <a:buSzPts val="400"/>
              <a:buNone/>
              <a:defRPr sz="700"/>
            </a:lvl4pPr>
            <a:lvl5pPr marL="2286000" lvl="4" indent="-228600" algn="l">
              <a:lnSpc>
                <a:spcPct val="100000"/>
              </a:lnSpc>
              <a:spcBef>
                <a:spcPts val="100"/>
              </a:spcBef>
              <a:spcAft>
                <a:spcPts val="0"/>
              </a:spcAft>
              <a:buClr>
                <a:schemeClr val="dk1"/>
              </a:buClr>
              <a:buSzPts val="400"/>
              <a:buNone/>
              <a:defRPr sz="700"/>
            </a:lvl5pPr>
            <a:lvl6pPr marL="2743200" lvl="5" indent="-228600" algn="l">
              <a:lnSpc>
                <a:spcPct val="100000"/>
              </a:lnSpc>
              <a:spcBef>
                <a:spcPts val="100"/>
              </a:spcBef>
              <a:spcAft>
                <a:spcPts val="0"/>
              </a:spcAft>
              <a:buClr>
                <a:schemeClr val="dk1"/>
              </a:buClr>
              <a:buSzPts val="400"/>
              <a:buNone/>
              <a:defRPr sz="700"/>
            </a:lvl6pPr>
            <a:lvl7pPr marL="3200400" lvl="6" indent="-228600" algn="l">
              <a:lnSpc>
                <a:spcPct val="100000"/>
              </a:lnSpc>
              <a:spcBef>
                <a:spcPts val="100"/>
              </a:spcBef>
              <a:spcAft>
                <a:spcPts val="0"/>
              </a:spcAft>
              <a:buClr>
                <a:schemeClr val="dk1"/>
              </a:buClr>
              <a:buSzPts val="400"/>
              <a:buNone/>
              <a:defRPr sz="700"/>
            </a:lvl7pPr>
            <a:lvl8pPr marL="3657600" lvl="7" indent="-228600" algn="l">
              <a:lnSpc>
                <a:spcPct val="100000"/>
              </a:lnSpc>
              <a:spcBef>
                <a:spcPts val="100"/>
              </a:spcBef>
              <a:spcAft>
                <a:spcPts val="0"/>
              </a:spcAft>
              <a:buClr>
                <a:schemeClr val="dk1"/>
              </a:buClr>
              <a:buSzPts val="400"/>
              <a:buNone/>
              <a:defRPr sz="700"/>
            </a:lvl8pPr>
            <a:lvl9pPr marL="4114800" lvl="8" indent="-228600" algn="l">
              <a:lnSpc>
                <a:spcPct val="100000"/>
              </a:lnSpc>
              <a:spcBef>
                <a:spcPts val="100"/>
              </a:spcBef>
              <a:spcAft>
                <a:spcPts val="0"/>
              </a:spcAft>
              <a:buClr>
                <a:schemeClr val="dk1"/>
              </a:buClr>
              <a:buSzPts val="400"/>
              <a:buNone/>
              <a:defRPr sz="700"/>
            </a:lvl9pPr>
          </a:lstStyle>
          <a:p>
            <a:endParaRPr/>
          </a:p>
        </p:txBody>
      </p:sp>
      <p:sp>
        <p:nvSpPr>
          <p:cNvPr id="538" name="Google Shape;538;g3f5a1507d12_0_142"/>
          <p:cNvSpPr txBox="1">
            <a:spLocks noGrp="1"/>
          </p:cNvSpPr>
          <p:nvPr>
            <p:ph type="dt" idx="10"/>
          </p:nvPr>
        </p:nvSpPr>
        <p:spPr>
          <a:xfrm>
            <a:off x="304800" y="4237567"/>
            <a:ext cx="1422300" cy="243600"/>
          </a:xfrm>
          <a:prstGeom prst="rect">
            <a:avLst/>
          </a:prstGeom>
          <a:noFill/>
          <a:ln>
            <a:noFill/>
          </a:ln>
        </p:spPr>
        <p:txBody>
          <a:bodyPr spcFirstLastPara="1" wrap="square" lIns="60975" tIns="30475" rIns="60975" bIns="30475" anchor="ctr" anchorCtr="0">
            <a:noAutofit/>
          </a:bodyPr>
          <a:lstStyle>
            <a:lvl1pPr lvl="0" algn="l">
              <a:lnSpc>
                <a:spcPct val="100000"/>
              </a:lnSpc>
              <a:spcBef>
                <a:spcPts val="0"/>
              </a:spcBef>
              <a:spcAft>
                <a:spcPts val="0"/>
              </a:spcAft>
              <a:buClr>
                <a:srgbClr val="888888"/>
              </a:buClr>
              <a:buSzPts val="900"/>
              <a:buFont typeface="Calibri"/>
              <a:buNone/>
              <a:defRPr/>
            </a:lvl1pPr>
            <a:lvl2pPr lvl="1" algn="l">
              <a:lnSpc>
                <a:spcPct val="100000"/>
              </a:lnSpc>
              <a:spcBef>
                <a:spcPts val="0"/>
              </a:spcBef>
              <a:spcAft>
                <a:spcPts val="0"/>
              </a:spcAft>
              <a:buClr>
                <a:schemeClr val="dk1"/>
              </a:buClr>
              <a:buSzPts val="900"/>
              <a:buFont typeface="Calibri"/>
              <a:buNone/>
              <a:defRPr/>
            </a:lvl2pPr>
            <a:lvl3pPr lvl="2" algn="l">
              <a:lnSpc>
                <a:spcPct val="100000"/>
              </a:lnSpc>
              <a:spcBef>
                <a:spcPts val="0"/>
              </a:spcBef>
              <a:spcAft>
                <a:spcPts val="0"/>
              </a:spcAft>
              <a:buClr>
                <a:schemeClr val="dk1"/>
              </a:buClr>
              <a:buSzPts val="900"/>
              <a:buFont typeface="Calibri"/>
              <a:buNone/>
              <a:defRPr/>
            </a:lvl3pPr>
            <a:lvl4pPr lvl="3" algn="l">
              <a:lnSpc>
                <a:spcPct val="100000"/>
              </a:lnSpc>
              <a:spcBef>
                <a:spcPts val="0"/>
              </a:spcBef>
              <a:spcAft>
                <a:spcPts val="0"/>
              </a:spcAft>
              <a:buClr>
                <a:schemeClr val="dk1"/>
              </a:buClr>
              <a:buSzPts val="900"/>
              <a:buFont typeface="Calibri"/>
              <a:buNone/>
              <a:defRPr/>
            </a:lvl4pPr>
            <a:lvl5pPr lvl="4" algn="l">
              <a:lnSpc>
                <a:spcPct val="100000"/>
              </a:lnSpc>
              <a:spcBef>
                <a:spcPts val="0"/>
              </a:spcBef>
              <a:spcAft>
                <a:spcPts val="0"/>
              </a:spcAft>
              <a:buClr>
                <a:schemeClr val="dk1"/>
              </a:buClr>
              <a:buSzPts val="900"/>
              <a:buFont typeface="Calibri"/>
              <a:buNone/>
              <a:defRPr/>
            </a:lvl5pPr>
            <a:lvl6pPr lvl="5" algn="l">
              <a:lnSpc>
                <a:spcPct val="100000"/>
              </a:lnSpc>
              <a:spcBef>
                <a:spcPts val="0"/>
              </a:spcBef>
              <a:spcAft>
                <a:spcPts val="0"/>
              </a:spcAft>
              <a:buClr>
                <a:schemeClr val="dk1"/>
              </a:buClr>
              <a:buSzPts val="900"/>
              <a:buFont typeface="Calibri"/>
              <a:buNone/>
              <a:defRPr/>
            </a:lvl6pPr>
            <a:lvl7pPr lvl="6" algn="l">
              <a:lnSpc>
                <a:spcPct val="100000"/>
              </a:lnSpc>
              <a:spcBef>
                <a:spcPts val="0"/>
              </a:spcBef>
              <a:spcAft>
                <a:spcPts val="0"/>
              </a:spcAft>
              <a:buClr>
                <a:schemeClr val="dk1"/>
              </a:buClr>
              <a:buSzPts val="900"/>
              <a:buFont typeface="Calibri"/>
              <a:buNone/>
              <a:defRPr/>
            </a:lvl7pPr>
            <a:lvl8pPr lvl="7" algn="l">
              <a:lnSpc>
                <a:spcPct val="100000"/>
              </a:lnSpc>
              <a:spcBef>
                <a:spcPts val="0"/>
              </a:spcBef>
              <a:spcAft>
                <a:spcPts val="0"/>
              </a:spcAft>
              <a:buClr>
                <a:schemeClr val="dk1"/>
              </a:buClr>
              <a:buSzPts val="900"/>
              <a:buFont typeface="Calibri"/>
              <a:buNone/>
              <a:defRPr/>
            </a:lvl8pPr>
            <a:lvl9pPr lvl="8" algn="l">
              <a:lnSpc>
                <a:spcPct val="100000"/>
              </a:lnSpc>
              <a:spcBef>
                <a:spcPts val="0"/>
              </a:spcBef>
              <a:spcAft>
                <a:spcPts val="0"/>
              </a:spcAft>
              <a:buClr>
                <a:schemeClr val="dk1"/>
              </a:buClr>
              <a:buSzPts val="900"/>
              <a:buFont typeface="Calibri"/>
              <a:buNone/>
              <a:defRPr/>
            </a:lvl9pPr>
          </a:lstStyle>
          <a:p>
            <a:endParaRPr/>
          </a:p>
        </p:txBody>
      </p:sp>
      <p:sp>
        <p:nvSpPr>
          <p:cNvPr id="539" name="Google Shape;539;g3f5a1507d12_0_142"/>
          <p:cNvSpPr txBox="1">
            <a:spLocks noGrp="1"/>
          </p:cNvSpPr>
          <p:nvPr>
            <p:ph type="ftr" idx="11"/>
          </p:nvPr>
        </p:nvSpPr>
        <p:spPr>
          <a:xfrm>
            <a:off x="2082800" y="4237567"/>
            <a:ext cx="1930500" cy="243600"/>
          </a:xfrm>
          <a:prstGeom prst="rect">
            <a:avLst/>
          </a:prstGeom>
          <a:noFill/>
          <a:ln>
            <a:noFill/>
          </a:ln>
        </p:spPr>
        <p:txBody>
          <a:bodyPr spcFirstLastPara="1" wrap="square" lIns="60975" tIns="30475" rIns="60975" bIns="30475" anchor="ctr" anchorCtr="0">
            <a:noAutofit/>
          </a:bodyPr>
          <a:lstStyle>
            <a:lvl1pPr lvl="0" algn="ctr">
              <a:lnSpc>
                <a:spcPct val="100000"/>
              </a:lnSpc>
              <a:spcBef>
                <a:spcPts val="0"/>
              </a:spcBef>
              <a:spcAft>
                <a:spcPts val="0"/>
              </a:spcAft>
              <a:buClr>
                <a:srgbClr val="888888"/>
              </a:buClr>
              <a:buSzPts val="900"/>
              <a:buFont typeface="Calibri"/>
              <a:buNone/>
              <a:defRPr/>
            </a:lvl1pPr>
            <a:lvl2pPr lvl="1" algn="l">
              <a:lnSpc>
                <a:spcPct val="100000"/>
              </a:lnSpc>
              <a:spcBef>
                <a:spcPts val="0"/>
              </a:spcBef>
              <a:spcAft>
                <a:spcPts val="0"/>
              </a:spcAft>
              <a:buClr>
                <a:schemeClr val="dk1"/>
              </a:buClr>
              <a:buSzPts val="900"/>
              <a:buFont typeface="Calibri"/>
              <a:buNone/>
              <a:defRPr/>
            </a:lvl2pPr>
            <a:lvl3pPr lvl="2" algn="l">
              <a:lnSpc>
                <a:spcPct val="100000"/>
              </a:lnSpc>
              <a:spcBef>
                <a:spcPts val="0"/>
              </a:spcBef>
              <a:spcAft>
                <a:spcPts val="0"/>
              </a:spcAft>
              <a:buClr>
                <a:schemeClr val="dk1"/>
              </a:buClr>
              <a:buSzPts val="900"/>
              <a:buFont typeface="Calibri"/>
              <a:buNone/>
              <a:defRPr/>
            </a:lvl3pPr>
            <a:lvl4pPr lvl="3" algn="l">
              <a:lnSpc>
                <a:spcPct val="100000"/>
              </a:lnSpc>
              <a:spcBef>
                <a:spcPts val="0"/>
              </a:spcBef>
              <a:spcAft>
                <a:spcPts val="0"/>
              </a:spcAft>
              <a:buClr>
                <a:schemeClr val="dk1"/>
              </a:buClr>
              <a:buSzPts val="900"/>
              <a:buFont typeface="Calibri"/>
              <a:buNone/>
              <a:defRPr/>
            </a:lvl4pPr>
            <a:lvl5pPr lvl="4" algn="l">
              <a:lnSpc>
                <a:spcPct val="100000"/>
              </a:lnSpc>
              <a:spcBef>
                <a:spcPts val="0"/>
              </a:spcBef>
              <a:spcAft>
                <a:spcPts val="0"/>
              </a:spcAft>
              <a:buClr>
                <a:schemeClr val="dk1"/>
              </a:buClr>
              <a:buSzPts val="900"/>
              <a:buFont typeface="Calibri"/>
              <a:buNone/>
              <a:defRPr/>
            </a:lvl5pPr>
            <a:lvl6pPr lvl="5" algn="l">
              <a:lnSpc>
                <a:spcPct val="100000"/>
              </a:lnSpc>
              <a:spcBef>
                <a:spcPts val="0"/>
              </a:spcBef>
              <a:spcAft>
                <a:spcPts val="0"/>
              </a:spcAft>
              <a:buClr>
                <a:schemeClr val="dk1"/>
              </a:buClr>
              <a:buSzPts val="900"/>
              <a:buFont typeface="Calibri"/>
              <a:buNone/>
              <a:defRPr/>
            </a:lvl6pPr>
            <a:lvl7pPr lvl="6" algn="l">
              <a:lnSpc>
                <a:spcPct val="100000"/>
              </a:lnSpc>
              <a:spcBef>
                <a:spcPts val="0"/>
              </a:spcBef>
              <a:spcAft>
                <a:spcPts val="0"/>
              </a:spcAft>
              <a:buClr>
                <a:schemeClr val="dk1"/>
              </a:buClr>
              <a:buSzPts val="900"/>
              <a:buFont typeface="Calibri"/>
              <a:buNone/>
              <a:defRPr/>
            </a:lvl7pPr>
            <a:lvl8pPr lvl="7" algn="l">
              <a:lnSpc>
                <a:spcPct val="100000"/>
              </a:lnSpc>
              <a:spcBef>
                <a:spcPts val="0"/>
              </a:spcBef>
              <a:spcAft>
                <a:spcPts val="0"/>
              </a:spcAft>
              <a:buClr>
                <a:schemeClr val="dk1"/>
              </a:buClr>
              <a:buSzPts val="900"/>
              <a:buFont typeface="Calibri"/>
              <a:buNone/>
              <a:defRPr/>
            </a:lvl8pPr>
            <a:lvl9pPr lvl="8" algn="l">
              <a:lnSpc>
                <a:spcPct val="100000"/>
              </a:lnSpc>
              <a:spcBef>
                <a:spcPts val="0"/>
              </a:spcBef>
              <a:spcAft>
                <a:spcPts val="0"/>
              </a:spcAft>
              <a:buClr>
                <a:schemeClr val="dk1"/>
              </a:buClr>
              <a:buSzPts val="900"/>
              <a:buFont typeface="Calibri"/>
              <a:buNone/>
              <a:defRPr/>
            </a:lvl9pPr>
          </a:lstStyle>
          <a:p>
            <a:endParaRPr/>
          </a:p>
        </p:txBody>
      </p:sp>
      <p:sp>
        <p:nvSpPr>
          <p:cNvPr id="540" name="Google Shape;540;g3f5a1507d12_0_142"/>
          <p:cNvSpPr txBox="1">
            <a:spLocks noGrp="1"/>
          </p:cNvSpPr>
          <p:nvPr>
            <p:ph type="sldNum" idx="12"/>
          </p:nvPr>
        </p:nvSpPr>
        <p:spPr>
          <a:xfrm>
            <a:off x="4368800" y="4237567"/>
            <a:ext cx="1422300" cy="243600"/>
          </a:xfrm>
          <a:prstGeom prst="rect">
            <a:avLst/>
          </a:prstGeom>
          <a:noFill/>
          <a:ln>
            <a:noFill/>
          </a:ln>
        </p:spPr>
        <p:txBody>
          <a:bodyPr spcFirstLastPara="1" wrap="square" lIns="60975" tIns="30475" rIns="60975" bIns="30475" anchor="ctr" anchorCtr="0">
            <a:noAutofit/>
          </a:bodyPr>
          <a:lstStyle>
            <a:lvl1pPr marL="0" marR="0" lvl="0" indent="0" algn="r">
              <a:lnSpc>
                <a:spcPct val="100000"/>
              </a:lnSpc>
              <a:spcBef>
                <a:spcPts val="0"/>
              </a:spcBef>
              <a:spcAft>
                <a:spcPts val="0"/>
              </a:spcAft>
              <a:buClr>
                <a:srgbClr val="888888"/>
              </a:buClr>
              <a:buSzPts val="800"/>
              <a:buFont typeface="Calibri"/>
              <a:buNone/>
              <a:defRPr sz="8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800"/>
              <a:buFont typeface="Calibri"/>
              <a:buNone/>
              <a:defRPr sz="8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800"/>
              <a:buFont typeface="Calibri"/>
              <a:buNone/>
              <a:defRPr sz="8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800"/>
              <a:buFont typeface="Calibri"/>
              <a:buNone/>
              <a:defRPr sz="8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800"/>
              <a:buFont typeface="Calibri"/>
              <a:buNone/>
              <a:defRPr sz="8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800"/>
              <a:buFont typeface="Calibri"/>
              <a:buNone/>
              <a:defRPr sz="8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800"/>
              <a:buFont typeface="Calibri"/>
              <a:buNone/>
              <a:defRPr sz="8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800"/>
              <a:buFont typeface="Calibri"/>
              <a:buNone/>
              <a:defRPr sz="8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800"/>
              <a:buFont typeface="Calibri"/>
              <a:buNone/>
              <a:defRPr sz="8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863293893"/>
      </p:ext>
    </p:extLst>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matchingName="Picture with Caption" type="picTx">
  <p:cSld name="Picture with Caption">
    <p:spTree>
      <p:nvGrpSpPr>
        <p:cNvPr id="1" name="Shape 541"/>
        <p:cNvGrpSpPr/>
        <p:nvPr/>
      </p:nvGrpSpPr>
      <p:grpSpPr>
        <a:xfrm>
          <a:off x="0" y="0"/>
          <a:ext cx="0" cy="0"/>
          <a:chOff x="0" y="0"/>
          <a:chExt cx="0" cy="0"/>
        </a:xfrm>
      </p:grpSpPr>
      <p:sp>
        <p:nvSpPr>
          <p:cNvPr id="542" name="Google Shape;542;g3f5a1507d12_0_149"/>
          <p:cNvSpPr txBox="1">
            <a:spLocks noGrp="1"/>
          </p:cNvSpPr>
          <p:nvPr>
            <p:ph type="title"/>
          </p:nvPr>
        </p:nvSpPr>
        <p:spPr>
          <a:xfrm>
            <a:off x="1194859" y="3200401"/>
            <a:ext cx="3657600" cy="378000"/>
          </a:xfrm>
          <a:prstGeom prst="rect">
            <a:avLst/>
          </a:prstGeom>
          <a:noFill/>
          <a:ln>
            <a:noFill/>
          </a:ln>
        </p:spPr>
        <p:txBody>
          <a:bodyPr spcFirstLastPara="1" wrap="square" lIns="60975" tIns="30475" rIns="60975" bIns="30475" anchor="b" anchorCtr="0">
            <a:normAutofit/>
          </a:bodyPr>
          <a:lstStyle>
            <a:lvl1pPr lvl="0" algn="l">
              <a:lnSpc>
                <a:spcPct val="100000"/>
              </a:lnSpc>
              <a:spcBef>
                <a:spcPts val="0"/>
              </a:spcBef>
              <a:spcAft>
                <a:spcPts val="0"/>
              </a:spcAft>
              <a:buClr>
                <a:schemeClr val="dk1"/>
              </a:buClr>
              <a:buSzPts val="900"/>
              <a:buFont typeface="Calibri"/>
              <a:buNone/>
              <a:defRPr sz="1300" b="1"/>
            </a:lvl1pPr>
            <a:lvl2pPr lvl="1" algn="l">
              <a:lnSpc>
                <a:spcPct val="100000"/>
              </a:lnSpc>
              <a:spcBef>
                <a:spcPts val="0"/>
              </a:spcBef>
              <a:spcAft>
                <a:spcPts val="0"/>
              </a:spcAft>
              <a:buSzPts val="900"/>
              <a:buNone/>
              <a:defRPr/>
            </a:lvl2pPr>
            <a:lvl3pPr lvl="2" algn="l">
              <a:lnSpc>
                <a:spcPct val="100000"/>
              </a:lnSpc>
              <a:spcBef>
                <a:spcPts val="0"/>
              </a:spcBef>
              <a:spcAft>
                <a:spcPts val="0"/>
              </a:spcAft>
              <a:buSzPts val="900"/>
              <a:buNone/>
              <a:defRPr/>
            </a:lvl3pPr>
            <a:lvl4pPr lvl="3" algn="l">
              <a:lnSpc>
                <a:spcPct val="100000"/>
              </a:lnSpc>
              <a:spcBef>
                <a:spcPts val="0"/>
              </a:spcBef>
              <a:spcAft>
                <a:spcPts val="0"/>
              </a:spcAft>
              <a:buSzPts val="900"/>
              <a:buNone/>
              <a:defRPr/>
            </a:lvl4pPr>
            <a:lvl5pPr lvl="4" algn="l">
              <a:lnSpc>
                <a:spcPct val="100000"/>
              </a:lnSpc>
              <a:spcBef>
                <a:spcPts val="0"/>
              </a:spcBef>
              <a:spcAft>
                <a:spcPts val="0"/>
              </a:spcAft>
              <a:buSzPts val="900"/>
              <a:buNone/>
              <a:defRPr/>
            </a:lvl5pPr>
            <a:lvl6pPr lvl="5" algn="l">
              <a:lnSpc>
                <a:spcPct val="100000"/>
              </a:lnSpc>
              <a:spcBef>
                <a:spcPts val="0"/>
              </a:spcBef>
              <a:spcAft>
                <a:spcPts val="0"/>
              </a:spcAft>
              <a:buSzPts val="900"/>
              <a:buNone/>
              <a:defRPr/>
            </a:lvl6pPr>
            <a:lvl7pPr lvl="6" algn="l">
              <a:lnSpc>
                <a:spcPct val="100000"/>
              </a:lnSpc>
              <a:spcBef>
                <a:spcPts val="0"/>
              </a:spcBef>
              <a:spcAft>
                <a:spcPts val="0"/>
              </a:spcAft>
              <a:buSzPts val="900"/>
              <a:buNone/>
              <a:defRPr/>
            </a:lvl7pPr>
            <a:lvl8pPr lvl="7" algn="l">
              <a:lnSpc>
                <a:spcPct val="100000"/>
              </a:lnSpc>
              <a:spcBef>
                <a:spcPts val="0"/>
              </a:spcBef>
              <a:spcAft>
                <a:spcPts val="0"/>
              </a:spcAft>
              <a:buSzPts val="900"/>
              <a:buNone/>
              <a:defRPr/>
            </a:lvl8pPr>
            <a:lvl9pPr lvl="8" algn="l">
              <a:lnSpc>
                <a:spcPct val="100000"/>
              </a:lnSpc>
              <a:spcBef>
                <a:spcPts val="0"/>
              </a:spcBef>
              <a:spcAft>
                <a:spcPts val="0"/>
              </a:spcAft>
              <a:buSzPts val="900"/>
              <a:buNone/>
              <a:defRPr/>
            </a:lvl9pPr>
          </a:lstStyle>
          <a:p>
            <a:endParaRPr/>
          </a:p>
        </p:txBody>
      </p:sp>
      <p:sp>
        <p:nvSpPr>
          <p:cNvPr id="543" name="Google Shape;543;g3f5a1507d12_0_149"/>
          <p:cNvSpPr>
            <a:spLocks noGrp="1"/>
          </p:cNvSpPr>
          <p:nvPr>
            <p:ph type="pic" idx="2"/>
          </p:nvPr>
        </p:nvSpPr>
        <p:spPr>
          <a:xfrm>
            <a:off x="1194859" y="408517"/>
            <a:ext cx="3657600" cy="2743200"/>
          </a:xfrm>
          <a:prstGeom prst="rect">
            <a:avLst/>
          </a:prstGeom>
          <a:noFill/>
          <a:ln>
            <a:noFill/>
          </a:ln>
        </p:spPr>
      </p:sp>
      <p:sp>
        <p:nvSpPr>
          <p:cNvPr id="544" name="Google Shape;544;g3f5a1507d12_0_149"/>
          <p:cNvSpPr txBox="1">
            <a:spLocks noGrp="1"/>
          </p:cNvSpPr>
          <p:nvPr>
            <p:ph type="body" idx="1"/>
          </p:nvPr>
        </p:nvSpPr>
        <p:spPr>
          <a:xfrm>
            <a:off x="1194859" y="3578225"/>
            <a:ext cx="3657600" cy="536700"/>
          </a:xfrm>
          <a:prstGeom prst="rect">
            <a:avLst/>
          </a:prstGeom>
          <a:noFill/>
          <a:ln>
            <a:noFill/>
          </a:ln>
        </p:spPr>
        <p:txBody>
          <a:bodyPr spcFirstLastPara="1" wrap="square" lIns="60975" tIns="30475" rIns="60975" bIns="30475" anchor="t" anchorCtr="0">
            <a:normAutofit/>
          </a:bodyPr>
          <a:lstStyle>
            <a:lvl1pPr marL="457200" lvl="0" indent="-228600" algn="l">
              <a:lnSpc>
                <a:spcPct val="100000"/>
              </a:lnSpc>
              <a:spcBef>
                <a:spcPts val="100"/>
              </a:spcBef>
              <a:spcAft>
                <a:spcPts val="0"/>
              </a:spcAft>
              <a:buClr>
                <a:schemeClr val="dk1"/>
              </a:buClr>
              <a:buSzPts val="700"/>
              <a:buNone/>
              <a:defRPr sz="900"/>
            </a:lvl1pPr>
            <a:lvl2pPr marL="914400" lvl="1" indent="-228600" algn="l">
              <a:lnSpc>
                <a:spcPct val="100000"/>
              </a:lnSpc>
              <a:spcBef>
                <a:spcPts val="100"/>
              </a:spcBef>
              <a:spcAft>
                <a:spcPts val="0"/>
              </a:spcAft>
              <a:buClr>
                <a:schemeClr val="dk1"/>
              </a:buClr>
              <a:buSzPts val="500"/>
              <a:buNone/>
              <a:defRPr sz="800"/>
            </a:lvl2pPr>
            <a:lvl3pPr marL="1371600" lvl="2" indent="-228600" algn="l">
              <a:lnSpc>
                <a:spcPct val="100000"/>
              </a:lnSpc>
              <a:spcBef>
                <a:spcPts val="100"/>
              </a:spcBef>
              <a:spcAft>
                <a:spcPts val="0"/>
              </a:spcAft>
              <a:buClr>
                <a:schemeClr val="dk1"/>
              </a:buClr>
              <a:buSzPts val="400"/>
              <a:buNone/>
              <a:defRPr sz="700"/>
            </a:lvl3pPr>
            <a:lvl4pPr marL="1828800" lvl="3" indent="-228600" algn="l">
              <a:lnSpc>
                <a:spcPct val="100000"/>
              </a:lnSpc>
              <a:spcBef>
                <a:spcPts val="100"/>
              </a:spcBef>
              <a:spcAft>
                <a:spcPts val="0"/>
              </a:spcAft>
              <a:buClr>
                <a:schemeClr val="dk1"/>
              </a:buClr>
              <a:buSzPts val="400"/>
              <a:buNone/>
              <a:defRPr sz="700"/>
            </a:lvl4pPr>
            <a:lvl5pPr marL="2286000" lvl="4" indent="-228600" algn="l">
              <a:lnSpc>
                <a:spcPct val="100000"/>
              </a:lnSpc>
              <a:spcBef>
                <a:spcPts val="100"/>
              </a:spcBef>
              <a:spcAft>
                <a:spcPts val="0"/>
              </a:spcAft>
              <a:buClr>
                <a:schemeClr val="dk1"/>
              </a:buClr>
              <a:buSzPts val="400"/>
              <a:buNone/>
              <a:defRPr sz="700"/>
            </a:lvl5pPr>
            <a:lvl6pPr marL="2743200" lvl="5" indent="-228600" algn="l">
              <a:lnSpc>
                <a:spcPct val="100000"/>
              </a:lnSpc>
              <a:spcBef>
                <a:spcPts val="100"/>
              </a:spcBef>
              <a:spcAft>
                <a:spcPts val="0"/>
              </a:spcAft>
              <a:buClr>
                <a:schemeClr val="dk1"/>
              </a:buClr>
              <a:buSzPts val="400"/>
              <a:buNone/>
              <a:defRPr sz="700"/>
            </a:lvl6pPr>
            <a:lvl7pPr marL="3200400" lvl="6" indent="-228600" algn="l">
              <a:lnSpc>
                <a:spcPct val="100000"/>
              </a:lnSpc>
              <a:spcBef>
                <a:spcPts val="100"/>
              </a:spcBef>
              <a:spcAft>
                <a:spcPts val="0"/>
              </a:spcAft>
              <a:buClr>
                <a:schemeClr val="dk1"/>
              </a:buClr>
              <a:buSzPts val="400"/>
              <a:buNone/>
              <a:defRPr sz="700"/>
            </a:lvl7pPr>
            <a:lvl8pPr marL="3657600" lvl="7" indent="-228600" algn="l">
              <a:lnSpc>
                <a:spcPct val="100000"/>
              </a:lnSpc>
              <a:spcBef>
                <a:spcPts val="100"/>
              </a:spcBef>
              <a:spcAft>
                <a:spcPts val="0"/>
              </a:spcAft>
              <a:buClr>
                <a:schemeClr val="dk1"/>
              </a:buClr>
              <a:buSzPts val="400"/>
              <a:buNone/>
              <a:defRPr sz="700"/>
            </a:lvl8pPr>
            <a:lvl9pPr marL="4114800" lvl="8" indent="-228600" algn="l">
              <a:lnSpc>
                <a:spcPct val="100000"/>
              </a:lnSpc>
              <a:spcBef>
                <a:spcPts val="100"/>
              </a:spcBef>
              <a:spcAft>
                <a:spcPts val="0"/>
              </a:spcAft>
              <a:buClr>
                <a:schemeClr val="dk1"/>
              </a:buClr>
              <a:buSzPts val="400"/>
              <a:buNone/>
              <a:defRPr sz="700"/>
            </a:lvl9pPr>
          </a:lstStyle>
          <a:p>
            <a:endParaRPr/>
          </a:p>
        </p:txBody>
      </p:sp>
      <p:sp>
        <p:nvSpPr>
          <p:cNvPr id="545" name="Google Shape;545;g3f5a1507d12_0_149"/>
          <p:cNvSpPr txBox="1">
            <a:spLocks noGrp="1"/>
          </p:cNvSpPr>
          <p:nvPr>
            <p:ph type="dt" idx="10"/>
          </p:nvPr>
        </p:nvSpPr>
        <p:spPr>
          <a:xfrm>
            <a:off x="304800" y="4237567"/>
            <a:ext cx="1422300" cy="243600"/>
          </a:xfrm>
          <a:prstGeom prst="rect">
            <a:avLst/>
          </a:prstGeom>
          <a:noFill/>
          <a:ln>
            <a:noFill/>
          </a:ln>
        </p:spPr>
        <p:txBody>
          <a:bodyPr spcFirstLastPara="1" wrap="square" lIns="60975" tIns="30475" rIns="60975" bIns="30475" anchor="ctr" anchorCtr="0">
            <a:noAutofit/>
          </a:bodyPr>
          <a:lstStyle>
            <a:lvl1pPr lvl="0" algn="l">
              <a:lnSpc>
                <a:spcPct val="100000"/>
              </a:lnSpc>
              <a:spcBef>
                <a:spcPts val="0"/>
              </a:spcBef>
              <a:spcAft>
                <a:spcPts val="0"/>
              </a:spcAft>
              <a:buClr>
                <a:srgbClr val="888888"/>
              </a:buClr>
              <a:buSzPts val="900"/>
              <a:buFont typeface="Calibri"/>
              <a:buNone/>
              <a:defRPr/>
            </a:lvl1pPr>
            <a:lvl2pPr lvl="1" algn="l">
              <a:lnSpc>
                <a:spcPct val="100000"/>
              </a:lnSpc>
              <a:spcBef>
                <a:spcPts val="0"/>
              </a:spcBef>
              <a:spcAft>
                <a:spcPts val="0"/>
              </a:spcAft>
              <a:buClr>
                <a:schemeClr val="dk1"/>
              </a:buClr>
              <a:buSzPts val="900"/>
              <a:buFont typeface="Calibri"/>
              <a:buNone/>
              <a:defRPr/>
            </a:lvl2pPr>
            <a:lvl3pPr lvl="2" algn="l">
              <a:lnSpc>
                <a:spcPct val="100000"/>
              </a:lnSpc>
              <a:spcBef>
                <a:spcPts val="0"/>
              </a:spcBef>
              <a:spcAft>
                <a:spcPts val="0"/>
              </a:spcAft>
              <a:buClr>
                <a:schemeClr val="dk1"/>
              </a:buClr>
              <a:buSzPts val="900"/>
              <a:buFont typeface="Calibri"/>
              <a:buNone/>
              <a:defRPr/>
            </a:lvl3pPr>
            <a:lvl4pPr lvl="3" algn="l">
              <a:lnSpc>
                <a:spcPct val="100000"/>
              </a:lnSpc>
              <a:spcBef>
                <a:spcPts val="0"/>
              </a:spcBef>
              <a:spcAft>
                <a:spcPts val="0"/>
              </a:spcAft>
              <a:buClr>
                <a:schemeClr val="dk1"/>
              </a:buClr>
              <a:buSzPts val="900"/>
              <a:buFont typeface="Calibri"/>
              <a:buNone/>
              <a:defRPr/>
            </a:lvl4pPr>
            <a:lvl5pPr lvl="4" algn="l">
              <a:lnSpc>
                <a:spcPct val="100000"/>
              </a:lnSpc>
              <a:spcBef>
                <a:spcPts val="0"/>
              </a:spcBef>
              <a:spcAft>
                <a:spcPts val="0"/>
              </a:spcAft>
              <a:buClr>
                <a:schemeClr val="dk1"/>
              </a:buClr>
              <a:buSzPts val="900"/>
              <a:buFont typeface="Calibri"/>
              <a:buNone/>
              <a:defRPr/>
            </a:lvl5pPr>
            <a:lvl6pPr lvl="5" algn="l">
              <a:lnSpc>
                <a:spcPct val="100000"/>
              </a:lnSpc>
              <a:spcBef>
                <a:spcPts val="0"/>
              </a:spcBef>
              <a:spcAft>
                <a:spcPts val="0"/>
              </a:spcAft>
              <a:buClr>
                <a:schemeClr val="dk1"/>
              </a:buClr>
              <a:buSzPts val="900"/>
              <a:buFont typeface="Calibri"/>
              <a:buNone/>
              <a:defRPr/>
            </a:lvl6pPr>
            <a:lvl7pPr lvl="6" algn="l">
              <a:lnSpc>
                <a:spcPct val="100000"/>
              </a:lnSpc>
              <a:spcBef>
                <a:spcPts val="0"/>
              </a:spcBef>
              <a:spcAft>
                <a:spcPts val="0"/>
              </a:spcAft>
              <a:buClr>
                <a:schemeClr val="dk1"/>
              </a:buClr>
              <a:buSzPts val="900"/>
              <a:buFont typeface="Calibri"/>
              <a:buNone/>
              <a:defRPr/>
            </a:lvl7pPr>
            <a:lvl8pPr lvl="7" algn="l">
              <a:lnSpc>
                <a:spcPct val="100000"/>
              </a:lnSpc>
              <a:spcBef>
                <a:spcPts val="0"/>
              </a:spcBef>
              <a:spcAft>
                <a:spcPts val="0"/>
              </a:spcAft>
              <a:buClr>
                <a:schemeClr val="dk1"/>
              </a:buClr>
              <a:buSzPts val="900"/>
              <a:buFont typeface="Calibri"/>
              <a:buNone/>
              <a:defRPr/>
            </a:lvl8pPr>
            <a:lvl9pPr lvl="8" algn="l">
              <a:lnSpc>
                <a:spcPct val="100000"/>
              </a:lnSpc>
              <a:spcBef>
                <a:spcPts val="0"/>
              </a:spcBef>
              <a:spcAft>
                <a:spcPts val="0"/>
              </a:spcAft>
              <a:buClr>
                <a:schemeClr val="dk1"/>
              </a:buClr>
              <a:buSzPts val="900"/>
              <a:buFont typeface="Calibri"/>
              <a:buNone/>
              <a:defRPr/>
            </a:lvl9pPr>
          </a:lstStyle>
          <a:p>
            <a:endParaRPr/>
          </a:p>
        </p:txBody>
      </p:sp>
      <p:sp>
        <p:nvSpPr>
          <p:cNvPr id="546" name="Google Shape;546;g3f5a1507d12_0_149"/>
          <p:cNvSpPr txBox="1">
            <a:spLocks noGrp="1"/>
          </p:cNvSpPr>
          <p:nvPr>
            <p:ph type="ftr" idx="11"/>
          </p:nvPr>
        </p:nvSpPr>
        <p:spPr>
          <a:xfrm>
            <a:off x="2082800" y="4237567"/>
            <a:ext cx="1930500" cy="243600"/>
          </a:xfrm>
          <a:prstGeom prst="rect">
            <a:avLst/>
          </a:prstGeom>
          <a:noFill/>
          <a:ln>
            <a:noFill/>
          </a:ln>
        </p:spPr>
        <p:txBody>
          <a:bodyPr spcFirstLastPara="1" wrap="square" lIns="60975" tIns="30475" rIns="60975" bIns="30475" anchor="ctr" anchorCtr="0">
            <a:noAutofit/>
          </a:bodyPr>
          <a:lstStyle>
            <a:lvl1pPr lvl="0" algn="ctr">
              <a:lnSpc>
                <a:spcPct val="100000"/>
              </a:lnSpc>
              <a:spcBef>
                <a:spcPts val="0"/>
              </a:spcBef>
              <a:spcAft>
                <a:spcPts val="0"/>
              </a:spcAft>
              <a:buClr>
                <a:srgbClr val="888888"/>
              </a:buClr>
              <a:buSzPts val="900"/>
              <a:buFont typeface="Calibri"/>
              <a:buNone/>
              <a:defRPr/>
            </a:lvl1pPr>
            <a:lvl2pPr lvl="1" algn="l">
              <a:lnSpc>
                <a:spcPct val="100000"/>
              </a:lnSpc>
              <a:spcBef>
                <a:spcPts val="0"/>
              </a:spcBef>
              <a:spcAft>
                <a:spcPts val="0"/>
              </a:spcAft>
              <a:buClr>
                <a:schemeClr val="dk1"/>
              </a:buClr>
              <a:buSzPts val="900"/>
              <a:buFont typeface="Calibri"/>
              <a:buNone/>
              <a:defRPr/>
            </a:lvl2pPr>
            <a:lvl3pPr lvl="2" algn="l">
              <a:lnSpc>
                <a:spcPct val="100000"/>
              </a:lnSpc>
              <a:spcBef>
                <a:spcPts val="0"/>
              </a:spcBef>
              <a:spcAft>
                <a:spcPts val="0"/>
              </a:spcAft>
              <a:buClr>
                <a:schemeClr val="dk1"/>
              </a:buClr>
              <a:buSzPts val="900"/>
              <a:buFont typeface="Calibri"/>
              <a:buNone/>
              <a:defRPr/>
            </a:lvl3pPr>
            <a:lvl4pPr lvl="3" algn="l">
              <a:lnSpc>
                <a:spcPct val="100000"/>
              </a:lnSpc>
              <a:spcBef>
                <a:spcPts val="0"/>
              </a:spcBef>
              <a:spcAft>
                <a:spcPts val="0"/>
              </a:spcAft>
              <a:buClr>
                <a:schemeClr val="dk1"/>
              </a:buClr>
              <a:buSzPts val="900"/>
              <a:buFont typeface="Calibri"/>
              <a:buNone/>
              <a:defRPr/>
            </a:lvl4pPr>
            <a:lvl5pPr lvl="4" algn="l">
              <a:lnSpc>
                <a:spcPct val="100000"/>
              </a:lnSpc>
              <a:spcBef>
                <a:spcPts val="0"/>
              </a:spcBef>
              <a:spcAft>
                <a:spcPts val="0"/>
              </a:spcAft>
              <a:buClr>
                <a:schemeClr val="dk1"/>
              </a:buClr>
              <a:buSzPts val="900"/>
              <a:buFont typeface="Calibri"/>
              <a:buNone/>
              <a:defRPr/>
            </a:lvl5pPr>
            <a:lvl6pPr lvl="5" algn="l">
              <a:lnSpc>
                <a:spcPct val="100000"/>
              </a:lnSpc>
              <a:spcBef>
                <a:spcPts val="0"/>
              </a:spcBef>
              <a:spcAft>
                <a:spcPts val="0"/>
              </a:spcAft>
              <a:buClr>
                <a:schemeClr val="dk1"/>
              </a:buClr>
              <a:buSzPts val="900"/>
              <a:buFont typeface="Calibri"/>
              <a:buNone/>
              <a:defRPr/>
            </a:lvl6pPr>
            <a:lvl7pPr lvl="6" algn="l">
              <a:lnSpc>
                <a:spcPct val="100000"/>
              </a:lnSpc>
              <a:spcBef>
                <a:spcPts val="0"/>
              </a:spcBef>
              <a:spcAft>
                <a:spcPts val="0"/>
              </a:spcAft>
              <a:buClr>
                <a:schemeClr val="dk1"/>
              </a:buClr>
              <a:buSzPts val="900"/>
              <a:buFont typeface="Calibri"/>
              <a:buNone/>
              <a:defRPr/>
            </a:lvl7pPr>
            <a:lvl8pPr lvl="7" algn="l">
              <a:lnSpc>
                <a:spcPct val="100000"/>
              </a:lnSpc>
              <a:spcBef>
                <a:spcPts val="0"/>
              </a:spcBef>
              <a:spcAft>
                <a:spcPts val="0"/>
              </a:spcAft>
              <a:buClr>
                <a:schemeClr val="dk1"/>
              </a:buClr>
              <a:buSzPts val="900"/>
              <a:buFont typeface="Calibri"/>
              <a:buNone/>
              <a:defRPr/>
            </a:lvl8pPr>
            <a:lvl9pPr lvl="8" algn="l">
              <a:lnSpc>
                <a:spcPct val="100000"/>
              </a:lnSpc>
              <a:spcBef>
                <a:spcPts val="0"/>
              </a:spcBef>
              <a:spcAft>
                <a:spcPts val="0"/>
              </a:spcAft>
              <a:buClr>
                <a:schemeClr val="dk1"/>
              </a:buClr>
              <a:buSzPts val="900"/>
              <a:buFont typeface="Calibri"/>
              <a:buNone/>
              <a:defRPr/>
            </a:lvl9pPr>
          </a:lstStyle>
          <a:p>
            <a:endParaRPr/>
          </a:p>
        </p:txBody>
      </p:sp>
      <p:sp>
        <p:nvSpPr>
          <p:cNvPr id="547" name="Google Shape;547;g3f5a1507d12_0_149"/>
          <p:cNvSpPr txBox="1">
            <a:spLocks noGrp="1"/>
          </p:cNvSpPr>
          <p:nvPr>
            <p:ph type="sldNum" idx="12"/>
          </p:nvPr>
        </p:nvSpPr>
        <p:spPr>
          <a:xfrm>
            <a:off x="4368800" y="4237567"/>
            <a:ext cx="1422300" cy="243600"/>
          </a:xfrm>
          <a:prstGeom prst="rect">
            <a:avLst/>
          </a:prstGeom>
          <a:noFill/>
          <a:ln>
            <a:noFill/>
          </a:ln>
        </p:spPr>
        <p:txBody>
          <a:bodyPr spcFirstLastPara="1" wrap="square" lIns="60975" tIns="30475" rIns="60975" bIns="30475" anchor="ctr" anchorCtr="0">
            <a:noAutofit/>
          </a:bodyPr>
          <a:lstStyle>
            <a:lvl1pPr marL="0" marR="0" lvl="0" indent="0" algn="r">
              <a:lnSpc>
                <a:spcPct val="100000"/>
              </a:lnSpc>
              <a:spcBef>
                <a:spcPts val="0"/>
              </a:spcBef>
              <a:spcAft>
                <a:spcPts val="0"/>
              </a:spcAft>
              <a:buClr>
                <a:srgbClr val="888888"/>
              </a:buClr>
              <a:buSzPts val="800"/>
              <a:buFont typeface="Calibri"/>
              <a:buNone/>
              <a:defRPr sz="8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800"/>
              <a:buFont typeface="Calibri"/>
              <a:buNone/>
              <a:defRPr sz="8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800"/>
              <a:buFont typeface="Calibri"/>
              <a:buNone/>
              <a:defRPr sz="8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800"/>
              <a:buFont typeface="Calibri"/>
              <a:buNone/>
              <a:defRPr sz="8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800"/>
              <a:buFont typeface="Calibri"/>
              <a:buNone/>
              <a:defRPr sz="8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800"/>
              <a:buFont typeface="Calibri"/>
              <a:buNone/>
              <a:defRPr sz="8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800"/>
              <a:buFont typeface="Calibri"/>
              <a:buNone/>
              <a:defRPr sz="8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800"/>
              <a:buFont typeface="Calibri"/>
              <a:buNone/>
              <a:defRPr sz="8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800"/>
              <a:buFont typeface="Calibri"/>
              <a:buNone/>
              <a:defRPr sz="8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010857646"/>
      </p:ext>
    </p:extLst>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matchingName="Title and Vertical Text" type="vertTx">
  <p:cSld name="Title and Vertical Text">
    <p:spTree>
      <p:nvGrpSpPr>
        <p:cNvPr id="1" name="Shape 548"/>
        <p:cNvGrpSpPr/>
        <p:nvPr/>
      </p:nvGrpSpPr>
      <p:grpSpPr>
        <a:xfrm>
          <a:off x="0" y="0"/>
          <a:ext cx="0" cy="0"/>
          <a:chOff x="0" y="0"/>
          <a:chExt cx="0" cy="0"/>
        </a:xfrm>
      </p:grpSpPr>
      <p:sp>
        <p:nvSpPr>
          <p:cNvPr id="549" name="Google Shape;549;g3f5a1507d12_0_156"/>
          <p:cNvSpPr txBox="1">
            <a:spLocks noGrp="1"/>
          </p:cNvSpPr>
          <p:nvPr>
            <p:ph type="title"/>
          </p:nvPr>
        </p:nvSpPr>
        <p:spPr>
          <a:xfrm>
            <a:off x="304800" y="183092"/>
            <a:ext cx="5486400" cy="762000"/>
          </a:xfrm>
          <a:prstGeom prst="rect">
            <a:avLst/>
          </a:prstGeom>
          <a:noFill/>
          <a:ln>
            <a:noFill/>
          </a:ln>
        </p:spPr>
        <p:txBody>
          <a:bodyPr spcFirstLastPara="1" wrap="square" lIns="60975" tIns="30475" rIns="60975" bIns="30475" anchor="ctr" anchorCtr="0">
            <a:normAutofit/>
          </a:bodyPr>
          <a:lstStyle>
            <a:lvl1pPr lvl="0" algn="ctr">
              <a:lnSpc>
                <a:spcPct val="100000"/>
              </a:lnSpc>
              <a:spcBef>
                <a:spcPts val="0"/>
              </a:spcBef>
              <a:spcAft>
                <a:spcPts val="0"/>
              </a:spcAft>
              <a:buClr>
                <a:schemeClr val="dk1"/>
              </a:buClr>
              <a:buSzPts val="1200"/>
              <a:buNone/>
              <a:defRPr/>
            </a:lvl1pPr>
            <a:lvl2pPr lvl="1" algn="l">
              <a:lnSpc>
                <a:spcPct val="100000"/>
              </a:lnSpc>
              <a:spcBef>
                <a:spcPts val="0"/>
              </a:spcBef>
              <a:spcAft>
                <a:spcPts val="0"/>
              </a:spcAft>
              <a:buSzPts val="900"/>
              <a:buNone/>
              <a:defRPr/>
            </a:lvl2pPr>
            <a:lvl3pPr lvl="2" algn="l">
              <a:lnSpc>
                <a:spcPct val="100000"/>
              </a:lnSpc>
              <a:spcBef>
                <a:spcPts val="0"/>
              </a:spcBef>
              <a:spcAft>
                <a:spcPts val="0"/>
              </a:spcAft>
              <a:buSzPts val="900"/>
              <a:buNone/>
              <a:defRPr/>
            </a:lvl3pPr>
            <a:lvl4pPr lvl="3" algn="l">
              <a:lnSpc>
                <a:spcPct val="100000"/>
              </a:lnSpc>
              <a:spcBef>
                <a:spcPts val="0"/>
              </a:spcBef>
              <a:spcAft>
                <a:spcPts val="0"/>
              </a:spcAft>
              <a:buSzPts val="900"/>
              <a:buNone/>
              <a:defRPr/>
            </a:lvl4pPr>
            <a:lvl5pPr lvl="4" algn="l">
              <a:lnSpc>
                <a:spcPct val="100000"/>
              </a:lnSpc>
              <a:spcBef>
                <a:spcPts val="0"/>
              </a:spcBef>
              <a:spcAft>
                <a:spcPts val="0"/>
              </a:spcAft>
              <a:buSzPts val="900"/>
              <a:buNone/>
              <a:defRPr/>
            </a:lvl5pPr>
            <a:lvl6pPr lvl="5" algn="l">
              <a:lnSpc>
                <a:spcPct val="100000"/>
              </a:lnSpc>
              <a:spcBef>
                <a:spcPts val="0"/>
              </a:spcBef>
              <a:spcAft>
                <a:spcPts val="0"/>
              </a:spcAft>
              <a:buSzPts val="900"/>
              <a:buNone/>
              <a:defRPr/>
            </a:lvl6pPr>
            <a:lvl7pPr lvl="6" algn="l">
              <a:lnSpc>
                <a:spcPct val="100000"/>
              </a:lnSpc>
              <a:spcBef>
                <a:spcPts val="0"/>
              </a:spcBef>
              <a:spcAft>
                <a:spcPts val="0"/>
              </a:spcAft>
              <a:buSzPts val="900"/>
              <a:buNone/>
              <a:defRPr/>
            </a:lvl7pPr>
            <a:lvl8pPr lvl="7" algn="l">
              <a:lnSpc>
                <a:spcPct val="100000"/>
              </a:lnSpc>
              <a:spcBef>
                <a:spcPts val="0"/>
              </a:spcBef>
              <a:spcAft>
                <a:spcPts val="0"/>
              </a:spcAft>
              <a:buSzPts val="900"/>
              <a:buNone/>
              <a:defRPr/>
            </a:lvl8pPr>
            <a:lvl9pPr lvl="8" algn="l">
              <a:lnSpc>
                <a:spcPct val="100000"/>
              </a:lnSpc>
              <a:spcBef>
                <a:spcPts val="0"/>
              </a:spcBef>
              <a:spcAft>
                <a:spcPts val="0"/>
              </a:spcAft>
              <a:buSzPts val="900"/>
              <a:buNone/>
              <a:defRPr/>
            </a:lvl9pPr>
          </a:lstStyle>
          <a:p>
            <a:endParaRPr/>
          </a:p>
        </p:txBody>
      </p:sp>
      <p:sp>
        <p:nvSpPr>
          <p:cNvPr id="550" name="Google Shape;550;g3f5a1507d12_0_156"/>
          <p:cNvSpPr txBox="1">
            <a:spLocks noGrp="1"/>
          </p:cNvSpPr>
          <p:nvPr>
            <p:ph type="body" idx="1"/>
          </p:nvPr>
        </p:nvSpPr>
        <p:spPr>
          <a:xfrm rot="5400000">
            <a:off x="1539151" y="-167551"/>
            <a:ext cx="3017700" cy="5486400"/>
          </a:xfrm>
          <a:prstGeom prst="rect">
            <a:avLst/>
          </a:prstGeom>
          <a:noFill/>
          <a:ln>
            <a:noFill/>
          </a:ln>
        </p:spPr>
        <p:txBody>
          <a:bodyPr spcFirstLastPara="1" wrap="square" lIns="60975" tIns="30475" rIns="60975" bIns="30475" anchor="t" anchorCtr="0">
            <a:normAutofit/>
          </a:bodyPr>
          <a:lstStyle>
            <a:lvl1pPr marL="457200" lvl="0" indent="-304800" algn="l">
              <a:lnSpc>
                <a:spcPct val="100000"/>
              </a:lnSpc>
              <a:spcBef>
                <a:spcPts val="400"/>
              </a:spcBef>
              <a:spcAft>
                <a:spcPts val="0"/>
              </a:spcAft>
              <a:buClr>
                <a:schemeClr val="dk1"/>
              </a:buClr>
              <a:buSzPts val="1200"/>
              <a:buChar char="•"/>
              <a:defRPr/>
            </a:lvl1pPr>
            <a:lvl2pPr marL="914400" lvl="1" indent="-304800" algn="l">
              <a:lnSpc>
                <a:spcPct val="100000"/>
              </a:lnSpc>
              <a:spcBef>
                <a:spcPts val="400"/>
              </a:spcBef>
              <a:spcAft>
                <a:spcPts val="0"/>
              </a:spcAft>
              <a:buClr>
                <a:schemeClr val="dk1"/>
              </a:buClr>
              <a:buSzPts val="1200"/>
              <a:buChar char="–"/>
              <a:defRPr/>
            </a:lvl2pPr>
            <a:lvl3pPr marL="1371600" lvl="2" indent="-304800" algn="l">
              <a:lnSpc>
                <a:spcPct val="100000"/>
              </a:lnSpc>
              <a:spcBef>
                <a:spcPts val="400"/>
              </a:spcBef>
              <a:spcAft>
                <a:spcPts val="0"/>
              </a:spcAft>
              <a:buClr>
                <a:schemeClr val="dk1"/>
              </a:buClr>
              <a:buSzPts val="1200"/>
              <a:buChar char="•"/>
              <a:defRPr/>
            </a:lvl3pPr>
            <a:lvl4pPr marL="1828800" lvl="3" indent="-304800" algn="l">
              <a:lnSpc>
                <a:spcPct val="100000"/>
              </a:lnSpc>
              <a:spcBef>
                <a:spcPts val="400"/>
              </a:spcBef>
              <a:spcAft>
                <a:spcPts val="0"/>
              </a:spcAft>
              <a:buClr>
                <a:schemeClr val="dk1"/>
              </a:buClr>
              <a:buSzPts val="1200"/>
              <a:buChar char="–"/>
              <a:defRPr/>
            </a:lvl4pPr>
            <a:lvl5pPr marL="2286000" lvl="4" indent="-304800" algn="l">
              <a:lnSpc>
                <a:spcPct val="100000"/>
              </a:lnSpc>
              <a:spcBef>
                <a:spcPts val="400"/>
              </a:spcBef>
              <a:spcAft>
                <a:spcPts val="0"/>
              </a:spcAft>
              <a:buClr>
                <a:schemeClr val="dk1"/>
              </a:buClr>
              <a:buSzPts val="1200"/>
              <a:buChar char="»"/>
              <a:defRPr/>
            </a:lvl5pPr>
            <a:lvl6pPr marL="2743200" lvl="5" indent="-304800" algn="l">
              <a:lnSpc>
                <a:spcPct val="100000"/>
              </a:lnSpc>
              <a:spcBef>
                <a:spcPts val="400"/>
              </a:spcBef>
              <a:spcAft>
                <a:spcPts val="0"/>
              </a:spcAft>
              <a:buClr>
                <a:schemeClr val="dk1"/>
              </a:buClr>
              <a:buSzPts val="1200"/>
              <a:buChar char="•"/>
              <a:defRPr/>
            </a:lvl6pPr>
            <a:lvl7pPr marL="3200400" lvl="6" indent="-304800" algn="l">
              <a:lnSpc>
                <a:spcPct val="100000"/>
              </a:lnSpc>
              <a:spcBef>
                <a:spcPts val="400"/>
              </a:spcBef>
              <a:spcAft>
                <a:spcPts val="0"/>
              </a:spcAft>
              <a:buClr>
                <a:schemeClr val="dk1"/>
              </a:buClr>
              <a:buSzPts val="1200"/>
              <a:buChar char="•"/>
              <a:defRPr/>
            </a:lvl7pPr>
            <a:lvl8pPr marL="3657600" lvl="7" indent="-304800" algn="l">
              <a:lnSpc>
                <a:spcPct val="100000"/>
              </a:lnSpc>
              <a:spcBef>
                <a:spcPts val="400"/>
              </a:spcBef>
              <a:spcAft>
                <a:spcPts val="0"/>
              </a:spcAft>
              <a:buClr>
                <a:schemeClr val="dk1"/>
              </a:buClr>
              <a:buSzPts val="1200"/>
              <a:buChar char="•"/>
              <a:defRPr/>
            </a:lvl8pPr>
            <a:lvl9pPr marL="4114800" lvl="8" indent="-304800" algn="l">
              <a:lnSpc>
                <a:spcPct val="100000"/>
              </a:lnSpc>
              <a:spcBef>
                <a:spcPts val="400"/>
              </a:spcBef>
              <a:spcAft>
                <a:spcPts val="0"/>
              </a:spcAft>
              <a:buClr>
                <a:schemeClr val="dk1"/>
              </a:buClr>
              <a:buSzPts val="1200"/>
              <a:buChar char="•"/>
              <a:defRPr/>
            </a:lvl9pPr>
          </a:lstStyle>
          <a:p>
            <a:endParaRPr/>
          </a:p>
        </p:txBody>
      </p:sp>
      <p:sp>
        <p:nvSpPr>
          <p:cNvPr id="551" name="Google Shape;551;g3f5a1507d12_0_156"/>
          <p:cNvSpPr txBox="1">
            <a:spLocks noGrp="1"/>
          </p:cNvSpPr>
          <p:nvPr>
            <p:ph type="dt" idx="10"/>
          </p:nvPr>
        </p:nvSpPr>
        <p:spPr>
          <a:xfrm>
            <a:off x="304800" y="4237567"/>
            <a:ext cx="1422300" cy="243600"/>
          </a:xfrm>
          <a:prstGeom prst="rect">
            <a:avLst/>
          </a:prstGeom>
          <a:noFill/>
          <a:ln>
            <a:noFill/>
          </a:ln>
        </p:spPr>
        <p:txBody>
          <a:bodyPr spcFirstLastPara="1" wrap="square" lIns="60975" tIns="30475" rIns="60975" bIns="30475" anchor="ctr" anchorCtr="0">
            <a:noAutofit/>
          </a:bodyPr>
          <a:lstStyle>
            <a:lvl1pPr lvl="0" algn="l">
              <a:lnSpc>
                <a:spcPct val="100000"/>
              </a:lnSpc>
              <a:spcBef>
                <a:spcPts val="0"/>
              </a:spcBef>
              <a:spcAft>
                <a:spcPts val="0"/>
              </a:spcAft>
              <a:buClr>
                <a:srgbClr val="888888"/>
              </a:buClr>
              <a:buSzPts val="900"/>
              <a:buFont typeface="Calibri"/>
              <a:buNone/>
              <a:defRPr/>
            </a:lvl1pPr>
            <a:lvl2pPr lvl="1" algn="l">
              <a:lnSpc>
                <a:spcPct val="100000"/>
              </a:lnSpc>
              <a:spcBef>
                <a:spcPts val="0"/>
              </a:spcBef>
              <a:spcAft>
                <a:spcPts val="0"/>
              </a:spcAft>
              <a:buClr>
                <a:schemeClr val="dk1"/>
              </a:buClr>
              <a:buSzPts val="900"/>
              <a:buFont typeface="Calibri"/>
              <a:buNone/>
              <a:defRPr/>
            </a:lvl2pPr>
            <a:lvl3pPr lvl="2" algn="l">
              <a:lnSpc>
                <a:spcPct val="100000"/>
              </a:lnSpc>
              <a:spcBef>
                <a:spcPts val="0"/>
              </a:spcBef>
              <a:spcAft>
                <a:spcPts val="0"/>
              </a:spcAft>
              <a:buClr>
                <a:schemeClr val="dk1"/>
              </a:buClr>
              <a:buSzPts val="900"/>
              <a:buFont typeface="Calibri"/>
              <a:buNone/>
              <a:defRPr/>
            </a:lvl3pPr>
            <a:lvl4pPr lvl="3" algn="l">
              <a:lnSpc>
                <a:spcPct val="100000"/>
              </a:lnSpc>
              <a:spcBef>
                <a:spcPts val="0"/>
              </a:spcBef>
              <a:spcAft>
                <a:spcPts val="0"/>
              </a:spcAft>
              <a:buClr>
                <a:schemeClr val="dk1"/>
              </a:buClr>
              <a:buSzPts val="900"/>
              <a:buFont typeface="Calibri"/>
              <a:buNone/>
              <a:defRPr/>
            </a:lvl4pPr>
            <a:lvl5pPr lvl="4" algn="l">
              <a:lnSpc>
                <a:spcPct val="100000"/>
              </a:lnSpc>
              <a:spcBef>
                <a:spcPts val="0"/>
              </a:spcBef>
              <a:spcAft>
                <a:spcPts val="0"/>
              </a:spcAft>
              <a:buClr>
                <a:schemeClr val="dk1"/>
              </a:buClr>
              <a:buSzPts val="900"/>
              <a:buFont typeface="Calibri"/>
              <a:buNone/>
              <a:defRPr/>
            </a:lvl5pPr>
            <a:lvl6pPr lvl="5" algn="l">
              <a:lnSpc>
                <a:spcPct val="100000"/>
              </a:lnSpc>
              <a:spcBef>
                <a:spcPts val="0"/>
              </a:spcBef>
              <a:spcAft>
                <a:spcPts val="0"/>
              </a:spcAft>
              <a:buClr>
                <a:schemeClr val="dk1"/>
              </a:buClr>
              <a:buSzPts val="900"/>
              <a:buFont typeface="Calibri"/>
              <a:buNone/>
              <a:defRPr/>
            </a:lvl6pPr>
            <a:lvl7pPr lvl="6" algn="l">
              <a:lnSpc>
                <a:spcPct val="100000"/>
              </a:lnSpc>
              <a:spcBef>
                <a:spcPts val="0"/>
              </a:spcBef>
              <a:spcAft>
                <a:spcPts val="0"/>
              </a:spcAft>
              <a:buClr>
                <a:schemeClr val="dk1"/>
              </a:buClr>
              <a:buSzPts val="900"/>
              <a:buFont typeface="Calibri"/>
              <a:buNone/>
              <a:defRPr/>
            </a:lvl7pPr>
            <a:lvl8pPr lvl="7" algn="l">
              <a:lnSpc>
                <a:spcPct val="100000"/>
              </a:lnSpc>
              <a:spcBef>
                <a:spcPts val="0"/>
              </a:spcBef>
              <a:spcAft>
                <a:spcPts val="0"/>
              </a:spcAft>
              <a:buClr>
                <a:schemeClr val="dk1"/>
              </a:buClr>
              <a:buSzPts val="900"/>
              <a:buFont typeface="Calibri"/>
              <a:buNone/>
              <a:defRPr/>
            </a:lvl8pPr>
            <a:lvl9pPr lvl="8" algn="l">
              <a:lnSpc>
                <a:spcPct val="100000"/>
              </a:lnSpc>
              <a:spcBef>
                <a:spcPts val="0"/>
              </a:spcBef>
              <a:spcAft>
                <a:spcPts val="0"/>
              </a:spcAft>
              <a:buClr>
                <a:schemeClr val="dk1"/>
              </a:buClr>
              <a:buSzPts val="900"/>
              <a:buFont typeface="Calibri"/>
              <a:buNone/>
              <a:defRPr/>
            </a:lvl9pPr>
          </a:lstStyle>
          <a:p>
            <a:endParaRPr/>
          </a:p>
        </p:txBody>
      </p:sp>
      <p:sp>
        <p:nvSpPr>
          <p:cNvPr id="552" name="Google Shape;552;g3f5a1507d12_0_156"/>
          <p:cNvSpPr txBox="1">
            <a:spLocks noGrp="1"/>
          </p:cNvSpPr>
          <p:nvPr>
            <p:ph type="ftr" idx="11"/>
          </p:nvPr>
        </p:nvSpPr>
        <p:spPr>
          <a:xfrm>
            <a:off x="2082800" y="4237567"/>
            <a:ext cx="1930500" cy="243600"/>
          </a:xfrm>
          <a:prstGeom prst="rect">
            <a:avLst/>
          </a:prstGeom>
          <a:noFill/>
          <a:ln>
            <a:noFill/>
          </a:ln>
        </p:spPr>
        <p:txBody>
          <a:bodyPr spcFirstLastPara="1" wrap="square" lIns="60975" tIns="30475" rIns="60975" bIns="30475" anchor="ctr" anchorCtr="0">
            <a:noAutofit/>
          </a:bodyPr>
          <a:lstStyle>
            <a:lvl1pPr lvl="0" algn="ctr">
              <a:lnSpc>
                <a:spcPct val="100000"/>
              </a:lnSpc>
              <a:spcBef>
                <a:spcPts val="0"/>
              </a:spcBef>
              <a:spcAft>
                <a:spcPts val="0"/>
              </a:spcAft>
              <a:buClr>
                <a:srgbClr val="888888"/>
              </a:buClr>
              <a:buSzPts val="900"/>
              <a:buFont typeface="Calibri"/>
              <a:buNone/>
              <a:defRPr/>
            </a:lvl1pPr>
            <a:lvl2pPr lvl="1" algn="l">
              <a:lnSpc>
                <a:spcPct val="100000"/>
              </a:lnSpc>
              <a:spcBef>
                <a:spcPts val="0"/>
              </a:spcBef>
              <a:spcAft>
                <a:spcPts val="0"/>
              </a:spcAft>
              <a:buClr>
                <a:schemeClr val="dk1"/>
              </a:buClr>
              <a:buSzPts val="900"/>
              <a:buFont typeface="Calibri"/>
              <a:buNone/>
              <a:defRPr/>
            </a:lvl2pPr>
            <a:lvl3pPr lvl="2" algn="l">
              <a:lnSpc>
                <a:spcPct val="100000"/>
              </a:lnSpc>
              <a:spcBef>
                <a:spcPts val="0"/>
              </a:spcBef>
              <a:spcAft>
                <a:spcPts val="0"/>
              </a:spcAft>
              <a:buClr>
                <a:schemeClr val="dk1"/>
              </a:buClr>
              <a:buSzPts val="900"/>
              <a:buFont typeface="Calibri"/>
              <a:buNone/>
              <a:defRPr/>
            </a:lvl3pPr>
            <a:lvl4pPr lvl="3" algn="l">
              <a:lnSpc>
                <a:spcPct val="100000"/>
              </a:lnSpc>
              <a:spcBef>
                <a:spcPts val="0"/>
              </a:spcBef>
              <a:spcAft>
                <a:spcPts val="0"/>
              </a:spcAft>
              <a:buClr>
                <a:schemeClr val="dk1"/>
              </a:buClr>
              <a:buSzPts val="900"/>
              <a:buFont typeface="Calibri"/>
              <a:buNone/>
              <a:defRPr/>
            </a:lvl4pPr>
            <a:lvl5pPr lvl="4" algn="l">
              <a:lnSpc>
                <a:spcPct val="100000"/>
              </a:lnSpc>
              <a:spcBef>
                <a:spcPts val="0"/>
              </a:spcBef>
              <a:spcAft>
                <a:spcPts val="0"/>
              </a:spcAft>
              <a:buClr>
                <a:schemeClr val="dk1"/>
              </a:buClr>
              <a:buSzPts val="900"/>
              <a:buFont typeface="Calibri"/>
              <a:buNone/>
              <a:defRPr/>
            </a:lvl5pPr>
            <a:lvl6pPr lvl="5" algn="l">
              <a:lnSpc>
                <a:spcPct val="100000"/>
              </a:lnSpc>
              <a:spcBef>
                <a:spcPts val="0"/>
              </a:spcBef>
              <a:spcAft>
                <a:spcPts val="0"/>
              </a:spcAft>
              <a:buClr>
                <a:schemeClr val="dk1"/>
              </a:buClr>
              <a:buSzPts val="900"/>
              <a:buFont typeface="Calibri"/>
              <a:buNone/>
              <a:defRPr/>
            </a:lvl6pPr>
            <a:lvl7pPr lvl="6" algn="l">
              <a:lnSpc>
                <a:spcPct val="100000"/>
              </a:lnSpc>
              <a:spcBef>
                <a:spcPts val="0"/>
              </a:spcBef>
              <a:spcAft>
                <a:spcPts val="0"/>
              </a:spcAft>
              <a:buClr>
                <a:schemeClr val="dk1"/>
              </a:buClr>
              <a:buSzPts val="900"/>
              <a:buFont typeface="Calibri"/>
              <a:buNone/>
              <a:defRPr/>
            </a:lvl7pPr>
            <a:lvl8pPr lvl="7" algn="l">
              <a:lnSpc>
                <a:spcPct val="100000"/>
              </a:lnSpc>
              <a:spcBef>
                <a:spcPts val="0"/>
              </a:spcBef>
              <a:spcAft>
                <a:spcPts val="0"/>
              </a:spcAft>
              <a:buClr>
                <a:schemeClr val="dk1"/>
              </a:buClr>
              <a:buSzPts val="900"/>
              <a:buFont typeface="Calibri"/>
              <a:buNone/>
              <a:defRPr/>
            </a:lvl8pPr>
            <a:lvl9pPr lvl="8" algn="l">
              <a:lnSpc>
                <a:spcPct val="100000"/>
              </a:lnSpc>
              <a:spcBef>
                <a:spcPts val="0"/>
              </a:spcBef>
              <a:spcAft>
                <a:spcPts val="0"/>
              </a:spcAft>
              <a:buClr>
                <a:schemeClr val="dk1"/>
              </a:buClr>
              <a:buSzPts val="900"/>
              <a:buFont typeface="Calibri"/>
              <a:buNone/>
              <a:defRPr/>
            </a:lvl9pPr>
          </a:lstStyle>
          <a:p>
            <a:endParaRPr/>
          </a:p>
        </p:txBody>
      </p:sp>
      <p:sp>
        <p:nvSpPr>
          <p:cNvPr id="553" name="Google Shape;553;g3f5a1507d12_0_156"/>
          <p:cNvSpPr txBox="1">
            <a:spLocks noGrp="1"/>
          </p:cNvSpPr>
          <p:nvPr>
            <p:ph type="sldNum" idx="12"/>
          </p:nvPr>
        </p:nvSpPr>
        <p:spPr>
          <a:xfrm>
            <a:off x="4368800" y="4237567"/>
            <a:ext cx="1422300" cy="243600"/>
          </a:xfrm>
          <a:prstGeom prst="rect">
            <a:avLst/>
          </a:prstGeom>
          <a:noFill/>
          <a:ln>
            <a:noFill/>
          </a:ln>
        </p:spPr>
        <p:txBody>
          <a:bodyPr spcFirstLastPara="1" wrap="square" lIns="60975" tIns="30475" rIns="60975" bIns="30475" anchor="ctr" anchorCtr="0">
            <a:noAutofit/>
          </a:bodyPr>
          <a:lstStyle>
            <a:lvl1pPr marL="0" marR="0" lvl="0" indent="0" algn="r">
              <a:lnSpc>
                <a:spcPct val="100000"/>
              </a:lnSpc>
              <a:spcBef>
                <a:spcPts val="0"/>
              </a:spcBef>
              <a:spcAft>
                <a:spcPts val="0"/>
              </a:spcAft>
              <a:buClr>
                <a:srgbClr val="888888"/>
              </a:buClr>
              <a:buSzPts val="800"/>
              <a:buFont typeface="Calibri"/>
              <a:buNone/>
              <a:defRPr sz="8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800"/>
              <a:buFont typeface="Calibri"/>
              <a:buNone/>
              <a:defRPr sz="8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800"/>
              <a:buFont typeface="Calibri"/>
              <a:buNone/>
              <a:defRPr sz="8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800"/>
              <a:buFont typeface="Calibri"/>
              <a:buNone/>
              <a:defRPr sz="8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800"/>
              <a:buFont typeface="Calibri"/>
              <a:buNone/>
              <a:defRPr sz="8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800"/>
              <a:buFont typeface="Calibri"/>
              <a:buNone/>
              <a:defRPr sz="8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800"/>
              <a:buFont typeface="Calibri"/>
              <a:buNone/>
              <a:defRPr sz="8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800"/>
              <a:buFont typeface="Calibri"/>
              <a:buNone/>
              <a:defRPr sz="8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800"/>
              <a:buFont typeface="Calibri"/>
              <a:buNone/>
              <a:defRPr sz="8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154315933"/>
      </p:ext>
    </p:extLst>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 Title and Text">
    <p:spTree>
      <p:nvGrpSpPr>
        <p:cNvPr id="1" name="Shape 554"/>
        <p:cNvGrpSpPr/>
        <p:nvPr/>
      </p:nvGrpSpPr>
      <p:grpSpPr>
        <a:xfrm>
          <a:off x="0" y="0"/>
          <a:ext cx="0" cy="0"/>
          <a:chOff x="0" y="0"/>
          <a:chExt cx="0" cy="0"/>
        </a:xfrm>
      </p:grpSpPr>
      <p:sp>
        <p:nvSpPr>
          <p:cNvPr id="555" name="Google Shape;555;g3f5a1507d12_0_162"/>
          <p:cNvSpPr txBox="1">
            <a:spLocks noGrp="1"/>
          </p:cNvSpPr>
          <p:nvPr>
            <p:ph type="title"/>
          </p:nvPr>
        </p:nvSpPr>
        <p:spPr>
          <a:xfrm rot="5400000">
            <a:off x="3154801" y="1447891"/>
            <a:ext cx="3901200" cy="1371600"/>
          </a:xfrm>
          <a:prstGeom prst="rect">
            <a:avLst/>
          </a:prstGeom>
          <a:noFill/>
          <a:ln>
            <a:noFill/>
          </a:ln>
        </p:spPr>
        <p:txBody>
          <a:bodyPr spcFirstLastPara="1" wrap="square" lIns="60975" tIns="30475" rIns="60975" bIns="30475" anchor="ctr" anchorCtr="0">
            <a:normAutofit/>
          </a:bodyPr>
          <a:lstStyle>
            <a:lvl1pPr lvl="0" algn="ctr">
              <a:lnSpc>
                <a:spcPct val="100000"/>
              </a:lnSpc>
              <a:spcBef>
                <a:spcPts val="0"/>
              </a:spcBef>
              <a:spcAft>
                <a:spcPts val="0"/>
              </a:spcAft>
              <a:buClr>
                <a:schemeClr val="dk1"/>
              </a:buClr>
              <a:buSzPts val="1200"/>
              <a:buNone/>
              <a:defRPr/>
            </a:lvl1pPr>
            <a:lvl2pPr lvl="1" algn="l">
              <a:lnSpc>
                <a:spcPct val="100000"/>
              </a:lnSpc>
              <a:spcBef>
                <a:spcPts val="0"/>
              </a:spcBef>
              <a:spcAft>
                <a:spcPts val="0"/>
              </a:spcAft>
              <a:buSzPts val="900"/>
              <a:buNone/>
              <a:defRPr/>
            </a:lvl2pPr>
            <a:lvl3pPr lvl="2" algn="l">
              <a:lnSpc>
                <a:spcPct val="100000"/>
              </a:lnSpc>
              <a:spcBef>
                <a:spcPts val="0"/>
              </a:spcBef>
              <a:spcAft>
                <a:spcPts val="0"/>
              </a:spcAft>
              <a:buSzPts val="900"/>
              <a:buNone/>
              <a:defRPr/>
            </a:lvl3pPr>
            <a:lvl4pPr lvl="3" algn="l">
              <a:lnSpc>
                <a:spcPct val="100000"/>
              </a:lnSpc>
              <a:spcBef>
                <a:spcPts val="0"/>
              </a:spcBef>
              <a:spcAft>
                <a:spcPts val="0"/>
              </a:spcAft>
              <a:buSzPts val="900"/>
              <a:buNone/>
              <a:defRPr/>
            </a:lvl4pPr>
            <a:lvl5pPr lvl="4" algn="l">
              <a:lnSpc>
                <a:spcPct val="100000"/>
              </a:lnSpc>
              <a:spcBef>
                <a:spcPts val="0"/>
              </a:spcBef>
              <a:spcAft>
                <a:spcPts val="0"/>
              </a:spcAft>
              <a:buSzPts val="900"/>
              <a:buNone/>
              <a:defRPr/>
            </a:lvl5pPr>
            <a:lvl6pPr lvl="5" algn="l">
              <a:lnSpc>
                <a:spcPct val="100000"/>
              </a:lnSpc>
              <a:spcBef>
                <a:spcPts val="0"/>
              </a:spcBef>
              <a:spcAft>
                <a:spcPts val="0"/>
              </a:spcAft>
              <a:buSzPts val="900"/>
              <a:buNone/>
              <a:defRPr/>
            </a:lvl6pPr>
            <a:lvl7pPr lvl="6" algn="l">
              <a:lnSpc>
                <a:spcPct val="100000"/>
              </a:lnSpc>
              <a:spcBef>
                <a:spcPts val="0"/>
              </a:spcBef>
              <a:spcAft>
                <a:spcPts val="0"/>
              </a:spcAft>
              <a:buSzPts val="900"/>
              <a:buNone/>
              <a:defRPr/>
            </a:lvl7pPr>
            <a:lvl8pPr lvl="7" algn="l">
              <a:lnSpc>
                <a:spcPct val="100000"/>
              </a:lnSpc>
              <a:spcBef>
                <a:spcPts val="0"/>
              </a:spcBef>
              <a:spcAft>
                <a:spcPts val="0"/>
              </a:spcAft>
              <a:buSzPts val="900"/>
              <a:buNone/>
              <a:defRPr/>
            </a:lvl8pPr>
            <a:lvl9pPr lvl="8" algn="l">
              <a:lnSpc>
                <a:spcPct val="100000"/>
              </a:lnSpc>
              <a:spcBef>
                <a:spcPts val="0"/>
              </a:spcBef>
              <a:spcAft>
                <a:spcPts val="0"/>
              </a:spcAft>
              <a:buSzPts val="900"/>
              <a:buNone/>
              <a:defRPr/>
            </a:lvl9pPr>
          </a:lstStyle>
          <a:p>
            <a:endParaRPr/>
          </a:p>
        </p:txBody>
      </p:sp>
      <p:sp>
        <p:nvSpPr>
          <p:cNvPr id="556" name="Google Shape;556;g3f5a1507d12_0_162"/>
          <p:cNvSpPr txBox="1">
            <a:spLocks noGrp="1"/>
          </p:cNvSpPr>
          <p:nvPr>
            <p:ph type="body" idx="1"/>
          </p:nvPr>
        </p:nvSpPr>
        <p:spPr>
          <a:xfrm rot="5400000">
            <a:off x="360851" y="127141"/>
            <a:ext cx="3901200" cy="4013100"/>
          </a:xfrm>
          <a:prstGeom prst="rect">
            <a:avLst/>
          </a:prstGeom>
          <a:noFill/>
          <a:ln>
            <a:noFill/>
          </a:ln>
        </p:spPr>
        <p:txBody>
          <a:bodyPr spcFirstLastPara="1" wrap="square" lIns="60975" tIns="30475" rIns="60975" bIns="30475" anchor="t" anchorCtr="0">
            <a:normAutofit/>
          </a:bodyPr>
          <a:lstStyle>
            <a:lvl1pPr marL="457200" lvl="0" indent="-304800" algn="l">
              <a:lnSpc>
                <a:spcPct val="100000"/>
              </a:lnSpc>
              <a:spcBef>
                <a:spcPts val="400"/>
              </a:spcBef>
              <a:spcAft>
                <a:spcPts val="0"/>
              </a:spcAft>
              <a:buClr>
                <a:schemeClr val="dk1"/>
              </a:buClr>
              <a:buSzPts val="1200"/>
              <a:buChar char="•"/>
              <a:defRPr/>
            </a:lvl1pPr>
            <a:lvl2pPr marL="914400" lvl="1" indent="-304800" algn="l">
              <a:lnSpc>
                <a:spcPct val="100000"/>
              </a:lnSpc>
              <a:spcBef>
                <a:spcPts val="400"/>
              </a:spcBef>
              <a:spcAft>
                <a:spcPts val="0"/>
              </a:spcAft>
              <a:buClr>
                <a:schemeClr val="dk1"/>
              </a:buClr>
              <a:buSzPts val="1200"/>
              <a:buChar char="–"/>
              <a:defRPr/>
            </a:lvl2pPr>
            <a:lvl3pPr marL="1371600" lvl="2" indent="-304800" algn="l">
              <a:lnSpc>
                <a:spcPct val="100000"/>
              </a:lnSpc>
              <a:spcBef>
                <a:spcPts val="400"/>
              </a:spcBef>
              <a:spcAft>
                <a:spcPts val="0"/>
              </a:spcAft>
              <a:buClr>
                <a:schemeClr val="dk1"/>
              </a:buClr>
              <a:buSzPts val="1200"/>
              <a:buChar char="•"/>
              <a:defRPr/>
            </a:lvl3pPr>
            <a:lvl4pPr marL="1828800" lvl="3" indent="-304800" algn="l">
              <a:lnSpc>
                <a:spcPct val="100000"/>
              </a:lnSpc>
              <a:spcBef>
                <a:spcPts val="400"/>
              </a:spcBef>
              <a:spcAft>
                <a:spcPts val="0"/>
              </a:spcAft>
              <a:buClr>
                <a:schemeClr val="dk1"/>
              </a:buClr>
              <a:buSzPts val="1200"/>
              <a:buChar char="–"/>
              <a:defRPr/>
            </a:lvl4pPr>
            <a:lvl5pPr marL="2286000" lvl="4" indent="-304800" algn="l">
              <a:lnSpc>
                <a:spcPct val="100000"/>
              </a:lnSpc>
              <a:spcBef>
                <a:spcPts val="400"/>
              </a:spcBef>
              <a:spcAft>
                <a:spcPts val="0"/>
              </a:spcAft>
              <a:buClr>
                <a:schemeClr val="dk1"/>
              </a:buClr>
              <a:buSzPts val="1200"/>
              <a:buChar char="»"/>
              <a:defRPr/>
            </a:lvl5pPr>
            <a:lvl6pPr marL="2743200" lvl="5" indent="-304800" algn="l">
              <a:lnSpc>
                <a:spcPct val="100000"/>
              </a:lnSpc>
              <a:spcBef>
                <a:spcPts val="400"/>
              </a:spcBef>
              <a:spcAft>
                <a:spcPts val="0"/>
              </a:spcAft>
              <a:buClr>
                <a:schemeClr val="dk1"/>
              </a:buClr>
              <a:buSzPts val="1200"/>
              <a:buChar char="•"/>
              <a:defRPr/>
            </a:lvl6pPr>
            <a:lvl7pPr marL="3200400" lvl="6" indent="-304800" algn="l">
              <a:lnSpc>
                <a:spcPct val="100000"/>
              </a:lnSpc>
              <a:spcBef>
                <a:spcPts val="400"/>
              </a:spcBef>
              <a:spcAft>
                <a:spcPts val="0"/>
              </a:spcAft>
              <a:buClr>
                <a:schemeClr val="dk1"/>
              </a:buClr>
              <a:buSzPts val="1200"/>
              <a:buChar char="•"/>
              <a:defRPr/>
            </a:lvl7pPr>
            <a:lvl8pPr marL="3657600" lvl="7" indent="-304800" algn="l">
              <a:lnSpc>
                <a:spcPct val="100000"/>
              </a:lnSpc>
              <a:spcBef>
                <a:spcPts val="400"/>
              </a:spcBef>
              <a:spcAft>
                <a:spcPts val="0"/>
              </a:spcAft>
              <a:buClr>
                <a:schemeClr val="dk1"/>
              </a:buClr>
              <a:buSzPts val="1200"/>
              <a:buChar char="•"/>
              <a:defRPr/>
            </a:lvl8pPr>
            <a:lvl9pPr marL="4114800" lvl="8" indent="-304800" algn="l">
              <a:lnSpc>
                <a:spcPct val="100000"/>
              </a:lnSpc>
              <a:spcBef>
                <a:spcPts val="400"/>
              </a:spcBef>
              <a:spcAft>
                <a:spcPts val="0"/>
              </a:spcAft>
              <a:buClr>
                <a:schemeClr val="dk1"/>
              </a:buClr>
              <a:buSzPts val="1200"/>
              <a:buChar char="•"/>
              <a:defRPr/>
            </a:lvl9pPr>
          </a:lstStyle>
          <a:p>
            <a:endParaRPr/>
          </a:p>
        </p:txBody>
      </p:sp>
      <p:sp>
        <p:nvSpPr>
          <p:cNvPr id="557" name="Google Shape;557;g3f5a1507d12_0_162"/>
          <p:cNvSpPr txBox="1">
            <a:spLocks noGrp="1"/>
          </p:cNvSpPr>
          <p:nvPr>
            <p:ph type="dt" idx="10"/>
          </p:nvPr>
        </p:nvSpPr>
        <p:spPr>
          <a:xfrm>
            <a:off x="304800" y="4237567"/>
            <a:ext cx="1422300" cy="243600"/>
          </a:xfrm>
          <a:prstGeom prst="rect">
            <a:avLst/>
          </a:prstGeom>
          <a:noFill/>
          <a:ln>
            <a:noFill/>
          </a:ln>
        </p:spPr>
        <p:txBody>
          <a:bodyPr spcFirstLastPara="1" wrap="square" lIns="60975" tIns="30475" rIns="60975" bIns="30475" anchor="ctr" anchorCtr="0">
            <a:noAutofit/>
          </a:bodyPr>
          <a:lstStyle>
            <a:lvl1pPr lvl="0" algn="l">
              <a:lnSpc>
                <a:spcPct val="100000"/>
              </a:lnSpc>
              <a:spcBef>
                <a:spcPts val="0"/>
              </a:spcBef>
              <a:spcAft>
                <a:spcPts val="0"/>
              </a:spcAft>
              <a:buClr>
                <a:srgbClr val="888888"/>
              </a:buClr>
              <a:buSzPts val="900"/>
              <a:buFont typeface="Calibri"/>
              <a:buNone/>
              <a:defRPr/>
            </a:lvl1pPr>
            <a:lvl2pPr lvl="1" algn="l">
              <a:lnSpc>
                <a:spcPct val="100000"/>
              </a:lnSpc>
              <a:spcBef>
                <a:spcPts val="0"/>
              </a:spcBef>
              <a:spcAft>
                <a:spcPts val="0"/>
              </a:spcAft>
              <a:buClr>
                <a:schemeClr val="dk1"/>
              </a:buClr>
              <a:buSzPts val="900"/>
              <a:buFont typeface="Calibri"/>
              <a:buNone/>
              <a:defRPr/>
            </a:lvl2pPr>
            <a:lvl3pPr lvl="2" algn="l">
              <a:lnSpc>
                <a:spcPct val="100000"/>
              </a:lnSpc>
              <a:spcBef>
                <a:spcPts val="0"/>
              </a:spcBef>
              <a:spcAft>
                <a:spcPts val="0"/>
              </a:spcAft>
              <a:buClr>
                <a:schemeClr val="dk1"/>
              </a:buClr>
              <a:buSzPts val="900"/>
              <a:buFont typeface="Calibri"/>
              <a:buNone/>
              <a:defRPr/>
            </a:lvl3pPr>
            <a:lvl4pPr lvl="3" algn="l">
              <a:lnSpc>
                <a:spcPct val="100000"/>
              </a:lnSpc>
              <a:spcBef>
                <a:spcPts val="0"/>
              </a:spcBef>
              <a:spcAft>
                <a:spcPts val="0"/>
              </a:spcAft>
              <a:buClr>
                <a:schemeClr val="dk1"/>
              </a:buClr>
              <a:buSzPts val="900"/>
              <a:buFont typeface="Calibri"/>
              <a:buNone/>
              <a:defRPr/>
            </a:lvl4pPr>
            <a:lvl5pPr lvl="4" algn="l">
              <a:lnSpc>
                <a:spcPct val="100000"/>
              </a:lnSpc>
              <a:spcBef>
                <a:spcPts val="0"/>
              </a:spcBef>
              <a:spcAft>
                <a:spcPts val="0"/>
              </a:spcAft>
              <a:buClr>
                <a:schemeClr val="dk1"/>
              </a:buClr>
              <a:buSzPts val="900"/>
              <a:buFont typeface="Calibri"/>
              <a:buNone/>
              <a:defRPr/>
            </a:lvl5pPr>
            <a:lvl6pPr lvl="5" algn="l">
              <a:lnSpc>
                <a:spcPct val="100000"/>
              </a:lnSpc>
              <a:spcBef>
                <a:spcPts val="0"/>
              </a:spcBef>
              <a:spcAft>
                <a:spcPts val="0"/>
              </a:spcAft>
              <a:buClr>
                <a:schemeClr val="dk1"/>
              </a:buClr>
              <a:buSzPts val="900"/>
              <a:buFont typeface="Calibri"/>
              <a:buNone/>
              <a:defRPr/>
            </a:lvl6pPr>
            <a:lvl7pPr lvl="6" algn="l">
              <a:lnSpc>
                <a:spcPct val="100000"/>
              </a:lnSpc>
              <a:spcBef>
                <a:spcPts val="0"/>
              </a:spcBef>
              <a:spcAft>
                <a:spcPts val="0"/>
              </a:spcAft>
              <a:buClr>
                <a:schemeClr val="dk1"/>
              </a:buClr>
              <a:buSzPts val="900"/>
              <a:buFont typeface="Calibri"/>
              <a:buNone/>
              <a:defRPr/>
            </a:lvl7pPr>
            <a:lvl8pPr lvl="7" algn="l">
              <a:lnSpc>
                <a:spcPct val="100000"/>
              </a:lnSpc>
              <a:spcBef>
                <a:spcPts val="0"/>
              </a:spcBef>
              <a:spcAft>
                <a:spcPts val="0"/>
              </a:spcAft>
              <a:buClr>
                <a:schemeClr val="dk1"/>
              </a:buClr>
              <a:buSzPts val="900"/>
              <a:buFont typeface="Calibri"/>
              <a:buNone/>
              <a:defRPr/>
            </a:lvl8pPr>
            <a:lvl9pPr lvl="8" algn="l">
              <a:lnSpc>
                <a:spcPct val="100000"/>
              </a:lnSpc>
              <a:spcBef>
                <a:spcPts val="0"/>
              </a:spcBef>
              <a:spcAft>
                <a:spcPts val="0"/>
              </a:spcAft>
              <a:buClr>
                <a:schemeClr val="dk1"/>
              </a:buClr>
              <a:buSzPts val="900"/>
              <a:buFont typeface="Calibri"/>
              <a:buNone/>
              <a:defRPr/>
            </a:lvl9pPr>
          </a:lstStyle>
          <a:p>
            <a:endParaRPr/>
          </a:p>
        </p:txBody>
      </p:sp>
      <p:sp>
        <p:nvSpPr>
          <p:cNvPr id="558" name="Google Shape;558;g3f5a1507d12_0_162"/>
          <p:cNvSpPr txBox="1">
            <a:spLocks noGrp="1"/>
          </p:cNvSpPr>
          <p:nvPr>
            <p:ph type="ftr" idx="11"/>
          </p:nvPr>
        </p:nvSpPr>
        <p:spPr>
          <a:xfrm>
            <a:off x="2082800" y="4237567"/>
            <a:ext cx="1930500" cy="243600"/>
          </a:xfrm>
          <a:prstGeom prst="rect">
            <a:avLst/>
          </a:prstGeom>
          <a:noFill/>
          <a:ln>
            <a:noFill/>
          </a:ln>
        </p:spPr>
        <p:txBody>
          <a:bodyPr spcFirstLastPara="1" wrap="square" lIns="60975" tIns="30475" rIns="60975" bIns="30475" anchor="ctr" anchorCtr="0">
            <a:noAutofit/>
          </a:bodyPr>
          <a:lstStyle>
            <a:lvl1pPr lvl="0" algn="ctr">
              <a:lnSpc>
                <a:spcPct val="100000"/>
              </a:lnSpc>
              <a:spcBef>
                <a:spcPts val="0"/>
              </a:spcBef>
              <a:spcAft>
                <a:spcPts val="0"/>
              </a:spcAft>
              <a:buClr>
                <a:srgbClr val="888888"/>
              </a:buClr>
              <a:buSzPts val="900"/>
              <a:buFont typeface="Calibri"/>
              <a:buNone/>
              <a:defRPr/>
            </a:lvl1pPr>
            <a:lvl2pPr lvl="1" algn="l">
              <a:lnSpc>
                <a:spcPct val="100000"/>
              </a:lnSpc>
              <a:spcBef>
                <a:spcPts val="0"/>
              </a:spcBef>
              <a:spcAft>
                <a:spcPts val="0"/>
              </a:spcAft>
              <a:buClr>
                <a:schemeClr val="dk1"/>
              </a:buClr>
              <a:buSzPts val="900"/>
              <a:buFont typeface="Calibri"/>
              <a:buNone/>
              <a:defRPr/>
            </a:lvl2pPr>
            <a:lvl3pPr lvl="2" algn="l">
              <a:lnSpc>
                <a:spcPct val="100000"/>
              </a:lnSpc>
              <a:spcBef>
                <a:spcPts val="0"/>
              </a:spcBef>
              <a:spcAft>
                <a:spcPts val="0"/>
              </a:spcAft>
              <a:buClr>
                <a:schemeClr val="dk1"/>
              </a:buClr>
              <a:buSzPts val="900"/>
              <a:buFont typeface="Calibri"/>
              <a:buNone/>
              <a:defRPr/>
            </a:lvl3pPr>
            <a:lvl4pPr lvl="3" algn="l">
              <a:lnSpc>
                <a:spcPct val="100000"/>
              </a:lnSpc>
              <a:spcBef>
                <a:spcPts val="0"/>
              </a:spcBef>
              <a:spcAft>
                <a:spcPts val="0"/>
              </a:spcAft>
              <a:buClr>
                <a:schemeClr val="dk1"/>
              </a:buClr>
              <a:buSzPts val="900"/>
              <a:buFont typeface="Calibri"/>
              <a:buNone/>
              <a:defRPr/>
            </a:lvl4pPr>
            <a:lvl5pPr lvl="4" algn="l">
              <a:lnSpc>
                <a:spcPct val="100000"/>
              </a:lnSpc>
              <a:spcBef>
                <a:spcPts val="0"/>
              </a:spcBef>
              <a:spcAft>
                <a:spcPts val="0"/>
              </a:spcAft>
              <a:buClr>
                <a:schemeClr val="dk1"/>
              </a:buClr>
              <a:buSzPts val="900"/>
              <a:buFont typeface="Calibri"/>
              <a:buNone/>
              <a:defRPr/>
            </a:lvl5pPr>
            <a:lvl6pPr lvl="5" algn="l">
              <a:lnSpc>
                <a:spcPct val="100000"/>
              </a:lnSpc>
              <a:spcBef>
                <a:spcPts val="0"/>
              </a:spcBef>
              <a:spcAft>
                <a:spcPts val="0"/>
              </a:spcAft>
              <a:buClr>
                <a:schemeClr val="dk1"/>
              </a:buClr>
              <a:buSzPts val="900"/>
              <a:buFont typeface="Calibri"/>
              <a:buNone/>
              <a:defRPr/>
            </a:lvl6pPr>
            <a:lvl7pPr lvl="6" algn="l">
              <a:lnSpc>
                <a:spcPct val="100000"/>
              </a:lnSpc>
              <a:spcBef>
                <a:spcPts val="0"/>
              </a:spcBef>
              <a:spcAft>
                <a:spcPts val="0"/>
              </a:spcAft>
              <a:buClr>
                <a:schemeClr val="dk1"/>
              </a:buClr>
              <a:buSzPts val="900"/>
              <a:buFont typeface="Calibri"/>
              <a:buNone/>
              <a:defRPr/>
            </a:lvl7pPr>
            <a:lvl8pPr lvl="7" algn="l">
              <a:lnSpc>
                <a:spcPct val="100000"/>
              </a:lnSpc>
              <a:spcBef>
                <a:spcPts val="0"/>
              </a:spcBef>
              <a:spcAft>
                <a:spcPts val="0"/>
              </a:spcAft>
              <a:buClr>
                <a:schemeClr val="dk1"/>
              </a:buClr>
              <a:buSzPts val="900"/>
              <a:buFont typeface="Calibri"/>
              <a:buNone/>
              <a:defRPr/>
            </a:lvl8pPr>
            <a:lvl9pPr lvl="8" algn="l">
              <a:lnSpc>
                <a:spcPct val="100000"/>
              </a:lnSpc>
              <a:spcBef>
                <a:spcPts val="0"/>
              </a:spcBef>
              <a:spcAft>
                <a:spcPts val="0"/>
              </a:spcAft>
              <a:buClr>
                <a:schemeClr val="dk1"/>
              </a:buClr>
              <a:buSzPts val="900"/>
              <a:buFont typeface="Calibri"/>
              <a:buNone/>
              <a:defRPr/>
            </a:lvl9pPr>
          </a:lstStyle>
          <a:p>
            <a:endParaRPr/>
          </a:p>
        </p:txBody>
      </p:sp>
      <p:sp>
        <p:nvSpPr>
          <p:cNvPr id="559" name="Google Shape;559;g3f5a1507d12_0_162"/>
          <p:cNvSpPr txBox="1">
            <a:spLocks noGrp="1"/>
          </p:cNvSpPr>
          <p:nvPr>
            <p:ph type="sldNum" idx="12"/>
          </p:nvPr>
        </p:nvSpPr>
        <p:spPr>
          <a:xfrm>
            <a:off x="4368800" y="4237567"/>
            <a:ext cx="1422300" cy="243600"/>
          </a:xfrm>
          <a:prstGeom prst="rect">
            <a:avLst/>
          </a:prstGeom>
          <a:noFill/>
          <a:ln>
            <a:noFill/>
          </a:ln>
        </p:spPr>
        <p:txBody>
          <a:bodyPr spcFirstLastPara="1" wrap="square" lIns="60975" tIns="30475" rIns="60975" bIns="30475" anchor="ctr" anchorCtr="0">
            <a:noAutofit/>
          </a:bodyPr>
          <a:lstStyle>
            <a:lvl1pPr marL="0" marR="0" lvl="0" indent="0" algn="r">
              <a:lnSpc>
                <a:spcPct val="100000"/>
              </a:lnSpc>
              <a:spcBef>
                <a:spcPts val="0"/>
              </a:spcBef>
              <a:spcAft>
                <a:spcPts val="0"/>
              </a:spcAft>
              <a:buClr>
                <a:srgbClr val="888888"/>
              </a:buClr>
              <a:buSzPts val="800"/>
              <a:buFont typeface="Calibri"/>
              <a:buNone/>
              <a:defRPr sz="8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800"/>
              <a:buFont typeface="Calibri"/>
              <a:buNone/>
              <a:defRPr sz="8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800"/>
              <a:buFont typeface="Calibri"/>
              <a:buNone/>
              <a:defRPr sz="8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800"/>
              <a:buFont typeface="Calibri"/>
              <a:buNone/>
              <a:defRPr sz="8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800"/>
              <a:buFont typeface="Calibri"/>
              <a:buNone/>
              <a:defRPr sz="8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800"/>
              <a:buFont typeface="Calibri"/>
              <a:buNone/>
              <a:defRPr sz="8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800"/>
              <a:buFont typeface="Calibri"/>
              <a:buNone/>
              <a:defRPr sz="8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800"/>
              <a:buFont typeface="Calibri"/>
              <a:buNone/>
              <a:defRPr sz="8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800"/>
              <a:buFont typeface="Calibri"/>
              <a:buNone/>
              <a:defRPr sz="8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367362860"/>
      </p:ext>
    </p:extLst>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341"/>
        <p:cNvGrpSpPr/>
        <p:nvPr/>
      </p:nvGrpSpPr>
      <p:grpSpPr>
        <a:xfrm>
          <a:off x="0" y="0"/>
          <a:ext cx="0" cy="0"/>
          <a:chOff x="0" y="0"/>
          <a:chExt cx="0" cy="0"/>
        </a:xfrm>
      </p:grpSpPr>
      <p:sp>
        <p:nvSpPr>
          <p:cNvPr id="342" name="Google Shape;342;g3f5a348ccf5_0_265"/>
          <p:cNvSpPr txBox="1">
            <a:spLocks noGrp="1"/>
          </p:cNvSpPr>
          <p:nvPr>
            <p:ph type="dt" idx="10"/>
          </p:nvPr>
        </p:nvSpPr>
        <p:spPr>
          <a:xfrm>
            <a:off x="304800" y="4237567"/>
            <a:ext cx="1422300" cy="243600"/>
          </a:xfrm>
          <a:prstGeom prst="rect">
            <a:avLst/>
          </a:prstGeom>
          <a:noFill/>
          <a:ln>
            <a:noFill/>
          </a:ln>
        </p:spPr>
        <p:txBody>
          <a:bodyPr spcFirstLastPara="1" wrap="square" lIns="60975" tIns="30475" rIns="60975" bIns="30475" anchor="ctr" anchorCtr="0">
            <a:noAutofit/>
          </a:bodyPr>
          <a:lstStyle>
            <a:lvl1pPr lvl="0" algn="l">
              <a:lnSpc>
                <a:spcPct val="100000"/>
              </a:lnSpc>
              <a:spcBef>
                <a:spcPts val="0"/>
              </a:spcBef>
              <a:spcAft>
                <a:spcPts val="0"/>
              </a:spcAft>
              <a:buClr>
                <a:srgbClr val="888888"/>
              </a:buClr>
              <a:buSzPts val="900"/>
              <a:buFont typeface="Calibri"/>
              <a:buNone/>
              <a:defRPr/>
            </a:lvl1pPr>
            <a:lvl2pPr lvl="1" algn="l">
              <a:lnSpc>
                <a:spcPct val="100000"/>
              </a:lnSpc>
              <a:spcBef>
                <a:spcPts val="0"/>
              </a:spcBef>
              <a:spcAft>
                <a:spcPts val="0"/>
              </a:spcAft>
              <a:buClr>
                <a:schemeClr val="dk1"/>
              </a:buClr>
              <a:buSzPts val="900"/>
              <a:buFont typeface="Calibri"/>
              <a:buNone/>
              <a:defRPr/>
            </a:lvl2pPr>
            <a:lvl3pPr lvl="2" algn="l">
              <a:lnSpc>
                <a:spcPct val="100000"/>
              </a:lnSpc>
              <a:spcBef>
                <a:spcPts val="0"/>
              </a:spcBef>
              <a:spcAft>
                <a:spcPts val="0"/>
              </a:spcAft>
              <a:buClr>
                <a:schemeClr val="dk1"/>
              </a:buClr>
              <a:buSzPts val="900"/>
              <a:buFont typeface="Calibri"/>
              <a:buNone/>
              <a:defRPr/>
            </a:lvl3pPr>
            <a:lvl4pPr lvl="3" algn="l">
              <a:lnSpc>
                <a:spcPct val="100000"/>
              </a:lnSpc>
              <a:spcBef>
                <a:spcPts val="0"/>
              </a:spcBef>
              <a:spcAft>
                <a:spcPts val="0"/>
              </a:spcAft>
              <a:buClr>
                <a:schemeClr val="dk1"/>
              </a:buClr>
              <a:buSzPts val="900"/>
              <a:buFont typeface="Calibri"/>
              <a:buNone/>
              <a:defRPr/>
            </a:lvl4pPr>
            <a:lvl5pPr lvl="4" algn="l">
              <a:lnSpc>
                <a:spcPct val="100000"/>
              </a:lnSpc>
              <a:spcBef>
                <a:spcPts val="0"/>
              </a:spcBef>
              <a:spcAft>
                <a:spcPts val="0"/>
              </a:spcAft>
              <a:buClr>
                <a:schemeClr val="dk1"/>
              </a:buClr>
              <a:buSzPts val="900"/>
              <a:buFont typeface="Calibri"/>
              <a:buNone/>
              <a:defRPr/>
            </a:lvl5pPr>
            <a:lvl6pPr lvl="5" algn="l">
              <a:lnSpc>
                <a:spcPct val="100000"/>
              </a:lnSpc>
              <a:spcBef>
                <a:spcPts val="0"/>
              </a:spcBef>
              <a:spcAft>
                <a:spcPts val="0"/>
              </a:spcAft>
              <a:buClr>
                <a:schemeClr val="dk1"/>
              </a:buClr>
              <a:buSzPts val="900"/>
              <a:buFont typeface="Calibri"/>
              <a:buNone/>
              <a:defRPr/>
            </a:lvl6pPr>
            <a:lvl7pPr lvl="6" algn="l">
              <a:lnSpc>
                <a:spcPct val="100000"/>
              </a:lnSpc>
              <a:spcBef>
                <a:spcPts val="0"/>
              </a:spcBef>
              <a:spcAft>
                <a:spcPts val="0"/>
              </a:spcAft>
              <a:buClr>
                <a:schemeClr val="dk1"/>
              </a:buClr>
              <a:buSzPts val="900"/>
              <a:buFont typeface="Calibri"/>
              <a:buNone/>
              <a:defRPr/>
            </a:lvl7pPr>
            <a:lvl8pPr lvl="7" algn="l">
              <a:lnSpc>
                <a:spcPct val="100000"/>
              </a:lnSpc>
              <a:spcBef>
                <a:spcPts val="0"/>
              </a:spcBef>
              <a:spcAft>
                <a:spcPts val="0"/>
              </a:spcAft>
              <a:buClr>
                <a:schemeClr val="dk1"/>
              </a:buClr>
              <a:buSzPts val="900"/>
              <a:buFont typeface="Calibri"/>
              <a:buNone/>
              <a:defRPr/>
            </a:lvl8pPr>
            <a:lvl9pPr lvl="8" algn="l">
              <a:lnSpc>
                <a:spcPct val="100000"/>
              </a:lnSpc>
              <a:spcBef>
                <a:spcPts val="0"/>
              </a:spcBef>
              <a:spcAft>
                <a:spcPts val="0"/>
              </a:spcAft>
              <a:buClr>
                <a:schemeClr val="dk1"/>
              </a:buClr>
              <a:buSzPts val="900"/>
              <a:buFont typeface="Calibri"/>
              <a:buNone/>
              <a:defRPr/>
            </a:lvl9pPr>
          </a:lstStyle>
          <a:p>
            <a:endParaRPr/>
          </a:p>
        </p:txBody>
      </p:sp>
      <p:sp>
        <p:nvSpPr>
          <p:cNvPr id="343" name="Google Shape;343;g3f5a348ccf5_0_265"/>
          <p:cNvSpPr txBox="1">
            <a:spLocks noGrp="1"/>
          </p:cNvSpPr>
          <p:nvPr>
            <p:ph type="ftr" idx="11"/>
          </p:nvPr>
        </p:nvSpPr>
        <p:spPr>
          <a:xfrm>
            <a:off x="2082800" y="4237567"/>
            <a:ext cx="1930500" cy="243600"/>
          </a:xfrm>
          <a:prstGeom prst="rect">
            <a:avLst/>
          </a:prstGeom>
          <a:noFill/>
          <a:ln>
            <a:noFill/>
          </a:ln>
        </p:spPr>
        <p:txBody>
          <a:bodyPr spcFirstLastPara="1" wrap="square" lIns="60975" tIns="30475" rIns="60975" bIns="30475" anchor="ctr" anchorCtr="0">
            <a:noAutofit/>
          </a:bodyPr>
          <a:lstStyle>
            <a:lvl1pPr lvl="0" algn="ctr">
              <a:lnSpc>
                <a:spcPct val="100000"/>
              </a:lnSpc>
              <a:spcBef>
                <a:spcPts val="0"/>
              </a:spcBef>
              <a:spcAft>
                <a:spcPts val="0"/>
              </a:spcAft>
              <a:buClr>
                <a:srgbClr val="888888"/>
              </a:buClr>
              <a:buSzPts val="900"/>
              <a:buFont typeface="Calibri"/>
              <a:buNone/>
              <a:defRPr/>
            </a:lvl1pPr>
            <a:lvl2pPr lvl="1" algn="l">
              <a:lnSpc>
                <a:spcPct val="100000"/>
              </a:lnSpc>
              <a:spcBef>
                <a:spcPts val="0"/>
              </a:spcBef>
              <a:spcAft>
                <a:spcPts val="0"/>
              </a:spcAft>
              <a:buClr>
                <a:schemeClr val="dk1"/>
              </a:buClr>
              <a:buSzPts val="900"/>
              <a:buFont typeface="Calibri"/>
              <a:buNone/>
              <a:defRPr/>
            </a:lvl2pPr>
            <a:lvl3pPr lvl="2" algn="l">
              <a:lnSpc>
                <a:spcPct val="100000"/>
              </a:lnSpc>
              <a:spcBef>
                <a:spcPts val="0"/>
              </a:spcBef>
              <a:spcAft>
                <a:spcPts val="0"/>
              </a:spcAft>
              <a:buClr>
                <a:schemeClr val="dk1"/>
              </a:buClr>
              <a:buSzPts val="900"/>
              <a:buFont typeface="Calibri"/>
              <a:buNone/>
              <a:defRPr/>
            </a:lvl3pPr>
            <a:lvl4pPr lvl="3" algn="l">
              <a:lnSpc>
                <a:spcPct val="100000"/>
              </a:lnSpc>
              <a:spcBef>
                <a:spcPts val="0"/>
              </a:spcBef>
              <a:spcAft>
                <a:spcPts val="0"/>
              </a:spcAft>
              <a:buClr>
                <a:schemeClr val="dk1"/>
              </a:buClr>
              <a:buSzPts val="900"/>
              <a:buFont typeface="Calibri"/>
              <a:buNone/>
              <a:defRPr/>
            </a:lvl4pPr>
            <a:lvl5pPr lvl="4" algn="l">
              <a:lnSpc>
                <a:spcPct val="100000"/>
              </a:lnSpc>
              <a:spcBef>
                <a:spcPts val="0"/>
              </a:spcBef>
              <a:spcAft>
                <a:spcPts val="0"/>
              </a:spcAft>
              <a:buClr>
                <a:schemeClr val="dk1"/>
              </a:buClr>
              <a:buSzPts val="900"/>
              <a:buFont typeface="Calibri"/>
              <a:buNone/>
              <a:defRPr/>
            </a:lvl5pPr>
            <a:lvl6pPr lvl="5" algn="l">
              <a:lnSpc>
                <a:spcPct val="100000"/>
              </a:lnSpc>
              <a:spcBef>
                <a:spcPts val="0"/>
              </a:spcBef>
              <a:spcAft>
                <a:spcPts val="0"/>
              </a:spcAft>
              <a:buClr>
                <a:schemeClr val="dk1"/>
              </a:buClr>
              <a:buSzPts val="900"/>
              <a:buFont typeface="Calibri"/>
              <a:buNone/>
              <a:defRPr/>
            </a:lvl6pPr>
            <a:lvl7pPr lvl="6" algn="l">
              <a:lnSpc>
                <a:spcPct val="100000"/>
              </a:lnSpc>
              <a:spcBef>
                <a:spcPts val="0"/>
              </a:spcBef>
              <a:spcAft>
                <a:spcPts val="0"/>
              </a:spcAft>
              <a:buClr>
                <a:schemeClr val="dk1"/>
              </a:buClr>
              <a:buSzPts val="900"/>
              <a:buFont typeface="Calibri"/>
              <a:buNone/>
              <a:defRPr/>
            </a:lvl7pPr>
            <a:lvl8pPr lvl="7" algn="l">
              <a:lnSpc>
                <a:spcPct val="100000"/>
              </a:lnSpc>
              <a:spcBef>
                <a:spcPts val="0"/>
              </a:spcBef>
              <a:spcAft>
                <a:spcPts val="0"/>
              </a:spcAft>
              <a:buClr>
                <a:schemeClr val="dk1"/>
              </a:buClr>
              <a:buSzPts val="900"/>
              <a:buFont typeface="Calibri"/>
              <a:buNone/>
              <a:defRPr/>
            </a:lvl8pPr>
            <a:lvl9pPr lvl="8" algn="l">
              <a:lnSpc>
                <a:spcPct val="100000"/>
              </a:lnSpc>
              <a:spcBef>
                <a:spcPts val="0"/>
              </a:spcBef>
              <a:spcAft>
                <a:spcPts val="0"/>
              </a:spcAft>
              <a:buClr>
                <a:schemeClr val="dk1"/>
              </a:buClr>
              <a:buSzPts val="900"/>
              <a:buFont typeface="Calibri"/>
              <a:buNone/>
              <a:defRPr/>
            </a:lvl9pPr>
          </a:lstStyle>
          <a:p>
            <a:endParaRPr/>
          </a:p>
        </p:txBody>
      </p:sp>
      <p:sp>
        <p:nvSpPr>
          <p:cNvPr id="344" name="Google Shape;344;g3f5a348ccf5_0_265"/>
          <p:cNvSpPr txBox="1">
            <a:spLocks noGrp="1"/>
          </p:cNvSpPr>
          <p:nvPr>
            <p:ph type="sldNum" idx="12"/>
          </p:nvPr>
        </p:nvSpPr>
        <p:spPr>
          <a:xfrm>
            <a:off x="4368800" y="4237567"/>
            <a:ext cx="1422300" cy="243600"/>
          </a:xfrm>
          <a:prstGeom prst="rect">
            <a:avLst/>
          </a:prstGeom>
          <a:noFill/>
          <a:ln>
            <a:noFill/>
          </a:ln>
        </p:spPr>
        <p:txBody>
          <a:bodyPr spcFirstLastPara="1" wrap="square" lIns="60975" tIns="30475" rIns="60975" bIns="30475" anchor="ctr" anchorCtr="0">
            <a:noAutofit/>
          </a:bodyPr>
          <a:lstStyle>
            <a:lvl1pPr marL="0" marR="0" lvl="0" indent="0" algn="r">
              <a:lnSpc>
                <a:spcPct val="100000"/>
              </a:lnSpc>
              <a:spcBef>
                <a:spcPts val="0"/>
              </a:spcBef>
              <a:spcAft>
                <a:spcPts val="0"/>
              </a:spcAft>
              <a:buClr>
                <a:srgbClr val="888888"/>
              </a:buClr>
              <a:buSzPts val="800"/>
              <a:buFont typeface="Calibri"/>
              <a:buNone/>
              <a:defRPr sz="8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800"/>
              <a:buFont typeface="Calibri"/>
              <a:buNone/>
              <a:defRPr sz="8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800"/>
              <a:buFont typeface="Calibri"/>
              <a:buNone/>
              <a:defRPr sz="8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800"/>
              <a:buFont typeface="Calibri"/>
              <a:buNone/>
              <a:defRPr sz="8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800"/>
              <a:buFont typeface="Calibri"/>
              <a:buNone/>
              <a:defRPr sz="8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800"/>
              <a:buFont typeface="Calibri"/>
              <a:buNone/>
              <a:defRPr sz="8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800"/>
              <a:buFont typeface="Calibri"/>
              <a:buNone/>
              <a:defRPr sz="8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800"/>
              <a:buFont typeface="Calibri"/>
              <a:buNone/>
              <a:defRPr sz="8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800"/>
              <a:buFont typeface="Calibri"/>
              <a:buNone/>
              <a:defRPr sz="8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4225941442"/>
      </p:ext>
    </p:extLst>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345"/>
        <p:cNvGrpSpPr/>
        <p:nvPr/>
      </p:nvGrpSpPr>
      <p:grpSpPr>
        <a:xfrm>
          <a:off x="0" y="0"/>
          <a:ext cx="0" cy="0"/>
          <a:chOff x="0" y="0"/>
          <a:chExt cx="0" cy="0"/>
        </a:xfrm>
      </p:grpSpPr>
      <p:sp>
        <p:nvSpPr>
          <p:cNvPr id="346" name="Google Shape;346;g3f5a348ccf5_0_269"/>
          <p:cNvSpPr txBox="1">
            <a:spLocks noGrp="1"/>
          </p:cNvSpPr>
          <p:nvPr>
            <p:ph type="ctrTitle"/>
          </p:nvPr>
        </p:nvSpPr>
        <p:spPr>
          <a:xfrm>
            <a:off x="457200" y="1420283"/>
            <a:ext cx="5181600" cy="980100"/>
          </a:xfrm>
          <a:prstGeom prst="rect">
            <a:avLst/>
          </a:prstGeom>
          <a:noFill/>
          <a:ln>
            <a:noFill/>
          </a:ln>
        </p:spPr>
        <p:txBody>
          <a:bodyPr spcFirstLastPara="1" wrap="square" lIns="60975" tIns="30475" rIns="60975" bIns="30475" anchor="ctr" anchorCtr="0">
            <a:normAutofit/>
          </a:bodyPr>
          <a:lstStyle>
            <a:lvl1pPr lvl="0" algn="ctr">
              <a:lnSpc>
                <a:spcPct val="100000"/>
              </a:lnSpc>
              <a:spcBef>
                <a:spcPts val="0"/>
              </a:spcBef>
              <a:spcAft>
                <a:spcPts val="0"/>
              </a:spcAft>
              <a:buClr>
                <a:schemeClr val="dk1"/>
              </a:buClr>
              <a:buSzPts val="1200"/>
              <a:buNone/>
              <a:defRPr/>
            </a:lvl1pPr>
            <a:lvl2pPr lvl="1" algn="l">
              <a:lnSpc>
                <a:spcPct val="100000"/>
              </a:lnSpc>
              <a:spcBef>
                <a:spcPts val="0"/>
              </a:spcBef>
              <a:spcAft>
                <a:spcPts val="0"/>
              </a:spcAft>
              <a:buSzPts val="900"/>
              <a:buNone/>
              <a:defRPr/>
            </a:lvl2pPr>
            <a:lvl3pPr lvl="2" algn="l">
              <a:lnSpc>
                <a:spcPct val="100000"/>
              </a:lnSpc>
              <a:spcBef>
                <a:spcPts val="0"/>
              </a:spcBef>
              <a:spcAft>
                <a:spcPts val="0"/>
              </a:spcAft>
              <a:buSzPts val="900"/>
              <a:buNone/>
              <a:defRPr/>
            </a:lvl3pPr>
            <a:lvl4pPr lvl="3" algn="l">
              <a:lnSpc>
                <a:spcPct val="100000"/>
              </a:lnSpc>
              <a:spcBef>
                <a:spcPts val="0"/>
              </a:spcBef>
              <a:spcAft>
                <a:spcPts val="0"/>
              </a:spcAft>
              <a:buSzPts val="900"/>
              <a:buNone/>
              <a:defRPr/>
            </a:lvl4pPr>
            <a:lvl5pPr lvl="4" algn="l">
              <a:lnSpc>
                <a:spcPct val="100000"/>
              </a:lnSpc>
              <a:spcBef>
                <a:spcPts val="0"/>
              </a:spcBef>
              <a:spcAft>
                <a:spcPts val="0"/>
              </a:spcAft>
              <a:buSzPts val="900"/>
              <a:buNone/>
              <a:defRPr/>
            </a:lvl5pPr>
            <a:lvl6pPr lvl="5" algn="l">
              <a:lnSpc>
                <a:spcPct val="100000"/>
              </a:lnSpc>
              <a:spcBef>
                <a:spcPts val="0"/>
              </a:spcBef>
              <a:spcAft>
                <a:spcPts val="0"/>
              </a:spcAft>
              <a:buSzPts val="900"/>
              <a:buNone/>
              <a:defRPr/>
            </a:lvl6pPr>
            <a:lvl7pPr lvl="6" algn="l">
              <a:lnSpc>
                <a:spcPct val="100000"/>
              </a:lnSpc>
              <a:spcBef>
                <a:spcPts val="0"/>
              </a:spcBef>
              <a:spcAft>
                <a:spcPts val="0"/>
              </a:spcAft>
              <a:buSzPts val="900"/>
              <a:buNone/>
              <a:defRPr/>
            </a:lvl7pPr>
            <a:lvl8pPr lvl="7" algn="l">
              <a:lnSpc>
                <a:spcPct val="100000"/>
              </a:lnSpc>
              <a:spcBef>
                <a:spcPts val="0"/>
              </a:spcBef>
              <a:spcAft>
                <a:spcPts val="0"/>
              </a:spcAft>
              <a:buSzPts val="900"/>
              <a:buNone/>
              <a:defRPr/>
            </a:lvl8pPr>
            <a:lvl9pPr lvl="8" algn="l">
              <a:lnSpc>
                <a:spcPct val="100000"/>
              </a:lnSpc>
              <a:spcBef>
                <a:spcPts val="0"/>
              </a:spcBef>
              <a:spcAft>
                <a:spcPts val="0"/>
              </a:spcAft>
              <a:buSzPts val="900"/>
              <a:buNone/>
              <a:defRPr/>
            </a:lvl9pPr>
          </a:lstStyle>
          <a:p>
            <a:endParaRPr/>
          </a:p>
        </p:txBody>
      </p:sp>
      <p:sp>
        <p:nvSpPr>
          <p:cNvPr id="347" name="Google Shape;347;g3f5a348ccf5_0_269"/>
          <p:cNvSpPr txBox="1">
            <a:spLocks noGrp="1"/>
          </p:cNvSpPr>
          <p:nvPr>
            <p:ph type="subTitle" idx="1"/>
          </p:nvPr>
        </p:nvSpPr>
        <p:spPr>
          <a:xfrm>
            <a:off x="914400" y="2590800"/>
            <a:ext cx="4267200" cy="1168500"/>
          </a:xfrm>
          <a:prstGeom prst="rect">
            <a:avLst/>
          </a:prstGeom>
          <a:noFill/>
          <a:ln>
            <a:noFill/>
          </a:ln>
        </p:spPr>
        <p:txBody>
          <a:bodyPr spcFirstLastPara="1" wrap="square" lIns="60975" tIns="30475" rIns="60975" bIns="30475" anchor="t" anchorCtr="0">
            <a:normAutofit/>
          </a:bodyPr>
          <a:lstStyle>
            <a:lvl1pPr lvl="0" algn="ctr">
              <a:lnSpc>
                <a:spcPct val="100000"/>
              </a:lnSpc>
              <a:spcBef>
                <a:spcPts val="400"/>
              </a:spcBef>
              <a:spcAft>
                <a:spcPts val="0"/>
              </a:spcAft>
              <a:buClr>
                <a:srgbClr val="888888"/>
              </a:buClr>
              <a:buSzPts val="1500"/>
              <a:buNone/>
              <a:defRPr>
                <a:solidFill>
                  <a:srgbClr val="888888"/>
                </a:solidFill>
              </a:defRPr>
            </a:lvl1pPr>
            <a:lvl2pPr lvl="1" algn="ctr">
              <a:lnSpc>
                <a:spcPct val="100000"/>
              </a:lnSpc>
              <a:spcBef>
                <a:spcPts val="400"/>
              </a:spcBef>
              <a:spcAft>
                <a:spcPts val="0"/>
              </a:spcAft>
              <a:buClr>
                <a:srgbClr val="888888"/>
              </a:buClr>
              <a:buSzPts val="1200"/>
              <a:buNone/>
              <a:defRPr>
                <a:solidFill>
                  <a:srgbClr val="888888"/>
                </a:solidFill>
              </a:defRPr>
            </a:lvl2pPr>
            <a:lvl3pPr lvl="2" algn="ctr">
              <a:lnSpc>
                <a:spcPct val="100000"/>
              </a:lnSpc>
              <a:spcBef>
                <a:spcPts val="300"/>
              </a:spcBef>
              <a:spcAft>
                <a:spcPts val="0"/>
              </a:spcAft>
              <a:buClr>
                <a:srgbClr val="888888"/>
              </a:buClr>
              <a:buSzPts val="1100"/>
              <a:buNone/>
              <a:defRPr>
                <a:solidFill>
                  <a:srgbClr val="888888"/>
                </a:solidFill>
              </a:defRPr>
            </a:lvl3pPr>
            <a:lvl4pPr lvl="3" algn="ctr">
              <a:lnSpc>
                <a:spcPct val="100000"/>
              </a:lnSpc>
              <a:spcBef>
                <a:spcPts val="300"/>
              </a:spcBef>
              <a:spcAft>
                <a:spcPts val="0"/>
              </a:spcAft>
              <a:buClr>
                <a:srgbClr val="888888"/>
              </a:buClr>
              <a:buSzPts val="900"/>
              <a:buNone/>
              <a:defRPr>
                <a:solidFill>
                  <a:srgbClr val="888888"/>
                </a:solidFill>
              </a:defRPr>
            </a:lvl4pPr>
            <a:lvl5pPr lvl="4" algn="ctr">
              <a:lnSpc>
                <a:spcPct val="100000"/>
              </a:lnSpc>
              <a:spcBef>
                <a:spcPts val="300"/>
              </a:spcBef>
              <a:spcAft>
                <a:spcPts val="0"/>
              </a:spcAft>
              <a:buClr>
                <a:srgbClr val="888888"/>
              </a:buClr>
              <a:buSzPts val="900"/>
              <a:buNone/>
              <a:defRPr>
                <a:solidFill>
                  <a:srgbClr val="888888"/>
                </a:solidFill>
              </a:defRPr>
            </a:lvl5pPr>
            <a:lvl6pPr lvl="5" algn="ctr">
              <a:lnSpc>
                <a:spcPct val="100000"/>
              </a:lnSpc>
              <a:spcBef>
                <a:spcPts val="300"/>
              </a:spcBef>
              <a:spcAft>
                <a:spcPts val="0"/>
              </a:spcAft>
              <a:buClr>
                <a:srgbClr val="888888"/>
              </a:buClr>
              <a:buSzPts val="900"/>
              <a:buNone/>
              <a:defRPr>
                <a:solidFill>
                  <a:srgbClr val="888888"/>
                </a:solidFill>
              </a:defRPr>
            </a:lvl6pPr>
            <a:lvl7pPr lvl="6" algn="ctr">
              <a:lnSpc>
                <a:spcPct val="100000"/>
              </a:lnSpc>
              <a:spcBef>
                <a:spcPts val="300"/>
              </a:spcBef>
              <a:spcAft>
                <a:spcPts val="0"/>
              </a:spcAft>
              <a:buClr>
                <a:srgbClr val="888888"/>
              </a:buClr>
              <a:buSzPts val="900"/>
              <a:buNone/>
              <a:defRPr>
                <a:solidFill>
                  <a:srgbClr val="888888"/>
                </a:solidFill>
              </a:defRPr>
            </a:lvl7pPr>
            <a:lvl8pPr lvl="7" algn="ctr">
              <a:lnSpc>
                <a:spcPct val="100000"/>
              </a:lnSpc>
              <a:spcBef>
                <a:spcPts val="300"/>
              </a:spcBef>
              <a:spcAft>
                <a:spcPts val="0"/>
              </a:spcAft>
              <a:buClr>
                <a:srgbClr val="888888"/>
              </a:buClr>
              <a:buSzPts val="900"/>
              <a:buNone/>
              <a:defRPr>
                <a:solidFill>
                  <a:srgbClr val="888888"/>
                </a:solidFill>
              </a:defRPr>
            </a:lvl8pPr>
            <a:lvl9pPr lvl="8" algn="ctr">
              <a:lnSpc>
                <a:spcPct val="100000"/>
              </a:lnSpc>
              <a:spcBef>
                <a:spcPts val="300"/>
              </a:spcBef>
              <a:spcAft>
                <a:spcPts val="0"/>
              </a:spcAft>
              <a:buClr>
                <a:srgbClr val="888888"/>
              </a:buClr>
              <a:buSzPts val="900"/>
              <a:buNone/>
              <a:defRPr>
                <a:solidFill>
                  <a:srgbClr val="888888"/>
                </a:solidFill>
              </a:defRPr>
            </a:lvl9pPr>
          </a:lstStyle>
          <a:p>
            <a:endParaRPr/>
          </a:p>
        </p:txBody>
      </p:sp>
      <p:sp>
        <p:nvSpPr>
          <p:cNvPr id="348" name="Google Shape;348;g3f5a348ccf5_0_269"/>
          <p:cNvSpPr txBox="1">
            <a:spLocks noGrp="1"/>
          </p:cNvSpPr>
          <p:nvPr>
            <p:ph type="dt" idx="10"/>
          </p:nvPr>
        </p:nvSpPr>
        <p:spPr>
          <a:xfrm>
            <a:off x="304800" y="4237567"/>
            <a:ext cx="1422300" cy="243600"/>
          </a:xfrm>
          <a:prstGeom prst="rect">
            <a:avLst/>
          </a:prstGeom>
          <a:noFill/>
          <a:ln>
            <a:noFill/>
          </a:ln>
        </p:spPr>
        <p:txBody>
          <a:bodyPr spcFirstLastPara="1" wrap="square" lIns="60975" tIns="30475" rIns="60975" bIns="30475" anchor="ctr" anchorCtr="0">
            <a:noAutofit/>
          </a:bodyPr>
          <a:lstStyle>
            <a:lvl1pPr lvl="0" algn="l">
              <a:lnSpc>
                <a:spcPct val="100000"/>
              </a:lnSpc>
              <a:spcBef>
                <a:spcPts val="0"/>
              </a:spcBef>
              <a:spcAft>
                <a:spcPts val="0"/>
              </a:spcAft>
              <a:buClr>
                <a:srgbClr val="888888"/>
              </a:buClr>
              <a:buSzPts val="900"/>
              <a:buFont typeface="Calibri"/>
              <a:buNone/>
              <a:defRPr/>
            </a:lvl1pPr>
            <a:lvl2pPr lvl="1" algn="l">
              <a:lnSpc>
                <a:spcPct val="100000"/>
              </a:lnSpc>
              <a:spcBef>
                <a:spcPts val="0"/>
              </a:spcBef>
              <a:spcAft>
                <a:spcPts val="0"/>
              </a:spcAft>
              <a:buClr>
                <a:schemeClr val="dk1"/>
              </a:buClr>
              <a:buSzPts val="900"/>
              <a:buFont typeface="Calibri"/>
              <a:buNone/>
              <a:defRPr/>
            </a:lvl2pPr>
            <a:lvl3pPr lvl="2" algn="l">
              <a:lnSpc>
                <a:spcPct val="100000"/>
              </a:lnSpc>
              <a:spcBef>
                <a:spcPts val="0"/>
              </a:spcBef>
              <a:spcAft>
                <a:spcPts val="0"/>
              </a:spcAft>
              <a:buClr>
                <a:schemeClr val="dk1"/>
              </a:buClr>
              <a:buSzPts val="900"/>
              <a:buFont typeface="Calibri"/>
              <a:buNone/>
              <a:defRPr/>
            </a:lvl3pPr>
            <a:lvl4pPr lvl="3" algn="l">
              <a:lnSpc>
                <a:spcPct val="100000"/>
              </a:lnSpc>
              <a:spcBef>
                <a:spcPts val="0"/>
              </a:spcBef>
              <a:spcAft>
                <a:spcPts val="0"/>
              </a:spcAft>
              <a:buClr>
                <a:schemeClr val="dk1"/>
              </a:buClr>
              <a:buSzPts val="900"/>
              <a:buFont typeface="Calibri"/>
              <a:buNone/>
              <a:defRPr/>
            </a:lvl4pPr>
            <a:lvl5pPr lvl="4" algn="l">
              <a:lnSpc>
                <a:spcPct val="100000"/>
              </a:lnSpc>
              <a:spcBef>
                <a:spcPts val="0"/>
              </a:spcBef>
              <a:spcAft>
                <a:spcPts val="0"/>
              </a:spcAft>
              <a:buClr>
                <a:schemeClr val="dk1"/>
              </a:buClr>
              <a:buSzPts val="900"/>
              <a:buFont typeface="Calibri"/>
              <a:buNone/>
              <a:defRPr/>
            </a:lvl5pPr>
            <a:lvl6pPr lvl="5" algn="l">
              <a:lnSpc>
                <a:spcPct val="100000"/>
              </a:lnSpc>
              <a:spcBef>
                <a:spcPts val="0"/>
              </a:spcBef>
              <a:spcAft>
                <a:spcPts val="0"/>
              </a:spcAft>
              <a:buClr>
                <a:schemeClr val="dk1"/>
              </a:buClr>
              <a:buSzPts val="900"/>
              <a:buFont typeface="Calibri"/>
              <a:buNone/>
              <a:defRPr/>
            </a:lvl6pPr>
            <a:lvl7pPr lvl="6" algn="l">
              <a:lnSpc>
                <a:spcPct val="100000"/>
              </a:lnSpc>
              <a:spcBef>
                <a:spcPts val="0"/>
              </a:spcBef>
              <a:spcAft>
                <a:spcPts val="0"/>
              </a:spcAft>
              <a:buClr>
                <a:schemeClr val="dk1"/>
              </a:buClr>
              <a:buSzPts val="900"/>
              <a:buFont typeface="Calibri"/>
              <a:buNone/>
              <a:defRPr/>
            </a:lvl7pPr>
            <a:lvl8pPr lvl="7" algn="l">
              <a:lnSpc>
                <a:spcPct val="100000"/>
              </a:lnSpc>
              <a:spcBef>
                <a:spcPts val="0"/>
              </a:spcBef>
              <a:spcAft>
                <a:spcPts val="0"/>
              </a:spcAft>
              <a:buClr>
                <a:schemeClr val="dk1"/>
              </a:buClr>
              <a:buSzPts val="900"/>
              <a:buFont typeface="Calibri"/>
              <a:buNone/>
              <a:defRPr/>
            </a:lvl8pPr>
            <a:lvl9pPr lvl="8" algn="l">
              <a:lnSpc>
                <a:spcPct val="100000"/>
              </a:lnSpc>
              <a:spcBef>
                <a:spcPts val="0"/>
              </a:spcBef>
              <a:spcAft>
                <a:spcPts val="0"/>
              </a:spcAft>
              <a:buClr>
                <a:schemeClr val="dk1"/>
              </a:buClr>
              <a:buSzPts val="900"/>
              <a:buFont typeface="Calibri"/>
              <a:buNone/>
              <a:defRPr/>
            </a:lvl9pPr>
          </a:lstStyle>
          <a:p>
            <a:endParaRPr/>
          </a:p>
        </p:txBody>
      </p:sp>
      <p:sp>
        <p:nvSpPr>
          <p:cNvPr id="349" name="Google Shape;349;g3f5a348ccf5_0_269"/>
          <p:cNvSpPr txBox="1">
            <a:spLocks noGrp="1"/>
          </p:cNvSpPr>
          <p:nvPr>
            <p:ph type="ftr" idx="11"/>
          </p:nvPr>
        </p:nvSpPr>
        <p:spPr>
          <a:xfrm>
            <a:off x="2082800" y="4237567"/>
            <a:ext cx="1930500" cy="243600"/>
          </a:xfrm>
          <a:prstGeom prst="rect">
            <a:avLst/>
          </a:prstGeom>
          <a:noFill/>
          <a:ln>
            <a:noFill/>
          </a:ln>
        </p:spPr>
        <p:txBody>
          <a:bodyPr spcFirstLastPara="1" wrap="square" lIns="60975" tIns="30475" rIns="60975" bIns="30475" anchor="ctr" anchorCtr="0">
            <a:noAutofit/>
          </a:bodyPr>
          <a:lstStyle>
            <a:lvl1pPr lvl="0" algn="ctr">
              <a:lnSpc>
                <a:spcPct val="100000"/>
              </a:lnSpc>
              <a:spcBef>
                <a:spcPts val="0"/>
              </a:spcBef>
              <a:spcAft>
                <a:spcPts val="0"/>
              </a:spcAft>
              <a:buClr>
                <a:srgbClr val="888888"/>
              </a:buClr>
              <a:buSzPts val="900"/>
              <a:buFont typeface="Calibri"/>
              <a:buNone/>
              <a:defRPr/>
            </a:lvl1pPr>
            <a:lvl2pPr lvl="1" algn="l">
              <a:lnSpc>
                <a:spcPct val="100000"/>
              </a:lnSpc>
              <a:spcBef>
                <a:spcPts val="0"/>
              </a:spcBef>
              <a:spcAft>
                <a:spcPts val="0"/>
              </a:spcAft>
              <a:buClr>
                <a:schemeClr val="dk1"/>
              </a:buClr>
              <a:buSzPts val="900"/>
              <a:buFont typeface="Calibri"/>
              <a:buNone/>
              <a:defRPr/>
            </a:lvl2pPr>
            <a:lvl3pPr lvl="2" algn="l">
              <a:lnSpc>
                <a:spcPct val="100000"/>
              </a:lnSpc>
              <a:spcBef>
                <a:spcPts val="0"/>
              </a:spcBef>
              <a:spcAft>
                <a:spcPts val="0"/>
              </a:spcAft>
              <a:buClr>
                <a:schemeClr val="dk1"/>
              </a:buClr>
              <a:buSzPts val="900"/>
              <a:buFont typeface="Calibri"/>
              <a:buNone/>
              <a:defRPr/>
            </a:lvl3pPr>
            <a:lvl4pPr lvl="3" algn="l">
              <a:lnSpc>
                <a:spcPct val="100000"/>
              </a:lnSpc>
              <a:spcBef>
                <a:spcPts val="0"/>
              </a:spcBef>
              <a:spcAft>
                <a:spcPts val="0"/>
              </a:spcAft>
              <a:buClr>
                <a:schemeClr val="dk1"/>
              </a:buClr>
              <a:buSzPts val="900"/>
              <a:buFont typeface="Calibri"/>
              <a:buNone/>
              <a:defRPr/>
            </a:lvl4pPr>
            <a:lvl5pPr lvl="4" algn="l">
              <a:lnSpc>
                <a:spcPct val="100000"/>
              </a:lnSpc>
              <a:spcBef>
                <a:spcPts val="0"/>
              </a:spcBef>
              <a:spcAft>
                <a:spcPts val="0"/>
              </a:spcAft>
              <a:buClr>
                <a:schemeClr val="dk1"/>
              </a:buClr>
              <a:buSzPts val="900"/>
              <a:buFont typeface="Calibri"/>
              <a:buNone/>
              <a:defRPr/>
            </a:lvl5pPr>
            <a:lvl6pPr lvl="5" algn="l">
              <a:lnSpc>
                <a:spcPct val="100000"/>
              </a:lnSpc>
              <a:spcBef>
                <a:spcPts val="0"/>
              </a:spcBef>
              <a:spcAft>
                <a:spcPts val="0"/>
              </a:spcAft>
              <a:buClr>
                <a:schemeClr val="dk1"/>
              </a:buClr>
              <a:buSzPts val="900"/>
              <a:buFont typeface="Calibri"/>
              <a:buNone/>
              <a:defRPr/>
            </a:lvl6pPr>
            <a:lvl7pPr lvl="6" algn="l">
              <a:lnSpc>
                <a:spcPct val="100000"/>
              </a:lnSpc>
              <a:spcBef>
                <a:spcPts val="0"/>
              </a:spcBef>
              <a:spcAft>
                <a:spcPts val="0"/>
              </a:spcAft>
              <a:buClr>
                <a:schemeClr val="dk1"/>
              </a:buClr>
              <a:buSzPts val="900"/>
              <a:buFont typeface="Calibri"/>
              <a:buNone/>
              <a:defRPr/>
            </a:lvl7pPr>
            <a:lvl8pPr lvl="7" algn="l">
              <a:lnSpc>
                <a:spcPct val="100000"/>
              </a:lnSpc>
              <a:spcBef>
                <a:spcPts val="0"/>
              </a:spcBef>
              <a:spcAft>
                <a:spcPts val="0"/>
              </a:spcAft>
              <a:buClr>
                <a:schemeClr val="dk1"/>
              </a:buClr>
              <a:buSzPts val="900"/>
              <a:buFont typeface="Calibri"/>
              <a:buNone/>
              <a:defRPr/>
            </a:lvl8pPr>
            <a:lvl9pPr lvl="8" algn="l">
              <a:lnSpc>
                <a:spcPct val="100000"/>
              </a:lnSpc>
              <a:spcBef>
                <a:spcPts val="0"/>
              </a:spcBef>
              <a:spcAft>
                <a:spcPts val="0"/>
              </a:spcAft>
              <a:buClr>
                <a:schemeClr val="dk1"/>
              </a:buClr>
              <a:buSzPts val="900"/>
              <a:buFont typeface="Calibri"/>
              <a:buNone/>
              <a:defRPr/>
            </a:lvl9pPr>
          </a:lstStyle>
          <a:p>
            <a:endParaRPr/>
          </a:p>
        </p:txBody>
      </p:sp>
      <p:sp>
        <p:nvSpPr>
          <p:cNvPr id="350" name="Google Shape;350;g3f5a348ccf5_0_269"/>
          <p:cNvSpPr txBox="1">
            <a:spLocks noGrp="1"/>
          </p:cNvSpPr>
          <p:nvPr>
            <p:ph type="sldNum" idx="12"/>
          </p:nvPr>
        </p:nvSpPr>
        <p:spPr>
          <a:xfrm>
            <a:off x="4368800" y="4237567"/>
            <a:ext cx="1422300" cy="243600"/>
          </a:xfrm>
          <a:prstGeom prst="rect">
            <a:avLst/>
          </a:prstGeom>
          <a:noFill/>
          <a:ln>
            <a:noFill/>
          </a:ln>
        </p:spPr>
        <p:txBody>
          <a:bodyPr spcFirstLastPara="1" wrap="square" lIns="60975" tIns="30475" rIns="60975" bIns="30475" anchor="ctr" anchorCtr="0">
            <a:noAutofit/>
          </a:bodyPr>
          <a:lstStyle>
            <a:lvl1pPr marL="0" marR="0" lvl="0" indent="0" algn="r">
              <a:lnSpc>
                <a:spcPct val="100000"/>
              </a:lnSpc>
              <a:spcBef>
                <a:spcPts val="0"/>
              </a:spcBef>
              <a:spcAft>
                <a:spcPts val="0"/>
              </a:spcAft>
              <a:buClr>
                <a:srgbClr val="888888"/>
              </a:buClr>
              <a:buSzPts val="800"/>
              <a:buFont typeface="Calibri"/>
              <a:buNone/>
              <a:defRPr sz="8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800"/>
              <a:buFont typeface="Calibri"/>
              <a:buNone/>
              <a:defRPr sz="8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800"/>
              <a:buFont typeface="Calibri"/>
              <a:buNone/>
              <a:defRPr sz="8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800"/>
              <a:buFont typeface="Calibri"/>
              <a:buNone/>
              <a:defRPr sz="8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800"/>
              <a:buFont typeface="Calibri"/>
              <a:buNone/>
              <a:defRPr sz="8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800"/>
              <a:buFont typeface="Calibri"/>
              <a:buNone/>
              <a:defRPr sz="8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800"/>
              <a:buFont typeface="Calibri"/>
              <a:buNone/>
              <a:defRPr sz="8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800"/>
              <a:buFont typeface="Calibri"/>
              <a:buNone/>
              <a:defRPr sz="8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800"/>
              <a:buFont typeface="Calibri"/>
              <a:buNone/>
              <a:defRPr sz="8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368477362"/>
      </p:ext>
    </p:extLst>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351"/>
        <p:cNvGrpSpPr/>
        <p:nvPr/>
      </p:nvGrpSpPr>
      <p:grpSpPr>
        <a:xfrm>
          <a:off x="0" y="0"/>
          <a:ext cx="0" cy="0"/>
          <a:chOff x="0" y="0"/>
          <a:chExt cx="0" cy="0"/>
        </a:xfrm>
      </p:grpSpPr>
      <p:sp>
        <p:nvSpPr>
          <p:cNvPr id="352" name="Google Shape;352;g3f5a348ccf5_0_275"/>
          <p:cNvSpPr txBox="1">
            <a:spLocks noGrp="1"/>
          </p:cNvSpPr>
          <p:nvPr>
            <p:ph type="title"/>
          </p:nvPr>
        </p:nvSpPr>
        <p:spPr>
          <a:xfrm>
            <a:off x="304800" y="183092"/>
            <a:ext cx="5486400" cy="762000"/>
          </a:xfrm>
          <a:prstGeom prst="rect">
            <a:avLst/>
          </a:prstGeom>
          <a:noFill/>
          <a:ln>
            <a:noFill/>
          </a:ln>
        </p:spPr>
        <p:txBody>
          <a:bodyPr spcFirstLastPara="1" wrap="square" lIns="60975" tIns="30475" rIns="60975" bIns="30475" anchor="ctr" anchorCtr="0">
            <a:normAutofit/>
          </a:bodyPr>
          <a:lstStyle>
            <a:lvl1pPr lvl="0" algn="ctr">
              <a:lnSpc>
                <a:spcPct val="100000"/>
              </a:lnSpc>
              <a:spcBef>
                <a:spcPts val="0"/>
              </a:spcBef>
              <a:spcAft>
                <a:spcPts val="0"/>
              </a:spcAft>
              <a:buClr>
                <a:schemeClr val="dk1"/>
              </a:buClr>
              <a:buSzPts val="1200"/>
              <a:buNone/>
              <a:defRPr/>
            </a:lvl1pPr>
            <a:lvl2pPr lvl="1" algn="l">
              <a:lnSpc>
                <a:spcPct val="100000"/>
              </a:lnSpc>
              <a:spcBef>
                <a:spcPts val="0"/>
              </a:spcBef>
              <a:spcAft>
                <a:spcPts val="0"/>
              </a:spcAft>
              <a:buSzPts val="900"/>
              <a:buNone/>
              <a:defRPr/>
            </a:lvl2pPr>
            <a:lvl3pPr lvl="2" algn="l">
              <a:lnSpc>
                <a:spcPct val="100000"/>
              </a:lnSpc>
              <a:spcBef>
                <a:spcPts val="0"/>
              </a:spcBef>
              <a:spcAft>
                <a:spcPts val="0"/>
              </a:spcAft>
              <a:buSzPts val="900"/>
              <a:buNone/>
              <a:defRPr/>
            </a:lvl3pPr>
            <a:lvl4pPr lvl="3" algn="l">
              <a:lnSpc>
                <a:spcPct val="100000"/>
              </a:lnSpc>
              <a:spcBef>
                <a:spcPts val="0"/>
              </a:spcBef>
              <a:spcAft>
                <a:spcPts val="0"/>
              </a:spcAft>
              <a:buSzPts val="900"/>
              <a:buNone/>
              <a:defRPr/>
            </a:lvl4pPr>
            <a:lvl5pPr lvl="4" algn="l">
              <a:lnSpc>
                <a:spcPct val="100000"/>
              </a:lnSpc>
              <a:spcBef>
                <a:spcPts val="0"/>
              </a:spcBef>
              <a:spcAft>
                <a:spcPts val="0"/>
              </a:spcAft>
              <a:buSzPts val="900"/>
              <a:buNone/>
              <a:defRPr/>
            </a:lvl5pPr>
            <a:lvl6pPr lvl="5" algn="l">
              <a:lnSpc>
                <a:spcPct val="100000"/>
              </a:lnSpc>
              <a:spcBef>
                <a:spcPts val="0"/>
              </a:spcBef>
              <a:spcAft>
                <a:spcPts val="0"/>
              </a:spcAft>
              <a:buSzPts val="900"/>
              <a:buNone/>
              <a:defRPr/>
            </a:lvl6pPr>
            <a:lvl7pPr lvl="6" algn="l">
              <a:lnSpc>
                <a:spcPct val="100000"/>
              </a:lnSpc>
              <a:spcBef>
                <a:spcPts val="0"/>
              </a:spcBef>
              <a:spcAft>
                <a:spcPts val="0"/>
              </a:spcAft>
              <a:buSzPts val="900"/>
              <a:buNone/>
              <a:defRPr/>
            </a:lvl7pPr>
            <a:lvl8pPr lvl="7" algn="l">
              <a:lnSpc>
                <a:spcPct val="100000"/>
              </a:lnSpc>
              <a:spcBef>
                <a:spcPts val="0"/>
              </a:spcBef>
              <a:spcAft>
                <a:spcPts val="0"/>
              </a:spcAft>
              <a:buSzPts val="900"/>
              <a:buNone/>
              <a:defRPr/>
            </a:lvl8pPr>
            <a:lvl9pPr lvl="8" algn="l">
              <a:lnSpc>
                <a:spcPct val="100000"/>
              </a:lnSpc>
              <a:spcBef>
                <a:spcPts val="0"/>
              </a:spcBef>
              <a:spcAft>
                <a:spcPts val="0"/>
              </a:spcAft>
              <a:buSzPts val="900"/>
              <a:buNone/>
              <a:defRPr/>
            </a:lvl9pPr>
          </a:lstStyle>
          <a:p>
            <a:endParaRPr/>
          </a:p>
        </p:txBody>
      </p:sp>
      <p:sp>
        <p:nvSpPr>
          <p:cNvPr id="353" name="Google Shape;353;g3f5a348ccf5_0_275"/>
          <p:cNvSpPr txBox="1">
            <a:spLocks noGrp="1"/>
          </p:cNvSpPr>
          <p:nvPr>
            <p:ph type="body" idx="1"/>
          </p:nvPr>
        </p:nvSpPr>
        <p:spPr>
          <a:xfrm>
            <a:off x="304800" y="1066801"/>
            <a:ext cx="5486400" cy="3017700"/>
          </a:xfrm>
          <a:prstGeom prst="rect">
            <a:avLst/>
          </a:prstGeom>
          <a:noFill/>
          <a:ln>
            <a:noFill/>
          </a:ln>
        </p:spPr>
        <p:txBody>
          <a:bodyPr spcFirstLastPara="1" wrap="square" lIns="60975" tIns="30475" rIns="60975" bIns="30475" anchor="t" anchorCtr="0">
            <a:normAutofit/>
          </a:bodyPr>
          <a:lstStyle>
            <a:lvl1pPr marL="457200" lvl="0" indent="-304800" algn="l">
              <a:lnSpc>
                <a:spcPct val="100000"/>
              </a:lnSpc>
              <a:spcBef>
                <a:spcPts val="400"/>
              </a:spcBef>
              <a:spcAft>
                <a:spcPts val="0"/>
              </a:spcAft>
              <a:buClr>
                <a:schemeClr val="dk1"/>
              </a:buClr>
              <a:buSzPts val="1200"/>
              <a:buChar char="•"/>
              <a:defRPr/>
            </a:lvl1pPr>
            <a:lvl2pPr marL="914400" lvl="1" indent="-304800" algn="l">
              <a:lnSpc>
                <a:spcPct val="100000"/>
              </a:lnSpc>
              <a:spcBef>
                <a:spcPts val="400"/>
              </a:spcBef>
              <a:spcAft>
                <a:spcPts val="0"/>
              </a:spcAft>
              <a:buClr>
                <a:schemeClr val="dk1"/>
              </a:buClr>
              <a:buSzPts val="1200"/>
              <a:buChar char="–"/>
              <a:defRPr/>
            </a:lvl2pPr>
            <a:lvl3pPr marL="1371600" lvl="2" indent="-304800" algn="l">
              <a:lnSpc>
                <a:spcPct val="100000"/>
              </a:lnSpc>
              <a:spcBef>
                <a:spcPts val="400"/>
              </a:spcBef>
              <a:spcAft>
                <a:spcPts val="0"/>
              </a:spcAft>
              <a:buClr>
                <a:schemeClr val="dk1"/>
              </a:buClr>
              <a:buSzPts val="1200"/>
              <a:buChar char="•"/>
              <a:defRPr/>
            </a:lvl3pPr>
            <a:lvl4pPr marL="1828800" lvl="3" indent="-304800" algn="l">
              <a:lnSpc>
                <a:spcPct val="100000"/>
              </a:lnSpc>
              <a:spcBef>
                <a:spcPts val="400"/>
              </a:spcBef>
              <a:spcAft>
                <a:spcPts val="0"/>
              </a:spcAft>
              <a:buClr>
                <a:schemeClr val="dk1"/>
              </a:buClr>
              <a:buSzPts val="1200"/>
              <a:buChar char="–"/>
              <a:defRPr/>
            </a:lvl4pPr>
            <a:lvl5pPr marL="2286000" lvl="4" indent="-304800" algn="l">
              <a:lnSpc>
                <a:spcPct val="100000"/>
              </a:lnSpc>
              <a:spcBef>
                <a:spcPts val="400"/>
              </a:spcBef>
              <a:spcAft>
                <a:spcPts val="0"/>
              </a:spcAft>
              <a:buClr>
                <a:schemeClr val="dk1"/>
              </a:buClr>
              <a:buSzPts val="1200"/>
              <a:buChar char="»"/>
              <a:defRPr/>
            </a:lvl5pPr>
            <a:lvl6pPr marL="2743200" lvl="5" indent="-304800" algn="l">
              <a:lnSpc>
                <a:spcPct val="100000"/>
              </a:lnSpc>
              <a:spcBef>
                <a:spcPts val="400"/>
              </a:spcBef>
              <a:spcAft>
                <a:spcPts val="0"/>
              </a:spcAft>
              <a:buClr>
                <a:schemeClr val="dk1"/>
              </a:buClr>
              <a:buSzPts val="1200"/>
              <a:buChar char="•"/>
              <a:defRPr/>
            </a:lvl6pPr>
            <a:lvl7pPr marL="3200400" lvl="6" indent="-304800" algn="l">
              <a:lnSpc>
                <a:spcPct val="100000"/>
              </a:lnSpc>
              <a:spcBef>
                <a:spcPts val="400"/>
              </a:spcBef>
              <a:spcAft>
                <a:spcPts val="0"/>
              </a:spcAft>
              <a:buClr>
                <a:schemeClr val="dk1"/>
              </a:buClr>
              <a:buSzPts val="1200"/>
              <a:buChar char="•"/>
              <a:defRPr/>
            </a:lvl7pPr>
            <a:lvl8pPr marL="3657600" lvl="7" indent="-304800" algn="l">
              <a:lnSpc>
                <a:spcPct val="100000"/>
              </a:lnSpc>
              <a:spcBef>
                <a:spcPts val="400"/>
              </a:spcBef>
              <a:spcAft>
                <a:spcPts val="0"/>
              </a:spcAft>
              <a:buClr>
                <a:schemeClr val="dk1"/>
              </a:buClr>
              <a:buSzPts val="1200"/>
              <a:buChar char="•"/>
              <a:defRPr/>
            </a:lvl8pPr>
            <a:lvl9pPr marL="4114800" lvl="8" indent="-304800" algn="l">
              <a:lnSpc>
                <a:spcPct val="100000"/>
              </a:lnSpc>
              <a:spcBef>
                <a:spcPts val="400"/>
              </a:spcBef>
              <a:spcAft>
                <a:spcPts val="0"/>
              </a:spcAft>
              <a:buClr>
                <a:schemeClr val="dk1"/>
              </a:buClr>
              <a:buSzPts val="1200"/>
              <a:buChar char="•"/>
              <a:defRPr/>
            </a:lvl9pPr>
          </a:lstStyle>
          <a:p>
            <a:endParaRPr/>
          </a:p>
        </p:txBody>
      </p:sp>
      <p:sp>
        <p:nvSpPr>
          <p:cNvPr id="354" name="Google Shape;354;g3f5a348ccf5_0_275"/>
          <p:cNvSpPr txBox="1">
            <a:spLocks noGrp="1"/>
          </p:cNvSpPr>
          <p:nvPr>
            <p:ph type="dt" idx="10"/>
          </p:nvPr>
        </p:nvSpPr>
        <p:spPr>
          <a:xfrm>
            <a:off x="304800" y="4237567"/>
            <a:ext cx="1422300" cy="243600"/>
          </a:xfrm>
          <a:prstGeom prst="rect">
            <a:avLst/>
          </a:prstGeom>
          <a:noFill/>
          <a:ln>
            <a:noFill/>
          </a:ln>
        </p:spPr>
        <p:txBody>
          <a:bodyPr spcFirstLastPara="1" wrap="square" lIns="60975" tIns="30475" rIns="60975" bIns="30475" anchor="ctr" anchorCtr="0">
            <a:noAutofit/>
          </a:bodyPr>
          <a:lstStyle>
            <a:lvl1pPr lvl="0" algn="l">
              <a:lnSpc>
                <a:spcPct val="100000"/>
              </a:lnSpc>
              <a:spcBef>
                <a:spcPts val="0"/>
              </a:spcBef>
              <a:spcAft>
                <a:spcPts val="0"/>
              </a:spcAft>
              <a:buClr>
                <a:srgbClr val="888888"/>
              </a:buClr>
              <a:buSzPts val="900"/>
              <a:buFont typeface="Calibri"/>
              <a:buNone/>
              <a:defRPr/>
            </a:lvl1pPr>
            <a:lvl2pPr lvl="1" algn="l">
              <a:lnSpc>
                <a:spcPct val="100000"/>
              </a:lnSpc>
              <a:spcBef>
                <a:spcPts val="0"/>
              </a:spcBef>
              <a:spcAft>
                <a:spcPts val="0"/>
              </a:spcAft>
              <a:buClr>
                <a:schemeClr val="dk1"/>
              </a:buClr>
              <a:buSzPts val="900"/>
              <a:buFont typeface="Calibri"/>
              <a:buNone/>
              <a:defRPr/>
            </a:lvl2pPr>
            <a:lvl3pPr lvl="2" algn="l">
              <a:lnSpc>
                <a:spcPct val="100000"/>
              </a:lnSpc>
              <a:spcBef>
                <a:spcPts val="0"/>
              </a:spcBef>
              <a:spcAft>
                <a:spcPts val="0"/>
              </a:spcAft>
              <a:buClr>
                <a:schemeClr val="dk1"/>
              </a:buClr>
              <a:buSzPts val="900"/>
              <a:buFont typeface="Calibri"/>
              <a:buNone/>
              <a:defRPr/>
            </a:lvl3pPr>
            <a:lvl4pPr lvl="3" algn="l">
              <a:lnSpc>
                <a:spcPct val="100000"/>
              </a:lnSpc>
              <a:spcBef>
                <a:spcPts val="0"/>
              </a:spcBef>
              <a:spcAft>
                <a:spcPts val="0"/>
              </a:spcAft>
              <a:buClr>
                <a:schemeClr val="dk1"/>
              </a:buClr>
              <a:buSzPts val="900"/>
              <a:buFont typeface="Calibri"/>
              <a:buNone/>
              <a:defRPr/>
            </a:lvl4pPr>
            <a:lvl5pPr lvl="4" algn="l">
              <a:lnSpc>
                <a:spcPct val="100000"/>
              </a:lnSpc>
              <a:spcBef>
                <a:spcPts val="0"/>
              </a:spcBef>
              <a:spcAft>
                <a:spcPts val="0"/>
              </a:spcAft>
              <a:buClr>
                <a:schemeClr val="dk1"/>
              </a:buClr>
              <a:buSzPts val="900"/>
              <a:buFont typeface="Calibri"/>
              <a:buNone/>
              <a:defRPr/>
            </a:lvl5pPr>
            <a:lvl6pPr lvl="5" algn="l">
              <a:lnSpc>
                <a:spcPct val="100000"/>
              </a:lnSpc>
              <a:spcBef>
                <a:spcPts val="0"/>
              </a:spcBef>
              <a:spcAft>
                <a:spcPts val="0"/>
              </a:spcAft>
              <a:buClr>
                <a:schemeClr val="dk1"/>
              </a:buClr>
              <a:buSzPts val="900"/>
              <a:buFont typeface="Calibri"/>
              <a:buNone/>
              <a:defRPr/>
            </a:lvl6pPr>
            <a:lvl7pPr lvl="6" algn="l">
              <a:lnSpc>
                <a:spcPct val="100000"/>
              </a:lnSpc>
              <a:spcBef>
                <a:spcPts val="0"/>
              </a:spcBef>
              <a:spcAft>
                <a:spcPts val="0"/>
              </a:spcAft>
              <a:buClr>
                <a:schemeClr val="dk1"/>
              </a:buClr>
              <a:buSzPts val="900"/>
              <a:buFont typeface="Calibri"/>
              <a:buNone/>
              <a:defRPr/>
            </a:lvl7pPr>
            <a:lvl8pPr lvl="7" algn="l">
              <a:lnSpc>
                <a:spcPct val="100000"/>
              </a:lnSpc>
              <a:spcBef>
                <a:spcPts val="0"/>
              </a:spcBef>
              <a:spcAft>
                <a:spcPts val="0"/>
              </a:spcAft>
              <a:buClr>
                <a:schemeClr val="dk1"/>
              </a:buClr>
              <a:buSzPts val="900"/>
              <a:buFont typeface="Calibri"/>
              <a:buNone/>
              <a:defRPr/>
            </a:lvl8pPr>
            <a:lvl9pPr lvl="8" algn="l">
              <a:lnSpc>
                <a:spcPct val="100000"/>
              </a:lnSpc>
              <a:spcBef>
                <a:spcPts val="0"/>
              </a:spcBef>
              <a:spcAft>
                <a:spcPts val="0"/>
              </a:spcAft>
              <a:buClr>
                <a:schemeClr val="dk1"/>
              </a:buClr>
              <a:buSzPts val="900"/>
              <a:buFont typeface="Calibri"/>
              <a:buNone/>
              <a:defRPr/>
            </a:lvl9pPr>
          </a:lstStyle>
          <a:p>
            <a:endParaRPr/>
          </a:p>
        </p:txBody>
      </p:sp>
      <p:sp>
        <p:nvSpPr>
          <p:cNvPr id="355" name="Google Shape;355;g3f5a348ccf5_0_275"/>
          <p:cNvSpPr txBox="1">
            <a:spLocks noGrp="1"/>
          </p:cNvSpPr>
          <p:nvPr>
            <p:ph type="ftr" idx="11"/>
          </p:nvPr>
        </p:nvSpPr>
        <p:spPr>
          <a:xfrm>
            <a:off x="2082800" y="4237567"/>
            <a:ext cx="1930500" cy="243600"/>
          </a:xfrm>
          <a:prstGeom prst="rect">
            <a:avLst/>
          </a:prstGeom>
          <a:noFill/>
          <a:ln>
            <a:noFill/>
          </a:ln>
        </p:spPr>
        <p:txBody>
          <a:bodyPr spcFirstLastPara="1" wrap="square" lIns="60975" tIns="30475" rIns="60975" bIns="30475" anchor="ctr" anchorCtr="0">
            <a:noAutofit/>
          </a:bodyPr>
          <a:lstStyle>
            <a:lvl1pPr lvl="0" algn="ctr">
              <a:lnSpc>
                <a:spcPct val="100000"/>
              </a:lnSpc>
              <a:spcBef>
                <a:spcPts val="0"/>
              </a:spcBef>
              <a:spcAft>
                <a:spcPts val="0"/>
              </a:spcAft>
              <a:buClr>
                <a:srgbClr val="888888"/>
              </a:buClr>
              <a:buSzPts val="900"/>
              <a:buFont typeface="Calibri"/>
              <a:buNone/>
              <a:defRPr/>
            </a:lvl1pPr>
            <a:lvl2pPr lvl="1" algn="l">
              <a:lnSpc>
                <a:spcPct val="100000"/>
              </a:lnSpc>
              <a:spcBef>
                <a:spcPts val="0"/>
              </a:spcBef>
              <a:spcAft>
                <a:spcPts val="0"/>
              </a:spcAft>
              <a:buClr>
                <a:schemeClr val="dk1"/>
              </a:buClr>
              <a:buSzPts val="900"/>
              <a:buFont typeface="Calibri"/>
              <a:buNone/>
              <a:defRPr/>
            </a:lvl2pPr>
            <a:lvl3pPr lvl="2" algn="l">
              <a:lnSpc>
                <a:spcPct val="100000"/>
              </a:lnSpc>
              <a:spcBef>
                <a:spcPts val="0"/>
              </a:spcBef>
              <a:spcAft>
                <a:spcPts val="0"/>
              </a:spcAft>
              <a:buClr>
                <a:schemeClr val="dk1"/>
              </a:buClr>
              <a:buSzPts val="900"/>
              <a:buFont typeface="Calibri"/>
              <a:buNone/>
              <a:defRPr/>
            </a:lvl3pPr>
            <a:lvl4pPr lvl="3" algn="l">
              <a:lnSpc>
                <a:spcPct val="100000"/>
              </a:lnSpc>
              <a:spcBef>
                <a:spcPts val="0"/>
              </a:spcBef>
              <a:spcAft>
                <a:spcPts val="0"/>
              </a:spcAft>
              <a:buClr>
                <a:schemeClr val="dk1"/>
              </a:buClr>
              <a:buSzPts val="900"/>
              <a:buFont typeface="Calibri"/>
              <a:buNone/>
              <a:defRPr/>
            </a:lvl4pPr>
            <a:lvl5pPr lvl="4" algn="l">
              <a:lnSpc>
                <a:spcPct val="100000"/>
              </a:lnSpc>
              <a:spcBef>
                <a:spcPts val="0"/>
              </a:spcBef>
              <a:spcAft>
                <a:spcPts val="0"/>
              </a:spcAft>
              <a:buClr>
                <a:schemeClr val="dk1"/>
              </a:buClr>
              <a:buSzPts val="900"/>
              <a:buFont typeface="Calibri"/>
              <a:buNone/>
              <a:defRPr/>
            </a:lvl5pPr>
            <a:lvl6pPr lvl="5" algn="l">
              <a:lnSpc>
                <a:spcPct val="100000"/>
              </a:lnSpc>
              <a:spcBef>
                <a:spcPts val="0"/>
              </a:spcBef>
              <a:spcAft>
                <a:spcPts val="0"/>
              </a:spcAft>
              <a:buClr>
                <a:schemeClr val="dk1"/>
              </a:buClr>
              <a:buSzPts val="900"/>
              <a:buFont typeface="Calibri"/>
              <a:buNone/>
              <a:defRPr/>
            </a:lvl6pPr>
            <a:lvl7pPr lvl="6" algn="l">
              <a:lnSpc>
                <a:spcPct val="100000"/>
              </a:lnSpc>
              <a:spcBef>
                <a:spcPts val="0"/>
              </a:spcBef>
              <a:spcAft>
                <a:spcPts val="0"/>
              </a:spcAft>
              <a:buClr>
                <a:schemeClr val="dk1"/>
              </a:buClr>
              <a:buSzPts val="900"/>
              <a:buFont typeface="Calibri"/>
              <a:buNone/>
              <a:defRPr/>
            </a:lvl7pPr>
            <a:lvl8pPr lvl="7" algn="l">
              <a:lnSpc>
                <a:spcPct val="100000"/>
              </a:lnSpc>
              <a:spcBef>
                <a:spcPts val="0"/>
              </a:spcBef>
              <a:spcAft>
                <a:spcPts val="0"/>
              </a:spcAft>
              <a:buClr>
                <a:schemeClr val="dk1"/>
              </a:buClr>
              <a:buSzPts val="900"/>
              <a:buFont typeface="Calibri"/>
              <a:buNone/>
              <a:defRPr/>
            </a:lvl8pPr>
            <a:lvl9pPr lvl="8" algn="l">
              <a:lnSpc>
                <a:spcPct val="100000"/>
              </a:lnSpc>
              <a:spcBef>
                <a:spcPts val="0"/>
              </a:spcBef>
              <a:spcAft>
                <a:spcPts val="0"/>
              </a:spcAft>
              <a:buClr>
                <a:schemeClr val="dk1"/>
              </a:buClr>
              <a:buSzPts val="900"/>
              <a:buFont typeface="Calibri"/>
              <a:buNone/>
              <a:defRPr/>
            </a:lvl9pPr>
          </a:lstStyle>
          <a:p>
            <a:endParaRPr/>
          </a:p>
        </p:txBody>
      </p:sp>
      <p:sp>
        <p:nvSpPr>
          <p:cNvPr id="356" name="Google Shape;356;g3f5a348ccf5_0_275"/>
          <p:cNvSpPr txBox="1">
            <a:spLocks noGrp="1"/>
          </p:cNvSpPr>
          <p:nvPr>
            <p:ph type="sldNum" idx="12"/>
          </p:nvPr>
        </p:nvSpPr>
        <p:spPr>
          <a:xfrm>
            <a:off x="4368800" y="4237567"/>
            <a:ext cx="1422300" cy="243600"/>
          </a:xfrm>
          <a:prstGeom prst="rect">
            <a:avLst/>
          </a:prstGeom>
          <a:noFill/>
          <a:ln>
            <a:noFill/>
          </a:ln>
        </p:spPr>
        <p:txBody>
          <a:bodyPr spcFirstLastPara="1" wrap="square" lIns="60975" tIns="30475" rIns="60975" bIns="30475" anchor="ctr" anchorCtr="0">
            <a:noAutofit/>
          </a:bodyPr>
          <a:lstStyle>
            <a:lvl1pPr marL="0" marR="0" lvl="0" indent="0" algn="r">
              <a:lnSpc>
                <a:spcPct val="100000"/>
              </a:lnSpc>
              <a:spcBef>
                <a:spcPts val="0"/>
              </a:spcBef>
              <a:spcAft>
                <a:spcPts val="0"/>
              </a:spcAft>
              <a:buClr>
                <a:srgbClr val="888888"/>
              </a:buClr>
              <a:buSzPts val="800"/>
              <a:buFont typeface="Calibri"/>
              <a:buNone/>
              <a:defRPr sz="8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800"/>
              <a:buFont typeface="Calibri"/>
              <a:buNone/>
              <a:defRPr sz="8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800"/>
              <a:buFont typeface="Calibri"/>
              <a:buNone/>
              <a:defRPr sz="8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800"/>
              <a:buFont typeface="Calibri"/>
              <a:buNone/>
              <a:defRPr sz="8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800"/>
              <a:buFont typeface="Calibri"/>
              <a:buNone/>
              <a:defRPr sz="8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800"/>
              <a:buFont typeface="Calibri"/>
              <a:buNone/>
              <a:defRPr sz="8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800"/>
              <a:buFont typeface="Calibri"/>
              <a:buNone/>
              <a:defRPr sz="8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800"/>
              <a:buFont typeface="Calibri"/>
              <a:buNone/>
              <a:defRPr sz="8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800"/>
              <a:buFont typeface="Calibri"/>
              <a:buNone/>
              <a:defRPr sz="8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76212876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Only">
  <p:cSld name="Title Only">
    <p:spTree>
      <p:nvGrpSpPr>
        <p:cNvPr id="1" name="Shape 74"/>
        <p:cNvGrpSpPr/>
        <p:nvPr/>
      </p:nvGrpSpPr>
      <p:grpSpPr>
        <a:xfrm>
          <a:off x="0" y="0"/>
          <a:ext cx="0" cy="0"/>
          <a:chOff x="0" y="0"/>
          <a:chExt cx="0" cy="0"/>
        </a:xfrm>
      </p:grpSpPr>
      <p:sp>
        <p:nvSpPr>
          <p:cNvPr id="75" name="Google Shape;75;p59"/>
          <p:cNvSpPr>
            <a:spLocks noGrp="1"/>
          </p:cNvSpPr>
          <p:nvPr>
            <p:ph type="pic" idx="2"/>
          </p:nvPr>
        </p:nvSpPr>
        <p:spPr>
          <a:xfrm>
            <a:off x="0" y="0"/>
            <a:ext cx="12192000" cy="6858000"/>
          </a:xfrm>
          <a:prstGeom prst="rect">
            <a:avLst/>
          </a:prstGeom>
          <a:noFill/>
          <a:ln>
            <a:noFill/>
          </a:ln>
        </p:spPr>
      </p:sp>
      <p:sp>
        <p:nvSpPr>
          <p:cNvPr id="76" name="Google Shape;76;p59"/>
          <p:cNvSpPr txBox="1">
            <a:spLocks noGrp="1"/>
          </p:cNvSpPr>
          <p:nvPr>
            <p:ph type="title"/>
          </p:nvPr>
        </p:nvSpPr>
        <p:spPr>
          <a:xfrm>
            <a:off x="0" y="4807916"/>
            <a:ext cx="12192000" cy="1325563"/>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dk1"/>
              </a:buClr>
              <a:buSzPts val="6000"/>
              <a:buFont typeface="Calibri"/>
              <a:buNone/>
              <a:defRPr sz="6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7" name="Google Shape;77;p59"/>
          <p:cNvSpPr txBox="1">
            <a:spLocks noGrp="1"/>
          </p:cNvSpPr>
          <p:nvPr>
            <p:ph type="body" idx="1"/>
          </p:nvPr>
        </p:nvSpPr>
        <p:spPr>
          <a:xfrm>
            <a:off x="0" y="724521"/>
            <a:ext cx="12192000" cy="918542"/>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chemeClr val="dk1"/>
              </a:buClr>
              <a:buSzPts val="5400"/>
              <a:buNone/>
              <a:defRPr sz="54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60.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357"/>
        <p:cNvGrpSpPr/>
        <p:nvPr/>
      </p:nvGrpSpPr>
      <p:grpSpPr>
        <a:xfrm>
          <a:off x="0" y="0"/>
          <a:ext cx="0" cy="0"/>
          <a:chOff x="0" y="0"/>
          <a:chExt cx="0" cy="0"/>
        </a:xfrm>
      </p:grpSpPr>
      <p:sp>
        <p:nvSpPr>
          <p:cNvPr id="358" name="Google Shape;358;g3f5a348ccf5_0_281"/>
          <p:cNvSpPr txBox="1">
            <a:spLocks noGrp="1"/>
          </p:cNvSpPr>
          <p:nvPr>
            <p:ph type="title"/>
          </p:nvPr>
        </p:nvSpPr>
        <p:spPr>
          <a:xfrm>
            <a:off x="481542" y="2937934"/>
            <a:ext cx="5181600" cy="908100"/>
          </a:xfrm>
          <a:prstGeom prst="rect">
            <a:avLst/>
          </a:prstGeom>
          <a:noFill/>
          <a:ln>
            <a:noFill/>
          </a:ln>
        </p:spPr>
        <p:txBody>
          <a:bodyPr spcFirstLastPara="1" wrap="square" lIns="60975" tIns="30475" rIns="60975" bIns="30475" anchor="t" anchorCtr="0">
            <a:normAutofit/>
          </a:bodyPr>
          <a:lstStyle>
            <a:lvl1pPr lvl="0" algn="l">
              <a:lnSpc>
                <a:spcPct val="100000"/>
              </a:lnSpc>
              <a:spcBef>
                <a:spcPts val="0"/>
              </a:spcBef>
              <a:spcAft>
                <a:spcPts val="0"/>
              </a:spcAft>
              <a:buClr>
                <a:schemeClr val="dk1"/>
              </a:buClr>
              <a:buSzPts val="1700"/>
              <a:buFont typeface="Calibri"/>
              <a:buNone/>
              <a:defRPr sz="2700" b="1" cap="none"/>
            </a:lvl1pPr>
            <a:lvl2pPr lvl="1" algn="l">
              <a:lnSpc>
                <a:spcPct val="100000"/>
              </a:lnSpc>
              <a:spcBef>
                <a:spcPts val="0"/>
              </a:spcBef>
              <a:spcAft>
                <a:spcPts val="0"/>
              </a:spcAft>
              <a:buSzPts val="900"/>
              <a:buNone/>
              <a:defRPr/>
            </a:lvl2pPr>
            <a:lvl3pPr lvl="2" algn="l">
              <a:lnSpc>
                <a:spcPct val="100000"/>
              </a:lnSpc>
              <a:spcBef>
                <a:spcPts val="0"/>
              </a:spcBef>
              <a:spcAft>
                <a:spcPts val="0"/>
              </a:spcAft>
              <a:buSzPts val="900"/>
              <a:buNone/>
              <a:defRPr/>
            </a:lvl3pPr>
            <a:lvl4pPr lvl="3" algn="l">
              <a:lnSpc>
                <a:spcPct val="100000"/>
              </a:lnSpc>
              <a:spcBef>
                <a:spcPts val="0"/>
              </a:spcBef>
              <a:spcAft>
                <a:spcPts val="0"/>
              </a:spcAft>
              <a:buSzPts val="900"/>
              <a:buNone/>
              <a:defRPr/>
            </a:lvl4pPr>
            <a:lvl5pPr lvl="4" algn="l">
              <a:lnSpc>
                <a:spcPct val="100000"/>
              </a:lnSpc>
              <a:spcBef>
                <a:spcPts val="0"/>
              </a:spcBef>
              <a:spcAft>
                <a:spcPts val="0"/>
              </a:spcAft>
              <a:buSzPts val="900"/>
              <a:buNone/>
              <a:defRPr/>
            </a:lvl5pPr>
            <a:lvl6pPr lvl="5" algn="l">
              <a:lnSpc>
                <a:spcPct val="100000"/>
              </a:lnSpc>
              <a:spcBef>
                <a:spcPts val="0"/>
              </a:spcBef>
              <a:spcAft>
                <a:spcPts val="0"/>
              </a:spcAft>
              <a:buSzPts val="900"/>
              <a:buNone/>
              <a:defRPr/>
            </a:lvl6pPr>
            <a:lvl7pPr lvl="6" algn="l">
              <a:lnSpc>
                <a:spcPct val="100000"/>
              </a:lnSpc>
              <a:spcBef>
                <a:spcPts val="0"/>
              </a:spcBef>
              <a:spcAft>
                <a:spcPts val="0"/>
              </a:spcAft>
              <a:buSzPts val="900"/>
              <a:buNone/>
              <a:defRPr/>
            </a:lvl7pPr>
            <a:lvl8pPr lvl="7" algn="l">
              <a:lnSpc>
                <a:spcPct val="100000"/>
              </a:lnSpc>
              <a:spcBef>
                <a:spcPts val="0"/>
              </a:spcBef>
              <a:spcAft>
                <a:spcPts val="0"/>
              </a:spcAft>
              <a:buSzPts val="900"/>
              <a:buNone/>
              <a:defRPr/>
            </a:lvl8pPr>
            <a:lvl9pPr lvl="8" algn="l">
              <a:lnSpc>
                <a:spcPct val="100000"/>
              </a:lnSpc>
              <a:spcBef>
                <a:spcPts val="0"/>
              </a:spcBef>
              <a:spcAft>
                <a:spcPts val="0"/>
              </a:spcAft>
              <a:buSzPts val="900"/>
              <a:buNone/>
              <a:defRPr/>
            </a:lvl9pPr>
          </a:lstStyle>
          <a:p>
            <a:endParaRPr/>
          </a:p>
        </p:txBody>
      </p:sp>
      <p:sp>
        <p:nvSpPr>
          <p:cNvPr id="359" name="Google Shape;359;g3f5a348ccf5_0_281"/>
          <p:cNvSpPr txBox="1">
            <a:spLocks noGrp="1"/>
          </p:cNvSpPr>
          <p:nvPr>
            <p:ph type="body" idx="1"/>
          </p:nvPr>
        </p:nvSpPr>
        <p:spPr>
          <a:xfrm>
            <a:off x="481542" y="1937809"/>
            <a:ext cx="5181600" cy="1000500"/>
          </a:xfrm>
          <a:prstGeom prst="rect">
            <a:avLst/>
          </a:prstGeom>
          <a:noFill/>
          <a:ln>
            <a:noFill/>
          </a:ln>
        </p:spPr>
        <p:txBody>
          <a:bodyPr spcFirstLastPara="1" wrap="square" lIns="60975" tIns="30475" rIns="60975" bIns="30475" anchor="b" anchorCtr="0">
            <a:normAutofit/>
          </a:bodyPr>
          <a:lstStyle>
            <a:lvl1pPr marL="457200" lvl="0" indent="-228600" algn="l">
              <a:lnSpc>
                <a:spcPct val="100000"/>
              </a:lnSpc>
              <a:spcBef>
                <a:spcPts val="300"/>
              </a:spcBef>
              <a:spcAft>
                <a:spcPts val="0"/>
              </a:spcAft>
              <a:buClr>
                <a:srgbClr val="888888"/>
              </a:buClr>
              <a:buSzPts val="900"/>
              <a:buNone/>
              <a:defRPr sz="1300">
                <a:solidFill>
                  <a:srgbClr val="888888"/>
                </a:solidFill>
              </a:defRPr>
            </a:lvl1pPr>
            <a:lvl2pPr marL="914400" lvl="1" indent="-228600" algn="l">
              <a:lnSpc>
                <a:spcPct val="100000"/>
              </a:lnSpc>
              <a:spcBef>
                <a:spcPts val="300"/>
              </a:spcBef>
              <a:spcAft>
                <a:spcPts val="0"/>
              </a:spcAft>
              <a:buClr>
                <a:srgbClr val="888888"/>
              </a:buClr>
              <a:buSzPts val="800"/>
              <a:buNone/>
              <a:defRPr sz="1200">
                <a:solidFill>
                  <a:srgbClr val="888888"/>
                </a:solidFill>
              </a:defRPr>
            </a:lvl2pPr>
            <a:lvl3pPr marL="1371600" lvl="2" indent="-228600" algn="l">
              <a:lnSpc>
                <a:spcPct val="100000"/>
              </a:lnSpc>
              <a:spcBef>
                <a:spcPts val="300"/>
              </a:spcBef>
              <a:spcAft>
                <a:spcPts val="0"/>
              </a:spcAft>
              <a:buClr>
                <a:srgbClr val="888888"/>
              </a:buClr>
              <a:buSzPts val="700"/>
              <a:buNone/>
              <a:defRPr sz="1100">
                <a:solidFill>
                  <a:srgbClr val="888888"/>
                </a:solidFill>
              </a:defRPr>
            </a:lvl3pPr>
            <a:lvl4pPr marL="1828800" lvl="3" indent="-228600" algn="l">
              <a:lnSpc>
                <a:spcPct val="100000"/>
              </a:lnSpc>
              <a:spcBef>
                <a:spcPts val="100"/>
              </a:spcBef>
              <a:spcAft>
                <a:spcPts val="0"/>
              </a:spcAft>
              <a:buClr>
                <a:srgbClr val="888888"/>
              </a:buClr>
              <a:buSzPts val="700"/>
              <a:buNone/>
              <a:defRPr sz="900">
                <a:solidFill>
                  <a:srgbClr val="888888"/>
                </a:solidFill>
              </a:defRPr>
            </a:lvl4pPr>
            <a:lvl5pPr marL="2286000" lvl="4" indent="-228600" algn="l">
              <a:lnSpc>
                <a:spcPct val="100000"/>
              </a:lnSpc>
              <a:spcBef>
                <a:spcPts val="100"/>
              </a:spcBef>
              <a:spcAft>
                <a:spcPts val="0"/>
              </a:spcAft>
              <a:buClr>
                <a:srgbClr val="888888"/>
              </a:buClr>
              <a:buSzPts val="700"/>
              <a:buNone/>
              <a:defRPr sz="900">
                <a:solidFill>
                  <a:srgbClr val="888888"/>
                </a:solidFill>
              </a:defRPr>
            </a:lvl5pPr>
            <a:lvl6pPr marL="2743200" lvl="5" indent="-228600" algn="l">
              <a:lnSpc>
                <a:spcPct val="100000"/>
              </a:lnSpc>
              <a:spcBef>
                <a:spcPts val="100"/>
              </a:spcBef>
              <a:spcAft>
                <a:spcPts val="0"/>
              </a:spcAft>
              <a:buClr>
                <a:srgbClr val="888888"/>
              </a:buClr>
              <a:buSzPts val="700"/>
              <a:buNone/>
              <a:defRPr sz="900">
                <a:solidFill>
                  <a:srgbClr val="888888"/>
                </a:solidFill>
              </a:defRPr>
            </a:lvl6pPr>
            <a:lvl7pPr marL="3200400" lvl="6" indent="-228600" algn="l">
              <a:lnSpc>
                <a:spcPct val="100000"/>
              </a:lnSpc>
              <a:spcBef>
                <a:spcPts val="100"/>
              </a:spcBef>
              <a:spcAft>
                <a:spcPts val="0"/>
              </a:spcAft>
              <a:buClr>
                <a:srgbClr val="888888"/>
              </a:buClr>
              <a:buSzPts val="700"/>
              <a:buNone/>
              <a:defRPr sz="900">
                <a:solidFill>
                  <a:srgbClr val="888888"/>
                </a:solidFill>
              </a:defRPr>
            </a:lvl7pPr>
            <a:lvl8pPr marL="3657600" lvl="7" indent="-228600" algn="l">
              <a:lnSpc>
                <a:spcPct val="100000"/>
              </a:lnSpc>
              <a:spcBef>
                <a:spcPts val="100"/>
              </a:spcBef>
              <a:spcAft>
                <a:spcPts val="0"/>
              </a:spcAft>
              <a:buClr>
                <a:srgbClr val="888888"/>
              </a:buClr>
              <a:buSzPts val="700"/>
              <a:buNone/>
              <a:defRPr sz="900">
                <a:solidFill>
                  <a:srgbClr val="888888"/>
                </a:solidFill>
              </a:defRPr>
            </a:lvl8pPr>
            <a:lvl9pPr marL="4114800" lvl="8" indent="-228600" algn="l">
              <a:lnSpc>
                <a:spcPct val="100000"/>
              </a:lnSpc>
              <a:spcBef>
                <a:spcPts val="100"/>
              </a:spcBef>
              <a:spcAft>
                <a:spcPts val="0"/>
              </a:spcAft>
              <a:buClr>
                <a:srgbClr val="888888"/>
              </a:buClr>
              <a:buSzPts val="700"/>
              <a:buNone/>
              <a:defRPr sz="900">
                <a:solidFill>
                  <a:srgbClr val="888888"/>
                </a:solidFill>
              </a:defRPr>
            </a:lvl9pPr>
          </a:lstStyle>
          <a:p>
            <a:endParaRPr/>
          </a:p>
        </p:txBody>
      </p:sp>
      <p:sp>
        <p:nvSpPr>
          <p:cNvPr id="360" name="Google Shape;360;g3f5a348ccf5_0_281"/>
          <p:cNvSpPr txBox="1">
            <a:spLocks noGrp="1"/>
          </p:cNvSpPr>
          <p:nvPr>
            <p:ph type="dt" idx="10"/>
          </p:nvPr>
        </p:nvSpPr>
        <p:spPr>
          <a:xfrm>
            <a:off x="304800" y="4237567"/>
            <a:ext cx="1422300" cy="243600"/>
          </a:xfrm>
          <a:prstGeom prst="rect">
            <a:avLst/>
          </a:prstGeom>
          <a:noFill/>
          <a:ln>
            <a:noFill/>
          </a:ln>
        </p:spPr>
        <p:txBody>
          <a:bodyPr spcFirstLastPara="1" wrap="square" lIns="60975" tIns="30475" rIns="60975" bIns="30475" anchor="ctr" anchorCtr="0">
            <a:noAutofit/>
          </a:bodyPr>
          <a:lstStyle>
            <a:lvl1pPr lvl="0" algn="l">
              <a:lnSpc>
                <a:spcPct val="100000"/>
              </a:lnSpc>
              <a:spcBef>
                <a:spcPts val="0"/>
              </a:spcBef>
              <a:spcAft>
                <a:spcPts val="0"/>
              </a:spcAft>
              <a:buClr>
                <a:srgbClr val="888888"/>
              </a:buClr>
              <a:buSzPts val="900"/>
              <a:buFont typeface="Calibri"/>
              <a:buNone/>
              <a:defRPr/>
            </a:lvl1pPr>
            <a:lvl2pPr lvl="1" algn="l">
              <a:lnSpc>
                <a:spcPct val="100000"/>
              </a:lnSpc>
              <a:spcBef>
                <a:spcPts val="0"/>
              </a:spcBef>
              <a:spcAft>
                <a:spcPts val="0"/>
              </a:spcAft>
              <a:buClr>
                <a:schemeClr val="dk1"/>
              </a:buClr>
              <a:buSzPts val="900"/>
              <a:buFont typeface="Calibri"/>
              <a:buNone/>
              <a:defRPr/>
            </a:lvl2pPr>
            <a:lvl3pPr lvl="2" algn="l">
              <a:lnSpc>
                <a:spcPct val="100000"/>
              </a:lnSpc>
              <a:spcBef>
                <a:spcPts val="0"/>
              </a:spcBef>
              <a:spcAft>
                <a:spcPts val="0"/>
              </a:spcAft>
              <a:buClr>
                <a:schemeClr val="dk1"/>
              </a:buClr>
              <a:buSzPts val="900"/>
              <a:buFont typeface="Calibri"/>
              <a:buNone/>
              <a:defRPr/>
            </a:lvl3pPr>
            <a:lvl4pPr lvl="3" algn="l">
              <a:lnSpc>
                <a:spcPct val="100000"/>
              </a:lnSpc>
              <a:spcBef>
                <a:spcPts val="0"/>
              </a:spcBef>
              <a:spcAft>
                <a:spcPts val="0"/>
              </a:spcAft>
              <a:buClr>
                <a:schemeClr val="dk1"/>
              </a:buClr>
              <a:buSzPts val="900"/>
              <a:buFont typeface="Calibri"/>
              <a:buNone/>
              <a:defRPr/>
            </a:lvl4pPr>
            <a:lvl5pPr lvl="4" algn="l">
              <a:lnSpc>
                <a:spcPct val="100000"/>
              </a:lnSpc>
              <a:spcBef>
                <a:spcPts val="0"/>
              </a:spcBef>
              <a:spcAft>
                <a:spcPts val="0"/>
              </a:spcAft>
              <a:buClr>
                <a:schemeClr val="dk1"/>
              </a:buClr>
              <a:buSzPts val="900"/>
              <a:buFont typeface="Calibri"/>
              <a:buNone/>
              <a:defRPr/>
            </a:lvl5pPr>
            <a:lvl6pPr lvl="5" algn="l">
              <a:lnSpc>
                <a:spcPct val="100000"/>
              </a:lnSpc>
              <a:spcBef>
                <a:spcPts val="0"/>
              </a:spcBef>
              <a:spcAft>
                <a:spcPts val="0"/>
              </a:spcAft>
              <a:buClr>
                <a:schemeClr val="dk1"/>
              </a:buClr>
              <a:buSzPts val="900"/>
              <a:buFont typeface="Calibri"/>
              <a:buNone/>
              <a:defRPr/>
            </a:lvl6pPr>
            <a:lvl7pPr lvl="6" algn="l">
              <a:lnSpc>
                <a:spcPct val="100000"/>
              </a:lnSpc>
              <a:spcBef>
                <a:spcPts val="0"/>
              </a:spcBef>
              <a:spcAft>
                <a:spcPts val="0"/>
              </a:spcAft>
              <a:buClr>
                <a:schemeClr val="dk1"/>
              </a:buClr>
              <a:buSzPts val="900"/>
              <a:buFont typeface="Calibri"/>
              <a:buNone/>
              <a:defRPr/>
            </a:lvl7pPr>
            <a:lvl8pPr lvl="7" algn="l">
              <a:lnSpc>
                <a:spcPct val="100000"/>
              </a:lnSpc>
              <a:spcBef>
                <a:spcPts val="0"/>
              </a:spcBef>
              <a:spcAft>
                <a:spcPts val="0"/>
              </a:spcAft>
              <a:buClr>
                <a:schemeClr val="dk1"/>
              </a:buClr>
              <a:buSzPts val="900"/>
              <a:buFont typeface="Calibri"/>
              <a:buNone/>
              <a:defRPr/>
            </a:lvl8pPr>
            <a:lvl9pPr lvl="8" algn="l">
              <a:lnSpc>
                <a:spcPct val="100000"/>
              </a:lnSpc>
              <a:spcBef>
                <a:spcPts val="0"/>
              </a:spcBef>
              <a:spcAft>
                <a:spcPts val="0"/>
              </a:spcAft>
              <a:buClr>
                <a:schemeClr val="dk1"/>
              </a:buClr>
              <a:buSzPts val="900"/>
              <a:buFont typeface="Calibri"/>
              <a:buNone/>
              <a:defRPr/>
            </a:lvl9pPr>
          </a:lstStyle>
          <a:p>
            <a:endParaRPr/>
          </a:p>
        </p:txBody>
      </p:sp>
      <p:sp>
        <p:nvSpPr>
          <p:cNvPr id="361" name="Google Shape;361;g3f5a348ccf5_0_281"/>
          <p:cNvSpPr txBox="1">
            <a:spLocks noGrp="1"/>
          </p:cNvSpPr>
          <p:nvPr>
            <p:ph type="ftr" idx="11"/>
          </p:nvPr>
        </p:nvSpPr>
        <p:spPr>
          <a:xfrm>
            <a:off x="2082800" y="4237567"/>
            <a:ext cx="1930500" cy="243600"/>
          </a:xfrm>
          <a:prstGeom prst="rect">
            <a:avLst/>
          </a:prstGeom>
          <a:noFill/>
          <a:ln>
            <a:noFill/>
          </a:ln>
        </p:spPr>
        <p:txBody>
          <a:bodyPr spcFirstLastPara="1" wrap="square" lIns="60975" tIns="30475" rIns="60975" bIns="30475" anchor="ctr" anchorCtr="0">
            <a:noAutofit/>
          </a:bodyPr>
          <a:lstStyle>
            <a:lvl1pPr lvl="0" algn="ctr">
              <a:lnSpc>
                <a:spcPct val="100000"/>
              </a:lnSpc>
              <a:spcBef>
                <a:spcPts val="0"/>
              </a:spcBef>
              <a:spcAft>
                <a:spcPts val="0"/>
              </a:spcAft>
              <a:buClr>
                <a:srgbClr val="888888"/>
              </a:buClr>
              <a:buSzPts val="900"/>
              <a:buFont typeface="Calibri"/>
              <a:buNone/>
              <a:defRPr/>
            </a:lvl1pPr>
            <a:lvl2pPr lvl="1" algn="l">
              <a:lnSpc>
                <a:spcPct val="100000"/>
              </a:lnSpc>
              <a:spcBef>
                <a:spcPts val="0"/>
              </a:spcBef>
              <a:spcAft>
                <a:spcPts val="0"/>
              </a:spcAft>
              <a:buClr>
                <a:schemeClr val="dk1"/>
              </a:buClr>
              <a:buSzPts val="900"/>
              <a:buFont typeface="Calibri"/>
              <a:buNone/>
              <a:defRPr/>
            </a:lvl2pPr>
            <a:lvl3pPr lvl="2" algn="l">
              <a:lnSpc>
                <a:spcPct val="100000"/>
              </a:lnSpc>
              <a:spcBef>
                <a:spcPts val="0"/>
              </a:spcBef>
              <a:spcAft>
                <a:spcPts val="0"/>
              </a:spcAft>
              <a:buClr>
                <a:schemeClr val="dk1"/>
              </a:buClr>
              <a:buSzPts val="900"/>
              <a:buFont typeface="Calibri"/>
              <a:buNone/>
              <a:defRPr/>
            </a:lvl3pPr>
            <a:lvl4pPr lvl="3" algn="l">
              <a:lnSpc>
                <a:spcPct val="100000"/>
              </a:lnSpc>
              <a:spcBef>
                <a:spcPts val="0"/>
              </a:spcBef>
              <a:spcAft>
                <a:spcPts val="0"/>
              </a:spcAft>
              <a:buClr>
                <a:schemeClr val="dk1"/>
              </a:buClr>
              <a:buSzPts val="900"/>
              <a:buFont typeface="Calibri"/>
              <a:buNone/>
              <a:defRPr/>
            </a:lvl4pPr>
            <a:lvl5pPr lvl="4" algn="l">
              <a:lnSpc>
                <a:spcPct val="100000"/>
              </a:lnSpc>
              <a:spcBef>
                <a:spcPts val="0"/>
              </a:spcBef>
              <a:spcAft>
                <a:spcPts val="0"/>
              </a:spcAft>
              <a:buClr>
                <a:schemeClr val="dk1"/>
              </a:buClr>
              <a:buSzPts val="900"/>
              <a:buFont typeface="Calibri"/>
              <a:buNone/>
              <a:defRPr/>
            </a:lvl5pPr>
            <a:lvl6pPr lvl="5" algn="l">
              <a:lnSpc>
                <a:spcPct val="100000"/>
              </a:lnSpc>
              <a:spcBef>
                <a:spcPts val="0"/>
              </a:spcBef>
              <a:spcAft>
                <a:spcPts val="0"/>
              </a:spcAft>
              <a:buClr>
                <a:schemeClr val="dk1"/>
              </a:buClr>
              <a:buSzPts val="900"/>
              <a:buFont typeface="Calibri"/>
              <a:buNone/>
              <a:defRPr/>
            </a:lvl6pPr>
            <a:lvl7pPr lvl="6" algn="l">
              <a:lnSpc>
                <a:spcPct val="100000"/>
              </a:lnSpc>
              <a:spcBef>
                <a:spcPts val="0"/>
              </a:spcBef>
              <a:spcAft>
                <a:spcPts val="0"/>
              </a:spcAft>
              <a:buClr>
                <a:schemeClr val="dk1"/>
              </a:buClr>
              <a:buSzPts val="900"/>
              <a:buFont typeface="Calibri"/>
              <a:buNone/>
              <a:defRPr/>
            </a:lvl7pPr>
            <a:lvl8pPr lvl="7" algn="l">
              <a:lnSpc>
                <a:spcPct val="100000"/>
              </a:lnSpc>
              <a:spcBef>
                <a:spcPts val="0"/>
              </a:spcBef>
              <a:spcAft>
                <a:spcPts val="0"/>
              </a:spcAft>
              <a:buClr>
                <a:schemeClr val="dk1"/>
              </a:buClr>
              <a:buSzPts val="900"/>
              <a:buFont typeface="Calibri"/>
              <a:buNone/>
              <a:defRPr/>
            </a:lvl8pPr>
            <a:lvl9pPr lvl="8" algn="l">
              <a:lnSpc>
                <a:spcPct val="100000"/>
              </a:lnSpc>
              <a:spcBef>
                <a:spcPts val="0"/>
              </a:spcBef>
              <a:spcAft>
                <a:spcPts val="0"/>
              </a:spcAft>
              <a:buClr>
                <a:schemeClr val="dk1"/>
              </a:buClr>
              <a:buSzPts val="900"/>
              <a:buFont typeface="Calibri"/>
              <a:buNone/>
              <a:defRPr/>
            </a:lvl9pPr>
          </a:lstStyle>
          <a:p>
            <a:endParaRPr/>
          </a:p>
        </p:txBody>
      </p:sp>
      <p:sp>
        <p:nvSpPr>
          <p:cNvPr id="362" name="Google Shape;362;g3f5a348ccf5_0_281"/>
          <p:cNvSpPr txBox="1">
            <a:spLocks noGrp="1"/>
          </p:cNvSpPr>
          <p:nvPr>
            <p:ph type="sldNum" idx="12"/>
          </p:nvPr>
        </p:nvSpPr>
        <p:spPr>
          <a:xfrm>
            <a:off x="4368800" y="4237567"/>
            <a:ext cx="1422300" cy="243600"/>
          </a:xfrm>
          <a:prstGeom prst="rect">
            <a:avLst/>
          </a:prstGeom>
          <a:noFill/>
          <a:ln>
            <a:noFill/>
          </a:ln>
        </p:spPr>
        <p:txBody>
          <a:bodyPr spcFirstLastPara="1" wrap="square" lIns="60975" tIns="30475" rIns="60975" bIns="30475" anchor="ctr" anchorCtr="0">
            <a:noAutofit/>
          </a:bodyPr>
          <a:lstStyle>
            <a:lvl1pPr marL="0" marR="0" lvl="0" indent="0" algn="r">
              <a:lnSpc>
                <a:spcPct val="100000"/>
              </a:lnSpc>
              <a:spcBef>
                <a:spcPts val="0"/>
              </a:spcBef>
              <a:spcAft>
                <a:spcPts val="0"/>
              </a:spcAft>
              <a:buClr>
                <a:srgbClr val="888888"/>
              </a:buClr>
              <a:buSzPts val="800"/>
              <a:buFont typeface="Calibri"/>
              <a:buNone/>
              <a:defRPr sz="8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800"/>
              <a:buFont typeface="Calibri"/>
              <a:buNone/>
              <a:defRPr sz="8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800"/>
              <a:buFont typeface="Calibri"/>
              <a:buNone/>
              <a:defRPr sz="8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800"/>
              <a:buFont typeface="Calibri"/>
              <a:buNone/>
              <a:defRPr sz="8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800"/>
              <a:buFont typeface="Calibri"/>
              <a:buNone/>
              <a:defRPr sz="8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800"/>
              <a:buFont typeface="Calibri"/>
              <a:buNone/>
              <a:defRPr sz="8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800"/>
              <a:buFont typeface="Calibri"/>
              <a:buNone/>
              <a:defRPr sz="8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800"/>
              <a:buFont typeface="Calibri"/>
              <a:buNone/>
              <a:defRPr sz="8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800"/>
              <a:buFont typeface="Calibri"/>
              <a:buNone/>
              <a:defRPr sz="8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446898177"/>
      </p:ext>
    </p:extLst>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matchingName="Two Content" type="twoObj">
  <p:cSld name="Two Content">
    <p:spTree>
      <p:nvGrpSpPr>
        <p:cNvPr id="1" name="Shape 363"/>
        <p:cNvGrpSpPr/>
        <p:nvPr/>
      </p:nvGrpSpPr>
      <p:grpSpPr>
        <a:xfrm>
          <a:off x="0" y="0"/>
          <a:ext cx="0" cy="0"/>
          <a:chOff x="0" y="0"/>
          <a:chExt cx="0" cy="0"/>
        </a:xfrm>
      </p:grpSpPr>
      <p:sp>
        <p:nvSpPr>
          <p:cNvPr id="364" name="Google Shape;364;g3f5a348ccf5_0_287"/>
          <p:cNvSpPr txBox="1">
            <a:spLocks noGrp="1"/>
          </p:cNvSpPr>
          <p:nvPr>
            <p:ph type="title"/>
          </p:nvPr>
        </p:nvSpPr>
        <p:spPr>
          <a:xfrm>
            <a:off x="304800" y="183092"/>
            <a:ext cx="5486400" cy="762000"/>
          </a:xfrm>
          <a:prstGeom prst="rect">
            <a:avLst/>
          </a:prstGeom>
          <a:noFill/>
          <a:ln>
            <a:noFill/>
          </a:ln>
        </p:spPr>
        <p:txBody>
          <a:bodyPr spcFirstLastPara="1" wrap="square" lIns="60975" tIns="30475" rIns="60975" bIns="30475" anchor="ctr" anchorCtr="0">
            <a:normAutofit/>
          </a:bodyPr>
          <a:lstStyle>
            <a:lvl1pPr lvl="0" algn="ctr">
              <a:lnSpc>
                <a:spcPct val="100000"/>
              </a:lnSpc>
              <a:spcBef>
                <a:spcPts val="0"/>
              </a:spcBef>
              <a:spcAft>
                <a:spcPts val="0"/>
              </a:spcAft>
              <a:buClr>
                <a:schemeClr val="dk1"/>
              </a:buClr>
              <a:buSzPts val="1200"/>
              <a:buNone/>
              <a:defRPr/>
            </a:lvl1pPr>
            <a:lvl2pPr lvl="1" algn="l">
              <a:lnSpc>
                <a:spcPct val="100000"/>
              </a:lnSpc>
              <a:spcBef>
                <a:spcPts val="0"/>
              </a:spcBef>
              <a:spcAft>
                <a:spcPts val="0"/>
              </a:spcAft>
              <a:buSzPts val="900"/>
              <a:buNone/>
              <a:defRPr/>
            </a:lvl2pPr>
            <a:lvl3pPr lvl="2" algn="l">
              <a:lnSpc>
                <a:spcPct val="100000"/>
              </a:lnSpc>
              <a:spcBef>
                <a:spcPts val="0"/>
              </a:spcBef>
              <a:spcAft>
                <a:spcPts val="0"/>
              </a:spcAft>
              <a:buSzPts val="900"/>
              <a:buNone/>
              <a:defRPr/>
            </a:lvl3pPr>
            <a:lvl4pPr lvl="3" algn="l">
              <a:lnSpc>
                <a:spcPct val="100000"/>
              </a:lnSpc>
              <a:spcBef>
                <a:spcPts val="0"/>
              </a:spcBef>
              <a:spcAft>
                <a:spcPts val="0"/>
              </a:spcAft>
              <a:buSzPts val="900"/>
              <a:buNone/>
              <a:defRPr/>
            </a:lvl4pPr>
            <a:lvl5pPr lvl="4" algn="l">
              <a:lnSpc>
                <a:spcPct val="100000"/>
              </a:lnSpc>
              <a:spcBef>
                <a:spcPts val="0"/>
              </a:spcBef>
              <a:spcAft>
                <a:spcPts val="0"/>
              </a:spcAft>
              <a:buSzPts val="900"/>
              <a:buNone/>
              <a:defRPr/>
            </a:lvl5pPr>
            <a:lvl6pPr lvl="5" algn="l">
              <a:lnSpc>
                <a:spcPct val="100000"/>
              </a:lnSpc>
              <a:spcBef>
                <a:spcPts val="0"/>
              </a:spcBef>
              <a:spcAft>
                <a:spcPts val="0"/>
              </a:spcAft>
              <a:buSzPts val="900"/>
              <a:buNone/>
              <a:defRPr/>
            </a:lvl6pPr>
            <a:lvl7pPr lvl="6" algn="l">
              <a:lnSpc>
                <a:spcPct val="100000"/>
              </a:lnSpc>
              <a:spcBef>
                <a:spcPts val="0"/>
              </a:spcBef>
              <a:spcAft>
                <a:spcPts val="0"/>
              </a:spcAft>
              <a:buSzPts val="900"/>
              <a:buNone/>
              <a:defRPr/>
            </a:lvl7pPr>
            <a:lvl8pPr lvl="7" algn="l">
              <a:lnSpc>
                <a:spcPct val="100000"/>
              </a:lnSpc>
              <a:spcBef>
                <a:spcPts val="0"/>
              </a:spcBef>
              <a:spcAft>
                <a:spcPts val="0"/>
              </a:spcAft>
              <a:buSzPts val="900"/>
              <a:buNone/>
              <a:defRPr/>
            </a:lvl8pPr>
            <a:lvl9pPr lvl="8" algn="l">
              <a:lnSpc>
                <a:spcPct val="100000"/>
              </a:lnSpc>
              <a:spcBef>
                <a:spcPts val="0"/>
              </a:spcBef>
              <a:spcAft>
                <a:spcPts val="0"/>
              </a:spcAft>
              <a:buSzPts val="900"/>
              <a:buNone/>
              <a:defRPr/>
            </a:lvl9pPr>
          </a:lstStyle>
          <a:p>
            <a:endParaRPr/>
          </a:p>
        </p:txBody>
      </p:sp>
      <p:sp>
        <p:nvSpPr>
          <p:cNvPr id="365" name="Google Shape;365;g3f5a348ccf5_0_287"/>
          <p:cNvSpPr txBox="1">
            <a:spLocks noGrp="1"/>
          </p:cNvSpPr>
          <p:nvPr>
            <p:ph type="body" idx="1"/>
          </p:nvPr>
        </p:nvSpPr>
        <p:spPr>
          <a:xfrm>
            <a:off x="304800" y="1066801"/>
            <a:ext cx="2692500" cy="3017700"/>
          </a:xfrm>
          <a:prstGeom prst="rect">
            <a:avLst/>
          </a:prstGeom>
          <a:noFill/>
          <a:ln>
            <a:noFill/>
          </a:ln>
        </p:spPr>
        <p:txBody>
          <a:bodyPr spcFirstLastPara="1" wrap="square" lIns="60975" tIns="30475" rIns="60975" bIns="30475" anchor="t" anchorCtr="0">
            <a:normAutofit/>
          </a:bodyPr>
          <a:lstStyle>
            <a:lvl1pPr marL="457200" lvl="0" indent="-304800" algn="l">
              <a:lnSpc>
                <a:spcPct val="100000"/>
              </a:lnSpc>
              <a:spcBef>
                <a:spcPts val="400"/>
              </a:spcBef>
              <a:spcAft>
                <a:spcPts val="0"/>
              </a:spcAft>
              <a:buClr>
                <a:schemeClr val="dk1"/>
              </a:buClr>
              <a:buSzPts val="1200"/>
              <a:buChar char="•"/>
              <a:defRPr sz="1900"/>
            </a:lvl1pPr>
            <a:lvl2pPr marL="914400" lvl="1" indent="-298450" algn="l">
              <a:lnSpc>
                <a:spcPct val="100000"/>
              </a:lnSpc>
              <a:spcBef>
                <a:spcPts val="300"/>
              </a:spcBef>
              <a:spcAft>
                <a:spcPts val="0"/>
              </a:spcAft>
              <a:buClr>
                <a:schemeClr val="dk1"/>
              </a:buClr>
              <a:buSzPts val="1100"/>
              <a:buChar char="–"/>
              <a:defRPr sz="1600"/>
            </a:lvl2pPr>
            <a:lvl3pPr marL="1371600" lvl="2" indent="-285750" algn="l">
              <a:lnSpc>
                <a:spcPct val="100000"/>
              </a:lnSpc>
              <a:spcBef>
                <a:spcPts val="300"/>
              </a:spcBef>
              <a:spcAft>
                <a:spcPts val="0"/>
              </a:spcAft>
              <a:buClr>
                <a:schemeClr val="dk1"/>
              </a:buClr>
              <a:buSzPts val="900"/>
              <a:buChar char="•"/>
              <a:defRPr sz="1300"/>
            </a:lvl3pPr>
            <a:lvl4pPr marL="1828800" lvl="3" indent="-279400" algn="l">
              <a:lnSpc>
                <a:spcPct val="100000"/>
              </a:lnSpc>
              <a:spcBef>
                <a:spcPts val="300"/>
              </a:spcBef>
              <a:spcAft>
                <a:spcPts val="0"/>
              </a:spcAft>
              <a:buClr>
                <a:schemeClr val="dk1"/>
              </a:buClr>
              <a:buSzPts val="800"/>
              <a:buChar char="–"/>
              <a:defRPr sz="1200"/>
            </a:lvl4pPr>
            <a:lvl5pPr marL="2286000" lvl="4" indent="-279400" algn="l">
              <a:lnSpc>
                <a:spcPct val="100000"/>
              </a:lnSpc>
              <a:spcBef>
                <a:spcPts val="300"/>
              </a:spcBef>
              <a:spcAft>
                <a:spcPts val="0"/>
              </a:spcAft>
              <a:buClr>
                <a:schemeClr val="dk1"/>
              </a:buClr>
              <a:buSzPts val="800"/>
              <a:buChar char="»"/>
              <a:defRPr sz="1200"/>
            </a:lvl5pPr>
            <a:lvl6pPr marL="2743200" lvl="5" indent="-279400" algn="l">
              <a:lnSpc>
                <a:spcPct val="100000"/>
              </a:lnSpc>
              <a:spcBef>
                <a:spcPts val="300"/>
              </a:spcBef>
              <a:spcAft>
                <a:spcPts val="0"/>
              </a:spcAft>
              <a:buClr>
                <a:schemeClr val="dk1"/>
              </a:buClr>
              <a:buSzPts val="800"/>
              <a:buChar char="•"/>
              <a:defRPr sz="1200"/>
            </a:lvl6pPr>
            <a:lvl7pPr marL="3200400" lvl="6" indent="-279400" algn="l">
              <a:lnSpc>
                <a:spcPct val="100000"/>
              </a:lnSpc>
              <a:spcBef>
                <a:spcPts val="300"/>
              </a:spcBef>
              <a:spcAft>
                <a:spcPts val="0"/>
              </a:spcAft>
              <a:buClr>
                <a:schemeClr val="dk1"/>
              </a:buClr>
              <a:buSzPts val="800"/>
              <a:buChar char="•"/>
              <a:defRPr sz="1200"/>
            </a:lvl7pPr>
            <a:lvl8pPr marL="3657600" lvl="7" indent="-279400" algn="l">
              <a:lnSpc>
                <a:spcPct val="100000"/>
              </a:lnSpc>
              <a:spcBef>
                <a:spcPts val="300"/>
              </a:spcBef>
              <a:spcAft>
                <a:spcPts val="0"/>
              </a:spcAft>
              <a:buClr>
                <a:schemeClr val="dk1"/>
              </a:buClr>
              <a:buSzPts val="800"/>
              <a:buChar char="•"/>
              <a:defRPr sz="1200"/>
            </a:lvl8pPr>
            <a:lvl9pPr marL="4114800" lvl="8" indent="-279400" algn="l">
              <a:lnSpc>
                <a:spcPct val="100000"/>
              </a:lnSpc>
              <a:spcBef>
                <a:spcPts val="300"/>
              </a:spcBef>
              <a:spcAft>
                <a:spcPts val="0"/>
              </a:spcAft>
              <a:buClr>
                <a:schemeClr val="dk1"/>
              </a:buClr>
              <a:buSzPts val="800"/>
              <a:buChar char="•"/>
              <a:defRPr sz="1200"/>
            </a:lvl9pPr>
          </a:lstStyle>
          <a:p>
            <a:endParaRPr/>
          </a:p>
        </p:txBody>
      </p:sp>
      <p:sp>
        <p:nvSpPr>
          <p:cNvPr id="366" name="Google Shape;366;g3f5a348ccf5_0_287"/>
          <p:cNvSpPr txBox="1">
            <a:spLocks noGrp="1"/>
          </p:cNvSpPr>
          <p:nvPr>
            <p:ph type="body" idx="2"/>
          </p:nvPr>
        </p:nvSpPr>
        <p:spPr>
          <a:xfrm>
            <a:off x="3098800" y="1066801"/>
            <a:ext cx="2692500" cy="3017700"/>
          </a:xfrm>
          <a:prstGeom prst="rect">
            <a:avLst/>
          </a:prstGeom>
          <a:noFill/>
          <a:ln>
            <a:noFill/>
          </a:ln>
        </p:spPr>
        <p:txBody>
          <a:bodyPr spcFirstLastPara="1" wrap="square" lIns="60975" tIns="30475" rIns="60975" bIns="30475" anchor="t" anchorCtr="0">
            <a:normAutofit/>
          </a:bodyPr>
          <a:lstStyle>
            <a:lvl1pPr marL="457200" lvl="0" indent="-304800" algn="l">
              <a:lnSpc>
                <a:spcPct val="100000"/>
              </a:lnSpc>
              <a:spcBef>
                <a:spcPts val="400"/>
              </a:spcBef>
              <a:spcAft>
                <a:spcPts val="0"/>
              </a:spcAft>
              <a:buClr>
                <a:schemeClr val="dk1"/>
              </a:buClr>
              <a:buSzPts val="1200"/>
              <a:buChar char="•"/>
              <a:defRPr sz="1900"/>
            </a:lvl1pPr>
            <a:lvl2pPr marL="914400" lvl="1" indent="-298450" algn="l">
              <a:lnSpc>
                <a:spcPct val="100000"/>
              </a:lnSpc>
              <a:spcBef>
                <a:spcPts val="300"/>
              </a:spcBef>
              <a:spcAft>
                <a:spcPts val="0"/>
              </a:spcAft>
              <a:buClr>
                <a:schemeClr val="dk1"/>
              </a:buClr>
              <a:buSzPts val="1100"/>
              <a:buChar char="–"/>
              <a:defRPr sz="1600"/>
            </a:lvl2pPr>
            <a:lvl3pPr marL="1371600" lvl="2" indent="-285750" algn="l">
              <a:lnSpc>
                <a:spcPct val="100000"/>
              </a:lnSpc>
              <a:spcBef>
                <a:spcPts val="300"/>
              </a:spcBef>
              <a:spcAft>
                <a:spcPts val="0"/>
              </a:spcAft>
              <a:buClr>
                <a:schemeClr val="dk1"/>
              </a:buClr>
              <a:buSzPts val="900"/>
              <a:buChar char="•"/>
              <a:defRPr sz="1300"/>
            </a:lvl3pPr>
            <a:lvl4pPr marL="1828800" lvl="3" indent="-279400" algn="l">
              <a:lnSpc>
                <a:spcPct val="100000"/>
              </a:lnSpc>
              <a:spcBef>
                <a:spcPts val="300"/>
              </a:spcBef>
              <a:spcAft>
                <a:spcPts val="0"/>
              </a:spcAft>
              <a:buClr>
                <a:schemeClr val="dk1"/>
              </a:buClr>
              <a:buSzPts val="800"/>
              <a:buChar char="–"/>
              <a:defRPr sz="1200"/>
            </a:lvl4pPr>
            <a:lvl5pPr marL="2286000" lvl="4" indent="-279400" algn="l">
              <a:lnSpc>
                <a:spcPct val="100000"/>
              </a:lnSpc>
              <a:spcBef>
                <a:spcPts val="300"/>
              </a:spcBef>
              <a:spcAft>
                <a:spcPts val="0"/>
              </a:spcAft>
              <a:buClr>
                <a:schemeClr val="dk1"/>
              </a:buClr>
              <a:buSzPts val="800"/>
              <a:buChar char="»"/>
              <a:defRPr sz="1200"/>
            </a:lvl5pPr>
            <a:lvl6pPr marL="2743200" lvl="5" indent="-279400" algn="l">
              <a:lnSpc>
                <a:spcPct val="100000"/>
              </a:lnSpc>
              <a:spcBef>
                <a:spcPts val="300"/>
              </a:spcBef>
              <a:spcAft>
                <a:spcPts val="0"/>
              </a:spcAft>
              <a:buClr>
                <a:schemeClr val="dk1"/>
              </a:buClr>
              <a:buSzPts val="800"/>
              <a:buChar char="•"/>
              <a:defRPr sz="1200"/>
            </a:lvl6pPr>
            <a:lvl7pPr marL="3200400" lvl="6" indent="-279400" algn="l">
              <a:lnSpc>
                <a:spcPct val="100000"/>
              </a:lnSpc>
              <a:spcBef>
                <a:spcPts val="300"/>
              </a:spcBef>
              <a:spcAft>
                <a:spcPts val="0"/>
              </a:spcAft>
              <a:buClr>
                <a:schemeClr val="dk1"/>
              </a:buClr>
              <a:buSzPts val="800"/>
              <a:buChar char="•"/>
              <a:defRPr sz="1200"/>
            </a:lvl7pPr>
            <a:lvl8pPr marL="3657600" lvl="7" indent="-279400" algn="l">
              <a:lnSpc>
                <a:spcPct val="100000"/>
              </a:lnSpc>
              <a:spcBef>
                <a:spcPts val="300"/>
              </a:spcBef>
              <a:spcAft>
                <a:spcPts val="0"/>
              </a:spcAft>
              <a:buClr>
                <a:schemeClr val="dk1"/>
              </a:buClr>
              <a:buSzPts val="800"/>
              <a:buChar char="•"/>
              <a:defRPr sz="1200"/>
            </a:lvl8pPr>
            <a:lvl9pPr marL="4114800" lvl="8" indent="-279400" algn="l">
              <a:lnSpc>
                <a:spcPct val="100000"/>
              </a:lnSpc>
              <a:spcBef>
                <a:spcPts val="300"/>
              </a:spcBef>
              <a:spcAft>
                <a:spcPts val="0"/>
              </a:spcAft>
              <a:buClr>
                <a:schemeClr val="dk1"/>
              </a:buClr>
              <a:buSzPts val="800"/>
              <a:buChar char="•"/>
              <a:defRPr sz="1200"/>
            </a:lvl9pPr>
          </a:lstStyle>
          <a:p>
            <a:endParaRPr/>
          </a:p>
        </p:txBody>
      </p:sp>
      <p:sp>
        <p:nvSpPr>
          <p:cNvPr id="367" name="Google Shape;367;g3f5a348ccf5_0_287"/>
          <p:cNvSpPr txBox="1">
            <a:spLocks noGrp="1"/>
          </p:cNvSpPr>
          <p:nvPr>
            <p:ph type="dt" idx="10"/>
          </p:nvPr>
        </p:nvSpPr>
        <p:spPr>
          <a:xfrm>
            <a:off x="304800" y="4237567"/>
            <a:ext cx="1422300" cy="243600"/>
          </a:xfrm>
          <a:prstGeom prst="rect">
            <a:avLst/>
          </a:prstGeom>
          <a:noFill/>
          <a:ln>
            <a:noFill/>
          </a:ln>
        </p:spPr>
        <p:txBody>
          <a:bodyPr spcFirstLastPara="1" wrap="square" lIns="60975" tIns="30475" rIns="60975" bIns="30475" anchor="ctr" anchorCtr="0">
            <a:noAutofit/>
          </a:bodyPr>
          <a:lstStyle>
            <a:lvl1pPr lvl="0" algn="l">
              <a:lnSpc>
                <a:spcPct val="100000"/>
              </a:lnSpc>
              <a:spcBef>
                <a:spcPts val="0"/>
              </a:spcBef>
              <a:spcAft>
                <a:spcPts val="0"/>
              </a:spcAft>
              <a:buClr>
                <a:srgbClr val="888888"/>
              </a:buClr>
              <a:buSzPts val="900"/>
              <a:buFont typeface="Calibri"/>
              <a:buNone/>
              <a:defRPr/>
            </a:lvl1pPr>
            <a:lvl2pPr lvl="1" algn="l">
              <a:lnSpc>
                <a:spcPct val="100000"/>
              </a:lnSpc>
              <a:spcBef>
                <a:spcPts val="0"/>
              </a:spcBef>
              <a:spcAft>
                <a:spcPts val="0"/>
              </a:spcAft>
              <a:buClr>
                <a:schemeClr val="dk1"/>
              </a:buClr>
              <a:buSzPts val="900"/>
              <a:buFont typeface="Calibri"/>
              <a:buNone/>
              <a:defRPr/>
            </a:lvl2pPr>
            <a:lvl3pPr lvl="2" algn="l">
              <a:lnSpc>
                <a:spcPct val="100000"/>
              </a:lnSpc>
              <a:spcBef>
                <a:spcPts val="0"/>
              </a:spcBef>
              <a:spcAft>
                <a:spcPts val="0"/>
              </a:spcAft>
              <a:buClr>
                <a:schemeClr val="dk1"/>
              </a:buClr>
              <a:buSzPts val="900"/>
              <a:buFont typeface="Calibri"/>
              <a:buNone/>
              <a:defRPr/>
            </a:lvl3pPr>
            <a:lvl4pPr lvl="3" algn="l">
              <a:lnSpc>
                <a:spcPct val="100000"/>
              </a:lnSpc>
              <a:spcBef>
                <a:spcPts val="0"/>
              </a:spcBef>
              <a:spcAft>
                <a:spcPts val="0"/>
              </a:spcAft>
              <a:buClr>
                <a:schemeClr val="dk1"/>
              </a:buClr>
              <a:buSzPts val="900"/>
              <a:buFont typeface="Calibri"/>
              <a:buNone/>
              <a:defRPr/>
            </a:lvl4pPr>
            <a:lvl5pPr lvl="4" algn="l">
              <a:lnSpc>
                <a:spcPct val="100000"/>
              </a:lnSpc>
              <a:spcBef>
                <a:spcPts val="0"/>
              </a:spcBef>
              <a:spcAft>
                <a:spcPts val="0"/>
              </a:spcAft>
              <a:buClr>
                <a:schemeClr val="dk1"/>
              </a:buClr>
              <a:buSzPts val="900"/>
              <a:buFont typeface="Calibri"/>
              <a:buNone/>
              <a:defRPr/>
            </a:lvl5pPr>
            <a:lvl6pPr lvl="5" algn="l">
              <a:lnSpc>
                <a:spcPct val="100000"/>
              </a:lnSpc>
              <a:spcBef>
                <a:spcPts val="0"/>
              </a:spcBef>
              <a:spcAft>
                <a:spcPts val="0"/>
              </a:spcAft>
              <a:buClr>
                <a:schemeClr val="dk1"/>
              </a:buClr>
              <a:buSzPts val="900"/>
              <a:buFont typeface="Calibri"/>
              <a:buNone/>
              <a:defRPr/>
            </a:lvl6pPr>
            <a:lvl7pPr lvl="6" algn="l">
              <a:lnSpc>
                <a:spcPct val="100000"/>
              </a:lnSpc>
              <a:spcBef>
                <a:spcPts val="0"/>
              </a:spcBef>
              <a:spcAft>
                <a:spcPts val="0"/>
              </a:spcAft>
              <a:buClr>
                <a:schemeClr val="dk1"/>
              </a:buClr>
              <a:buSzPts val="900"/>
              <a:buFont typeface="Calibri"/>
              <a:buNone/>
              <a:defRPr/>
            </a:lvl7pPr>
            <a:lvl8pPr lvl="7" algn="l">
              <a:lnSpc>
                <a:spcPct val="100000"/>
              </a:lnSpc>
              <a:spcBef>
                <a:spcPts val="0"/>
              </a:spcBef>
              <a:spcAft>
                <a:spcPts val="0"/>
              </a:spcAft>
              <a:buClr>
                <a:schemeClr val="dk1"/>
              </a:buClr>
              <a:buSzPts val="900"/>
              <a:buFont typeface="Calibri"/>
              <a:buNone/>
              <a:defRPr/>
            </a:lvl8pPr>
            <a:lvl9pPr lvl="8" algn="l">
              <a:lnSpc>
                <a:spcPct val="100000"/>
              </a:lnSpc>
              <a:spcBef>
                <a:spcPts val="0"/>
              </a:spcBef>
              <a:spcAft>
                <a:spcPts val="0"/>
              </a:spcAft>
              <a:buClr>
                <a:schemeClr val="dk1"/>
              </a:buClr>
              <a:buSzPts val="900"/>
              <a:buFont typeface="Calibri"/>
              <a:buNone/>
              <a:defRPr/>
            </a:lvl9pPr>
          </a:lstStyle>
          <a:p>
            <a:endParaRPr/>
          </a:p>
        </p:txBody>
      </p:sp>
      <p:sp>
        <p:nvSpPr>
          <p:cNvPr id="368" name="Google Shape;368;g3f5a348ccf5_0_287"/>
          <p:cNvSpPr txBox="1">
            <a:spLocks noGrp="1"/>
          </p:cNvSpPr>
          <p:nvPr>
            <p:ph type="ftr" idx="11"/>
          </p:nvPr>
        </p:nvSpPr>
        <p:spPr>
          <a:xfrm>
            <a:off x="2082800" y="4237567"/>
            <a:ext cx="1930500" cy="243600"/>
          </a:xfrm>
          <a:prstGeom prst="rect">
            <a:avLst/>
          </a:prstGeom>
          <a:noFill/>
          <a:ln>
            <a:noFill/>
          </a:ln>
        </p:spPr>
        <p:txBody>
          <a:bodyPr spcFirstLastPara="1" wrap="square" lIns="60975" tIns="30475" rIns="60975" bIns="30475" anchor="ctr" anchorCtr="0">
            <a:noAutofit/>
          </a:bodyPr>
          <a:lstStyle>
            <a:lvl1pPr lvl="0" algn="ctr">
              <a:lnSpc>
                <a:spcPct val="100000"/>
              </a:lnSpc>
              <a:spcBef>
                <a:spcPts val="0"/>
              </a:spcBef>
              <a:spcAft>
                <a:spcPts val="0"/>
              </a:spcAft>
              <a:buClr>
                <a:srgbClr val="888888"/>
              </a:buClr>
              <a:buSzPts val="900"/>
              <a:buFont typeface="Calibri"/>
              <a:buNone/>
              <a:defRPr/>
            </a:lvl1pPr>
            <a:lvl2pPr lvl="1" algn="l">
              <a:lnSpc>
                <a:spcPct val="100000"/>
              </a:lnSpc>
              <a:spcBef>
                <a:spcPts val="0"/>
              </a:spcBef>
              <a:spcAft>
                <a:spcPts val="0"/>
              </a:spcAft>
              <a:buClr>
                <a:schemeClr val="dk1"/>
              </a:buClr>
              <a:buSzPts val="900"/>
              <a:buFont typeface="Calibri"/>
              <a:buNone/>
              <a:defRPr/>
            </a:lvl2pPr>
            <a:lvl3pPr lvl="2" algn="l">
              <a:lnSpc>
                <a:spcPct val="100000"/>
              </a:lnSpc>
              <a:spcBef>
                <a:spcPts val="0"/>
              </a:spcBef>
              <a:spcAft>
                <a:spcPts val="0"/>
              </a:spcAft>
              <a:buClr>
                <a:schemeClr val="dk1"/>
              </a:buClr>
              <a:buSzPts val="900"/>
              <a:buFont typeface="Calibri"/>
              <a:buNone/>
              <a:defRPr/>
            </a:lvl3pPr>
            <a:lvl4pPr lvl="3" algn="l">
              <a:lnSpc>
                <a:spcPct val="100000"/>
              </a:lnSpc>
              <a:spcBef>
                <a:spcPts val="0"/>
              </a:spcBef>
              <a:spcAft>
                <a:spcPts val="0"/>
              </a:spcAft>
              <a:buClr>
                <a:schemeClr val="dk1"/>
              </a:buClr>
              <a:buSzPts val="900"/>
              <a:buFont typeface="Calibri"/>
              <a:buNone/>
              <a:defRPr/>
            </a:lvl4pPr>
            <a:lvl5pPr lvl="4" algn="l">
              <a:lnSpc>
                <a:spcPct val="100000"/>
              </a:lnSpc>
              <a:spcBef>
                <a:spcPts val="0"/>
              </a:spcBef>
              <a:spcAft>
                <a:spcPts val="0"/>
              </a:spcAft>
              <a:buClr>
                <a:schemeClr val="dk1"/>
              </a:buClr>
              <a:buSzPts val="900"/>
              <a:buFont typeface="Calibri"/>
              <a:buNone/>
              <a:defRPr/>
            </a:lvl5pPr>
            <a:lvl6pPr lvl="5" algn="l">
              <a:lnSpc>
                <a:spcPct val="100000"/>
              </a:lnSpc>
              <a:spcBef>
                <a:spcPts val="0"/>
              </a:spcBef>
              <a:spcAft>
                <a:spcPts val="0"/>
              </a:spcAft>
              <a:buClr>
                <a:schemeClr val="dk1"/>
              </a:buClr>
              <a:buSzPts val="900"/>
              <a:buFont typeface="Calibri"/>
              <a:buNone/>
              <a:defRPr/>
            </a:lvl6pPr>
            <a:lvl7pPr lvl="6" algn="l">
              <a:lnSpc>
                <a:spcPct val="100000"/>
              </a:lnSpc>
              <a:spcBef>
                <a:spcPts val="0"/>
              </a:spcBef>
              <a:spcAft>
                <a:spcPts val="0"/>
              </a:spcAft>
              <a:buClr>
                <a:schemeClr val="dk1"/>
              </a:buClr>
              <a:buSzPts val="900"/>
              <a:buFont typeface="Calibri"/>
              <a:buNone/>
              <a:defRPr/>
            </a:lvl7pPr>
            <a:lvl8pPr lvl="7" algn="l">
              <a:lnSpc>
                <a:spcPct val="100000"/>
              </a:lnSpc>
              <a:spcBef>
                <a:spcPts val="0"/>
              </a:spcBef>
              <a:spcAft>
                <a:spcPts val="0"/>
              </a:spcAft>
              <a:buClr>
                <a:schemeClr val="dk1"/>
              </a:buClr>
              <a:buSzPts val="900"/>
              <a:buFont typeface="Calibri"/>
              <a:buNone/>
              <a:defRPr/>
            </a:lvl8pPr>
            <a:lvl9pPr lvl="8" algn="l">
              <a:lnSpc>
                <a:spcPct val="100000"/>
              </a:lnSpc>
              <a:spcBef>
                <a:spcPts val="0"/>
              </a:spcBef>
              <a:spcAft>
                <a:spcPts val="0"/>
              </a:spcAft>
              <a:buClr>
                <a:schemeClr val="dk1"/>
              </a:buClr>
              <a:buSzPts val="900"/>
              <a:buFont typeface="Calibri"/>
              <a:buNone/>
              <a:defRPr/>
            </a:lvl9pPr>
          </a:lstStyle>
          <a:p>
            <a:endParaRPr/>
          </a:p>
        </p:txBody>
      </p:sp>
      <p:sp>
        <p:nvSpPr>
          <p:cNvPr id="369" name="Google Shape;369;g3f5a348ccf5_0_287"/>
          <p:cNvSpPr txBox="1">
            <a:spLocks noGrp="1"/>
          </p:cNvSpPr>
          <p:nvPr>
            <p:ph type="sldNum" idx="12"/>
          </p:nvPr>
        </p:nvSpPr>
        <p:spPr>
          <a:xfrm>
            <a:off x="4368800" y="4237567"/>
            <a:ext cx="1422300" cy="243600"/>
          </a:xfrm>
          <a:prstGeom prst="rect">
            <a:avLst/>
          </a:prstGeom>
          <a:noFill/>
          <a:ln>
            <a:noFill/>
          </a:ln>
        </p:spPr>
        <p:txBody>
          <a:bodyPr spcFirstLastPara="1" wrap="square" lIns="60975" tIns="30475" rIns="60975" bIns="30475" anchor="ctr" anchorCtr="0">
            <a:noAutofit/>
          </a:bodyPr>
          <a:lstStyle>
            <a:lvl1pPr marL="0" marR="0" lvl="0" indent="0" algn="r">
              <a:lnSpc>
                <a:spcPct val="100000"/>
              </a:lnSpc>
              <a:spcBef>
                <a:spcPts val="0"/>
              </a:spcBef>
              <a:spcAft>
                <a:spcPts val="0"/>
              </a:spcAft>
              <a:buClr>
                <a:srgbClr val="888888"/>
              </a:buClr>
              <a:buSzPts val="800"/>
              <a:buFont typeface="Calibri"/>
              <a:buNone/>
              <a:defRPr sz="8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800"/>
              <a:buFont typeface="Calibri"/>
              <a:buNone/>
              <a:defRPr sz="8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800"/>
              <a:buFont typeface="Calibri"/>
              <a:buNone/>
              <a:defRPr sz="8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800"/>
              <a:buFont typeface="Calibri"/>
              <a:buNone/>
              <a:defRPr sz="8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800"/>
              <a:buFont typeface="Calibri"/>
              <a:buNone/>
              <a:defRPr sz="8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800"/>
              <a:buFont typeface="Calibri"/>
              <a:buNone/>
              <a:defRPr sz="8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800"/>
              <a:buFont typeface="Calibri"/>
              <a:buNone/>
              <a:defRPr sz="8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800"/>
              <a:buFont typeface="Calibri"/>
              <a:buNone/>
              <a:defRPr sz="8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800"/>
              <a:buFont typeface="Calibri"/>
              <a:buNone/>
              <a:defRPr sz="8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09624463"/>
      </p:ext>
    </p:extLst>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matchingName="Comparison" type="twoTxTwoObj">
  <p:cSld name="Comparison">
    <p:spTree>
      <p:nvGrpSpPr>
        <p:cNvPr id="1" name="Shape 370"/>
        <p:cNvGrpSpPr/>
        <p:nvPr/>
      </p:nvGrpSpPr>
      <p:grpSpPr>
        <a:xfrm>
          <a:off x="0" y="0"/>
          <a:ext cx="0" cy="0"/>
          <a:chOff x="0" y="0"/>
          <a:chExt cx="0" cy="0"/>
        </a:xfrm>
      </p:grpSpPr>
      <p:sp>
        <p:nvSpPr>
          <p:cNvPr id="371" name="Google Shape;371;g3f5a348ccf5_0_294"/>
          <p:cNvSpPr txBox="1">
            <a:spLocks noGrp="1"/>
          </p:cNvSpPr>
          <p:nvPr>
            <p:ph type="title"/>
          </p:nvPr>
        </p:nvSpPr>
        <p:spPr>
          <a:xfrm>
            <a:off x="304800" y="183092"/>
            <a:ext cx="5486400" cy="762000"/>
          </a:xfrm>
          <a:prstGeom prst="rect">
            <a:avLst/>
          </a:prstGeom>
          <a:noFill/>
          <a:ln>
            <a:noFill/>
          </a:ln>
        </p:spPr>
        <p:txBody>
          <a:bodyPr spcFirstLastPara="1" wrap="square" lIns="60975" tIns="30475" rIns="60975" bIns="30475" anchor="ctr" anchorCtr="0">
            <a:normAutofit/>
          </a:bodyPr>
          <a:lstStyle>
            <a:lvl1pPr lvl="0" algn="ctr">
              <a:lnSpc>
                <a:spcPct val="100000"/>
              </a:lnSpc>
              <a:spcBef>
                <a:spcPts val="0"/>
              </a:spcBef>
              <a:spcAft>
                <a:spcPts val="0"/>
              </a:spcAft>
              <a:buClr>
                <a:schemeClr val="dk1"/>
              </a:buClr>
              <a:buSzPts val="2000"/>
              <a:buFont typeface="Calibri"/>
              <a:buNone/>
              <a:defRPr/>
            </a:lvl1pPr>
            <a:lvl2pPr lvl="1" algn="l">
              <a:lnSpc>
                <a:spcPct val="100000"/>
              </a:lnSpc>
              <a:spcBef>
                <a:spcPts val="0"/>
              </a:spcBef>
              <a:spcAft>
                <a:spcPts val="0"/>
              </a:spcAft>
              <a:buSzPts val="900"/>
              <a:buNone/>
              <a:defRPr/>
            </a:lvl2pPr>
            <a:lvl3pPr lvl="2" algn="l">
              <a:lnSpc>
                <a:spcPct val="100000"/>
              </a:lnSpc>
              <a:spcBef>
                <a:spcPts val="0"/>
              </a:spcBef>
              <a:spcAft>
                <a:spcPts val="0"/>
              </a:spcAft>
              <a:buSzPts val="900"/>
              <a:buNone/>
              <a:defRPr/>
            </a:lvl3pPr>
            <a:lvl4pPr lvl="3" algn="l">
              <a:lnSpc>
                <a:spcPct val="100000"/>
              </a:lnSpc>
              <a:spcBef>
                <a:spcPts val="0"/>
              </a:spcBef>
              <a:spcAft>
                <a:spcPts val="0"/>
              </a:spcAft>
              <a:buSzPts val="900"/>
              <a:buNone/>
              <a:defRPr/>
            </a:lvl4pPr>
            <a:lvl5pPr lvl="4" algn="l">
              <a:lnSpc>
                <a:spcPct val="100000"/>
              </a:lnSpc>
              <a:spcBef>
                <a:spcPts val="0"/>
              </a:spcBef>
              <a:spcAft>
                <a:spcPts val="0"/>
              </a:spcAft>
              <a:buSzPts val="900"/>
              <a:buNone/>
              <a:defRPr/>
            </a:lvl5pPr>
            <a:lvl6pPr lvl="5" algn="l">
              <a:lnSpc>
                <a:spcPct val="100000"/>
              </a:lnSpc>
              <a:spcBef>
                <a:spcPts val="0"/>
              </a:spcBef>
              <a:spcAft>
                <a:spcPts val="0"/>
              </a:spcAft>
              <a:buSzPts val="900"/>
              <a:buNone/>
              <a:defRPr/>
            </a:lvl6pPr>
            <a:lvl7pPr lvl="6" algn="l">
              <a:lnSpc>
                <a:spcPct val="100000"/>
              </a:lnSpc>
              <a:spcBef>
                <a:spcPts val="0"/>
              </a:spcBef>
              <a:spcAft>
                <a:spcPts val="0"/>
              </a:spcAft>
              <a:buSzPts val="900"/>
              <a:buNone/>
              <a:defRPr/>
            </a:lvl7pPr>
            <a:lvl8pPr lvl="7" algn="l">
              <a:lnSpc>
                <a:spcPct val="100000"/>
              </a:lnSpc>
              <a:spcBef>
                <a:spcPts val="0"/>
              </a:spcBef>
              <a:spcAft>
                <a:spcPts val="0"/>
              </a:spcAft>
              <a:buSzPts val="900"/>
              <a:buNone/>
              <a:defRPr/>
            </a:lvl8pPr>
            <a:lvl9pPr lvl="8" algn="l">
              <a:lnSpc>
                <a:spcPct val="100000"/>
              </a:lnSpc>
              <a:spcBef>
                <a:spcPts val="0"/>
              </a:spcBef>
              <a:spcAft>
                <a:spcPts val="0"/>
              </a:spcAft>
              <a:buSzPts val="900"/>
              <a:buNone/>
              <a:defRPr/>
            </a:lvl9pPr>
          </a:lstStyle>
          <a:p>
            <a:endParaRPr/>
          </a:p>
        </p:txBody>
      </p:sp>
      <p:sp>
        <p:nvSpPr>
          <p:cNvPr id="372" name="Google Shape;372;g3f5a348ccf5_0_294"/>
          <p:cNvSpPr txBox="1">
            <a:spLocks noGrp="1"/>
          </p:cNvSpPr>
          <p:nvPr>
            <p:ph type="body" idx="1"/>
          </p:nvPr>
        </p:nvSpPr>
        <p:spPr>
          <a:xfrm>
            <a:off x="304801" y="1023409"/>
            <a:ext cx="2693700" cy="426900"/>
          </a:xfrm>
          <a:prstGeom prst="rect">
            <a:avLst/>
          </a:prstGeom>
          <a:noFill/>
          <a:ln>
            <a:noFill/>
          </a:ln>
        </p:spPr>
        <p:txBody>
          <a:bodyPr spcFirstLastPara="1" wrap="square" lIns="60975" tIns="30475" rIns="60975" bIns="30475" anchor="b" anchorCtr="0">
            <a:normAutofit/>
          </a:bodyPr>
          <a:lstStyle>
            <a:lvl1pPr marL="457200" lvl="0" indent="-228600" algn="l">
              <a:lnSpc>
                <a:spcPct val="100000"/>
              </a:lnSpc>
              <a:spcBef>
                <a:spcPts val="300"/>
              </a:spcBef>
              <a:spcAft>
                <a:spcPts val="0"/>
              </a:spcAft>
              <a:buClr>
                <a:schemeClr val="dk1"/>
              </a:buClr>
              <a:buSzPts val="1100"/>
              <a:buNone/>
              <a:defRPr sz="1600" b="1"/>
            </a:lvl1pPr>
            <a:lvl2pPr marL="914400" lvl="1" indent="-228600" algn="l">
              <a:lnSpc>
                <a:spcPct val="100000"/>
              </a:lnSpc>
              <a:spcBef>
                <a:spcPts val="300"/>
              </a:spcBef>
              <a:spcAft>
                <a:spcPts val="0"/>
              </a:spcAft>
              <a:buClr>
                <a:schemeClr val="dk1"/>
              </a:buClr>
              <a:buSzPts val="900"/>
              <a:buNone/>
              <a:defRPr sz="1300" b="1"/>
            </a:lvl2pPr>
            <a:lvl3pPr marL="1371600" lvl="2" indent="-228600" algn="l">
              <a:lnSpc>
                <a:spcPct val="100000"/>
              </a:lnSpc>
              <a:spcBef>
                <a:spcPts val="300"/>
              </a:spcBef>
              <a:spcAft>
                <a:spcPts val="0"/>
              </a:spcAft>
              <a:buClr>
                <a:schemeClr val="dk1"/>
              </a:buClr>
              <a:buSzPts val="800"/>
              <a:buNone/>
              <a:defRPr sz="1200" b="1"/>
            </a:lvl3pPr>
            <a:lvl4pPr marL="1828800" lvl="3" indent="-228600" algn="l">
              <a:lnSpc>
                <a:spcPct val="100000"/>
              </a:lnSpc>
              <a:spcBef>
                <a:spcPts val="300"/>
              </a:spcBef>
              <a:spcAft>
                <a:spcPts val="0"/>
              </a:spcAft>
              <a:buClr>
                <a:schemeClr val="dk1"/>
              </a:buClr>
              <a:buSzPts val="700"/>
              <a:buNone/>
              <a:defRPr sz="1100" b="1"/>
            </a:lvl4pPr>
            <a:lvl5pPr marL="2286000" lvl="4" indent="-228600" algn="l">
              <a:lnSpc>
                <a:spcPct val="100000"/>
              </a:lnSpc>
              <a:spcBef>
                <a:spcPts val="300"/>
              </a:spcBef>
              <a:spcAft>
                <a:spcPts val="0"/>
              </a:spcAft>
              <a:buClr>
                <a:schemeClr val="dk1"/>
              </a:buClr>
              <a:buSzPts val="700"/>
              <a:buNone/>
              <a:defRPr sz="1100" b="1"/>
            </a:lvl5pPr>
            <a:lvl6pPr marL="2743200" lvl="5" indent="-228600" algn="l">
              <a:lnSpc>
                <a:spcPct val="100000"/>
              </a:lnSpc>
              <a:spcBef>
                <a:spcPts val="300"/>
              </a:spcBef>
              <a:spcAft>
                <a:spcPts val="0"/>
              </a:spcAft>
              <a:buClr>
                <a:schemeClr val="dk1"/>
              </a:buClr>
              <a:buSzPts val="700"/>
              <a:buNone/>
              <a:defRPr sz="1100" b="1"/>
            </a:lvl6pPr>
            <a:lvl7pPr marL="3200400" lvl="6" indent="-228600" algn="l">
              <a:lnSpc>
                <a:spcPct val="100000"/>
              </a:lnSpc>
              <a:spcBef>
                <a:spcPts val="300"/>
              </a:spcBef>
              <a:spcAft>
                <a:spcPts val="0"/>
              </a:spcAft>
              <a:buClr>
                <a:schemeClr val="dk1"/>
              </a:buClr>
              <a:buSzPts val="700"/>
              <a:buNone/>
              <a:defRPr sz="1100" b="1"/>
            </a:lvl7pPr>
            <a:lvl8pPr marL="3657600" lvl="7" indent="-228600" algn="l">
              <a:lnSpc>
                <a:spcPct val="100000"/>
              </a:lnSpc>
              <a:spcBef>
                <a:spcPts val="300"/>
              </a:spcBef>
              <a:spcAft>
                <a:spcPts val="0"/>
              </a:spcAft>
              <a:buClr>
                <a:schemeClr val="dk1"/>
              </a:buClr>
              <a:buSzPts val="700"/>
              <a:buNone/>
              <a:defRPr sz="1100" b="1"/>
            </a:lvl8pPr>
            <a:lvl9pPr marL="4114800" lvl="8" indent="-228600" algn="l">
              <a:lnSpc>
                <a:spcPct val="100000"/>
              </a:lnSpc>
              <a:spcBef>
                <a:spcPts val="300"/>
              </a:spcBef>
              <a:spcAft>
                <a:spcPts val="0"/>
              </a:spcAft>
              <a:buClr>
                <a:schemeClr val="dk1"/>
              </a:buClr>
              <a:buSzPts val="700"/>
              <a:buNone/>
              <a:defRPr sz="1100" b="1"/>
            </a:lvl9pPr>
          </a:lstStyle>
          <a:p>
            <a:endParaRPr/>
          </a:p>
        </p:txBody>
      </p:sp>
      <p:sp>
        <p:nvSpPr>
          <p:cNvPr id="373" name="Google Shape;373;g3f5a348ccf5_0_294"/>
          <p:cNvSpPr txBox="1">
            <a:spLocks noGrp="1"/>
          </p:cNvSpPr>
          <p:nvPr>
            <p:ph type="body" idx="2"/>
          </p:nvPr>
        </p:nvSpPr>
        <p:spPr>
          <a:xfrm>
            <a:off x="304801" y="1449917"/>
            <a:ext cx="2693700" cy="2634300"/>
          </a:xfrm>
          <a:prstGeom prst="rect">
            <a:avLst/>
          </a:prstGeom>
          <a:noFill/>
          <a:ln>
            <a:noFill/>
          </a:ln>
        </p:spPr>
        <p:txBody>
          <a:bodyPr spcFirstLastPara="1" wrap="square" lIns="60975" tIns="30475" rIns="60975" bIns="30475" anchor="t" anchorCtr="0">
            <a:normAutofit/>
          </a:bodyPr>
          <a:lstStyle>
            <a:lvl1pPr marL="457200" lvl="0" indent="-298450" algn="l">
              <a:lnSpc>
                <a:spcPct val="100000"/>
              </a:lnSpc>
              <a:spcBef>
                <a:spcPts val="300"/>
              </a:spcBef>
              <a:spcAft>
                <a:spcPts val="0"/>
              </a:spcAft>
              <a:buClr>
                <a:schemeClr val="dk1"/>
              </a:buClr>
              <a:buSzPts val="1100"/>
              <a:buChar char="•"/>
              <a:defRPr sz="1600"/>
            </a:lvl1pPr>
            <a:lvl2pPr marL="914400" lvl="1" indent="-285750" algn="l">
              <a:lnSpc>
                <a:spcPct val="100000"/>
              </a:lnSpc>
              <a:spcBef>
                <a:spcPts val="300"/>
              </a:spcBef>
              <a:spcAft>
                <a:spcPts val="0"/>
              </a:spcAft>
              <a:buClr>
                <a:schemeClr val="dk1"/>
              </a:buClr>
              <a:buSzPts val="900"/>
              <a:buChar char="–"/>
              <a:defRPr sz="1300"/>
            </a:lvl2pPr>
            <a:lvl3pPr marL="1371600" lvl="2" indent="-279400" algn="l">
              <a:lnSpc>
                <a:spcPct val="100000"/>
              </a:lnSpc>
              <a:spcBef>
                <a:spcPts val="300"/>
              </a:spcBef>
              <a:spcAft>
                <a:spcPts val="0"/>
              </a:spcAft>
              <a:buClr>
                <a:schemeClr val="dk1"/>
              </a:buClr>
              <a:buSzPts val="800"/>
              <a:buChar char="•"/>
              <a:defRPr sz="1200"/>
            </a:lvl3pPr>
            <a:lvl4pPr marL="1828800" lvl="3" indent="-273050" algn="l">
              <a:lnSpc>
                <a:spcPct val="100000"/>
              </a:lnSpc>
              <a:spcBef>
                <a:spcPts val="300"/>
              </a:spcBef>
              <a:spcAft>
                <a:spcPts val="0"/>
              </a:spcAft>
              <a:buClr>
                <a:schemeClr val="dk1"/>
              </a:buClr>
              <a:buSzPts val="700"/>
              <a:buChar char="–"/>
              <a:defRPr sz="1100"/>
            </a:lvl4pPr>
            <a:lvl5pPr marL="2286000" lvl="4" indent="-273050" algn="l">
              <a:lnSpc>
                <a:spcPct val="100000"/>
              </a:lnSpc>
              <a:spcBef>
                <a:spcPts val="300"/>
              </a:spcBef>
              <a:spcAft>
                <a:spcPts val="0"/>
              </a:spcAft>
              <a:buClr>
                <a:schemeClr val="dk1"/>
              </a:buClr>
              <a:buSzPts val="700"/>
              <a:buChar char="»"/>
              <a:defRPr sz="1100"/>
            </a:lvl5pPr>
            <a:lvl6pPr marL="2743200" lvl="5" indent="-273050" algn="l">
              <a:lnSpc>
                <a:spcPct val="100000"/>
              </a:lnSpc>
              <a:spcBef>
                <a:spcPts val="300"/>
              </a:spcBef>
              <a:spcAft>
                <a:spcPts val="0"/>
              </a:spcAft>
              <a:buClr>
                <a:schemeClr val="dk1"/>
              </a:buClr>
              <a:buSzPts val="700"/>
              <a:buChar char="•"/>
              <a:defRPr sz="1100"/>
            </a:lvl6pPr>
            <a:lvl7pPr marL="3200400" lvl="6" indent="-273050" algn="l">
              <a:lnSpc>
                <a:spcPct val="100000"/>
              </a:lnSpc>
              <a:spcBef>
                <a:spcPts val="300"/>
              </a:spcBef>
              <a:spcAft>
                <a:spcPts val="0"/>
              </a:spcAft>
              <a:buClr>
                <a:schemeClr val="dk1"/>
              </a:buClr>
              <a:buSzPts val="700"/>
              <a:buChar char="•"/>
              <a:defRPr sz="1100"/>
            </a:lvl7pPr>
            <a:lvl8pPr marL="3657600" lvl="7" indent="-273050" algn="l">
              <a:lnSpc>
                <a:spcPct val="100000"/>
              </a:lnSpc>
              <a:spcBef>
                <a:spcPts val="300"/>
              </a:spcBef>
              <a:spcAft>
                <a:spcPts val="0"/>
              </a:spcAft>
              <a:buClr>
                <a:schemeClr val="dk1"/>
              </a:buClr>
              <a:buSzPts val="700"/>
              <a:buChar char="•"/>
              <a:defRPr sz="1100"/>
            </a:lvl8pPr>
            <a:lvl9pPr marL="4114800" lvl="8" indent="-273050" algn="l">
              <a:lnSpc>
                <a:spcPct val="100000"/>
              </a:lnSpc>
              <a:spcBef>
                <a:spcPts val="300"/>
              </a:spcBef>
              <a:spcAft>
                <a:spcPts val="0"/>
              </a:spcAft>
              <a:buClr>
                <a:schemeClr val="dk1"/>
              </a:buClr>
              <a:buSzPts val="700"/>
              <a:buChar char="•"/>
              <a:defRPr sz="1100"/>
            </a:lvl9pPr>
          </a:lstStyle>
          <a:p>
            <a:endParaRPr/>
          </a:p>
        </p:txBody>
      </p:sp>
      <p:sp>
        <p:nvSpPr>
          <p:cNvPr id="374" name="Google Shape;374;g3f5a348ccf5_0_294"/>
          <p:cNvSpPr txBox="1">
            <a:spLocks noGrp="1"/>
          </p:cNvSpPr>
          <p:nvPr>
            <p:ph type="body" idx="3"/>
          </p:nvPr>
        </p:nvSpPr>
        <p:spPr>
          <a:xfrm>
            <a:off x="3096685" y="1023409"/>
            <a:ext cx="2694900" cy="426900"/>
          </a:xfrm>
          <a:prstGeom prst="rect">
            <a:avLst/>
          </a:prstGeom>
          <a:noFill/>
          <a:ln>
            <a:noFill/>
          </a:ln>
        </p:spPr>
        <p:txBody>
          <a:bodyPr spcFirstLastPara="1" wrap="square" lIns="60975" tIns="30475" rIns="60975" bIns="30475" anchor="b" anchorCtr="0">
            <a:normAutofit/>
          </a:bodyPr>
          <a:lstStyle>
            <a:lvl1pPr marL="457200" lvl="0" indent="-228600" algn="l">
              <a:lnSpc>
                <a:spcPct val="100000"/>
              </a:lnSpc>
              <a:spcBef>
                <a:spcPts val="300"/>
              </a:spcBef>
              <a:spcAft>
                <a:spcPts val="0"/>
              </a:spcAft>
              <a:buClr>
                <a:schemeClr val="dk1"/>
              </a:buClr>
              <a:buSzPts val="1100"/>
              <a:buNone/>
              <a:defRPr sz="1600" b="1"/>
            </a:lvl1pPr>
            <a:lvl2pPr marL="914400" lvl="1" indent="-228600" algn="l">
              <a:lnSpc>
                <a:spcPct val="100000"/>
              </a:lnSpc>
              <a:spcBef>
                <a:spcPts val="300"/>
              </a:spcBef>
              <a:spcAft>
                <a:spcPts val="0"/>
              </a:spcAft>
              <a:buClr>
                <a:schemeClr val="dk1"/>
              </a:buClr>
              <a:buSzPts val="900"/>
              <a:buNone/>
              <a:defRPr sz="1300" b="1"/>
            </a:lvl2pPr>
            <a:lvl3pPr marL="1371600" lvl="2" indent="-228600" algn="l">
              <a:lnSpc>
                <a:spcPct val="100000"/>
              </a:lnSpc>
              <a:spcBef>
                <a:spcPts val="300"/>
              </a:spcBef>
              <a:spcAft>
                <a:spcPts val="0"/>
              </a:spcAft>
              <a:buClr>
                <a:schemeClr val="dk1"/>
              </a:buClr>
              <a:buSzPts val="800"/>
              <a:buNone/>
              <a:defRPr sz="1200" b="1"/>
            </a:lvl3pPr>
            <a:lvl4pPr marL="1828800" lvl="3" indent="-228600" algn="l">
              <a:lnSpc>
                <a:spcPct val="100000"/>
              </a:lnSpc>
              <a:spcBef>
                <a:spcPts val="300"/>
              </a:spcBef>
              <a:spcAft>
                <a:spcPts val="0"/>
              </a:spcAft>
              <a:buClr>
                <a:schemeClr val="dk1"/>
              </a:buClr>
              <a:buSzPts val="700"/>
              <a:buNone/>
              <a:defRPr sz="1100" b="1"/>
            </a:lvl4pPr>
            <a:lvl5pPr marL="2286000" lvl="4" indent="-228600" algn="l">
              <a:lnSpc>
                <a:spcPct val="100000"/>
              </a:lnSpc>
              <a:spcBef>
                <a:spcPts val="300"/>
              </a:spcBef>
              <a:spcAft>
                <a:spcPts val="0"/>
              </a:spcAft>
              <a:buClr>
                <a:schemeClr val="dk1"/>
              </a:buClr>
              <a:buSzPts val="700"/>
              <a:buNone/>
              <a:defRPr sz="1100" b="1"/>
            </a:lvl5pPr>
            <a:lvl6pPr marL="2743200" lvl="5" indent="-228600" algn="l">
              <a:lnSpc>
                <a:spcPct val="100000"/>
              </a:lnSpc>
              <a:spcBef>
                <a:spcPts val="300"/>
              </a:spcBef>
              <a:spcAft>
                <a:spcPts val="0"/>
              </a:spcAft>
              <a:buClr>
                <a:schemeClr val="dk1"/>
              </a:buClr>
              <a:buSzPts val="700"/>
              <a:buNone/>
              <a:defRPr sz="1100" b="1"/>
            </a:lvl6pPr>
            <a:lvl7pPr marL="3200400" lvl="6" indent="-228600" algn="l">
              <a:lnSpc>
                <a:spcPct val="100000"/>
              </a:lnSpc>
              <a:spcBef>
                <a:spcPts val="300"/>
              </a:spcBef>
              <a:spcAft>
                <a:spcPts val="0"/>
              </a:spcAft>
              <a:buClr>
                <a:schemeClr val="dk1"/>
              </a:buClr>
              <a:buSzPts val="700"/>
              <a:buNone/>
              <a:defRPr sz="1100" b="1"/>
            </a:lvl7pPr>
            <a:lvl8pPr marL="3657600" lvl="7" indent="-228600" algn="l">
              <a:lnSpc>
                <a:spcPct val="100000"/>
              </a:lnSpc>
              <a:spcBef>
                <a:spcPts val="300"/>
              </a:spcBef>
              <a:spcAft>
                <a:spcPts val="0"/>
              </a:spcAft>
              <a:buClr>
                <a:schemeClr val="dk1"/>
              </a:buClr>
              <a:buSzPts val="700"/>
              <a:buNone/>
              <a:defRPr sz="1100" b="1"/>
            </a:lvl8pPr>
            <a:lvl9pPr marL="4114800" lvl="8" indent="-228600" algn="l">
              <a:lnSpc>
                <a:spcPct val="100000"/>
              </a:lnSpc>
              <a:spcBef>
                <a:spcPts val="300"/>
              </a:spcBef>
              <a:spcAft>
                <a:spcPts val="0"/>
              </a:spcAft>
              <a:buClr>
                <a:schemeClr val="dk1"/>
              </a:buClr>
              <a:buSzPts val="700"/>
              <a:buNone/>
              <a:defRPr sz="1100" b="1"/>
            </a:lvl9pPr>
          </a:lstStyle>
          <a:p>
            <a:endParaRPr/>
          </a:p>
        </p:txBody>
      </p:sp>
      <p:sp>
        <p:nvSpPr>
          <p:cNvPr id="375" name="Google Shape;375;g3f5a348ccf5_0_294"/>
          <p:cNvSpPr txBox="1">
            <a:spLocks noGrp="1"/>
          </p:cNvSpPr>
          <p:nvPr>
            <p:ph type="body" idx="4"/>
          </p:nvPr>
        </p:nvSpPr>
        <p:spPr>
          <a:xfrm>
            <a:off x="3096685" y="1449917"/>
            <a:ext cx="2694900" cy="2634300"/>
          </a:xfrm>
          <a:prstGeom prst="rect">
            <a:avLst/>
          </a:prstGeom>
          <a:noFill/>
          <a:ln>
            <a:noFill/>
          </a:ln>
        </p:spPr>
        <p:txBody>
          <a:bodyPr spcFirstLastPara="1" wrap="square" lIns="60975" tIns="30475" rIns="60975" bIns="30475" anchor="t" anchorCtr="0">
            <a:normAutofit/>
          </a:bodyPr>
          <a:lstStyle>
            <a:lvl1pPr marL="457200" lvl="0" indent="-298450" algn="l">
              <a:lnSpc>
                <a:spcPct val="100000"/>
              </a:lnSpc>
              <a:spcBef>
                <a:spcPts val="300"/>
              </a:spcBef>
              <a:spcAft>
                <a:spcPts val="0"/>
              </a:spcAft>
              <a:buClr>
                <a:schemeClr val="dk1"/>
              </a:buClr>
              <a:buSzPts val="1100"/>
              <a:buChar char="•"/>
              <a:defRPr sz="1600"/>
            </a:lvl1pPr>
            <a:lvl2pPr marL="914400" lvl="1" indent="-285750" algn="l">
              <a:lnSpc>
                <a:spcPct val="100000"/>
              </a:lnSpc>
              <a:spcBef>
                <a:spcPts val="300"/>
              </a:spcBef>
              <a:spcAft>
                <a:spcPts val="0"/>
              </a:spcAft>
              <a:buClr>
                <a:schemeClr val="dk1"/>
              </a:buClr>
              <a:buSzPts val="900"/>
              <a:buChar char="–"/>
              <a:defRPr sz="1300"/>
            </a:lvl2pPr>
            <a:lvl3pPr marL="1371600" lvl="2" indent="-279400" algn="l">
              <a:lnSpc>
                <a:spcPct val="100000"/>
              </a:lnSpc>
              <a:spcBef>
                <a:spcPts val="300"/>
              </a:spcBef>
              <a:spcAft>
                <a:spcPts val="0"/>
              </a:spcAft>
              <a:buClr>
                <a:schemeClr val="dk1"/>
              </a:buClr>
              <a:buSzPts val="800"/>
              <a:buChar char="•"/>
              <a:defRPr sz="1200"/>
            </a:lvl3pPr>
            <a:lvl4pPr marL="1828800" lvl="3" indent="-273050" algn="l">
              <a:lnSpc>
                <a:spcPct val="100000"/>
              </a:lnSpc>
              <a:spcBef>
                <a:spcPts val="300"/>
              </a:spcBef>
              <a:spcAft>
                <a:spcPts val="0"/>
              </a:spcAft>
              <a:buClr>
                <a:schemeClr val="dk1"/>
              </a:buClr>
              <a:buSzPts val="700"/>
              <a:buChar char="–"/>
              <a:defRPr sz="1100"/>
            </a:lvl4pPr>
            <a:lvl5pPr marL="2286000" lvl="4" indent="-273050" algn="l">
              <a:lnSpc>
                <a:spcPct val="100000"/>
              </a:lnSpc>
              <a:spcBef>
                <a:spcPts val="300"/>
              </a:spcBef>
              <a:spcAft>
                <a:spcPts val="0"/>
              </a:spcAft>
              <a:buClr>
                <a:schemeClr val="dk1"/>
              </a:buClr>
              <a:buSzPts val="700"/>
              <a:buChar char="»"/>
              <a:defRPr sz="1100"/>
            </a:lvl5pPr>
            <a:lvl6pPr marL="2743200" lvl="5" indent="-273050" algn="l">
              <a:lnSpc>
                <a:spcPct val="100000"/>
              </a:lnSpc>
              <a:spcBef>
                <a:spcPts val="300"/>
              </a:spcBef>
              <a:spcAft>
                <a:spcPts val="0"/>
              </a:spcAft>
              <a:buClr>
                <a:schemeClr val="dk1"/>
              </a:buClr>
              <a:buSzPts val="700"/>
              <a:buChar char="•"/>
              <a:defRPr sz="1100"/>
            </a:lvl6pPr>
            <a:lvl7pPr marL="3200400" lvl="6" indent="-273050" algn="l">
              <a:lnSpc>
                <a:spcPct val="100000"/>
              </a:lnSpc>
              <a:spcBef>
                <a:spcPts val="300"/>
              </a:spcBef>
              <a:spcAft>
                <a:spcPts val="0"/>
              </a:spcAft>
              <a:buClr>
                <a:schemeClr val="dk1"/>
              </a:buClr>
              <a:buSzPts val="700"/>
              <a:buChar char="•"/>
              <a:defRPr sz="1100"/>
            </a:lvl7pPr>
            <a:lvl8pPr marL="3657600" lvl="7" indent="-273050" algn="l">
              <a:lnSpc>
                <a:spcPct val="100000"/>
              </a:lnSpc>
              <a:spcBef>
                <a:spcPts val="300"/>
              </a:spcBef>
              <a:spcAft>
                <a:spcPts val="0"/>
              </a:spcAft>
              <a:buClr>
                <a:schemeClr val="dk1"/>
              </a:buClr>
              <a:buSzPts val="700"/>
              <a:buChar char="•"/>
              <a:defRPr sz="1100"/>
            </a:lvl8pPr>
            <a:lvl9pPr marL="4114800" lvl="8" indent="-273050" algn="l">
              <a:lnSpc>
                <a:spcPct val="100000"/>
              </a:lnSpc>
              <a:spcBef>
                <a:spcPts val="300"/>
              </a:spcBef>
              <a:spcAft>
                <a:spcPts val="0"/>
              </a:spcAft>
              <a:buClr>
                <a:schemeClr val="dk1"/>
              </a:buClr>
              <a:buSzPts val="700"/>
              <a:buChar char="•"/>
              <a:defRPr sz="1100"/>
            </a:lvl9pPr>
          </a:lstStyle>
          <a:p>
            <a:endParaRPr/>
          </a:p>
        </p:txBody>
      </p:sp>
      <p:sp>
        <p:nvSpPr>
          <p:cNvPr id="376" name="Google Shape;376;g3f5a348ccf5_0_294"/>
          <p:cNvSpPr txBox="1">
            <a:spLocks noGrp="1"/>
          </p:cNvSpPr>
          <p:nvPr>
            <p:ph type="dt" idx="10"/>
          </p:nvPr>
        </p:nvSpPr>
        <p:spPr>
          <a:xfrm>
            <a:off x="304800" y="4237567"/>
            <a:ext cx="1422300" cy="243600"/>
          </a:xfrm>
          <a:prstGeom prst="rect">
            <a:avLst/>
          </a:prstGeom>
          <a:noFill/>
          <a:ln>
            <a:noFill/>
          </a:ln>
        </p:spPr>
        <p:txBody>
          <a:bodyPr spcFirstLastPara="1" wrap="square" lIns="60975" tIns="30475" rIns="60975" bIns="30475" anchor="ctr" anchorCtr="0">
            <a:noAutofit/>
          </a:bodyPr>
          <a:lstStyle>
            <a:lvl1pPr lvl="0" algn="l">
              <a:lnSpc>
                <a:spcPct val="100000"/>
              </a:lnSpc>
              <a:spcBef>
                <a:spcPts val="0"/>
              </a:spcBef>
              <a:spcAft>
                <a:spcPts val="0"/>
              </a:spcAft>
              <a:buClr>
                <a:srgbClr val="888888"/>
              </a:buClr>
              <a:buSzPts val="900"/>
              <a:buFont typeface="Calibri"/>
              <a:buNone/>
              <a:defRPr/>
            </a:lvl1pPr>
            <a:lvl2pPr lvl="1" algn="l">
              <a:lnSpc>
                <a:spcPct val="100000"/>
              </a:lnSpc>
              <a:spcBef>
                <a:spcPts val="0"/>
              </a:spcBef>
              <a:spcAft>
                <a:spcPts val="0"/>
              </a:spcAft>
              <a:buClr>
                <a:schemeClr val="dk1"/>
              </a:buClr>
              <a:buSzPts val="900"/>
              <a:buFont typeface="Calibri"/>
              <a:buNone/>
              <a:defRPr/>
            </a:lvl2pPr>
            <a:lvl3pPr lvl="2" algn="l">
              <a:lnSpc>
                <a:spcPct val="100000"/>
              </a:lnSpc>
              <a:spcBef>
                <a:spcPts val="0"/>
              </a:spcBef>
              <a:spcAft>
                <a:spcPts val="0"/>
              </a:spcAft>
              <a:buClr>
                <a:schemeClr val="dk1"/>
              </a:buClr>
              <a:buSzPts val="900"/>
              <a:buFont typeface="Calibri"/>
              <a:buNone/>
              <a:defRPr/>
            </a:lvl3pPr>
            <a:lvl4pPr lvl="3" algn="l">
              <a:lnSpc>
                <a:spcPct val="100000"/>
              </a:lnSpc>
              <a:spcBef>
                <a:spcPts val="0"/>
              </a:spcBef>
              <a:spcAft>
                <a:spcPts val="0"/>
              </a:spcAft>
              <a:buClr>
                <a:schemeClr val="dk1"/>
              </a:buClr>
              <a:buSzPts val="900"/>
              <a:buFont typeface="Calibri"/>
              <a:buNone/>
              <a:defRPr/>
            </a:lvl4pPr>
            <a:lvl5pPr lvl="4" algn="l">
              <a:lnSpc>
                <a:spcPct val="100000"/>
              </a:lnSpc>
              <a:spcBef>
                <a:spcPts val="0"/>
              </a:spcBef>
              <a:spcAft>
                <a:spcPts val="0"/>
              </a:spcAft>
              <a:buClr>
                <a:schemeClr val="dk1"/>
              </a:buClr>
              <a:buSzPts val="900"/>
              <a:buFont typeface="Calibri"/>
              <a:buNone/>
              <a:defRPr/>
            </a:lvl5pPr>
            <a:lvl6pPr lvl="5" algn="l">
              <a:lnSpc>
                <a:spcPct val="100000"/>
              </a:lnSpc>
              <a:spcBef>
                <a:spcPts val="0"/>
              </a:spcBef>
              <a:spcAft>
                <a:spcPts val="0"/>
              </a:spcAft>
              <a:buClr>
                <a:schemeClr val="dk1"/>
              </a:buClr>
              <a:buSzPts val="900"/>
              <a:buFont typeface="Calibri"/>
              <a:buNone/>
              <a:defRPr/>
            </a:lvl6pPr>
            <a:lvl7pPr lvl="6" algn="l">
              <a:lnSpc>
                <a:spcPct val="100000"/>
              </a:lnSpc>
              <a:spcBef>
                <a:spcPts val="0"/>
              </a:spcBef>
              <a:spcAft>
                <a:spcPts val="0"/>
              </a:spcAft>
              <a:buClr>
                <a:schemeClr val="dk1"/>
              </a:buClr>
              <a:buSzPts val="900"/>
              <a:buFont typeface="Calibri"/>
              <a:buNone/>
              <a:defRPr/>
            </a:lvl7pPr>
            <a:lvl8pPr lvl="7" algn="l">
              <a:lnSpc>
                <a:spcPct val="100000"/>
              </a:lnSpc>
              <a:spcBef>
                <a:spcPts val="0"/>
              </a:spcBef>
              <a:spcAft>
                <a:spcPts val="0"/>
              </a:spcAft>
              <a:buClr>
                <a:schemeClr val="dk1"/>
              </a:buClr>
              <a:buSzPts val="900"/>
              <a:buFont typeface="Calibri"/>
              <a:buNone/>
              <a:defRPr/>
            </a:lvl8pPr>
            <a:lvl9pPr lvl="8" algn="l">
              <a:lnSpc>
                <a:spcPct val="100000"/>
              </a:lnSpc>
              <a:spcBef>
                <a:spcPts val="0"/>
              </a:spcBef>
              <a:spcAft>
                <a:spcPts val="0"/>
              </a:spcAft>
              <a:buClr>
                <a:schemeClr val="dk1"/>
              </a:buClr>
              <a:buSzPts val="900"/>
              <a:buFont typeface="Calibri"/>
              <a:buNone/>
              <a:defRPr/>
            </a:lvl9pPr>
          </a:lstStyle>
          <a:p>
            <a:endParaRPr/>
          </a:p>
        </p:txBody>
      </p:sp>
      <p:sp>
        <p:nvSpPr>
          <p:cNvPr id="377" name="Google Shape;377;g3f5a348ccf5_0_294"/>
          <p:cNvSpPr txBox="1">
            <a:spLocks noGrp="1"/>
          </p:cNvSpPr>
          <p:nvPr>
            <p:ph type="ftr" idx="11"/>
          </p:nvPr>
        </p:nvSpPr>
        <p:spPr>
          <a:xfrm>
            <a:off x="2082800" y="4237567"/>
            <a:ext cx="1930500" cy="243600"/>
          </a:xfrm>
          <a:prstGeom prst="rect">
            <a:avLst/>
          </a:prstGeom>
          <a:noFill/>
          <a:ln>
            <a:noFill/>
          </a:ln>
        </p:spPr>
        <p:txBody>
          <a:bodyPr spcFirstLastPara="1" wrap="square" lIns="60975" tIns="30475" rIns="60975" bIns="30475" anchor="ctr" anchorCtr="0">
            <a:noAutofit/>
          </a:bodyPr>
          <a:lstStyle>
            <a:lvl1pPr lvl="0" algn="ctr">
              <a:lnSpc>
                <a:spcPct val="100000"/>
              </a:lnSpc>
              <a:spcBef>
                <a:spcPts val="0"/>
              </a:spcBef>
              <a:spcAft>
                <a:spcPts val="0"/>
              </a:spcAft>
              <a:buClr>
                <a:srgbClr val="888888"/>
              </a:buClr>
              <a:buSzPts val="900"/>
              <a:buFont typeface="Calibri"/>
              <a:buNone/>
              <a:defRPr/>
            </a:lvl1pPr>
            <a:lvl2pPr lvl="1" algn="l">
              <a:lnSpc>
                <a:spcPct val="100000"/>
              </a:lnSpc>
              <a:spcBef>
                <a:spcPts val="0"/>
              </a:spcBef>
              <a:spcAft>
                <a:spcPts val="0"/>
              </a:spcAft>
              <a:buClr>
                <a:schemeClr val="dk1"/>
              </a:buClr>
              <a:buSzPts val="900"/>
              <a:buFont typeface="Calibri"/>
              <a:buNone/>
              <a:defRPr/>
            </a:lvl2pPr>
            <a:lvl3pPr lvl="2" algn="l">
              <a:lnSpc>
                <a:spcPct val="100000"/>
              </a:lnSpc>
              <a:spcBef>
                <a:spcPts val="0"/>
              </a:spcBef>
              <a:spcAft>
                <a:spcPts val="0"/>
              </a:spcAft>
              <a:buClr>
                <a:schemeClr val="dk1"/>
              </a:buClr>
              <a:buSzPts val="900"/>
              <a:buFont typeface="Calibri"/>
              <a:buNone/>
              <a:defRPr/>
            </a:lvl3pPr>
            <a:lvl4pPr lvl="3" algn="l">
              <a:lnSpc>
                <a:spcPct val="100000"/>
              </a:lnSpc>
              <a:spcBef>
                <a:spcPts val="0"/>
              </a:spcBef>
              <a:spcAft>
                <a:spcPts val="0"/>
              </a:spcAft>
              <a:buClr>
                <a:schemeClr val="dk1"/>
              </a:buClr>
              <a:buSzPts val="900"/>
              <a:buFont typeface="Calibri"/>
              <a:buNone/>
              <a:defRPr/>
            </a:lvl4pPr>
            <a:lvl5pPr lvl="4" algn="l">
              <a:lnSpc>
                <a:spcPct val="100000"/>
              </a:lnSpc>
              <a:spcBef>
                <a:spcPts val="0"/>
              </a:spcBef>
              <a:spcAft>
                <a:spcPts val="0"/>
              </a:spcAft>
              <a:buClr>
                <a:schemeClr val="dk1"/>
              </a:buClr>
              <a:buSzPts val="900"/>
              <a:buFont typeface="Calibri"/>
              <a:buNone/>
              <a:defRPr/>
            </a:lvl5pPr>
            <a:lvl6pPr lvl="5" algn="l">
              <a:lnSpc>
                <a:spcPct val="100000"/>
              </a:lnSpc>
              <a:spcBef>
                <a:spcPts val="0"/>
              </a:spcBef>
              <a:spcAft>
                <a:spcPts val="0"/>
              </a:spcAft>
              <a:buClr>
                <a:schemeClr val="dk1"/>
              </a:buClr>
              <a:buSzPts val="900"/>
              <a:buFont typeface="Calibri"/>
              <a:buNone/>
              <a:defRPr/>
            </a:lvl6pPr>
            <a:lvl7pPr lvl="6" algn="l">
              <a:lnSpc>
                <a:spcPct val="100000"/>
              </a:lnSpc>
              <a:spcBef>
                <a:spcPts val="0"/>
              </a:spcBef>
              <a:spcAft>
                <a:spcPts val="0"/>
              </a:spcAft>
              <a:buClr>
                <a:schemeClr val="dk1"/>
              </a:buClr>
              <a:buSzPts val="900"/>
              <a:buFont typeface="Calibri"/>
              <a:buNone/>
              <a:defRPr/>
            </a:lvl7pPr>
            <a:lvl8pPr lvl="7" algn="l">
              <a:lnSpc>
                <a:spcPct val="100000"/>
              </a:lnSpc>
              <a:spcBef>
                <a:spcPts val="0"/>
              </a:spcBef>
              <a:spcAft>
                <a:spcPts val="0"/>
              </a:spcAft>
              <a:buClr>
                <a:schemeClr val="dk1"/>
              </a:buClr>
              <a:buSzPts val="900"/>
              <a:buFont typeface="Calibri"/>
              <a:buNone/>
              <a:defRPr/>
            </a:lvl8pPr>
            <a:lvl9pPr lvl="8" algn="l">
              <a:lnSpc>
                <a:spcPct val="100000"/>
              </a:lnSpc>
              <a:spcBef>
                <a:spcPts val="0"/>
              </a:spcBef>
              <a:spcAft>
                <a:spcPts val="0"/>
              </a:spcAft>
              <a:buClr>
                <a:schemeClr val="dk1"/>
              </a:buClr>
              <a:buSzPts val="900"/>
              <a:buFont typeface="Calibri"/>
              <a:buNone/>
              <a:defRPr/>
            </a:lvl9pPr>
          </a:lstStyle>
          <a:p>
            <a:endParaRPr/>
          </a:p>
        </p:txBody>
      </p:sp>
      <p:sp>
        <p:nvSpPr>
          <p:cNvPr id="378" name="Google Shape;378;g3f5a348ccf5_0_294"/>
          <p:cNvSpPr txBox="1">
            <a:spLocks noGrp="1"/>
          </p:cNvSpPr>
          <p:nvPr>
            <p:ph type="sldNum" idx="12"/>
          </p:nvPr>
        </p:nvSpPr>
        <p:spPr>
          <a:xfrm>
            <a:off x="4368800" y="4237567"/>
            <a:ext cx="1422300" cy="243600"/>
          </a:xfrm>
          <a:prstGeom prst="rect">
            <a:avLst/>
          </a:prstGeom>
          <a:noFill/>
          <a:ln>
            <a:noFill/>
          </a:ln>
        </p:spPr>
        <p:txBody>
          <a:bodyPr spcFirstLastPara="1" wrap="square" lIns="60975" tIns="30475" rIns="60975" bIns="30475" anchor="ctr" anchorCtr="0">
            <a:noAutofit/>
          </a:bodyPr>
          <a:lstStyle>
            <a:lvl1pPr marL="0" marR="0" lvl="0" indent="0" algn="r">
              <a:lnSpc>
                <a:spcPct val="100000"/>
              </a:lnSpc>
              <a:spcBef>
                <a:spcPts val="0"/>
              </a:spcBef>
              <a:spcAft>
                <a:spcPts val="0"/>
              </a:spcAft>
              <a:buClr>
                <a:srgbClr val="888888"/>
              </a:buClr>
              <a:buSzPts val="800"/>
              <a:buFont typeface="Calibri"/>
              <a:buNone/>
              <a:defRPr sz="8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800"/>
              <a:buFont typeface="Calibri"/>
              <a:buNone/>
              <a:defRPr sz="8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800"/>
              <a:buFont typeface="Calibri"/>
              <a:buNone/>
              <a:defRPr sz="8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800"/>
              <a:buFont typeface="Calibri"/>
              <a:buNone/>
              <a:defRPr sz="8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800"/>
              <a:buFont typeface="Calibri"/>
              <a:buNone/>
              <a:defRPr sz="8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800"/>
              <a:buFont typeface="Calibri"/>
              <a:buNone/>
              <a:defRPr sz="8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800"/>
              <a:buFont typeface="Calibri"/>
              <a:buNone/>
              <a:defRPr sz="8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800"/>
              <a:buFont typeface="Calibri"/>
              <a:buNone/>
              <a:defRPr sz="8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800"/>
              <a:buFont typeface="Calibri"/>
              <a:buNone/>
              <a:defRPr sz="8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026415501"/>
      </p:ext>
    </p:extLst>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379"/>
        <p:cNvGrpSpPr/>
        <p:nvPr/>
      </p:nvGrpSpPr>
      <p:grpSpPr>
        <a:xfrm>
          <a:off x="0" y="0"/>
          <a:ext cx="0" cy="0"/>
          <a:chOff x="0" y="0"/>
          <a:chExt cx="0" cy="0"/>
        </a:xfrm>
      </p:grpSpPr>
      <p:sp>
        <p:nvSpPr>
          <p:cNvPr id="380" name="Google Shape;380;g3f5a348ccf5_0_303"/>
          <p:cNvSpPr txBox="1">
            <a:spLocks noGrp="1"/>
          </p:cNvSpPr>
          <p:nvPr>
            <p:ph type="title"/>
          </p:nvPr>
        </p:nvSpPr>
        <p:spPr>
          <a:xfrm>
            <a:off x="304800" y="183092"/>
            <a:ext cx="5486400" cy="762000"/>
          </a:xfrm>
          <a:prstGeom prst="rect">
            <a:avLst/>
          </a:prstGeom>
          <a:noFill/>
          <a:ln>
            <a:noFill/>
          </a:ln>
        </p:spPr>
        <p:txBody>
          <a:bodyPr spcFirstLastPara="1" wrap="square" lIns="60975" tIns="30475" rIns="60975" bIns="30475" anchor="ctr" anchorCtr="0">
            <a:normAutofit/>
          </a:bodyPr>
          <a:lstStyle>
            <a:lvl1pPr lvl="0" algn="ctr">
              <a:lnSpc>
                <a:spcPct val="100000"/>
              </a:lnSpc>
              <a:spcBef>
                <a:spcPts val="0"/>
              </a:spcBef>
              <a:spcAft>
                <a:spcPts val="0"/>
              </a:spcAft>
              <a:buClr>
                <a:schemeClr val="dk1"/>
              </a:buClr>
              <a:buSzPts val="1200"/>
              <a:buNone/>
              <a:defRPr/>
            </a:lvl1pPr>
            <a:lvl2pPr lvl="1" algn="l">
              <a:lnSpc>
                <a:spcPct val="100000"/>
              </a:lnSpc>
              <a:spcBef>
                <a:spcPts val="0"/>
              </a:spcBef>
              <a:spcAft>
                <a:spcPts val="0"/>
              </a:spcAft>
              <a:buSzPts val="900"/>
              <a:buNone/>
              <a:defRPr/>
            </a:lvl2pPr>
            <a:lvl3pPr lvl="2" algn="l">
              <a:lnSpc>
                <a:spcPct val="100000"/>
              </a:lnSpc>
              <a:spcBef>
                <a:spcPts val="0"/>
              </a:spcBef>
              <a:spcAft>
                <a:spcPts val="0"/>
              </a:spcAft>
              <a:buSzPts val="900"/>
              <a:buNone/>
              <a:defRPr/>
            </a:lvl3pPr>
            <a:lvl4pPr lvl="3" algn="l">
              <a:lnSpc>
                <a:spcPct val="100000"/>
              </a:lnSpc>
              <a:spcBef>
                <a:spcPts val="0"/>
              </a:spcBef>
              <a:spcAft>
                <a:spcPts val="0"/>
              </a:spcAft>
              <a:buSzPts val="900"/>
              <a:buNone/>
              <a:defRPr/>
            </a:lvl4pPr>
            <a:lvl5pPr lvl="4" algn="l">
              <a:lnSpc>
                <a:spcPct val="100000"/>
              </a:lnSpc>
              <a:spcBef>
                <a:spcPts val="0"/>
              </a:spcBef>
              <a:spcAft>
                <a:spcPts val="0"/>
              </a:spcAft>
              <a:buSzPts val="900"/>
              <a:buNone/>
              <a:defRPr/>
            </a:lvl5pPr>
            <a:lvl6pPr lvl="5" algn="l">
              <a:lnSpc>
                <a:spcPct val="100000"/>
              </a:lnSpc>
              <a:spcBef>
                <a:spcPts val="0"/>
              </a:spcBef>
              <a:spcAft>
                <a:spcPts val="0"/>
              </a:spcAft>
              <a:buSzPts val="900"/>
              <a:buNone/>
              <a:defRPr/>
            </a:lvl6pPr>
            <a:lvl7pPr lvl="6" algn="l">
              <a:lnSpc>
                <a:spcPct val="100000"/>
              </a:lnSpc>
              <a:spcBef>
                <a:spcPts val="0"/>
              </a:spcBef>
              <a:spcAft>
                <a:spcPts val="0"/>
              </a:spcAft>
              <a:buSzPts val="900"/>
              <a:buNone/>
              <a:defRPr/>
            </a:lvl7pPr>
            <a:lvl8pPr lvl="7" algn="l">
              <a:lnSpc>
                <a:spcPct val="100000"/>
              </a:lnSpc>
              <a:spcBef>
                <a:spcPts val="0"/>
              </a:spcBef>
              <a:spcAft>
                <a:spcPts val="0"/>
              </a:spcAft>
              <a:buSzPts val="900"/>
              <a:buNone/>
              <a:defRPr/>
            </a:lvl8pPr>
            <a:lvl9pPr lvl="8" algn="l">
              <a:lnSpc>
                <a:spcPct val="100000"/>
              </a:lnSpc>
              <a:spcBef>
                <a:spcPts val="0"/>
              </a:spcBef>
              <a:spcAft>
                <a:spcPts val="0"/>
              </a:spcAft>
              <a:buSzPts val="900"/>
              <a:buNone/>
              <a:defRPr/>
            </a:lvl9pPr>
          </a:lstStyle>
          <a:p>
            <a:endParaRPr/>
          </a:p>
        </p:txBody>
      </p:sp>
      <p:sp>
        <p:nvSpPr>
          <p:cNvPr id="381" name="Google Shape;381;g3f5a348ccf5_0_303"/>
          <p:cNvSpPr txBox="1">
            <a:spLocks noGrp="1"/>
          </p:cNvSpPr>
          <p:nvPr>
            <p:ph type="dt" idx="10"/>
          </p:nvPr>
        </p:nvSpPr>
        <p:spPr>
          <a:xfrm>
            <a:off x="304800" y="4237567"/>
            <a:ext cx="1422300" cy="243600"/>
          </a:xfrm>
          <a:prstGeom prst="rect">
            <a:avLst/>
          </a:prstGeom>
          <a:noFill/>
          <a:ln>
            <a:noFill/>
          </a:ln>
        </p:spPr>
        <p:txBody>
          <a:bodyPr spcFirstLastPara="1" wrap="square" lIns="60975" tIns="30475" rIns="60975" bIns="30475" anchor="ctr" anchorCtr="0">
            <a:noAutofit/>
          </a:bodyPr>
          <a:lstStyle>
            <a:lvl1pPr lvl="0" algn="l">
              <a:lnSpc>
                <a:spcPct val="100000"/>
              </a:lnSpc>
              <a:spcBef>
                <a:spcPts val="0"/>
              </a:spcBef>
              <a:spcAft>
                <a:spcPts val="0"/>
              </a:spcAft>
              <a:buClr>
                <a:srgbClr val="888888"/>
              </a:buClr>
              <a:buSzPts val="900"/>
              <a:buFont typeface="Calibri"/>
              <a:buNone/>
              <a:defRPr/>
            </a:lvl1pPr>
            <a:lvl2pPr lvl="1" algn="l">
              <a:lnSpc>
                <a:spcPct val="100000"/>
              </a:lnSpc>
              <a:spcBef>
                <a:spcPts val="0"/>
              </a:spcBef>
              <a:spcAft>
                <a:spcPts val="0"/>
              </a:spcAft>
              <a:buClr>
                <a:schemeClr val="dk1"/>
              </a:buClr>
              <a:buSzPts val="900"/>
              <a:buFont typeface="Calibri"/>
              <a:buNone/>
              <a:defRPr/>
            </a:lvl2pPr>
            <a:lvl3pPr lvl="2" algn="l">
              <a:lnSpc>
                <a:spcPct val="100000"/>
              </a:lnSpc>
              <a:spcBef>
                <a:spcPts val="0"/>
              </a:spcBef>
              <a:spcAft>
                <a:spcPts val="0"/>
              </a:spcAft>
              <a:buClr>
                <a:schemeClr val="dk1"/>
              </a:buClr>
              <a:buSzPts val="900"/>
              <a:buFont typeface="Calibri"/>
              <a:buNone/>
              <a:defRPr/>
            </a:lvl3pPr>
            <a:lvl4pPr lvl="3" algn="l">
              <a:lnSpc>
                <a:spcPct val="100000"/>
              </a:lnSpc>
              <a:spcBef>
                <a:spcPts val="0"/>
              </a:spcBef>
              <a:spcAft>
                <a:spcPts val="0"/>
              </a:spcAft>
              <a:buClr>
                <a:schemeClr val="dk1"/>
              </a:buClr>
              <a:buSzPts val="900"/>
              <a:buFont typeface="Calibri"/>
              <a:buNone/>
              <a:defRPr/>
            </a:lvl4pPr>
            <a:lvl5pPr lvl="4" algn="l">
              <a:lnSpc>
                <a:spcPct val="100000"/>
              </a:lnSpc>
              <a:spcBef>
                <a:spcPts val="0"/>
              </a:spcBef>
              <a:spcAft>
                <a:spcPts val="0"/>
              </a:spcAft>
              <a:buClr>
                <a:schemeClr val="dk1"/>
              </a:buClr>
              <a:buSzPts val="900"/>
              <a:buFont typeface="Calibri"/>
              <a:buNone/>
              <a:defRPr/>
            </a:lvl5pPr>
            <a:lvl6pPr lvl="5" algn="l">
              <a:lnSpc>
                <a:spcPct val="100000"/>
              </a:lnSpc>
              <a:spcBef>
                <a:spcPts val="0"/>
              </a:spcBef>
              <a:spcAft>
                <a:spcPts val="0"/>
              </a:spcAft>
              <a:buClr>
                <a:schemeClr val="dk1"/>
              </a:buClr>
              <a:buSzPts val="900"/>
              <a:buFont typeface="Calibri"/>
              <a:buNone/>
              <a:defRPr/>
            </a:lvl6pPr>
            <a:lvl7pPr lvl="6" algn="l">
              <a:lnSpc>
                <a:spcPct val="100000"/>
              </a:lnSpc>
              <a:spcBef>
                <a:spcPts val="0"/>
              </a:spcBef>
              <a:spcAft>
                <a:spcPts val="0"/>
              </a:spcAft>
              <a:buClr>
                <a:schemeClr val="dk1"/>
              </a:buClr>
              <a:buSzPts val="900"/>
              <a:buFont typeface="Calibri"/>
              <a:buNone/>
              <a:defRPr/>
            </a:lvl7pPr>
            <a:lvl8pPr lvl="7" algn="l">
              <a:lnSpc>
                <a:spcPct val="100000"/>
              </a:lnSpc>
              <a:spcBef>
                <a:spcPts val="0"/>
              </a:spcBef>
              <a:spcAft>
                <a:spcPts val="0"/>
              </a:spcAft>
              <a:buClr>
                <a:schemeClr val="dk1"/>
              </a:buClr>
              <a:buSzPts val="900"/>
              <a:buFont typeface="Calibri"/>
              <a:buNone/>
              <a:defRPr/>
            </a:lvl8pPr>
            <a:lvl9pPr lvl="8" algn="l">
              <a:lnSpc>
                <a:spcPct val="100000"/>
              </a:lnSpc>
              <a:spcBef>
                <a:spcPts val="0"/>
              </a:spcBef>
              <a:spcAft>
                <a:spcPts val="0"/>
              </a:spcAft>
              <a:buClr>
                <a:schemeClr val="dk1"/>
              </a:buClr>
              <a:buSzPts val="900"/>
              <a:buFont typeface="Calibri"/>
              <a:buNone/>
              <a:defRPr/>
            </a:lvl9pPr>
          </a:lstStyle>
          <a:p>
            <a:endParaRPr/>
          </a:p>
        </p:txBody>
      </p:sp>
      <p:sp>
        <p:nvSpPr>
          <p:cNvPr id="382" name="Google Shape;382;g3f5a348ccf5_0_303"/>
          <p:cNvSpPr txBox="1">
            <a:spLocks noGrp="1"/>
          </p:cNvSpPr>
          <p:nvPr>
            <p:ph type="ftr" idx="11"/>
          </p:nvPr>
        </p:nvSpPr>
        <p:spPr>
          <a:xfrm>
            <a:off x="2082800" y="4237567"/>
            <a:ext cx="1930500" cy="243600"/>
          </a:xfrm>
          <a:prstGeom prst="rect">
            <a:avLst/>
          </a:prstGeom>
          <a:noFill/>
          <a:ln>
            <a:noFill/>
          </a:ln>
        </p:spPr>
        <p:txBody>
          <a:bodyPr spcFirstLastPara="1" wrap="square" lIns="60975" tIns="30475" rIns="60975" bIns="30475" anchor="ctr" anchorCtr="0">
            <a:noAutofit/>
          </a:bodyPr>
          <a:lstStyle>
            <a:lvl1pPr lvl="0" algn="ctr">
              <a:lnSpc>
                <a:spcPct val="100000"/>
              </a:lnSpc>
              <a:spcBef>
                <a:spcPts val="0"/>
              </a:spcBef>
              <a:spcAft>
                <a:spcPts val="0"/>
              </a:spcAft>
              <a:buClr>
                <a:srgbClr val="888888"/>
              </a:buClr>
              <a:buSzPts val="900"/>
              <a:buFont typeface="Calibri"/>
              <a:buNone/>
              <a:defRPr/>
            </a:lvl1pPr>
            <a:lvl2pPr lvl="1" algn="l">
              <a:lnSpc>
                <a:spcPct val="100000"/>
              </a:lnSpc>
              <a:spcBef>
                <a:spcPts val="0"/>
              </a:spcBef>
              <a:spcAft>
                <a:spcPts val="0"/>
              </a:spcAft>
              <a:buClr>
                <a:schemeClr val="dk1"/>
              </a:buClr>
              <a:buSzPts val="900"/>
              <a:buFont typeface="Calibri"/>
              <a:buNone/>
              <a:defRPr/>
            </a:lvl2pPr>
            <a:lvl3pPr lvl="2" algn="l">
              <a:lnSpc>
                <a:spcPct val="100000"/>
              </a:lnSpc>
              <a:spcBef>
                <a:spcPts val="0"/>
              </a:spcBef>
              <a:spcAft>
                <a:spcPts val="0"/>
              </a:spcAft>
              <a:buClr>
                <a:schemeClr val="dk1"/>
              </a:buClr>
              <a:buSzPts val="900"/>
              <a:buFont typeface="Calibri"/>
              <a:buNone/>
              <a:defRPr/>
            </a:lvl3pPr>
            <a:lvl4pPr lvl="3" algn="l">
              <a:lnSpc>
                <a:spcPct val="100000"/>
              </a:lnSpc>
              <a:spcBef>
                <a:spcPts val="0"/>
              </a:spcBef>
              <a:spcAft>
                <a:spcPts val="0"/>
              </a:spcAft>
              <a:buClr>
                <a:schemeClr val="dk1"/>
              </a:buClr>
              <a:buSzPts val="900"/>
              <a:buFont typeface="Calibri"/>
              <a:buNone/>
              <a:defRPr/>
            </a:lvl4pPr>
            <a:lvl5pPr lvl="4" algn="l">
              <a:lnSpc>
                <a:spcPct val="100000"/>
              </a:lnSpc>
              <a:spcBef>
                <a:spcPts val="0"/>
              </a:spcBef>
              <a:spcAft>
                <a:spcPts val="0"/>
              </a:spcAft>
              <a:buClr>
                <a:schemeClr val="dk1"/>
              </a:buClr>
              <a:buSzPts val="900"/>
              <a:buFont typeface="Calibri"/>
              <a:buNone/>
              <a:defRPr/>
            </a:lvl5pPr>
            <a:lvl6pPr lvl="5" algn="l">
              <a:lnSpc>
                <a:spcPct val="100000"/>
              </a:lnSpc>
              <a:spcBef>
                <a:spcPts val="0"/>
              </a:spcBef>
              <a:spcAft>
                <a:spcPts val="0"/>
              </a:spcAft>
              <a:buClr>
                <a:schemeClr val="dk1"/>
              </a:buClr>
              <a:buSzPts val="900"/>
              <a:buFont typeface="Calibri"/>
              <a:buNone/>
              <a:defRPr/>
            </a:lvl6pPr>
            <a:lvl7pPr lvl="6" algn="l">
              <a:lnSpc>
                <a:spcPct val="100000"/>
              </a:lnSpc>
              <a:spcBef>
                <a:spcPts val="0"/>
              </a:spcBef>
              <a:spcAft>
                <a:spcPts val="0"/>
              </a:spcAft>
              <a:buClr>
                <a:schemeClr val="dk1"/>
              </a:buClr>
              <a:buSzPts val="900"/>
              <a:buFont typeface="Calibri"/>
              <a:buNone/>
              <a:defRPr/>
            </a:lvl7pPr>
            <a:lvl8pPr lvl="7" algn="l">
              <a:lnSpc>
                <a:spcPct val="100000"/>
              </a:lnSpc>
              <a:spcBef>
                <a:spcPts val="0"/>
              </a:spcBef>
              <a:spcAft>
                <a:spcPts val="0"/>
              </a:spcAft>
              <a:buClr>
                <a:schemeClr val="dk1"/>
              </a:buClr>
              <a:buSzPts val="900"/>
              <a:buFont typeface="Calibri"/>
              <a:buNone/>
              <a:defRPr/>
            </a:lvl8pPr>
            <a:lvl9pPr lvl="8" algn="l">
              <a:lnSpc>
                <a:spcPct val="100000"/>
              </a:lnSpc>
              <a:spcBef>
                <a:spcPts val="0"/>
              </a:spcBef>
              <a:spcAft>
                <a:spcPts val="0"/>
              </a:spcAft>
              <a:buClr>
                <a:schemeClr val="dk1"/>
              </a:buClr>
              <a:buSzPts val="900"/>
              <a:buFont typeface="Calibri"/>
              <a:buNone/>
              <a:defRPr/>
            </a:lvl9pPr>
          </a:lstStyle>
          <a:p>
            <a:endParaRPr/>
          </a:p>
        </p:txBody>
      </p:sp>
      <p:sp>
        <p:nvSpPr>
          <p:cNvPr id="383" name="Google Shape;383;g3f5a348ccf5_0_303"/>
          <p:cNvSpPr txBox="1">
            <a:spLocks noGrp="1"/>
          </p:cNvSpPr>
          <p:nvPr>
            <p:ph type="sldNum" idx="12"/>
          </p:nvPr>
        </p:nvSpPr>
        <p:spPr>
          <a:xfrm>
            <a:off x="4368800" y="4237567"/>
            <a:ext cx="1422300" cy="243600"/>
          </a:xfrm>
          <a:prstGeom prst="rect">
            <a:avLst/>
          </a:prstGeom>
          <a:noFill/>
          <a:ln>
            <a:noFill/>
          </a:ln>
        </p:spPr>
        <p:txBody>
          <a:bodyPr spcFirstLastPara="1" wrap="square" lIns="60975" tIns="30475" rIns="60975" bIns="30475" anchor="ctr" anchorCtr="0">
            <a:noAutofit/>
          </a:bodyPr>
          <a:lstStyle>
            <a:lvl1pPr marL="0" marR="0" lvl="0" indent="0" algn="r">
              <a:lnSpc>
                <a:spcPct val="100000"/>
              </a:lnSpc>
              <a:spcBef>
                <a:spcPts val="0"/>
              </a:spcBef>
              <a:spcAft>
                <a:spcPts val="0"/>
              </a:spcAft>
              <a:buClr>
                <a:srgbClr val="888888"/>
              </a:buClr>
              <a:buSzPts val="800"/>
              <a:buFont typeface="Calibri"/>
              <a:buNone/>
              <a:defRPr sz="8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800"/>
              <a:buFont typeface="Calibri"/>
              <a:buNone/>
              <a:defRPr sz="8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800"/>
              <a:buFont typeface="Calibri"/>
              <a:buNone/>
              <a:defRPr sz="8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800"/>
              <a:buFont typeface="Calibri"/>
              <a:buNone/>
              <a:defRPr sz="8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800"/>
              <a:buFont typeface="Calibri"/>
              <a:buNone/>
              <a:defRPr sz="8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800"/>
              <a:buFont typeface="Calibri"/>
              <a:buNone/>
              <a:defRPr sz="8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800"/>
              <a:buFont typeface="Calibri"/>
              <a:buNone/>
              <a:defRPr sz="8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800"/>
              <a:buFont typeface="Calibri"/>
              <a:buNone/>
              <a:defRPr sz="8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800"/>
              <a:buFont typeface="Calibri"/>
              <a:buNone/>
              <a:defRPr sz="8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609521407"/>
      </p:ext>
    </p:extLst>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matchingName="Content with Caption" type="objTx">
  <p:cSld name="Content with Caption">
    <p:spTree>
      <p:nvGrpSpPr>
        <p:cNvPr id="1" name="Shape 384"/>
        <p:cNvGrpSpPr/>
        <p:nvPr/>
      </p:nvGrpSpPr>
      <p:grpSpPr>
        <a:xfrm>
          <a:off x="0" y="0"/>
          <a:ext cx="0" cy="0"/>
          <a:chOff x="0" y="0"/>
          <a:chExt cx="0" cy="0"/>
        </a:xfrm>
      </p:grpSpPr>
      <p:sp>
        <p:nvSpPr>
          <p:cNvPr id="385" name="Google Shape;385;g3f5a348ccf5_0_308"/>
          <p:cNvSpPr txBox="1">
            <a:spLocks noGrp="1"/>
          </p:cNvSpPr>
          <p:nvPr>
            <p:ph type="title"/>
          </p:nvPr>
        </p:nvSpPr>
        <p:spPr>
          <a:xfrm>
            <a:off x="304800" y="182033"/>
            <a:ext cx="2005500" cy="774900"/>
          </a:xfrm>
          <a:prstGeom prst="rect">
            <a:avLst/>
          </a:prstGeom>
          <a:noFill/>
          <a:ln>
            <a:noFill/>
          </a:ln>
        </p:spPr>
        <p:txBody>
          <a:bodyPr spcFirstLastPara="1" wrap="square" lIns="60975" tIns="30475" rIns="60975" bIns="30475" anchor="b" anchorCtr="0">
            <a:normAutofit/>
          </a:bodyPr>
          <a:lstStyle>
            <a:lvl1pPr lvl="0" algn="l">
              <a:lnSpc>
                <a:spcPct val="100000"/>
              </a:lnSpc>
              <a:spcBef>
                <a:spcPts val="0"/>
              </a:spcBef>
              <a:spcAft>
                <a:spcPts val="0"/>
              </a:spcAft>
              <a:buClr>
                <a:schemeClr val="dk1"/>
              </a:buClr>
              <a:buSzPts val="900"/>
              <a:buFont typeface="Calibri"/>
              <a:buNone/>
              <a:defRPr sz="1300" b="1"/>
            </a:lvl1pPr>
            <a:lvl2pPr lvl="1" algn="l">
              <a:lnSpc>
                <a:spcPct val="100000"/>
              </a:lnSpc>
              <a:spcBef>
                <a:spcPts val="0"/>
              </a:spcBef>
              <a:spcAft>
                <a:spcPts val="0"/>
              </a:spcAft>
              <a:buSzPts val="900"/>
              <a:buNone/>
              <a:defRPr/>
            </a:lvl2pPr>
            <a:lvl3pPr lvl="2" algn="l">
              <a:lnSpc>
                <a:spcPct val="100000"/>
              </a:lnSpc>
              <a:spcBef>
                <a:spcPts val="0"/>
              </a:spcBef>
              <a:spcAft>
                <a:spcPts val="0"/>
              </a:spcAft>
              <a:buSzPts val="900"/>
              <a:buNone/>
              <a:defRPr/>
            </a:lvl3pPr>
            <a:lvl4pPr lvl="3" algn="l">
              <a:lnSpc>
                <a:spcPct val="100000"/>
              </a:lnSpc>
              <a:spcBef>
                <a:spcPts val="0"/>
              </a:spcBef>
              <a:spcAft>
                <a:spcPts val="0"/>
              </a:spcAft>
              <a:buSzPts val="900"/>
              <a:buNone/>
              <a:defRPr/>
            </a:lvl4pPr>
            <a:lvl5pPr lvl="4" algn="l">
              <a:lnSpc>
                <a:spcPct val="100000"/>
              </a:lnSpc>
              <a:spcBef>
                <a:spcPts val="0"/>
              </a:spcBef>
              <a:spcAft>
                <a:spcPts val="0"/>
              </a:spcAft>
              <a:buSzPts val="900"/>
              <a:buNone/>
              <a:defRPr/>
            </a:lvl5pPr>
            <a:lvl6pPr lvl="5" algn="l">
              <a:lnSpc>
                <a:spcPct val="100000"/>
              </a:lnSpc>
              <a:spcBef>
                <a:spcPts val="0"/>
              </a:spcBef>
              <a:spcAft>
                <a:spcPts val="0"/>
              </a:spcAft>
              <a:buSzPts val="900"/>
              <a:buNone/>
              <a:defRPr/>
            </a:lvl6pPr>
            <a:lvl7pPr lvl="6" algn="l">
              <a:lnSpc>
                <a:spcPct val="100000"/>
              </a:lnSpc>
              <a:spcBef>
                <a:spcPts val="0"/>
              </a:spcBef>
              <a:spcAft>
                <a:spcPts val="0"/>
              </a:spcAft>
              <a:buSzPts val="900"/>
              <a:buNone/>
              <a:defRPr/>
            </a:lvl7pPr>
            <a:lvl8pPr lvl="7" algn="l">
              <a:lnSpc>
                <a:spcPct val="100000"/>
              </a:lnSpc>
              <a:spcBef>
                <a:spcPts val="0"/>
              </a:spcBef>
              <a:spcAft>
                <a:spcPts val="0"/>
              </a:spcAft>
              <a:buSzPts val="900"/>
              <a:buNone/>
              <a:defRPr/>
            </a:lvl8pPr>
            <a:lvl9pPr lvl="8" algn="l">
              <a:lnSpc>
                <a:spcPct val="100000"/>
              </a:lnSpc>
              <a:spcBef>
                <a:spcPts val="0"/>
              </a:spcBef>
              <a:spcAft>
                <a:spcPts val="0"/>
              </a:spcAft>
              <a:buSzPts val="900"/>
              <a:buNone/>
              <a:defRPr/>
            </a:lvl9pPr>
          </a:lstStyle>
          <a:p>
            <a:endParaRPr/>
          </a:p>
        </p:txBody>
      </p:sp>
      <p:sp>
        <p:nvSpPr>
          <p:cNvPr id="386" name="Google Shape;386;g3f5a348ccf5_0_308"/>
          <p:cNvSpPr txBox="1">
            <a:spLocks noGrp="1"/>
          </p:cNvSpPr>
          <p:nvPr>
            <p:ph type="body" idx="1"/>
          </p:nvPr>
        </p:nvSpPr>
        <p:spPr>
          <a:xfrm>
            <a:off x="2383367" y="182035"/>
            <a:ext cx="3408000" cy="3902100"/>
          </a:xfrm>
          <a:prstGeom prst="rect">
            <a:avLst/>
          </a:prstGeom>
          <a:noFill/>
          <a:ln>
            <a:noFill/>
          </a:ln>
        </p:spPr>
        <p:txBody>
          <a:bodyPr spcFirstLastPara="1" wrap="square" lIns="60975" tIns="30475" rIns="60975" bIns="30475" anchor="t" anchorCtr="0">
            <a:normAutofit/>
          </a:bodyPr>
          <a:lstStyle>
            <a:lvl1pPr marL="457200" lvl="0" indent="-323850" algn="l">
              <a:lnSpc>
                <a:spcPct val="100000"/>
              </a:lnSpc>
              <a:spcBef>
                <a:spcPts val="400"/>
              </a:spcBef>
              <a:spcAft>
                <a:spcPts val="0"/>
              </a:spcAft>
              <a:buClr>
                <a:schemeClr val="dk1"/>
              </a:buClr>
              <a:buSzPts val="1500"/>
              <a:buChar char="•"/>
              <a:defRPr sz="2100"/>
            </a:lvl1pPr>
            <a:lvl2pPr marL="914400" lvl="1" indent="-304800" algn="l">
              <a:lnSpc>
                <a:spcPct val="100000"/>
              </a:lnSpc>
              <a:spcBef>
                <a:spcPts val="400"/>
              </a:spcBef>
              <a:spcAft>
                <a:spcPts val="0"/>
              </a:spcAft>
              <a:buClr>
                <a:schemeClr val="dk1"/>
              </a:buClr>
              <a:buSzPts val="1200"/>
              <a:buChar char="–"/>
              <a:defRPr sz="1900"/>
            </a:lvl2pPr>
            <a:lvl3pPr marL="1371600" lvl="2" indent="-298450" algn="l">
              <a:lnSpc>
                <a:spcPct val="100000"/>
              </a:lnSpc>
              <a:spcBef>
                <a:spcPts val="300"/>
              </a:spcBef>
              <a:spcAft>
                <a:spcPts val="0"/>
              </a:spcAft>
              <a:buClr>
                <a:schemeClr val="dk1"/>
              </a:buClr>
              <a:buSzPts val="1100"/>
              <a:buChar char="•"/>
              <a:defRPr sz="1600"/>
            </a:lvl3pPr>
            <a:lvl4pPr marL="1828800" lvl="3" indent="-285750" algn="l">
              <a:lnSpc>
                <a:spcPct val="100000"/>
              </a:lnSpc>
              <a:spcBef>
                <a:spcPts val="300"/>
              </a:spcBef>
              <a:spcAft>
                <a:spcPts val="0"/>
              </a:spcAft>
              <a:buClr>
                <a:schemeClr val="dk1"/>
              </a:buClr>
              <a:buSzPts val="900"/>
              <a:buChar char="–"/>
              <a:defRPr sz="1300"/>
            </a:lvl4pPr>
            <a:lvl5pPr marL="2286000" lvl="4" indent="-285750" algn="l">
              <a:lnSpc>
                <a:spcPct val="100000"/>
              </a:lnSpc>
              <a:spcBef>
                <a:spcPts val="300"/>
              </a:spcBef>
              <a:spcAft>
                <a:spcPts val="0"/>
              </a:spcAft>
              <a:buClr>
                <a:schemeClr val="dk1"/>
              </a:buClr>
              <a:buSzPts val="900"/>
              <a:buChar char="»"/>
              <a:defRPr sz="1300"/>
            </a:lvl5pPr>
            <a:lvl6pPr marL="2743200" lvl="5" indent="-285750" algn="l">
              <a:lnSpc>
                <a:spcPct val="100000"/>
              </a:lnSpc>
              <a:spcBef>
                <a:spcPts val="300"/>
              </a:spcBef>
              <a:spcAft>
                <a:spcPts val="0"/>
              </a:spcAft>
              <a:buClr>
                <a:schemeClr val="dk1"/>
              </a:buClr>
              <a:buSzPts val="900"/>
              <a:buChar char="•"/>
              <a:defRPr sz="1300"/>
            </a:lvl6pPr>
            <a:lvl7pPr marL="3200400" lvl="6" indent="-285750" algn="l">
              <a:lnSpc>
                <a:spcPct val="100000"/>
              </a:lnSpc>
              <a:spcBef>
                <a:spcPts val="300"/>
              </a:spcBef>
              <a:spcAft>
                <a:spcPts val="0"/>
              </a:spcAft>
              <a:buClr>
                <a:schemeClr val="dk1"/>
              </a:buClr>
              <a:buSzPts val="900"/>
              <a:buChar char="•"/>
              <a:defRPr sz="1300"/>
            </a:lvl7pPr>
            <a:lvl8pPr marL="3657600" lvl="7" indent="-285750" algn="l">
              <a:lnSpc>
                <a:spcPct val="100000"/>
              </a:lnSpc>
              <a:spcBef>
                <a:spcPts val="300"/>
              </a:spcBef>
              <a:spcAft>
                <a:spcPts val="0"/>
              </a:spcAft>
              <a:buClr>
                <a:schemeClr val="dk1"/>
              </a:buClr>
              <a:buSzPts val="900"/>
              <a:buChar char="•"/>
              <a:defRPr sz="1300"/>
            </a:lvl8pPr>
            <a:lvl9pPr marL="4114800" lvl="8" indent="-285750" algn="l">
              <a:lnSpc>
                <a:spcPct val="100000"/>
              </a:lnSpc>
              <a:spcBef>
                <a:spcPts val="300"/>
              </a:spcBef>
              <a:spcAft>
                <a:spcPts val="0"/>
              </a:spcAft>
              <a:buClr>
                <a:schemeClr val="dk1"/>
              </a:buClr>
              <a:buSzPts val="900"/>
              <a:buChar char="•"/>
              <a:defRPr sz="1300"/>
            </a:lvl9pPr>
          </a:lstStyle>
          <a:p>
            <a:endParaRPr/>
          </a:p>
        </p:txBody>
      </p:sp>
      <p:sp>
        <p:nvSpPr>
          <p:cNvPr id="387" name="Google Shape;387;g3f5a348ccf5_0_308"/>
          <p:cNvSpPr txBox="1">
            <a:spLocks noGrp="1"/>
          </p:cNvSpPr>
          <p:nvPr>
            <p:ph type="body" idx="2"/>
          </p:nvPr>
        </p:nvSpPr>
        <p:spPr>
          <a:xfrm>
            <a:off x="304800" y="956735"/>
            <a:ext cx="2005500" cy="3127500"/>
          </a:xfrm>
          <a:prstGeom prst="rect">
            <a:avLst/>
          </a:prstGeom>
          <a:noFill/>
          <a:ln>
            <a:noFill/>
          </a:ln>
        </p:spPr>
        <p:txBody>
          <a:bodyPr spcFirstLastPara="1" wrap="square" lIns="60975" tIns="30475" rIns="60975" bIns="30475" anchor="t" anchorCtr="0">
            <a:normAutofit/>
          </a:bodyPr>
          <a:lstStyle>
            <a:lvl1pPr marL="457200" lvl="0" indent="-228600" algn="l">
              <a:lnSpc>
                <a:spcPct val="100000"/>
              </a:lnSpc>
              <a:spcBef>
                <a:spcPts val="100"/>
              </a:spcBef>
              <a:spcAft>
                <a:spcPts val="0"/>
              </a:spcAft>
              <a:buClr>
                <a:schemeClr val="dk1"/>
              </a:buClr>
              <a:buSzPts val="700"/>
              <a:buNone/>
              <a:defRPr sz="900"/>
            </a:lvl1pPr>
            <a:lvl2pPr marL="914400" lvl="1" indent="-228600" algn="l">
              <a:lnSpc>
                <a:spcPct val="100000"/>
              </a:lnSpc>
              <a:spcBef>
                <a:spcPts val="100"/>
              </a:spcBef>
              <a:spcAft>
                <a:spcPts val="0"/>
              </a:spcAft>
              <a:buClr>
                <a:schemeClr val="dk1"/>
              </a:buClr>
              <a:buSzPts val="500"/>
              <a:buNone/>
              <a:defRPr sz="800"/>
            </a:lvl2pPr>
            <a:lvl3pPr marL="1371600" lvl="2" indent="-228600" algn="l">
              <a:lnSpc>
                <a:spcPct val="100000"/>
              </a:lnSpc>
              <a:spcBef>
                <a:spcPts val="100"/>
              </a:spcBef>
              <a:spcAft>
                <a:spcPts val="0"/>
              </a:spcAft>
              <a:buClr>
                <a:schemeClr val="dk1"/>
              </a:buClr>
              <a:buSzPts val="400"/>
              <a:buNone/>
              <a:defRPr sz="700"/>
            </a:lvl3pPr>
            <a:lvl4pPr marL="1828800" lvl="3" indent="-228600" algn="l">
              <a:lnSpc>
                <a:spcPct val="100000"/>
              </a:lnSpc>
              <a:spcBef>
                <a:spcPts val="100"/>
              </a:spcBef>
              <a:spcAft>
                <a:spcPts val="0"/>
              </a:spcAft>
              <a:buClr>
                <a:schemeClr val="dk1"/>
              </a:buClr>
              <a:buSzPts val="400"/>
              <a:buNone/>
              <a:defRPr sz="700"/>
            </a:lvl4pPr>
            <a:lvl5pPr marL="2286000" lvl="4" indent="-228600" algn="l">
              <a:lnSpc>
                <a:spcPct val="100000"/>
              </a:lnSpc>
              <a:spcBef>
                <a:spcPts val="100"/>
              </a:spcBef>
              <a:spcAft>
                <a:spcPts val="0"/>
              </a:spcAft>
              <a:buClr>
                <a:schemeClr val="dk1"/>
              </a:buClr>
              <a:buSzPts val="400"/>
              <a:buNone/>
              <a:defRPr sz="700"/>
            </a:lvl5pPr>
            <a:lvl6pPr marL="2743200" lvl="5" indent="-228600" algn="l">
              <a:lnSpc>
                <a:spcPct val="100000"/>
              </a:lnSpc>
              <a:spcBef>
                <a:spcPts val="100"/>
              </a:spcBef>
              <a:spcAft>
                <a:spcPts val="0"/>
              </a:spcAft>
              <a:buClr>
                <a:schemeClr val="dk1"/>
              </a:buClr>
              <a:buSzPts val="400"/>
              <a:buNone/>
              <a:defRPr sz="700"/>
            </a:lvl6pPr>
            <a:lvl7pPr marL="3200400" lvl="6" indent="-228600" algn="l">
              <a:lnSpc>
                <a:spcPct val="100000"/>
              </a:lnSpc>
              <a:spcBef>
                <a:spcPts val="100"/>
              </a:spcBef>
              <a:spcAft>
                <a:spcPts val="0"/>
              </a:spcAft>
              <a:buClr>
                <a:schemeClr val="dk1"/>
              </a:buClr>
              <a:buSzPts val="400"/>
              <a:buNone/>
              <a:defRPr sz="700"/>
            </a:lvl7pPr>
            <a:lvl8pPr marL="3657600" lvl="7" indent="-228600" algn="l">
              <a:lnSpc>
                <a:spcPct val="100000"/>
              </a:lnSpc>
              <a:spcBef>
                <a:spcPts val="100"/>
              </a:spcBef>
              <a:spcAft>
                <a:spcPts val="0"/>
              </a:spcAft>
              <a:buClr>
                <a:schemeClr val="dk1"/>
              </a:buClr>
              <a:buSzPts val="400"/>
              <a:buNone/>
              <a:defRPr sz="700"/>
            </a:lvl8pPr>
            <a:lvl9pPr marL="4114800" lvl="8" indent="-228600" algn="l">
              <a:lnSpc>
                <a:spcPct val="100000"/>
              </a:lnSpc>
              <a:spcBef>
                <a:spcPts val="100"/>
              </a:spcBef>
              <a:spcAft>
                <a:spcPts val="0"/>
              </a:spcAft>
              <a:buClr>
                <a:schemeClr val="dk1"/>
              </a:buClr>
              <a:buSzPts val="400"/>
              <a:buNone/>
              <a:defRPr sz="700"/>
            </a:lvl9pPr>
          </a:lstStyle>
          <a:p>
            <a:endParaRPr/>
          </a:p>
        </p:txBody>
      </p:sp>
      <p:sp>
        <p:nvSpPr>
          <p:cNvPr id="388" name="Google Shape;388;g3f5a348ccf5_0_308"/>
          <p:cNvSpPr txBox="1">
            <a:spLocks noGrp="1"/>
          </p:cNvSpPr>
          <p:nvPr>
            <p:ph type="dt" idx="10"/>
          </p:nvPr>
        </p:nvSpPr>
        <p:spPr>
          <a:xfrm>
            <a:off x="304800" y="4237567"/>
            <a:ext cx="1422300" cy="243600"/>
          </a:xfrm>
          <a:prstGeom prst="rect">
            <a:avLst/>
          </a:prstGeom>
          <a:noFill/>
          <a:ln>
            <a:noFill/>
          </a:ln>
        </p:spPr>
        <p:txBody>
          <a:bodyPr spcFirstLastPara="1" wrap="square" lIns="60975" tIns="30475" rIns="60975" bIns="30475" anchor="ctr" anchorCtr="0">
            <a:noAutofit/>
          </a:bodyPr>
          <a:lstStyle>
            <a:lvl1pPr lvl="0" algn="l">
              <a:lnSpc>
                <a:spcPct val="100000"/>
              </a:lnSpc>
              <a:spcBef>
                <a:spcPts val="0"/>
              </a:spcBef>
              <a:spcAft>
                <a:spcPts val="0"/>
              </a:spcAft>
              <a:buClr>
                <a:srgbClr val="888888"/>
              </a:buClr>
              <a:buSzPts val="900"/>
              <a:buFont typeface="Calibri"/>
              <a:buNone/>
              <a:defRPr/>
            </a:lvl1pPr>
            <a:lvl2pPr lvl="1" algn="l">
              <a:lnSpc>
                <a:spcPct val="100000"/>
              </a:lnSpc>
              <a:spcBef>
                <a:spcPts val="0"/>
              </a:spcBef>
              <a:spcAft>
                <a:spcPts val="0"/>
              </a:spcAft>
              <a:buClr>
                <a:schemeClr val="dk1"/>
              </a:buClr>
              <a:buSzPts val="900"/>
              <a:buFont typeface="Calibri"/>
              <a:buNone/>
              <a:defRPr/>
            </a:lvl2pPr>
            <a:lvl3pPr lvl="2" algn="l">
              <a:lnSpc>
                <a:spcPct val="100000"/>
              </a:lnSpc>
              <a:spcBef>
                <a:spcPts val="0"/>
              </a:spcBef>
              <a:spcAft>
                <a:spcPts val="0"/>
              </a:spcAft>
              <a:buClr>
                <a:schemeClr val="dk1"/>
              </a:buClr>
              <a:buSzPts val="900"/>
              <a:buFont typeface="Calibri"/>
              <a:buNone/>
              <a:defRPr/>
            </a:lvl3pPr>
            <a:lvl4pPr lvl="3" algn="l">
              <a:lnSpc>
                <a:spcPct val="100000"/>
              </a:lnSpc>
              <a:spcBef>
                <a:spcPts val="0"/>
              </a:spcBef>
              <a:spcAft>
                <a:spcPts val="0"/>
              </a:spcAft>
              <a:buClr>
                <a:schemeClr val="dk1"/>
              </a:buClr>
              <a:buSzPts val="900"/>
              <a:buFont typeface="Calibri"/>
              <a:buNone/>
              <a:defRPr/>
            </a:lvl4pPr>
            <a:lvl5pPr lvl="4" algn="l">
              <a:lnSpc>
                <a:spcPct val="100000"/>
              </a:lnSpc>
              <a:spcBef>
                <a:spcPts val="0"/>
              </a:spcBef>
              <a:spcAft>
                <a:spcPts val="0"/>
              </a:spcAft>
              <a:buClr>
                <a:schemeClr val="dk1"/>
              </a:buClr>
              <a:buSzPts val="900"/>
              <a:buFont typeface="Calibri"/>
              <a:buNone/>
              <a:defRPr/>
            </a:lvl5pPr>
            <a:lvl6pPr lvl="5" algn="l">
              <a:lnSpc>
                <a:spcPct val="100000"/>
              </a:lnSpc>
              <a:spcBef>
                <a:spcPts val="0"/>
              </a:spcBef>
              <a:spcAft>
                <a:spcPts val="0"/>
              </a:spcAft>
              <a:buClr>
                <a:schemeClr val="dk1"/>
              </a:buClr>
              <a:buSzPts val="900"/>
              <a:buFont typeface="Calibri"/>
              <a:buNone/>
              <a:defRPr/>
            </a:lvl6pPr>
            <a:lvl7pPr lvl="6" algn="l">
              <a:lnSpc>
                <a:spcPct val="100000"/>
              </a:lnSpc>
              <a:spcBef>
                <a:spcPts val="0"/>
              </a:spcBef>
              <a:spcAft>
                <a:spcPts val="0"/>
              </a:spcAft>
              <a:buClr>
                <a:schemeClr val="dk1"/>
              </a:buClr>
              <a:buSzPts val="900"/>
              <a:buFont typeface="Calibri"/>
              <a:buNone/>
              <a:defRPr/>
            </a:lvl7pPr>
            <a:lvl8pPr lvl="7" algn="l">
              <a:lnSpc>
                <a:spcPct val="100000"/>
              </a:lnSpc>
              <a:spcBef>
                <a:spcPts val="0"/>
              </a:spcBef>
              <a:spcAft>
                <a:spcPts val="0"/>
              </a:spcAft>
              <a:buClr>
                <a:schemeClr val="dk1"/>
              </a:buClr>
              <a:buSzPts val="900"/>
              <a:buFont typeface="Calibri"/>
              <a:buNone/>
              <a:defRPr/>
            </a:lvl8pPr>
            <a:lvl9pPr lvl="8" algn="l">
              <a:lnSpc>
                <a:spcPct val="100000"/>
              </a:lnSpc>
              <a:spcBef>
                <a:spcPts val="0"/>
              </a:spcBef>
              <a:spcAft>
                <a:spcPts val="0"/>
              </a:spcAft>
              <a:buClr>
                <a:schemeClr val="dk1"/>
              </a:buClr>
              <a:buSzPts val="900"/>
              <a:buFont typeface="Calibri"/>
              <a:buNone/>
              <a:defRPr/>
            </a:lvl9pPr>
          </a:lstStyle>
          <a:p>
            <a:endParaRPr/>
          </a:p>
        </p:txBody>
      </p:sp>
      <p:sp>
        <p:nvSpPr>
          <p:cNvPr id="389" name="Google Shape;389;g3f5a348ccf5_0_308"/>
          <p:cNvSpPr txBox="1">
            <a:spLocks noGrp="1"/>
          </p:cNvSpPr>
          <p:nvPr>
            <p:ph type="ftr" idx="11"/>
          </p:nvPr>
        </p:nvSpPr>
        <p:spPr>
          <a:xfrm>
            <a:off x="2082800" y="4237567"/>
            <a:ext cx="1930500" cy="243600"/>
          </a:xfrm>
          <a:prstGeom prst="rect">
            <a:avLst/>
          </a:prstGeom>
          <a:noFill/>
          <a:ln>
            <a:noFill/>
          </a:ln>
        </p:spPr>
        <p:txBody>
          <a:bodyPr spcFirstLastPara="1" wrap="square" lIns="60975" tIns="30475" rIns="60975" bIns="30475" anchor="ctr" anchorCtr="0">
            <a:noAutofit/>
          </a:bodyPr>
          <a:lstStyle>
            <a:lvl1pPr lvl="0" algn="ctr">
              <a:lnSpc>
                <a:spcPct val="100000"/>
              </a:lnSpc>
              <a:spcBef>
                <a:spcPts val="0"/>
              </a:spcBef>
              <a:spcAft>
                <a:spcPts val="0"/>
              </a:spcAft>
              <a:buClr>
                <a:srgbClr val="888888"/>
              </a:buClr>
              <a:buSzPts val="900"/>
              <a:buFont typeface="Calibri"/>
              <a:buNone/>
              <a:defRPr/>
            </a:lvl1pPr>
            <a:lvl2pPr lvl="1" algn="l">
              <a:lnSpc>
                <a:spcPct val="100000"/>
              </a:lnSpc>
              <a:spcBef>
                <a:spcPts val="0"/>
              </a:spcBef>
              <a:spcAft>
                <a:spcPts val="0"/>
              </a:spcAft>
              <a:buClr>
                <a:schemeClr val="dk1"/>
              </a:buClr>
              <a:buSzPts val="900"/>
              <a:buFont typeface="Calibri"/>
              <a:buNone/>
              <a:defRPr/>
            </a:lvl2pPr>
            <a:lvl3pPr lvl="2" algn="l">
              <a:lnSpc>
                <a:spcPct val="100000"/>
              </a:lnSpc>
              <a:spcBef>
                <a:spcPts val="0"/>
              </a:spcBef>
              <a:spcAft>
                <a:spcPts val="0"/>
              </a:spcAft>
              <a:buClr>
                <a:schemeClr val="dk1"/>
              </a:buClr>
              <a:buSzPts val="900"/>
              <a:buFont typeface="Calibri"/>
              <a:buNone/>
              <a:defRPr/>
            </a:lvl3pPr>
            <a:lvl4pPr lvl="3" algn="l">
              <a:lnSpc>
                <a:spcPct val="100000"/>
              </a:lnSpc>
              <a:spcBef>
                <a:spcPts val="0"/>
              </a:spcBef>
              <a:spcAft>
                <a:spcPts val="0"/>
              </a:spcAft>
              <a:buClr>
                <a:schemeClr val="dk1"/>
              </a:buClr>
              <a:buSzPts val="900"/>
              <a:buFont typeface="Calibri"/>
              <a:buNone/>
              <a:defRPr/>
            </a:lvl4pPr>
            <a:lvl5pPr lvl="4" algn="l">
              <a:lnSpc>
                <a:spcPct val="100000"/>
              </a:lnSpc>
              <a:spcBef>
                <a:spcPts val="0"/>
              </a:spcBef>
              <a:spcAft>
                <a:spcPts val="0"/>
              </a:spcAft>
              <a:buClr>
                <a:schemeClr val="dk1"/>
              </a:buClr>
              <a:buSzPts val="900"/>
              <a:buFont typeface="Calibri"/>
              <a:buNone/>
              <a:defRPr/>
            </a:lvl5pPr>
            <a:lvl6pPr lvl="5" algn="l">
              <a:lnSpc>
                <a:spcPct val="100000"/>
              </a:lnSpc>
              <a:spcBef>
                <a:spcPts val="0"/>
              </a:spcBef>
              <a:spcAft>
                <a:spcPts val="0"/>
              </a:spcAft>
              <a:buClr>
                <a:schemeClr val="dk1"/>
              </a:buClr>
              <a:buSzPts val="900"/>
              <a:buFont typeface="Calibri"/>
              <a:buNone/>
              <a:defRPr/>
            </a:lvl6pPr>
            <a:lvl7pPr lvl="6" algn="l">
              <a:lnSpc>
                <a:spcPct val="100000"/>
              </a:lnSpc>
              <a:spcBef>
                <a:spcPts val="0"/>
              </a:spcBef>
              <a:spcAft>
                <a:spcPts val="0"/>
              </a:spcAft>
              <a:buClr>
                <a:schemeClr val="dk1"/>
              </a:buClr>
              <a:buSzPts val="900"/>
              <a:buFont typeface="Calibri"/>
              <a:buNone/>
              <a:defRPr/>
            </a:lvl7pPr>
            <a:lvl8pPr lvl="7" algn="l">
              <a:lnSpc>
                <a:spcPct val="100000"/>
              </a:lnSpc>
              <a:spcBef>
                <a:spcPts val="0"/>
              </a:spcBef>
              <a:spcAft>
                <a:spcPts val="0"/>
              </a:spcAft>
              <a:buClr>
                <a:schemeClr val="dk1"/>
              </a:buClr>
              <a:buSzPts val="900"/>
              <a:buFont typeface="Calibri"/>
              <a:buNone/>
              <a:defRPr/>
            </a:lvl8pPr>
            <a:lvl9pPr lvl="8" algn="l">
              <a:lnSpc>
                <a:spcPct val="100000"/>
              </a:lnSpc>
              <a:spcBef>
                <a:spcPts val="0"/>
              </a:spcBef>
              <a:spcAft>
                <a:spcPts val="0"/>
              </a:spcAft>
              <a:buClr>
                <a:schemeClr val="dk1"/>
              </a:buClr>
              <a:buSzPts val="900"/>
              <a:buFont typeface="Calibri"/>
              <a:buNone/>
              <a:defRPr/>
            </a:lvl9pPr>
          </a:lstStyle>
          <a:p>
            <a:endParaRPr/>
          </a:p>
        </p:txBody>
      </p:sp>
      <p:sp>
        <p:nvSpPr>
          <p:cNvPr id="390" name="Google Shape;390;g3f5a348ccf5_0_308"/>
          <p:cNvSpPr txBox="1">
            <a:spLocks noGrp="1"/>
          </p:cNvSpPr>
          <p:nvPr>
            <p:ph type="sldNum" idx="12"/>
          </p:nvPr>
        </p:nvSpPr>
        <p:spPr>
          <a:xfrm>
            <a:off x="4368800" y="4237567"/>
            <a:ext cx="1422300" cy="243600"/>
          </a:xfrm>
          <a:prstGeom prst="rect">
            <a:avLst/>
          </a:prstGeom>
          <a:noFill/>
          <a:ln>
            <a:noFill/>
          </a:ln>
        </p:spPr>
        <p:txBody>
          <a:bodyPr spcFirstLastPara="1" wrap="square" lIns="60975" tIns="30475" rIns="60975" bIns="30475" anchor="ctr" anchorCtr="0">
            <a:noAutofit/>
          </a:bodyPr>
          <a:lstStyle>
            <a:lvl1pPr marL="0" marR="0" lvl="0" indent="0" algn="r">
              <a:lnSpc>
                <a:spcPct val="100000"/>
              </a:lnSpc>
              <a:spcBef>
                <a:spcPts val="0"/>
              </a:spcBef>
              <a:spcAft>
                <a:spcPts val="0"/>
              </a:spcAft>
              <a:buClr>
                <a:srgbClr val="888888"/>
              </a:buClr>
              <a:buSzPts val="800"/>
              <a:buFont typeface="Calibri"/>
              <a:buNone/>
              <a:defRPr sz="8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800"/>
              <a:buFont typeface="Calibri"/>
              <a:buNone/>
              <a:defRPr sz="8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800"/>
              <a:buFont typeface="Calibri"/>
              <a:buNone/>
              <a:defRPr sz="8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800"/>
              <a:buFont typeface="Calibri"/>
              <a:buNone/>
              <a:defRPr sz="8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800"/>
              <a:buFont typeface="Calibri"/>
              <a:buNone/>
              <a:defRPr sz="8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800"/>
              <a:buFont typeface="Calibri"/>
              <a:buNone/>
              <a:defRPr sz="8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800"/>
              <a:buFont typeface="Calibri"/>
              <a:buNone/>
              <a:defRPr sz="8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800"/>
              <a:buFont typeface="Calibri"/>
              <a:buNone/>
              <a:defRPr sz="8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800"/>
              <a:buFont typeface="Calibri"/>
              <a:buNone/>
              <a:defRPr sz="8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586329068"/>
      </p:ext>
    </p:extLst>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matchingName="Picture with Caption" type="picTx">
  <p:cSld name="Picture with Caption">
    <p:spTree>
      <p:nvGrpSpPr>
        <p:cNvPr id="1" name="Shape 391"/>
        <p:cNvGrpSpPr/>
        <p:nvPr/>
      </p:nvGrpSpPr>
      <p:grpSpPr>
        <a:xfrm>
          <a:off x="0" y="0"/>
          <a:ext cx="0" cy="0"/>
          <a:chOff x="0" y="0"/>
          <a:chExt cx="0" cy="0"/>
        </a:xfrm>
      </p:grpSpPr>
      <p:sp>
        <p:nvSpPr>
          <p:cNvPr id="392" name="Google Shape;392;g3f5a348ccf5_0_315"/>
          <p:cNvSpPr txBox="1">
            <a:spLocks noGrp="1"/>
          </p:cNvSpPr>
          <p:nvPr>
            <p:ph type="title"/>
          </p:nvPr>
        </p:nvSpPr>
        <p:spPr>
          <a:xfrm>
            <a:off x="1194859" y="3200401"/>
            <a:ext cx="3657600" cy="378000"/>
          </a:xfrm>
          <a:prstGeom prst="rect">
            <a:avLst/>
          </a:prstGeom>
          <a:noFill/>
          <a:ln>
            <a:noFill/>
          </a:ln>
        </p:spPr>
        <p:txBody>
          <a:bodyPr spcFirstLastPara="1" wrap="square" lIns="60975" tIns="30475" rIns="60975" bIns="30475" anchor="b" anchorCtr="0">
            <a:normAutofit/>
          </a:bodyPr>
          <a:lstStyle>
            <a:lvl1pPr lvl="0" algn="l">
              <a:lnSpc>
                <a:spcPct val="100000"/>
              </a:lnSpc>
              <a:spcBef>
                <a:spcPts val="0"/>
              </a:spcBef>
              <a:spcAft>
                <a:spcPts val="0"/>
              </a:spcAft>
              <a:buClr>
                <a:schemeClr val="dk1"/>
              </a:buClr>
              <a:buSzPts val="900"/>
              <a:buFont typeface="Calibri"/>
              <a:buNone/>
              <a:defRPr sz="1300" b="1"/>
            </a:lvl1pPr>
            <a:lvl2pPr lvl="1" algn="l">
              <a:lnSpc>
                <a:spcPct val="100000"/>
              </a:lnSpc>
              <a:spcBef>
                <a:spcPts val="0"/>
              </a:spcBef>
              <a:spcAft>
                <a:spcPts val="0"/>
              </a:spcAft>
              <a:buSzPts val="900"/>
              <a:buNone/>
              <a:defRPr/>
            </a:lvl2pPr>
            <a:lvl3pPr lvl="2" algn="l">
              <a:lnSpc>
                <a:spcPct val="100000"/>
              </a:lnSpc>
              <a:spcBef>
                <a:spcPts val="0"/>
              </a:spcBef>
              <a:spcAft>
                <a:spcPts val="0"/>
              </a:spcAft>
              <a:buSzPts val="900"/>
              <a:buNone/>
              <a:defRPr/>
            </a:lvl3pPr>
            <a:lvl4pPr lvl="3" algn="l">
              <a:lnSpc>
                <a:spcPct val="100000"/>
              </a:lnSpc>
              <a:spcBef>
                <a:spcPts val="0"/>
              </a:spcBef>
              <a:spcAft>
                <a:spcPts val="0"/>
              </a:spcAft>
              <a:buSzPts val="900"/>
              <a:buNone/>
              <a:defRPr/>
            </a:lvl4pPr>
            <a:lvl5pPr lvl="4" algn="l">
              <a:lnSpc>
                <a:spcPct val="100000"/>
              </a:lnSpc>
              <a:spcBef>
                <a:spcPts val="0"/>
              </a:spcBef>
              <a:spcAft>
                <a:spcPts val="0"/>
              </a:spcAft>
              <a:buSzPts val="900"/>
              <a:buNone/>
              <a:defRPr/>
            </a:lvl5pPr>
            <a:lvl6pPr lvl="5" algn="l">
              <a:lnSpc>
                <a:spcPct val="100000"/>
              </a:lnSpc>
              <a:spcBef>
                <a:spcPts val="0"/>
              </a:spcBef>
              <a:spcAft>
                <a:spcPts val="0"/>
              </a:spcAft>
              <a:buSzPts val="900"/>
              <a:buNone/>
              <a:defRPr/>
            </a:lvl6pPr>
            <a:lvl7pPr lvl="6" algn="l">
              <a:lnSpc>
                <a:spcPct val="100000"/>
              </a:lnSpc>
              <a:spcBef>
                <a:spcPts val="0"/>
              </a:spcBef>
              <a:spcAft>
                <a:spcPts val="0"/>
              </a:spcAft>
              <a:buSzPts val="900"/>
              <a:buNone/>
              <a:defRPr/>
            </a:lvl7pPr>
            <a:lvl8pPr lvl="7" algn="l">
              <a:lnSpc>
                <a:spcPct val="100000"/>
              </a:lnSpc>
              <a:spcBef>
                <a:spcPts val="0"/>
              </a:spcBef>
              <a:spcAft>
                <a:spcPts val="0"/>
              </a:spcAft>
              <a:buSzPts val="900"/>
              <a:buNone/>
              <a:defRPr/>
            </a:lvl8pPr>
            <a:lvl9pPr lvl="8" algn="l">
              <a:lnSpc>
                <a:spcPct val="100000"/>
              </a:lnSpc>
              <a:spcBef>
                <a:spcPts val="0"/>
              </a:spcBef>
              <a:spcAft>
                <a:spcPts val="0"/>
              </a:spcAft>
              <a:buSzPts val="900"/>
              <a:buNone/>
              <a:defRPr/>
            </a:lvl9pPr>
          </a:lstStyle>
          <a:p>
            <a:endParaRPr/>
          </a:p>
        </p:txBody>
      </p:sp>
      <p:sp>
        <p:nvSpPr>
          <p:cNvPr id="393" name="Google Shape;393;g3f5a348ccf5_0_315"/>
          <p:cNvSpPr>
            <a:spLocks noGrp="1"/>
          </p:cNvSpPr>
          <p:nvPr>
            <p:ph type="pic" idx="2"/>
          </p:nvPr>
        </p:nvSpPr>
        <p:spPr>
          <a:xfrm>
            <a:off x="1194859" y="408517"/>
            <a:ext cx="3657600" cy="2743200"/>
          </a:xfrm>
          <a:prstGeom prst="rect">
            <a:avLst/>
          </a:prstGeom>
          <a:noFill/>
          <a:ln>
            <a:noFill/>
          </a:ln>
        </p:spPr>
      </p:sp>
      <p:sp>
        <p:nvSpPr>
          <p:cNvPr id="394" name="Google Shape;394;g3f5a348ccf5_0_315"/>
          <p:cNvSpPr txBox="1">
            <a:spLocks noGrp="1"/>
          </p:cNvSpPr>
          <p:nvPr>
            <p:ph type="body" idx="1"/>
          </p:nvPr>
        </p:nvSpPr>
        <p:spPr>
          <a:xfrm>
            <a:off x="1194859" y="3578225"/>
            <a:ext cx="3657600" cy="536700"/>
          </a:xfrm>
          <a:prstGeom prst="rect">
            <a:avLst/>
          </a:prstGeom>
          <a:noFill/>
          <a:ln>
            <a:noFill/>
          </a:ln>
        </p:spPr>
        <p:txBody>
          <a:bodyPr spcFirstLastPara="1" wrap="square" lIns="60975" tIns="30475" rIns="60975" bIns="30475" anchor="t" anchorCtr="0">
            <a:normAutofit/>
          </a:bodyPr>
          <a:lstStyle>
            <a:lvl1pPr marL="457200" lvl="0" indent="-228600" algn="l">
              <a:lnSpc>
                <a:spcPct val="100000"/>
              </a:lnSpc>
              <a:spcBef>
                <a:spcPts val="100"/>
              </a:spcBef>
              <a:spcAft>
                <a:spcPts val="0"/>
              </a:spcAft>
              <a:buClr>
                <a:schemeClr val="dk1"/>
              </a:buClr>
              <a:buSzPts val="700"/>
              <a:buNone/>
              <a:defRPr sz="900"/>
            </a:lvl1pPr>
            <a:lvl2pPr marL="914400" lvl="1" indent="-228600" algn="l">
              <a:lnSpc>
                <a:spcPct val="100000"/>
              </a:lnSpc>
              <a:spcBef>
                <a:spcPts val="100"/>
              </a:spcBef>
              <a:spcAft>
                <a:spcPts val="0"/>
              </a:spcAft>
              <a:buClr>
                <a:schemeClr val="dk1"/>
              </a:buClr>
              <a:buSzPts val="500"/>
              <a:buNone/>
              <a:defRPr sz="800"/>
            </a:lvl2pPr>
            <a:lvl3pPr marL="1371600" lvl="2" indent="-228600" algn="l">
              <a:lnSpc>
                <a:spcPct val="100000"/>
              </a:lnSpc>
              <a:spcBef>
                <a:spcPts val="100"/>
              </a:spcBef>
              <a:spcAft>
                <a:spcPts val="0"/>
              </a:spcAft>
              <a:buClr>
                <a:schemeClr val="dk1"/>
              </a:buClr>
              <a:buSzPts val="400"/>
              <a:buNone/>
              <a:defRPr sz="700"/>
            </a:lvl3pPr>
            <a:lvl4pPr marL="1828800" lvl="3" indent="-228600" algn="l">
              <a:lnSpc>
                <a:spcPct val="100000"/>
              </a:lnSpc>
              <a:spcBef>
                <a:spcPts val="100"/>
              </a:spcBef>
              <a:spcAft>
                <a:spcPts val="0"/>
              </a:spcAft>
              <a:buClr>
                <a:schemeClr val="dk1"/>
              </a:buClr>
              <a:buSzPts val="400"/>
              <a:buNone/>
              <a:defRPr sz="700"/>
            </a:lvl4pPr>
            <a:lvl5pPr marL="2286000" lvl="4" indent="-228600" algn="l">
              <a:lnSpc>
                <a:spcPct val="100000"/>
              </a:lnSpc>
              <a:spcBef>
                <a:spcPts val="100"/>
              </a:spcBef>
              <a:spcAft>
                <a:spcPts val="0"/>
              </a:spcAft>
              <a:buClr>
                <a:schemeClr val="dk1"/>
              </a:buClr>
              <a:buSzPts val="400"/>
              <a:buNone/>
              <a:defRPr sz="700"/>
            </a:lvl5pPr>
            <a:lvl6pPr marL="2743200" lvl="5" indent="-228600" algn="l">
              <a:lnSpc>
                <a:spcPct val="100000"/>
              </a:lnSpc>
              <a:spcBef>
                <a:spcPts val="100"/>
              </a:spcBef>
              <a:spcAft>
                <a:spcPts val="0"/>
              </a:spcAft>
              <a:buClr>
                <a:schemeClr val="dk1"/>
              </a:buClr>
              <a:buSzPts val="400"/>
              <a:buNone/>
              <a:defRPr sz="700"/>
            </a:lvl6pPr>
            <a:lvl7pPr marL="3200400" lvl="6" indent="-228600" algn="l">
              <a:lnSpc>
                <a:spcPct val="100000"/>
              </a:lnSpc>
              <a:spcBef>
                <a:spcPts val="100"/>
              </a:spcBef>
              <a:spcAft>
                <a:spcPts val="0"/>
              </a:spcAft>
              <a:buClr>
                <a:schemeClr val="dk1"/>
              </a:buClr>
              <a:buSzPts val="400"/>
              <a:buNone/>
              <a:defRPr sz="700"/>
            </a:lvl7pPr>
            <a:lvl8pPr marL="3657600" lvl="7" indent="-228600" algn="l">
              <a:lnSpc>
                <a:spcPct val="100000"/>
              </a:lnSpc>
              <a:spcBef>
                <a:spcPts val="100"/>
              </a:spcBef>
              <a:spcAft>
                <a:spcPts val="0"/>
              </a:spcAft>
              <a:buClr>
                <a:schemeClr val="dk1"/>
              </a:buClr>
              <a:buSzPts val="400"/>
              <a:buNone/>
              <a:defRPr sz="700"/>
            </a:lvl8pPr>
            <a:lvl9pPr marL="4114800" lvl="8" indent="-228600" algn="l">
              <a:lnSpc>
                <a:spcPct val="100000"/>
              </a:lnSpc>
              <a:spcBef>
                <a:spcPts val="100"/>
              </a:spcBef>
              <a:spcAft>
                <a:spcPts val="0"/>
              </a:spcAft>
              <a:buClr>
                <a:schemeClr val="dk1"/>
              </a:buClr>
              <a:buSzPts val="400"/>
              <a:buNone/>
              <a:defRPr sz="700"/>
            </a:lvl9pPr>
          </a:lstStyle>
          <a:p>
            <a:endParaRPr/>
          </a:p>
        </p:txBody>
      </p:sp>
      <p:sp>
        <p:nvSpPr>
          <p:cNvPr id="395" name="Google Shape;395;g3f5a348ccf5_0_315"/>
          <p:cNvSpPr txBox="1">
            <a:spLocks noGrp="1"/>
          </p:cNvSpPr>
          <p:nvPr>
            <p:ph type="dt" idx="10"/>
          </p:nvPr>
        </p:nvSpPr>
        <p:spPr>
          <a:xfrm>
            <a:off x="304800" y="4237567"/>
            <a:ext cx="1422300" cy="243600"/>
          </a:xfrm>
          <a:prstGeom prst="rect">
            <a:avLst/>
          </a:prstGeom>
          <a:noFill/>
          <a:ln>
            <a:noFill/>
          </a:ln>
        </p:spPr>
        <p:txBody>
          <a:bodyPr spcFirstLastPara="1" wrap="square" lIns="60975" tIns="30475" rIns="60975" bIns="30475" anchor="ctr" anchorCtr="0">
            <a:noAutofit/>
          </a:bodyPr>
          <a:lstStyle>
            <a:lvl1pPr lvl="0" algn="l">
              <a:lnSpc>
                <a:spcPct val="100000"/>
              </a:lnSpc>
              <a:spcBef>
                <a:spcPts val="0"/>
              </a:spcBef>
              <a:spcAft>
                <a:spcPts val="0"/>
              </a:spcAft>
              <a:buClr>
                <a:srgbClr val="888888"/>
              </a:buClr>
              <a:buSzPts val="900"/>
              <a:buFont typeface="Calibri"/>
              <a:buNone/>
              <a:defRPr/>
            </a:lvl1pPr>
            <a:lvl2pPr lvl="1" algn="l">
              <a:lnSpc>
                <a:spcPct val="100000"/>
              </a:lnSpc>
              <a:spcBef>
                <a:spcPts val="0"/>
              </a:spcBef>
              <a:spcAft>
                <a:spcPts val="0"/>
              </a:spcAft>
              <a:buClr>
                <a:schemeClr val="dk1"/>
              </a:buClr>
              <a:buSzPts val="900"/>
              <a:buFont typeface="Calibri"/>
              <a:buNone/>
              <a:defRPr/>
            </a:lvl2pPr>
            <a:lvl3pPr lvl="2" algn="l">
              <a:lnSpc>
                <a:spcPct val="100000"/>
              </a:lnSpc>
              <a:spcBef>
                <a:spcPts val="0"/>
              </a:spcBef>
              <a:spcAft>
                <a:spcPts val="0"/>
              </a:spcAft>
              <a:buClr>
                <a:schemeClr val="dk1"/>
              </a:buClr>
              <a:buSzPts val="900"/>
              <a:buFont typeface="Calibri"/>
              <a:buNone/>
              <a:defRPr/>
            </a:lvl3pPr>
            <a:lvl4pPr lvl="3" algn="l">
              <a:lnSpc>
                <a:spcPct val="100000"/>
              </a:lnSpc>
              <a:spcBef>
                <a:spcPts val="0"/>
              </a:spcBef>
              <a:spcAft>
                <a:spcPts val="0"/>
              </a:spcAft>
              <a:buClr>
                <a:schemeClr val="dk1"/>
              </a:buClr>
              <a:buSzPts val="900"/>
              <a:buFont typeface="Calibri"/>
              <a:buNone/>
              <a:defRPr/>
            </a:lvl4pPr>
            <a:lvl5pPr lvl="4" algn="l">
              <a:lnSpc>
                <a:spcPct val="100000"/>
              </a:lnSpc>
              <a:spcBef>
                <a:spcPts val="0"/>
              </a:spcBef>
              <a:spcAft>
                <a:spcPts val="0"/>
              </a:spcAft>
              <a:buClr>
                <a:schemeClr val="dk1"/>
              </a:buClr>
              <a:buSzPts val="900"/>
              <a:buFont typeface="Calibri"/>
              <a:buNone/>
              <a:defRPr/>
            </a:lvl5pPr>
            <a:lvl6pPr lvl="5" algn="l">
              <a:lnSpc>
                <a:spcPct val="100000"/>
              </a:lnSpc>
              <a:spcBef>
                <a:spcPts val="0"/>
              </a:spcBef>
              <a:spcAft>
                <a:spcPts val="0"/>
              </a:spcAft>
              <a:buClr>
                <a:schemeClr val="dk1"/>
              </a:buClr>
              <a:buSzPts val="900"/>
              <a:buFont typeface="Calibri"/>
              <a:buNone/>
              <a:defRPr/>
            </a:lvl6pPr>
            <a:lvl7pPr lvl="6" algn="l">
              <a:lnSpc>
                <a:spcPct val="100000"/>
              </a:lnSpc>
              <a:spcBef>
                <a:spcPts val="0"/>
              </a:spcBef>
              <a:spcAft>
                <a:spcPts val="0"/>
              </a:spcAft>
              <a:buClr>
                <a:schemeClr val="dk1"/>
              </a:buClr>
              <a:buSzPts val="900"/>
              <a:buFont typeface="Calibri"/>
              <a:buNone/>
              <a:defRPr/>
            </a:lvl7pPr>
            <a:lvl8pPr lvl="7" algn="l">
              <a:lnSpc>
                <a:spcPct val="100000"/>
              </a:lnSpc>
              <a:spcBef>
                <a:spcPts val="0"/>
              </a:spcBef>
              <a:spcAft>
                <a:spcPts val="0"/>
              </a:spcAft>
              <a:buClr>
                <a:schemeClr val="dk1"/>
              </a:buClr>
              <a:buSzPts val="900"/>
              <a:buFont typeface="Calibri"/>
              <a:buNone/>
              <a:defRPr/>
            </a:lvl8pPr>
            <a:lvl9pPr lvl="8" algn="l">
              <a:lnSpc>
                <a:spcPct val="100000"/>
              </a:lnSpc>
              <a:spcBef>
                <a:spcPts val="0"/>
              </a:spcBef>
              <a:spcAft>
                <a:spcPts val="0"/>
              </a:spcAft>
              <a:buClr>
                <a:schemeClr val="dk1"/>
              </a:buClr>
              <a:buSzPts val="900"/>
              <a:buFont typeface="Calibri"/>
              <a:buNone/>
              <a:defRPr/>
            </a:lvl9pPr>
          </a:lstStyle>
          <a:p>
            <a:endParaRPr/>
          </a:p>
        </p:txBody>
      </p:sp>
      <p:sp>
        <p:nvSpPr>
          <p:cNvPr id="396" name="Google Shape;396;g3f5a348ccf5_0_315"/>
          <p:cNvSpPr txBox="1">
            <a:spLocks noGrp="1"/>
          </p:cNvSpPr>
          <p:nvPr>
            <p:ph type="ftr" idx="11"/>
          </p:nvPr>
        </p:nvSpPr>
        <p:spPr>
          <a:xfrm>
            <a:off x="2082800" y="4237567"/>
            <a:ext cx="1930500" cy="243600"/>
          </a:xfrm>
          <a:prstGeom prst="rect">
            <a:avLst/>
          </a:prstGeom>
          <a:noFill/>
          <a:ln>
            <a:noFill/>
          </a:ln>
        </p:spPr>
        <p:txBody>
          <a:bodyPr spcFirstLastPara="1" wrap="square" lIns="60975" tIns="30475" rIns="60975" bIns="30475" anchor="ctr" anchorCtr="0">
            <a:noAutofit/>
          </a:bodyPr>
          <a:lstStyle>
            <a:lvl1pPr lvl="0" algn="ctr">
              <a:lnSpc>
                <a:spcPct val="100000"/>
              </a:lnSpc>
              <a:spcBef>
                <a:spcPts val="0"/>
              </a:spcBef>
              <a:spcAft>
                <a:spcPts val="0"/>
              </a:spcAft>
              <a:buClr>
                <a:srgbClr val="888888"/>
              </a:buClr>
              <a:buSzPts val="900"/>
              <a:buFont typeface="Calibri"/>
              <a:buNone/>
              <a:defRPr/>
            </a:lvl1pPr>
            <a:lvl2pPr lvl="1" algn="l">
              <a:lnSpc>
                <a:spcPct val="100000"/>
              </a:lnSpc>
              <a:spcBef>
                <a:spcPts val="0"/>
              </a:spcBef>
              <a:spcAft>
                <a:spcPts val="0"/>
              </a:spcAft>
              <a:buClr>
                <a:schemeClr val="dk1"/>
              </a:buClr>
              <a:buSzPts val="900"/>
              <a:buFont typeface="Calibri"/>
              <a:buNone/>
              <a:defRPr/>
            </a:lvl2pPr>
            <a:lvl3pPr lvl="2" algn="l">
              <a:lnSpc>
                <a:spcPct val="100000"/>
              </a:lnSpc>
              <a:spcBef>
                <a:spcPts val="0"/>
              </a:spcBef>
              <a:spcAft>
                <a:spcPts val="0"/>
              </a:spcAft>
              <a:buClr>
                <a:schemeClr val="dk1"/>
              </a:buClr>
              <a:buSzPts val="900"/>
              <a:buFont typeface="Calibri"/>
              <a:buNone/>
              <a:defRPr/>
            </a:lvl3pPr>
            <a:lvl4pPr lvl="3" algn="l">
              <a:lnSpc>
                <a:spcPct val="100000"/>
              </a:lnSpc>
              <a:spcBef>
                <a:spcPts val="0"/>
              </a:spcBef>
              <a:spcAft>
                <a:spcPts val="0"/>
              </a:spcAft>
              <a:buClr>
                <a:schemeClr val="dk1"/>
              </a:buClr>
              <a:buSzPts val="900"/>
              <a:buFont typeface="Calibri"/>
              <a:buNone/>
              <a:defRPr/>
            </a:lvl4pPr>
            <a:lvl5pPr lvl="4" algn="l">
              <a:lnSpc>
                <a:spcPct val="100000"/>
              </a:lnSpc>
              <a:spcBef>
                <a:spcPts val="0"/>
              </a:spcBef>
              <a:spcAft>
                <a:spcPts val="0"/>
              </a:spcAft>
              <a:buClr>
                <a:schemeClr val="dk1"/>
              </a:buClr>
              <a:buSzPts val="900"/>
              <a:buFont typeface="Calibri"/>
              <a:buNone/>
              <a:defRPr/>
            </a:lvl5pPr>
            <a:lvl6pPr lvl="5" algn="l">
              <a:lnSpc>
                <a:spcPct val="100000"/>
              </a:lnSpc>
              <a:spcBef>
                <a:spcPts val="0"/>
              </a:spcBef>
              <a:spcAft>
                <a:spcPts val="0"/>
              </a:spcAft>
              <a:buClr>
                <a:schemeClr val="dk1"/>
              </a:buClr>
              <a:buSzPts val="900"/>
              <a:buFont typeface="Calibri"/>
              <a:buNone/>
              <a:defRPr/>
            </a:lvl6pPr>
            <a:lvl7pPr lvl="6" algn="l">
              <a:lnSpc>
                <a:spcPct val="100000"/>
              </a:lnSpc>
              <a:spcBef>
                <a:spcPts val="0"/>
              </a:spcBef>
              <a:spcAft>
                <a:spcPts val="0"/>
              </a:spcAft>
              <a:buClr>
                <a:schemeClr val="dk1"/>
              </a:buClr>
              <a:buSzPts val="900"/>
              <a:buFont typeface="Calibri"/>
              <a:buNone/>
              <a:defRPr/>
            </a:lvl7pPr>
            <a:lvl8pPr lvl="7" algn="l">
              <a:lnSpc>
                <a:spcPct val="100000"/>
              </a:lnSpc>
              <a:spcBef>
                <a:spcPts val="0"/>
              </a:spcBef>
              <a:spcAft>
                <a:spcPts val="0"/>
              </a:spcAft>
              <a:buClr>
                <a:schemeClr val="dk1"/>
              </a:buClr>
              <a:buSzPts val="900"/>
              <a:buFont typeface="Calibri"/>
              <a:buNone/>
              <a:defRPr/>
            </a:lvl8pPr>
            <a:lvl9pPr lvl="8" algn="l">
              <a:lnSpc>
                <a:spcPct val="100000"/>
              </a:lnSpc>
              <a:spcBef>
                <a:spcPts val="0"/>
              </a:spcBef>
              <a:spcAft>
                <a:spcPts val="0"/>
              </a:spcAft>
              <a:buClr>
                <a:schemeClr val="dk1"/>
              </a:buClr>
              <a:buSzPts val="900"/>
              <a:buFont typeface="Calibri"/>
              <a:buNone/>
              <a:defRPr/>
            </a:lvl9pPr>
          </a:lstStyle>
          <a:p>
            <a:endParaRPr/>
          </a:p>
        </p:txBody>
      </p:sp>
      <p:sp>
        <p:nvSpPr>
          <p:cNvPr id="397" name="Google Shape;397;g3f5a348ccf5_0_315"/>
          <p:cNvSpPr txBox="1">
            <a:spLocks noGrp="1"/>
          </p:cNvSpPr>
          <p:nvPr>
            <p:ph type="sldNum" idx="12"/>
          </p:nvPr>
        </p:nvSpPr>
        <p:spPr>
          <a:xfrm>
            <a:off x="4368800" y="4237567"/>
            <a:ext cx="1422300" cy="243600"/>
          </a:xfrm>
          <a:prstGeom prst="rect">
            <a:avLst/>
          </a:prstGeom>
          <a:noFill/>
          <a:ln>
            <a:noFill/>
          </a:ln>
        </p:spPr>
        <p:txBody>
          <a:bodyPr spcFirstLastPara="1" wrap="square" lIns="60975" tIns="30475" rIns="60975" bIns="30475" anchor="ctr" anchorCtr="0">
            <a:noAutofit/>
          </a:bodyPr>
          <a:lstStyle>
            <a:lvl1pPr marL="0" marR="0" lvl="0" indent="0" algn="r">
              <a:lnSpc>
                <a:spcPct val="100000"/>
              </a:lnSpc>
              <a:spcBef>
                <a:spcPts val="0"/>
              </a:spcBef>
              <a:spcAft>
                <a:spcPts val="0"/>
              </a:spcAft>
              <a:buClr>
                <a:srgbClr val="888888"/>
              </a:buClr>
              <a:buSzPts val="800"/>
              <a:buFont typeface="Calibri"/>
              <a:buNone/>
              <a:defRPr sz="8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800"/>
              <a:buFont typeface="Calibri"/>
              <a:buNone/>
              <a:defRPr sz="8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800"/>
              <a:buFont typeface="Calibri"/>
              <a:buNone/>
              <a:defRPr sz="8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800"/>
              <a:buFont typeface="Calibri"/>
              <a:buNone/>
              <a:defRPr sz="8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800"/>
              <a:buFont typeface="Calibri"/>
              <a:buNone/>
              <a:defRPr sz="8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800"/>
              <a:buFont typeface="Calibri"/>
              <a:buNone/>
              <a:defRPr sz="8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800"/>
              <a:buFont typeface="Calibri"/>
              <a:buNone/>
              <a:defRPr sz="8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800"/>
              <a:buFont typeface="Calibri"/>
              <a:buNone/>
              <a:defRPr sz="8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800"/>
              <a:buFont typeface="Calibri"/>
              <a:buNone/>
              <a:defRPr sz="8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104651579"/>
      </p:ext>
    </p:extLst>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matchingName="Title and Vertical Text" type="vertTx">
  <p:cSld name="Title and Vertical Text">
    <p:spTree>
      <p:nvGrpSpPr>
        <p:cNvPr id="1" name="Shape 398"/>
        <p:cNvGrpSpPr/>
        <p:nvPr/>
      </p:nvGrpSpPr>
      <p:grpSpPr>
        <a:xfrm>
          <a:off x="0" y="0"/>
          <a:ext cx="0" cy="0"/>
          <a:chOff x="0" y="0"/>
          <a:chExt cx="0" cy="0"/>
        </a:xfrm>
      </p:grpSpPr>
      <p:sp>
        <p:nvSpPr>
          <p:cNvPr id="399" name="Google Shape;399;g3f5a348ccf5_0_322"/>
          <p:cNvSpPr txBox="1">
            <a:spLocks noGrp="1"/>
          </p:cNvSpPr>
          <p:nvPr>
            <p:ph type="title"/>
          </p:nvPr>
        </p:nvSpPr>
        <p:spPr>
          <a:xfrm>
            <a:off x="304800" y="183092"/>
            <a:ext cx="5486400" cy="762000"/>
          </a:xfrm>
          <a:prstGeom prst="rect">
            <a:avLst/>
          </a:prstGeom>
          <a:noFill/>
          <a:ln>
            <a:noFill/>
          </a:ln>
        </p:spPr>
        <p:txBody>
          <a:bodyPr spcFirstLastPara="1" wrap="square" lIns="60975" tIns="30475" rIns="60975" bIns="30475" anchor="ctr" anchorCtr="0">
            <a:normAutofit/>
          </a:bodyPr>
          <a:lstStyle>
            <a:lvl1pPr lvl="0" algn="ctr">
              <a:lnSpc>
                <a:spcPct val="100000"/>
              </a:lnSpc>
              <a:spcBef>
                <a:spcPts val="0"/>
              </a:spcBef>
              <a:spcAft>
                <a:spcPts val="0"/>
              </a:spcAft>
              <a:buClr>
                <a:schemeClr val="dk1"/>
              </a:buClr>
              <a:buSzPts val="1200"/>
              <a:buNone/>
              <a:defRPr/>
            </a:lvl1pPr>
            <a:lvl2pPr lvl="1" algn="l">
              <a:lnSpc>
                <a:spcPct val="100000"/>
              </a:lnSpc>
              <a:spcBef>
                <a:spcPts val="0"/>
              </a:spcBef>
              <a:spcAft>
                <a:spcPts val="0"/>
              </a:spcAft>
              <a:buSzPts val="900"/>
              <a:buNone/>
              <a:defRPr/>
            </a:lvl2pPr>
            <a:lvl3pPr lvl="2" algn="l">
              <a:lnSpc>
                <a:spcPct val="100000"/>
              </a:lnSpc>
              <a:spcBef>
                <a:spcPts val="0"/>
              </a:spcBef>
              <a:spcAft>
                <a:spcPts val="0"/>
              </a:spcAft>
              <a:buSzPts val="900"/>
              <a:buNone/>
              <a:defRPr/>
            </a:lvl3pPr>
            <a:lvl4pPr lvl="3" algn="l">
              <a:lnSpc>
                <a:spcPct val="100000"/>
              </a:lnSpc>
              <a:spcBef>
                <a:spcPts val="0"/>
              </a:spcBef>
              <a:spcAft>
                <a:spcPts val="0"/>
              </a:spcAft>
              <a:buSzPts val="900"/>
              <a:buNone/>
              <a:defRPr/>
            </a:lvl4pPr>
            <a:lvl5pPr lvl="4" algn="l">
              <a:lnSpc>
                <a:spcPct val="100000"/>
              </a:lnSpc>
              <a:spcBef>
                <a:spcPts val="0"/>
              </a:spcBef>
              <a:spcAft>
                <a:spcPts val="0"/>
              </a:spcAft>
              <a:buSzPts val="900"/>
              <a:buNone/>
              <a:defRPr/>
            </a:lvl5pPr>
            <a:lvl6pPr lvl="5" algn="l">
              <a:lnSpc>
                <a:spcPct val="100000"/>
              </a:lnSpc>
              <a:spcBef>
                <a:spcPts val="0"/>
              </a:spcBef>
              <a:spcAft>
                <a:spcPts val="0"/>
              </a:spcAft>
              <a:buSzPts val="900"/>
              <a:buNone/>
              <a:defRPr/>
            </a:lvl6pPr>
            <a:lvl7pPr lvl="6" algn="l">
              <a:lnSpc>
                <a:spcPct val="100000"/>
              </a:lnSpc>
              <a:spcBef>
                <a:spcPts val="0"/>
              </a:spcBef>
              <a:spcAft>
                <a:spcPts val="0"/>
              </a:spcAft>
              <a:buSzPts val="900"/>
              <a:buNone/>
              <a:defRPr/>
            </a:lvl7pPr>
            <a:lvl8pPr lvl="7" algn="l">
              <a:lnSpc>
                <a:spcPct val="100000"/>
              </a:lnSpc>
              <a:spcBef>
                <a:spcPts val="0"/>
              </a:spcBef>
              <a:spcAft>
                <a:spcPts val="0"/>
              </a:spcAft>
              <a:buSzPts val="900"/>
              <a:buNone/>
              <a:defRPr/>
            </a:lvl8pPr>
            <a:lvl9pPr lvl="8" algn="l">
              <a:lnSpc>
                <a:spcPct val="100000"/>
              </a:lnSpc>
              <a:spcBef>
                <a:spcPts val="0"/>
              </a:spcBef>
              <a:spcAft>
                <a:spcPts val="0"/>
              </a:spcAft>
              <a:buSzPts val="900"/>
              <a:buNone/>
              <a:defRPr/>
            </a:lvl9pPr>
          </a:lstStyle>
          <a:p>
            <a:endParaRPr/>
          </a:p>
        </p:txBody>
      </p:sp>
      <p:sp>
        <p:nvSpPr>
          <p:cNvPr id="400" name="Google Shape;400;g3f5a348ccf5_0_322"/>
          <p:cNvSpPr txBox="1">
            <a:spLocks noGrp="1"/>
          </p:cNvSpPr>
          <p:nvPr>
            <p:ph type="body" idx="1"/>
          </p:nvPr>
        </p:nvSpPr>
        <p:spPr>
          <a:xfrm rot="5400000">
            <a:off x="1539151" y="-167551"/>
            <a:ext cx="3017700" cy="5486400"/>
          </a:xfrm>
          <a:prstGeom prst="rect">
            <a:avLst/>
          </a:prstGeom>
          <a:noFill/>
          <a:ln>
            <a:noFill/>
          </a:ln>
        </p:spPr>
        <p:txBody>
          <a:bodyPr spcFirstLastPara="1" wrap="square" lIns="60975" tIns="30475" rIns="60975" bIns="30475" anchor="t" anchorCtr="0">
            <a:normAutofit/>
          </a:bodyPr>
          <a:lstStyle>
            <a:lvl1pPr marL="457200" lvl="0" indent="-304800" algn="l">
              <a:lnSpc>
                <a:spcPct val="100000"/>
              </a:lnSpc>
              <a:spcBef>
                <a:spcPts val="400"/>
              </a:spcBef>
              <a:spcAft>
                <a:spcPts val="0"/>
              </a:spcAft>
              <a:buClr>
                <a:schemeClr val="dk1"/>
              </a:buClr>
              <a:buSzPts val="1200"/>
              <a:buChar char="•"/>
              <a:defRPr/>
            </a:lvl1pPr>
            <a:lvl2pPr marL="914400" lvl="1" indent="-304800" algn="l">
              <a:lnSpc>
                <a:spcPct val="100000"/>
              </a:lnSpc>
              <a:spcBef>
                <a:spcPts val="400"/>
              </a:spcBef>
              <a:spcAft>
                <a:spcPts val="0"/>
              </a:spcAft>
              <a:buClr>
                <a:schemeClr val="dk1"/>
              </a:buClr>
              <a:buSzPts val="1200"/>
              <a:buChar char="–"/>
              <a:defRPr/>
            </a:lvl2pPr>
            <a:lvl3pPr marL="1371600" lvl="2" indent="-304800" algn="l">
              <a:lnSpc>
                <a:spcPct val="100000"/>
              </a:lnSpc>
              <a:spcBef>
                <a:spcPts val="400"/>
              </a:spcBef>
              <a:spcAft>
                <a:spcPts val="0"/>
              </a:spcAft>
              <a:buClr>
                <a:schemeClr val="dk1"/>
              </a:buClr>
              <a:buSzPts val="1200"/>
              <a:buChar char="•"/>
              <a:defRPr/>
            </a:lvl3pPr>
            <a:lvl4pPr marL="1828800" lvl="3" indent="-304800" algn="l">
              <a:lnSpc>
                <a:spcPct val="100000"/>
              </a:lnSpc>
              <a:spcBef>
                <a:spcPts val="400"/>
              </a:spcBef>
              <a:spcAft>
                <a:spcPts val="0"/>
              </a:spcAft>
              <a:buClr>
                <a:schemeClr val="dk1"/>
              </a:buClr>
              <a:buSzPts val="1200"/>
              <a:buChar char="–"/>
              <a:defRPr/>
            </a:lvl4pPr>
            <a:lvl5pPr marL="2286000" lvl="4" indent="-304800" algn="l">
              <a:lnSpc>
                <a:spcPct val="100000"/>
              </a:lnSpc>
              <a:spcBef>
                <a:spcPts val="400"/>
              </a:spcBef>
              <a:spcAft>
                <a:spcPts val="0"/>
              </a:spcAft>
              <a:buClr>
                <a:schemeClr val="dk1"/>
              </a:buClr>
              <a:buSzPts val="1200"/>
              <a:buChar char="»"/>
              <a:defRPr/>
            </a:lvl5pPr>
            <a:lvl6pPr marL="2743200" lvl="5" indent="-304800" algn="l">
              <a:lnSpc>
                <a:spcPct val="100000"/>
              </a:lnSpc>
              <a:spcBef>
                <a:spcPts val="400"/>
              </a:spcBef>
              <a:spcAft>
                <a:spcPts val="0"/>
              </a:spcAft>
              <a:buClr>
                <a:schemeClr val="dk1"/>
              </a:buClr>
              <a:buSzPts val="1200"/>
              <a:buChar char="•"/>
              <a:defRPr/>
            </a:lvl6pPr>
            <a:lvl7pPr marL="3200400" lvl="6" indent="-304800" algn="l">
              <a:lnSpc>
                <a:spcPct val="100000"/>
              </a:lnSpc>
              <a:spcBef>
                <a:spcPts val="400"/>
              </a:spcBef>
              <a:spcAft>
                <a:spcPts val="0"/>
              </a:spcAft>
              <a:buClr>
                <a:schemeClr val="dk1"/>
              </a:buClr>
              <a:buSzPts val="1200"/>
              <a:buChar char="•"/>
              <a:defRPr/>
            </a:lvl7pPr>
            <a:lvl8pPr marL="3657600" lvl="7" indent="-304800" algn="l">
              <a:lnSpc>
                <a:spcPct val="100000"/>
              </a:lnSpc>
              <a:spcBef>
                <a:spcPts val="400"/>
              </a:spcBef>
              <a:spcAft>
                <a:spcPts val="0"/>
              </a:spcAft>
              <a:buClr>
                <a:schemeClr val="dk1"/>
              </a:buClr>
              <a:buSzPts val="1200"/>
              <a:buChar char="•"/>
              <a:defRPr/>
            </a:lvl8pPr>
            <a:lvl9pPr marL="4114800" lvl="8" indent="-304800" algn="l">
              <a:lnSpc>
                <a:spcPct val="100000"/>
              </a:lnSpc>
              <a:spcBef>
                <a:spcPts val="400"/>
              </a:spcBef>
              <a:spcAft>
                <a:spcPts val="0"/>
              </a:spcAft>
              <a:buClr>
                <a:schemeClr val="dk1"/>
              </a:buClr>
              <a:buSzPts val="1200"/>
              <a:buChar char="•"/>
              <a:defRPr/>
            </a:lvl9pPr>
          </a:lstStyle>
          <a:p>
            <a:endParaRPr/>
          </a:p>
        </p:txBody>
      </p:sp>
      <p:sp>
        <p:nvSpPr>
          <p:cNvPr id="401" name="Google Shape;401;g3f5a348ccf5_0_322"/>
          <p:cNvSpPr txBox="1">
            <a:spLocks noGrp="1"/>
          </p:cNvSpPr>
          <p:nvPr>
            <p:ph type="dt" idx="10"/>
          </p:nvPr>
        </p:nvSpPr>
        <p:spPr>
          <a:xfrm>
            <a:off x="304800" y="4237567"/>
            <a:ext cx="1422300" cy="243600"/>
          </a:xfrm>
          <a:prstGeom prst="rect">
            <a:avLst/>
          </a:prstGeom>
          <a:noFill/>
          <a:ln>
            <a:noFill/>
          </a:ln>
        </p:spPr>
        <p:txBody>
          <a:bodyPr spcFirstLastPara="1" wrap="square" lIns="60975" tIns="30475" rIns="60975" bIns="30475" anchor="ctr" anchorCtr="0">
            <a:noAutofit/>
          </a:bodyPr>
          <a:lstStyle>
            <a:lvl1pPr lvl="0" algn="l">
              <a:lnSpc>
                <a:spcPct val="100000"/>
              </a:lnSpc>
              <a:spcBef>
                <a:spcPts val="0"/>
              </a:spcBef>
              <a:spcAft>
                <a:spcPts val="0"/>
              </a:spcAft>
              <a:buClr>
                <a:srgbClr val="888888"/>
              </a:buClr>
              <a:buSzPts val="900"/>
              <a:buFont typeface="Calibri"/>
              <a:buNone/>
              <a:defRPr/>
            </a:lvl1pPr>
            <a:lvl2pPr lvl="1" algn="l">
              <a:lnSpc>
                <a:spcPct val="100000"/>
              </a:lnSpc>
              <a:spcBef>
                <a:spcPts val="0"/>
              </a:spcBef>
              <a:spcAft>
                <a:spcPts val="0"/>
              </a:spcAft>
              <a:buClr>
                <a:schemeClr val="dk1"/>
              </a:buClr>
              <a:buSzPts val="900"/>
              <a:buFont typeface="Calibri"/>
              <a:buNone/>
              <a:defRPr/>
            </a:lvl2pPr>
            <a:lvl3pPr lvl="2" algn="l">
              <a:lnSpc>
                <a:spcPct val="100000"/>
              </a:lnSpc>
              <a:spcBef>
                <a:spcPts val="0"/>
              </a:spcBef>
              <a:spcAft>
                <a:spcPts val="0"/>
              </a:spcAft>
              <a:buClr>
                <a:schemeClr val="dk1"/>
              </a:buClr>
              <a:buSzPts val="900"/>
              <a:buFont typeface="Calibri"/>
              <a:buNone/>
              <a:defRPr/>
            </a:lvl3pPr>
            <a:lvl4pPr lvl="3" algn="l">
              <a:lnSpc>
                <a:spcPct val="100000"/>
              </a:lnSpc>
              <a:spcBef>
                <a:spcPts val="0"/>
              </a:spcBef>
              <a:spcAft>
                <a:spcPts val="0"/>
              </a:spcAft>
              <a:buClr>
                <a:schemeClr val="dk1"/>
              </a:buClr>
              <a:buSzPts val="900"/>
              <a:buFont typeface="Calibri"/>
              <a:buNone/>
              <a:defRPr/>
            </a:lvl4pPr>
            <a:lvl5pPr lvl="4" algn="l">
              <a:lnSpc>
                <a:spcPct val="100000"/>
              </a:lnSpc>
              <a:spcBef>
                <a:spcPts val="0"/>
              </a:spcBef>
              <a:spcAft>
                <a:spcPts val="0"/>
              </a:spcAft>
              <a:buClr>
                <a:schemeClr val="dk1"/>
              </a:buClr>
              <a:buSzPts val="900"/>
              <a:buFont typeface="Calibri"/>
              <a:buNone/>
              <a:defRPr/>
            </a:lvl5pPr>
            <a:lvl6pPr lvl="5" algn="l">
              <a:lnSpc>
                <a:spcPct val="100000"/>
              </a:lnSpc>
              <a:spcBef>
                <a:spcPts val="0"/>
              </a:spcBef>
              <a:spcAft>
                <a:spcPts val="0"/>
              </a:spcAft>
              <a:buClr>
                <a:schemeClr val="dk1"/>
              </a:buClr>
              <a:buSzPts val="900"/>
              <a:buFont typeface="Calibri"/>
              <a:buNone/>
              <a:defRPr/>
            </a:lvl6pPr>
            <a:lvl7pPr lvl="6" algn="l">
              <a:lnSpc>
                <a:spcPct val="100000"/>
              </a:lnSpc>
              <a:spcBef>
                <a:spcPts val="0"/>
              </a:spcBef>
              <a:spcAft>
                <a:spcPts val="0"/>
              </a:spcAft>
              <a:buClr>
                <a:schemeClr val="dk1"/>
              </a:buClr>
              <a:buSzPts val="900"/>
              <a:buFont typeface="Calibri"/>
              <a:buNone/>
              <a:defRPr/>
            </a:lvl7pPr>
            <a:lvl8pPr lvl="7" algn="l">
              <a:lnSpc>
                <a:spcPct val="100000"/>
              </a:lnSpc>
              <a:spcBef>
                <a:spcPts val="0"/>
              </a:spcBef>
              <a:spcAft>
                <a:spcPts val="0"/>
              </a:spcAft>
              <a:buClr>
                <a:schemeClr val="dk1"/>
              </a:buClr>
              <a:buSzPts val="900"/>
              <a:buFont typeface="Calibri"/>
              <a:buNone/>
              <a:defRPr/>
            </a:lvl8pPr>
            <a:lvl9pPr lvl="8" algn="l">
              <a:lnSpc>
                <a:spcPct val="100000"/>
              </a:lnSpc>
              <a:spcBef>
                <a:spcPts val="0"/>
              </a:spcBef>
              <a:spcAft>
                <a:spcPts val="0"/>
              </a:spcAft>
              <a:buClr>
                <a:schemeClr val="dk1"/>
              </a:buClr>
              <a:buSzPts val="900"/>
              <a:buFont typeface="Calibri"/>
              <a:buNone/>
              <a:defRPr/>
            </a:lvl9pPr>
          </a:lstStyle>
          <a:p>
            <a:endParaRPr/>
          </a:p>
        </p:txBody>
      </p:sp>
      <p:sp>
        <p:nvSpPr>
          <p:cNvPr id="402" name="Google Shape;402;g3f5a348ccf5_0_322"/>
          <p:cNvSpPr txBox="1">
            <a:spLocks noGrp="1"/>
          </p:cNvSpPr>
          <p:nvPr>
            <p:ph type="ftr" idx="11"/>
          </p:nvPr>
        </p:nvSpPr>
        <p:spPr>
          <a:xfrm>
            <a:off x="2082800" y="4237567"/>
            <a:ext cx="1930500" cy="243600"/>
          </a:xfrm>
          <a:prstGeom prst="rect">
            <a:avLst/>
          </a:prstGeom>
          <a:noFill/>
          <a:ln>
            <a:noFill/>
          </a:ln>
        </p:spPr>
        <p:txBody>
          <a:bodyPr spcFirstLastPara="1" wrap="square" lIns="60975" tIns="30475" rIns="60975" bIns="30475" anchor="ctr" anchorCtr="0">
            <a:noAutofit/>
          </a:bodyPr>
          <a:lstStyle>
            <a:lvl1pPr lvl="0" algn="ctr">
              <a:lnSpc>
                <a:spcPct val="100000"/>
              </a:lnSpc>
              <a:spcBef>
                <a:spcPts val="0"/>
              </a:spcBef>
              <a:spcAft>
                <a:spcPts val="0"/>
              </a:spcAft>
              <a:buClr>
                <a:srgbClr val="888888"/>
              </a:buClr>
              <a:buSzPts val="900"/>
              <a:buFont typeface="Calibri"/>
              <a:buNone/>
              <a:defRPr/>
            </a:lvl1pPr>
            <a:lvl2pPr lvl="1" algn="l">
              <a:lnSpc>
                <a:spcPct val="100000"/>
              </a:lnSpc>
              <a:spcBef>
                <a:spcPts val="0"/>
              </a:spcBef>
              <a:spcAft>
                <a:spcPts val="0"/>
              </a:spcAft>
              <a:buClr>
                <a:schemeClr val="dk1"/>
              </a:buClr>
              <a:buSzPts val="900"/>
              <a:buFont typeface="Calibri"/>
              <a:buNone/>
              <a:defRPr/>
            </a:lvl2pPr>
            <a:lvl3pPr lvl="2" algn="l">
              <a:lnSpc>
                <a:spcPct val="100000"/>
              </a:lnSpc>
              <a:spcBef>
                <a:spcPts val="0"/>
              </a:spcBef>
              <a:spcAft>
                <a:spcPts val="0"/>
              </a:spcAft>
              <a:buClr>
                <a:schemeClr val="dk1"/>
              </a:buClr>
              <a:buSzPts val="900"/>
              <a:buFont typeface="Calibri"/>
              <a:buNone/>
              <a:defRPr/>
            </a:lvl3pPr>
            <a:lvl4pPr lvl="3" algn="l">
              <a:lnSpc>
                <a:spcPct val="100000"/>
              </a:lnSpc>
              <a:spcBef>
                <a:spcPts val="0"/>
              </a:spcBef>
              <a:spcAft>
                <a:spcPts val="0"/>
              </a:spcAft>
              <a:buClr>
                <a:schemeClr val="dk1"/>
              </a:buClr>
              <a:buSzPts val="900"/>
              <a:buFont typeface="Calibri"/>
              <a:buNone/>
              <a:defRPr/>
            </a:lvl4pPr>
            <a:lvl5pPr lvl="4" algn="l">
              <a:lnSpc>
                <a:spcPct val="100000"/>
              </a:lnSpc>
              <a:spcBef>
                <a:spcPts val="0"/>
              </a:spcBef>
              <a:spcAft>
                <a:spcPts val="0"/>
              </a:spcAft>
              <a:buClr>
                <a:schemeClr val="dk1"/>
              </a:buClr>
              <a:buSzPts val="900"/>
              <a:buFont typeface="Calibri"/>
              <a:buNone/>
              <a:defRPr/>
            </a:lvl5pPr>
            <a:lvl6pPr lvl="5" algn="l">
              <a:lnSpc>
                <a:spcPct val="100000"/>
              </a:lnSpc>
              <a:spcBef>
                <a:spcPts val="0"/>
              </a:spcBef>
              <a:spcAft>
                <a:spcPts val="0"/>
              </a:spcAft>
              <a:buClr>
                <a:schemeClr val="dk1"/>
              </a:buClr>
              <a:buSzPts val="900"/>
              <a:buFont typeface="Calibri"/>
              <a:buNone/>
              <a:defRPr/>
            </a:lvl6pPr>
            <a:lvl7pPr lvl="6" algn="l">
              <a:lnSpc>
                <a:spcPct val="100000"/>
              </a:lnSpc>
              <a:spcBef>
                <a:spcPts val="0"/>
              </a:spcBef>
              <a:spcAft>
                <a:spcPts val="0"/>
              </a:spcAft>
              <a:buClr>
                <a:schemeClr val="dk1"/>
              </a:buClr>
              <a:buSzPts val="900"/>
              <a:buFont typeface="Calibri"/>
              <a:buNone/>
              <a:defRPr/>
            </a:lvl7pPr>
            <a:lvl8pPr lvl="7" algn="l">
              <a:lnSpc>
                <a:spcPct val="100000"/>
              </a:lnSpc>
              <a:spcBef>
                <a:spcPts val="0"/>
              </a:spcBef>
              <a:spcAft>
                <a:spcPts val="0"/>
              </a:spcAft>
              <a:buClr>
                <a:schemeClr val="dk1"/>
              </a:buClr>
              <a:buSzPts val="900"/>
              <a:buFont typeface="Calibri"/>
              <a:buNone/>
              <a:defRPr/>
            </a:lvl8pPr>
            <a:lvl9pPr lvl="8" algn="l">
              <a:lnSpc>
                <a:spcPct val="100000"/>
              </a:lnSpc>
              <a:spcBef>
                <a:spcPts val="0"/>
              </a:spcBef>
              <a:spcAft>
                <a:spcPts val="0"/>
              </a:spcAft>
              <a:buClr>
                <a:schemeClr val="dk1"/>
              </a:buClr>
              <a:buSzPts val="900"/>
              <a:buFont typeface="Calibri"/>
              <a:buNone/>
              <a:defRPr/>
            </a:lvl9pPr>
          </a:lstStyle>
          <a:p>
            <a:endParaRPr/>
          </a:p>
        </p:txBody>
      </p:sp>
      <p:sp>
        <p:nvSpPr>
          <p:cNvPr id="403" name="Google Shape;403;g3f5a348ccf5_0_322"/>
          <p:cNvSpPr txBox="1">
            <a:spLocks noGrp="1"/>
          </p:cNvSpPr>
          <p:nvPr>
            <p:ph type="sldNum" idx="12"/>
          </p:nvPr>
        </p:nvSpPr>
        <p:spPr>
          <a:xfrm>
            <a:off x="4368800" y="4237567"/>
            <a:ext cx="1422300" cy="243600"/>
          </a:xfrm>
          <a:prstGeom prst="rect">
            <a:avLst/>
          </a:prstGeom>
          <a:noFill/>
          <a:ln>
            <a:noFill/>
          </a:ln>
        </p:spPr>
        <p:txBody>
          <a:bodyPr spcFirstLastPara="1" wrap="square" lIns="60975" tIns="30475" rIns="60975" bIns="30475" anchor="ctr" anchorCtr="0">
            <a:noAutofit/>
          </a:bodyPr>
          <a:lstStyle>
            <a:lvl1pPr marL="0" marR="0" lvl="0" indent="0" algn="r">
              <a:lnSpc>
                <a:spcPct val="100000"/>
              </a:lnSpc>
              <a:spcBef>
                <a:spcPts val="0"/>
              </a:spcBef>
              <a:spcAft>
                <a:spcPts val="0"/>
              </a:spcAft>
              <a:buClr>
                <a:srgbClr val="888888"/>
              </a:buClr>
              <a:buSzPts val="800"/>
              <a:buFont typeface="Calibri"/>
              <a:buNone/>
              <a:defRPr sz="8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800"/>
              <a:buFont typeface="Calibri"/>
              <a:buNone/>
              <a:defRPr sz="8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800"/>
              <a:buFont typeface="Calibri"/>
              <a:buNone/>
              <a:defRPr sz="8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800"/>
              <a:buFont typeface="Calibri"/>
              <a:buNone/>
              <a:defRPr sz="8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800"/>
              <a:buFont typeface="Calibri"/>
              <a:buNone/>
              <a:defRPr sz="8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800"/>
              <a:buFont typeface="Calibri"/>
              <a:buNone/>
              <a:defRPr sz="8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800"/>
              <a:buFont typeface="Calibri"/>
              <a:buNone/>
              <a:defRPr sz="8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800"/>
              <a:buFont typeface="Calibri"/>
              <a:buNone/>
              <a:defRPr sz="8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800"/>
              <a:buFont typeface="Calibri"/>
              <a:buNone/>
              <a:defRPr sz="8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680641638"/>
      </p:ext>
    </p:extLst>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 Title and Text">
    <p:spTree>
      <p:nvGrpSpPr>
        <p:cNvPr id="1" name="Shape 404"/>
        <p:cNvGrpSpPr/>
        <p:nvPr/>
      </p:nvGrpSpPr>
      <p:grpSpPr>
        <a:xfrm>
          <a:off x="0" y="0"/>
          <a:ext cx="0" cy="0"/>
          <a:chOff x="0" y="0"/>
          <a:chExt cx="0" cy="0"/>
        </a:xfrm>
      </p:grpSpPr>
      <p:sp>
        <p:nvSpPr>
          <p:cNvPr id="405" name="Google Shape;405;g3f5a348ccf5_0_328"/>
          <p:cNvSpPr txBox="1">
            <a:spLocks noGrp="1"/>
          </p:cNvSpPr>
          <p:nvPr>
            <p:ph type="title"/>
          </p:nvPr>
        </p:nvSpPr>
        <p:spPr>
          <a:xfrm rot="5400000">
            <a:off x="3154801" y="1447891"/>
            <a:ext cx="3901200" cy="1371600"/>
          </a:xfrm>
          <a:prstGeom prst="rect">
            <a:avLst/>
          </a:prstGeom>
          <a:noFill/>
          <a:ln>
            <a:noFill/>
          </a:ln>
        </p:spPr>
        <p:txBody>
          <a:bodyPr spcFirstLastPara="1" wrap="square" lIns="60975" tIns="30475" rIns="60975" bIns="30475" anchor="ctr" anchorCtr="0">
            <a:normAutofit/>
          </a:bodyPr>
          <a:lstStyle>
            <a:lvl1pPr lvl="0" algn="ctr">
              <a:lnSpc>
                <a:spcPct val="100000"/>
              </a:lnSpc>
              <a:spcBef>
                <a:spcPts val="0"/>
              </a:spcBef>
              <a:spcAft>
                <a:spcPts val="0"/>
              </a:spcAft>
              <a:buClr>
                <a:schemeClr val="dk1"/>
              </a:buClr>
              <a:buSzPts val="1200"/>
              <a:buNone/>
              <a:defRPr/>
            </a:lvl1pPr>
            <a:lvl2pPr lvl="1" algn="l">
              <a:lnSpc>
                <a:spcPct val="100000"/>
              </a:lnSpc>
              <a:spcBef>
                <a:spcPts val="0"/>
              </a:spcBef>
              <a:spcAft>
                <a:spcPts val="0"/>
              </a:spcAft>
              <a:buSzPts val="900"/>
              <a:buNone/>
              <a:defRPr/>
            </a:lvl2pPr>
            <a:lvl3pPr lvl="2" algn="l">
              <a:lnSpc>
                <a:spcPct val="100000"/>
              </a:lnSpc>
              <a:spcBef>
                <a:spcPts val="0"/>
              </a:spcBef>
              <a:spcAft>
                <a:spcPts val="0"/>
              </a:spcAft>
              <a:buSzPts val="900"/>
              <a:buNone/>
              <a:defRPr/>
            </a:lvl3pPr>
            <a:lvl4pPr lvl="3" algn="l">
              <a:lnSpc>
                <a:spcPct val="100000"/>
              </a:lnSpc>
              <a:spcBef>
                <a:spcPts val="0"/>
              </a:spcBef>
              <a:spcAft>
                <a:spcPts val="0"/>
              </a:spcAft>
              <a:buSzPts val="900"/>
              <a:buNone/>
              <a:defRPr/>
            </a:lvl4pPr>
            <a:lvl5pPr lvl="4" algn="l">
              <a:lnSpc>
                <a:spcPct val="100000"/>
              </a:lnSpc>
              <a:spcBef>
                <a:spcPts val="0"/>
              </a:spcBef>
              <a:spcAft>
                <a:spcPts val="0"/>
              </a:spcAft>
              <a:buSzPts val="900"/>
              <a:buNone/>
              <a:defRPr/>
            </a:lvl5pPr>
            <a:lvl6pPr lvl="5" algn="l">
              <a:lnSpc>
                <a:spcPct val="100000"/>
              </a:lnSpc>
              <a:spcBef>
                <a:spcPts val="0"/>
              </a:spcBef>
              <a:spcAft>
                <a:spcPts val="0"/>
              </a:spcAft>
              <a:buSzPts val="900"/>
              <a:buNone/>
              <a:defRPr/>
            </a:lvl6pPr>
            <a:lvl7pPr lvl="6" algn="l">
              <a:lnSpc>
                <a:spcPct val="100000"/>
              </a:lnSpc>
              <a:spcBef>
                <a:spcPts val="0"/>
              </a:spcBef>
              <a:spcAft>
                <a:spcPts val="0"/>
              </a:spcAft>
              <a:buSzPts val="900"/>
              <a:buNone/>
              <a:defRPr/>
            </a:lvl7pPr>
            <a:lvl8pPr lvl="7" algn="l">
              <a:lnSpc>
                <a:spcPct val="100000"/>
              </a:lnSpc>
              <a:spcBef>
                <a:spcPts val="0"/>
              </a:spcBef>
              <a:spcAft>
                <a:spcPts val="0"/>
              </a:spcAft>
              <a:buSzPts val="900"/>
              <a:buNone/>
              <a:defRPr/>
            </a:lvl8pPr>
            <a:lvl9pPr lvl="8" algn="l">
              <a:lnSpc>
                <a:spcPct val="100000"/>
              </a:lnSpc>
              <a:spcBef>
                <a:spcPts val="0"/>
              </a:spcBef>
              <a:spcAft>
                <a:spcPts val="0"/>
              </a:spcAft>
              <a:buSzPts val="900"/>
              <a:buNone/>
              <a:defRPr/>
            </a:lvl9pPr>
          </a:lstStyle>
          <a:p>
            <a:endParaRPr/>
          </a:p>
        </p:txBody>
      </p:sp>
      <p:sp>
        <p:nvSpPr>
          <p:cNvPr id="406" name="Google Shape;406;g3f5a348ccf5_0_328"/>
          <p:cNvSpPr txBox="1">
            <a:spLocks noGrp="1"/>
          </p:cNvSpPr>
          <p:nvPr>
            <p:ph type="body" idx="1"/>
          </p:nvPr>
        </p:nvSpPr>
        <p:spPr>
          <a:xfrm rot="5400000">
            <a:off x="360851" y="127141"/>
            <a:ext cx="3901200" cy="4013100"/>
          </a:xfrm>
          <a:prstGeom prst="rect">
            <a:avLst/>
          </a:prstGeom>
          <a:noFill/>
          <a:ln>
            <a:noFill/>
          </a:ln>
        </p:spPr>
        <p:txBody>
          <a:bodyPr spcFirstLastPara="1" wrap="square" lIns="60975" tIns="30475" rIns="60975" bIns="30475" anchor="t" anchorCtr="0">
            <a:normAutofit/>
          </a:bodyPr>
          <a:lstStyle>
            <a:lvl1pPr marL="457200" lvl="0" indent="-304800" algn="l">
              <a:lnSpc>
                <a:spcPct val="100000"/>
              </a:lnSpc>
              <a:spcBef>
                <a:spcPts val="400"/>
              </a:spcBef>
              <a:spcAft>
                <a:spcPts val="0"/>
              </a:spcAft>
              <a:buClr>
                <a:schemeClr val="dk1"/>
              </a:buClr>
              <a:buSzPts val="1200"/>
              <a:buChar char="•"/>
              <a:defRPr/>
            </a:lvl1pPr>
            <a:lvl2pPr marL="914400" lvl="1" indent="-304800" algn="l">
              <a:lnSpc>
                <a:spcPct val="100000"/>
              </a:lnSpc>
              <a:spcBef>
                <a:spcPts val="400"/>
              </a:spcBef>
              <a:spcAft>
                <a:spcPts val="0"/>
              </a:spcAft>
              <a:buClr>
                <a:schemeClr val="dk1"/>
              </a:buClr>
              <a:buSzPts val="1200"/>
              <a:buChar char="–"/>
              <a:defRPr/>
            </a:lvl2pPr>
            <a:lvl3pPr marL="1371600" lvl="2" indent="-304800" algn="l">
              <a:lnSpc>
                <a:spcPct val="100000"/>
              </a:lnSpc>
              <a:spcBef>
                <a:spcPts val="400"/>
              </a:spcBef>
              <a:spcAft>
                <a:spcPts val="0"/>
              </a:spcAft>
              <a:buClr>
                <a:schemeClr val="dk1"/>
              </a:buClr>
              <a:buSzPts val="1200"/>
              <a:buChar char="•"/>
              <a:defRPr/>
            </a:lvl3pPr>
            <a:lvl4pPr marL="1828800" lvl="3" indent="-304800" algn="l">
              <a:lnSpc>
                <a:spcPct val="100000"/>
              </a:lnSpc>
              <a:spcBef>
                <a:spcPts val="400"/>
              </a:spcBef>
              <a:spcAft>
                <a:spcPts val="0"/>
              </a:spcAft>
              <a:buClr>
                <a:schemeClr val="dk1"/>
              </a:buClr>
              <a:buSzPts val="1200"/>
              <a:buChar char="–"/>
              <a:defRPr/>
            </a:lvl4pPr>
            <a:lvl5pPr marL="2286000" lvl="4" indent="-304800" algn="l">
              <a:lnSpc>
                <a:spcPct val="100000"/>
              </a:lnSpc>
              <a:spcBef>
                <a:spcPts val="400"/>
              </a:spcBef>
              <a:spcAft>
                <a:spcPts val="0"/>
              </a:spcAft>
              <a:buClr>
                <a:schemeClr val="dk1"/>
              </a:buClr>
              <a:buSzPts val="1200"/>
              <a:buChar char="»"/>
              <a:defRPr/>
            </a:lvl5pPr>
            <a:lvl6pPr marL="2743200" lvl="5" indent="-304800" algn="l">
              <a:lnSpc>
                <a:spcPct val="100000"/>
              </a:lnSpc>
              <a:spcBef>
                <a:spcPts val="400"/>
              </a:spcBef>
              <a:spcAft>
                <a:spcPts val="0"/>
              </a:spcAft>
              <a:buClr>
                <a:schemeClr val="dk1"/>
              </a:buClr>
              <a:buSzPts val="1200"/>
              <a:buChar char="•"/>
              <a:defRPr/>
            </a:lvl6pPr>
            <a:lvl7pPr marL="3200400" lvl="6" indent="-304800" algn="l">
              <a:lnSpc>
                <a:spcPct val="100000"/>
              </a:lnSpc>
              <a:spcBef>
                <a:spcPts val="400"/>
              </a:spcBef>
              <a:spcAft>
                <a:spcPts val="0"/>
              </a:spcAft>
              <a:buClr>
                <a:schemeClr val="dk1"/>
              </a:buClr>
              <a:buSzPts val="1200"/>
              <a:buChar char="•"/>
              <a:defRPr/>
            </a:lvl7pPr>
            <a:lvl8pPr marL="3657600" lvl="7" indent="-304800" algn="l">
              <a:lnSpc>
                <a:spcPct val="100000"/>
              </a:lnSpc>
              <a:spcBef>
                <a:spcPts val="400"/>
              </a:spcBef>
              <a:spcAft>
                <a:spcPts val="0"/>
              </a:spcAft>
              <a:buClr>
                <a:schemeClr val="dk1"/>
              </a:buClr>
              <a:buSzPts val="1200"/>
              <a:buChar char="•"/>
              <a:defRPr/>
            </a:lvl8pPr>
            <a:lvl9pPr marL="4114800" lvl="8" indent="-304800" algn="l">
              <a:lnSpc>
                <a:spcPct val="100000"/>
              </a:lnSpc>
              <a:spcBef>
                <a:spcPts val="400"/>
              </a:spcBef>
              <a:spcAft>
                <a:spcPts val="0"/>
              </a:spcAft>
              <a:buClr>
                <a:schemeClr val="dk1"/>
              </a:buClr>
              <a:buSzPts val="1200"/>
              <a:buChar char="•"/>
              <a:defRPr/>
            </a:lvl9pPr>
          </a:lstStyle>
          <a:p>
            <a:endParaRPr/>
          </a:p>
        </p:txBody>
      </p:sp>
      <p:sp>
        <p:nvSpPr>
          <p:cNvPr id="407" name="Google Shape;407;g3f5a348ccf5_0_328"/>
          <p:cNvSpPr txBox="1">
            <a:spLocks noGrp="1"/>
          </p:cNvSpPr>
          <p:nvPr>
            <p:ph type="dt" idx="10"/>
          </p:nvPr>
        </p:nvSpPr>
        <p:spPr>
          <a:xfrm>
            <a:off x="304800" y="4237567"/>
            <a:ext cx="1422300" cy="243600"/>
          </a:xfrm>
          <a:prstGeom prst="rect">
            <a:avLst/>
          </a:prstGeom>
          <a:noFill/>
          <a:ln>
            <a:noFill/>
          </a:ln>
        </p:spPr>
        <p:txBody>
          <a:bodyPr spcFirstLastPara="1" wrap="square" lIns="60975" tIns="30475" rIns="60975" bIns="30475" anchor="ctr" anchorCtr="0">
            <a:noAutofit/>
          </a:bodyPr>
          <a:lstStyle>
            <a:lvl1pPr lvl="0" algn="l">
              <a:lnSpc>
                <a:spcPct val="100000"/>
              </a:lnSpc>
              <a:spcBef>
                <a:spcPts val="0"/>
              </a:spcBef>
              <a:spcAft>
                <a:spcPts val="0"/>
              </a:spcAft>
              <a:buClr>
                <a:srgbClr val="888888"/>
              </a:buClr>
              <a:buSzPts val="900"/>
              <a:buFont typeface="Calibri"/>
              <a:buNone/>
              <a:defRPr/>
            </a:lvl1pPr>
            <a:lvl2pPr lvl="1" algn="l">
              <a:lnSpc>
                <a:spcPct val="100000"/>
              </a:lnSpc>
              <a:spcBef>
                <a:spcPts val="0"/>
              </a:spcBef>
              <a:spcAft>
                <a:spcPts val="0"/>
              </a:spcAft>
              <a:buClr>
                <a:schemeClr val="dk1"/>
              </a:buClr>
              <a:buSzPts val="900"/>
              <a:buFont typeface="Calibri"/>
              <a:buNone/>
              <a:defRPr/>
            </a:lvl2pPr>
            <a:lvl3pPr lvl="2" algn="l">
              <a:lnSpc>
                <a:spcPct val="100000"/>
              </a:lnSpc>
              <a:spcBef>
                <a:spcPts val="0"/>
              </a:spcBef>
              <a:spcAft>
                <a:spcPts val="0"/>
              </a:spcAft>
              <a:buClr>
                <a:schemeClr val="dk1"/>
              </a:buClr>
              <a:buSzPts val="900"/>
              <a:buFont typeface="Calibri"/>
              <a:buNone/>
              <a:defRPr/>
            </a:lvl3pPr>
            <a:lvl4pPr lvl="3" algn="l">
              <a:lnSpc>
                <a:spcPct val="100000"/>
              </a:lnSpc>
              <a:spcBef>
                <a:spcPts val="0"/>
              </a:spcBef>
              <a:spcAft>
                <a:spcPts val="0"/>
              </a:spcAft>
              <a:buClr>
                <a:schemeClr val="dk1"/>
              </a:buClr>
              <a:buSzPts val="900"/>
              <a:buFont typeface="Calibri"/>
              <a:buNone/>
              <a:defRPr/>
            </a:lvl4pPr>
            <a:lvl5pPr lvl="4" algn="l">
              <a:lnSpc>
                <a:spcPct val="100000"/>
              </a:lnSpc>
              <a:spcBef>
                <a:spcPts val="0"/>
              </a:spcBef>
              <a:spcAft>
                <a:spcPts val="0"/>
              </a:spcAft>
              <a:buClr>
                <a:schemeClr val="dk1"/>
              </a:buClr>
              <a:buSzPts val="900"/>
              <a:buFont typeface="Calibri"/>
              <a:buNone/>
              <a:defRPr/>
            </a:lvl5pPr>
            <a:lvl6pPr lvl="5" algn="l">
              <a:lnSpc>
                <a:spcPct val="100000"/>
              </a:lnSpc>
              <a:spcBef>
                <a:spcPts val="0"/>
              </a:spcBef>
              <a:spcAft>
                <a:spcPts val="0"/>
              </a:spcAft>
              <a:buClr>
                <a:schemeClr val="dk1"/>
              </a:buClr>
              <a:buSzPts val="900"/>
              <a:buFont typeface="Calibri"/>
              <a:buNone/>
              <a:defRPr/>
            </a:lvl6pPr>
            <a:lvl7pPr lvl="6" algn="l">
              <a:lnSpc>
                <a:spcPct val="100000"/>
              </a:lnSpc>
              <a:spcBef>
                <a:spcPts val="0"/>
              </a:spcBef>
              <a:spcAft>
                <a:spcPts val="0"/>
              </a:spcAft>
              <a:buClr>
                <a:schemeClr val="dk1"/>
              </a:buClr>
              <a:buSzPts val="900"/>
              <a:buFont typeface="Calibri"/>
              <a:buNone/>
              <a:defRPr/>
            </a:lvl7pPr>
            <a:lvl8pPr lvl="7" algn="l">
              <a:lnSpc>
                <a:spcPct val="100000"/>
              </a:lnSpc>
              <a:spcBef>
                <a:spcPts val="0"/>
              </a:spcBef>
              <a:spcAft>
                <a:spcPts val="0"/>
              </a:spcAft>
              <a:buClr>
                <a:schemeClr val="dk1"/>
              </a:buClr>
              <a:buSzPts val="900"/>
              <a:buFont typeface="Calibri"/>
              <a:buNone/>
              <a:defRPr/>
            </a:lvl8pPr>
            <a:lvl9pPr lvl="8" algn="l">
              <a:lnSpc>
                <a:spcPct val="100000"/>
              </a:lnSpc>
              <a:spcBef>
                <a:spcPts val="0"/>
              </a:spcBef>
              <a:spcAft>
                <a:spcPts val="0"/>
              </a:spcAft>
              <a:buClr>
                <a:schemeClr val="dk1"/>
              </a:buClr>
              <a:buSzPts val="900"/>
              <a:buFont typeface="Calibri"/>
              <a:buNone/>
              <a:defRPr/>
            </a:lvl9pPr>
          </a:lstStyle>
          <a:p>
            <a:endParaRPr/>
          </a:p>
        </p:txBody>
      </p:sp>
      <p:sp>
        <p:nvSpPr>
          <p:cNvPr id="408" name="Google Shape;408;g3f5a348ccf5_0_328"/>
          <p:cNvSpPr txBox="1">
            <a:spLocks noGrp="1"/>
          </p:cNvSpPr>
          <p:nvPr>
            <p:ph type="ftr" idx="11"/>
          </p:nvPr>
        </p:nvSpPr>
        <p:spPr>
          <a:xfrm>
            <a:off x="2082800" y="4237567"/>
            <a:ext cx="1930500" cy="243600"/>
          </a:xfrm>
          <a:prstGeom prst="rect">
            <a:avLst/>
          </a:prstGeom>
          <a:noFill/>
          <a:ln>
            <a:noFill/>
          </a:ln>
        </p:spPr>
        <p:txBody>
          <a:bodyPr spcFirstLastPara="1" wrap="square" lIns="60975" tIns="30475" rIns="60975" bIns="30475" anchor="ctr" anchorCtr="0">
            <a:noAutofit/>
          </a:bodyPr>
          <a:lstStyle>
            <a:lvl1pPr lvl="0" algn="ctr">
              <a:lnSpc>
                <a:spcPct val="100000"/>
              </a:lnSpc>
              <a:spcBef>
                <a:spcPts val="0"/>
              </a:spcBef>
              <a:spcAft>
                <a:spcPts val="0"/>
              </a:spcAft>
              <a:buClr>
                <a:srgbClr val="888888"/>
              </a:buClr>
              <a:buSzPts val="900"/>
              <a:buFont typeface="Calibri"/>
              <a:buNone/>
              <a:defRPr/>
            </a:lvl1pPr>
            <a:lvl2pPr lvl="1" algn="l">
              <a:lnSpc>
                <a:spcPct val="100000"/>
              </a:lnSpc>
              <a:spcBef>
                <a:spcPts val="0"/>
              </a:spcBef>
              <a:spcAft>
                <a:spcPts val="0"/>
              </a:spcAft>
              <a:buClr>
                <a:schemeClr val="dk1"/>
              </a:buClr>
              <a:buSzPts val="900"/>
              <a:buFont typeface="Calibri"/>
              <a:buNone/>
              <a:defRPr/>
            </a:lvl2pPr>
            <a:lvl3pPr lvl="2" algn="l">
              <a:lnSpc>
                <a:spcPct val="100000"/>
              </a:lnSpc>
              <a:spcBef>
                <a:spcPts val="0"/>
              </a:spcBef>
              <a:spcAft>
                <a:spcPts val="0"/>
              </a:spcAft>
              <a:buClr>
                <a:schemeClr val="dk1"/>
              </a:buClr>
              <a:buSzPts val="900"/>
              <a:buFont typeface="Calibri"/>
              <a:buNone/>
              <a:defRPr/>
            </a:lvl3pPr>
            <a:lvl4pPr lvl="3" algn="l">
              <a:lnSpc>
                <a:spcPct val="100000"/>
              </a:lnSpc>
              <a:spcBef>
                <a:spcPts val="0"/>
              </a:spcBef>
              <a:spcAft>
                <a:spcPts val="0"/>
              </a:spcAft>
              <a:buClr>
                <a:schemeClr val="dk1"/>
              </a:buClr>
              <a:buSzPts val="900"/>
              <a:buFont typeface="Calibri"/>
              <a:buNone/>
              <a:defRPr/>
            </a:lvl4pPr>
            <a:lvl5pPr lvl="4" algn="l">
              <a:lnSpc>
                <a:spcPct val="100000"/>
              </a:lnSpc>
              <a:spcBef>
                <a:spcPts val="0"/>
              </a:spcBef>
              <a:spcAft>
                <a:spcPts val="0"/>
              </a:spcAft>
              <a:buClr>
                <a:schemeClr val="dk1"/>
              </a:buClr>
              <a:buSzPts val="900"/>
              <a:buFont typeface="Calibri"/>
              <a:buNone/>
              <a:defRPr/>
            </a:lvl5pPr>
            <a:lvl6pPr lvl="5" algn="l">
              <a:lnSpc>
                <a:spcPct val="100000"/>
              </a:lnSpc>
              <a:spcBef>
                <a:spcPts val="0"/>
              </a:spcBef>
              <a:spcAft>
                <a:spcPts val="0"/>
              </a:spcAft>
              <a:buClr>
                <a:schemeClr val="dk1"/>
              </a:buClr>
              <a:buSzPts val="900"/>
              <a:buFont typeface="Calibri"/>
              <a:buNone/>
              <a:defRPr/>
            </a:lvl6pPr>
            <a:lvl7pPr lvl="6" algn="l">
              <a:lnSpc>
                <a:spcPct val="100000"/>
              </a:lnSpc>
              <a:spcBef>
                <a:spcPts val="0"/>
              </a:spcBef>
              <a:spcAft>
                <a:spcPts val="0"/>
              </a:spcAft>
              <a:buClr>
                <a:schemeClr val="dk1"/>
              </a:buClr>
              <a:buSzPts val="900"/>
              <a:buFont typeface="Calibri"/>
              <a:buNone/>
              <a:defRPr/>
            </a:lvl7pPr>
            <a:lvl8pPr lvl="7" algn="l">
              <a:lnSpc>
                <a:spcPct val="100000"/>
              </a:lnSpc>
              <a:spcBef>
                <a:spcPts val="0"/>
              </a:spcBef>
              <a:spcAft>
                <a:spcPts val="0"/>
              </a:spcAft>
              <a:buClr>
                <a:schemeClr val="dk1"/>
              </a:buClr>
              <a:buSzPts val="900"/>
              <a:buFont typeface="Calibri"/>
              <a:buNone/>
              <a:defRPr/>
            </a:lvl8pPr>
            <a:lvl9pPr lvl="8" algn="l">
              <a:lnSpc>
                <a:spcPct val="100000"/>
              </a:lnSpc>
              <a:spcBef>
                <a:spcPts val="0"/>
              </a:spcBef>
              <a:spcAft>
                <a:spcPts val="0"/>
              </a:spcAft>
              <a:buClr>
                <a:schemeClr val="dk1"/>
              </a:buClr>
              <a:buSzPts val="900"/>
              <a:buFont typeface="Calibri"/>
              <a:buNone/>
              <a:defRPr/>
            </a:lvl9pPr>
          </a:lstStyle>
          <a:p>
            <a:endParaRPr/>
          </a:p>
        </p:txBody>
      </p:sp>
      <p:sp>
        <p:nvSpPr>
          <p:cNvPr id="409" name="Google Shape;409;g3f5a348ccf5_0_328"/>
          <p:cNvSpPr txBox="1">
            <a:spLocks noGrp="1"/>
          </p:cNvSpPr>
          <p:nvPr>
            <p:ph type="sldNum" idx="12"/>
          </p:nvPr>
        </p:nvSpPr>
        <p:spPr>
          <a:xfrm>
            <a:off x="4368800" y="4237567"/>
            <a:ext cx="1422300" cy="243600"/>
          </a:xfrm>
          <a:prstGeom prst="rect">
            <a:avLst/>
          </a:prstGeom>
          <a:noFill/>
          <a:ln>
            <a:noFill/>
          </a:ln>
        </p:spPr>
        <p:txBody>
          <a:bodyPr spcFirstLastPara="1" wrap="square" lIns="60975" tIns="30475" rIns="60975" bIns="30475" anchor="ctr" anchorCtr="0">
            <a:noAutofit/>
          </a:bodyPr>
          <a:lstStyle>
            <a:lvl1pPr marL="0" marR="0" lvl="0" indent="0" algn="r">
              <a:lnSpc>
                <a:spcPct val="100000"/>
              </a:lnSpc>
              <a:spcBef>
                <a:spcPts val="0"/>
              </a:spcBef>
              <a:spcAft>
                <a:spcPts val="0"/>
              </a:spcAft>
              <a:buClr>
                <a:srgbClr val="888888"/>
              </a:buClr>
              <a:buSzPts val="800"/>
              <a:buFont typeface="Calibri"/>
              <a:buNone/>
              <a:defRPr sz="8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800"/>
              <a:buFont typeface="Calibri"/>
              <a:buNone/>
              <a:defRPr sz="8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800"/>
              <a:buFont typeface="Calibri"/>
              <a:buNone/>
              <a:defRPr sz="8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800"/>
              <a:buFont typeface="Calibri"/>
              <a:buNone/>
              <a:defRPr sz="8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800"/>
              <a:buFont typeface="Calibri"/>
              <a:buNone/>
              <a:defRPr sz="8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800"/>
              <a:buFont typeface="Calibri"/>
              <a:buNone/>
              <a:defRPr sz="8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800"/>
              <a:buFont typeface="Calibri"/>
              <a:buNone/>
              <a:defRPr sz="8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800"/>
              <a:buFont typeface="Calibri"/>
              <a:buNone/>
              <a:defRPr sz="8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800"/>
              <a:buFont typeface="Calibri"/>
              <a:buNone/>
              <a:defRPr sz="8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873940739"/>
      </p:ext>
    </p:extLst>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15"/>
        <p:cNvGrpSpPr/>
        <p:nvPr/>
      </p:nvGrpSpPr>
      <p:grpSpPr>
        <a:xfrm>
          <a:off x="0" y="0"/>
          <a:ext cx="0" cy="0"/>
          <a:chOff x="0" y="0"/>
          <a:chExt cx="0" cy="0"/>
        </a:xfrm>
      </p:grpSpPr>
      <p:sp>
        <p:nvSpPr>
          <p:cNvPr id="16" name="Google Shape;16;p8"/>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Play"/>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8"/>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8" name="Google Shape;18;p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115068004"/>
      </p:ext>
    </p:extLst>
  </p:cSld>
  <p:clrMapOvr>
    <a:masterClrMapping/>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21"/>
        <p:cNvGrpSpPr/>
        <p:nvPr/>
      </p:nvGrpSpPr>
      <p:grpSpPr>
        <a:xfrm>
          <a:off x="0" y="0"/>
          <a:ext cx="0" cy="0"/>
          <a:chOff x="0" y="0"/>
          <a:chExt cx="0" cy="0"/>
        </a:xfrm>
      </p:grpSpPr>
      <p:sp>
        <p:nvSpPr>
          <p:cNvPr id="22" name="Google Shape;22;p1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 name="Google Shape;23;p11"/>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 name="Google Shape;24;p1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 name="Google Shape;25;p1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1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20782654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1_Title Only">
  <p:cSld name="1_Title Only">
    <p:spTree>
      <p:nvGrpSpPr>
        <p:cNvPr id="1" name="Shape 78"/>
        <p:cNvGrpSpPr/>
        <p:nvPr/>
      </p:nvGrpSpPr>
      <p:grpSpPr>
        <a:xfrm>
          <a:off x="0" y="0"/>
          <a:ext cx="0" cy="0"/>
          <a:chOff x="0" y="0"/>
          <a:chExt cx="0" cy="0"/>
        </a:xfrm>
      </p:grpSpPr>
      <p:sp>
        <p:nvSpPr>
          <p:cNvPr id="79" name="Google Shape;79;p60"/>
          <p:cNvSpPr>
            <a:spLocks noGrp="1"/>
          </p:cNvSpPr>
          <p:nvPr>
            <p:ph type="pic" idx="2"/>
          </p:nvPr>
        </p:nvSpPr>
        <p:spPr>
          <a:xfrm>
            <a:off x="0" y="0"/>
            <a:ext cx="4246536" cy="6858000"/>
          </a:xfrm>
          <a:prstGeom prst="rect">
            <a:avLst/>
          </a:prstGeom>
          <a:noFill/>
          <a:ln>
            <a:noFill/>
          </a:ln>
        </p:spPr>
      </p:sp>
      <p:sp>
        <p:nvSpPr>
          <p:cNvPr id="80" name="Google Shape;80;p60"/>
          <p:cNvSpPr txBox="1">
            <a:spLocks noGrp="1"/>
          </p:cNvSpPr>
          <p:nvPr>
            <p:ph type="title"/>
          </p:nvPr>
        </p:nvSpPr>
        <p:spPr>
          <a:xfrm>
            <a:off x="0" y="4807916"/>
            <a:ext cx="4246536" cy="1325563"/>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dk1"/>
              </a:buClr>
              <a:buSzPts val="6000"/>
              <a:buFont typeface="Calibri"/>
              <a:buNone/>
              <a:defRPr sz="6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1" name="Google Shape;81;p60"/>
          <p:cNvSpPr txBox="1">
            <a:spLocks noGrp="1"/>
          </p:cNvSpPr>
          <p:nvPr>
            <p:ph type="body" idx="1"/>
          </p:nvPr>
        </p:nvSpPr>
        <p:spPr>
          <a:xfrm>
            <a:off x="5176434" y="724520"/>
            <a:ext cx="6385302" cy="5408959"/>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3600"/>
              <a:buNone/>
              <a:defRPr sz="36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70.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27"/>
        <p:cNvGrpSpPr/>
        <p:nvPr/>
      </p:nvGrpSpPr>
      <p:grpSpPr>
        <a:xfrm>
          <a:off x="0" y="0"/>
          <a:ext cx="0" cy="0"/>
          <a:chOff x="0" y="0"/>
          <a:chExt cx="0" cy="0"/>
        </a:xfrm>
      </p:grpSpPr>
      <p:sp>
        <p:nvSpPr>
          <p:cNvPr id="28" name="Google Shape;28;p12"/>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Play"/>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9" name="Google Shape;29;p12"/>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757575"/>
              </a:buClr>
              <a:buSzPts val="2400"/>
              <a:buNone/>
              <a:defRPr sz="2400">
                <a:solidFill>
                  <a:srgbClr val="757575"/>
                </a:solidFill>
              </a:defRPr>
            </a:lvl1pPr>
            <a:lvl2pPr marL="914400" lvl="1" indent="-228600" algn="l">
              <a:lnSpc>
                <a:spcPct val="90000"/>
              </a:lnSpc>
              <a:spcBef>
                <a:spcPts val="500"/>
              </a:spcBef>
              <a:spcAft>
                <a:spcPts val="0"/>
              </a:spcAft>
              <a:buClr>
                <a:srgbClr val="757575"/>
              </a:buClr>
              <a:buSzPts val="2000"/>
              <a:buNone/>
              <a:defRPr sz="2000">
                <a:solidFill>
                  <a:srgbClr val="757575"/>
                </a:solidFill>
              </a:defRPr>
            </a:lvl2pPr>
            <a:lvl3pPr marL="1371600" lvl="2" indent="-228600" algn="l">
              <a:lnSpc>
                <a:spcPct val="90000"/>
              </a:lnSpc>
              <a:spcBef>
                <a:spcPts val="500"/>
              </a:spcBef>
              <a:spcAft>
                <a:spcPts val="0"/>
              </a:spcAft>
              <a:buClr>
                <a:srgbClr val="757575"/>
              </a:buClr>
              <a:buSzPts val="1800"/>
              <a:buNone/>
              <a:defRPr sz="1800">
                <a:solidFill>
                  <a:srgbClr val="757575"/>
                </a:solidFill>
              </a:defRPr>
            </a:lvl3pPr>
            <a:lvl4pPr marL="1828800" lvl="3" indent="-228600" algn="l">
              <a:lnSpc>
                <a:spcPct val="90000"/>
              </a:lnSpc>
              <a:spcBef>
                <a:spcPts val="500"/>
              </a:spcBef>
              <a:spcAft>
                <a:spcPts val="0"/>
              </a:spcAft>
              <a:buClr>
                <a:srgbClr val="757575"/>
              </a:buClr>
              <a:buSzPts val="1600"/>
              <a:buNone/>
              <a:defRPr sz="1600">
                <a:solidFill>
                  <a:srgbClr val="757575"/>
                </a:solidFill>
              </a:defRPr>
            </a:lvl4pPr>
            <a:lvl5pPr marL="2286000" lvl="4" indent="-228600" algn="l">
              <a:lnSpc>
                <a:spcPct val="90000"/>
              </a:lnSpc>
              <a:spcBef>
                <a:spcPts val="500"/>
              </a:spcBef>
              <a:spcAft>
                <a:spcPts val="0"/>
              </a:spcAft>
              <a:buClr>
                <a:srgbClr val="757575"/>
              </a:buClr>
              <a:buSzPts val="1600"/>
              <a:buNone/>
              <a:defRPr sz="1600">
                <a:solidFill>
                  <a:srgbClr val="757575"/>
                </a:solidFill>
              </a:defRPr>
            </a:lvl5pPr>
            <a:lvl6pPr marL="2743200" lvl="5" indent="-228600" algn="l">
              <a:lnSpc>
                <a:spcPct val="90000"/>
              </a:lnSpc>
              <a:spcBef>
                <a:spcPts val="500"/>
              </a:spcBef>
              <a:spcAft>
                <a:spcPts val="0"/>
              </a:spcAft>
              <a:buClr>
                <a:srgbClr val="757575"/>
              </a:buClr>
              <a:buSzPts val="1600"/>
              <a:buNone/>
              <a:defRPr sz="1600">
                <a:solidFill>
                  <a:srgbClr val="757575"/>
                </a:solidFill>
              </a:defRPr>
            </a:lvl6pPr>
            <a:lvl7pPr marL="3200400" lvl="6" indent="-228600" algn="l">
              <a:lnSpc>
                <a:spcPct val="90000"/>
              </a:lnSpc>
              <a:spcBef>
                <a:spcPts val="500"/>
              </a:spcBef>
              <a:spcAft>
                <a:spcPts val="0"/>
              </a:spcAft>
              <a:buClr>
                <a:srgbClr val="757575"/>
              </a:buClr>
              <a:buSzPts val="1600"/>
              <a:buNone/>
              <a:defRPr sz="1600">
                <a:solidFill>
                  <a:srgbClr val="757575"/>
                </a:solidFill>
              </a:defRPr>
            </a:lvl7pPr>
            <a:lvl8pPr marL="3657600" lvl="7" indent="-228600" algn="l">
              <a:lnSpc>
                <a:spcPct val="90000"/>
              </a:lnSpc>
              <a:spcBef>
                <a:spcPts val="500"/>
              </a:spcBef>
              <a:spcAft>
                <a:spcPts val="0"/>
              </a:spcAft>
              <a:buClr>
                <a:srgbClr val="757575"/>
              </a:buClr>
              <a:buSzPts val="1600"/>
              <a:buNone/>
              <a:defRPr sz="1600">
                <a:solidFill>
                  <a:srgbClr val="757575"/>
                </a:solidFill>
              </a:defRPr>
            </a:lvl8pPr>
            <a:lvl9pPr marL="4114800" lvl="8" indent="-228600" algn="l">
              <a:lnSpc>
                <a:spcPct val="90000"/>
              </a:lnSpc>
              <a:spcBef>
                <a:spcPts val="500"/>
              </a:spcBef>
              <a:spcAft>
                <a:spcPts val="0"/>
              </a:spcAft>
              <a:buClr>
                <a:srgbClr val="757575"/>
              </a:buClr>
              <a:buSzPts val="1600"/>
              <a:buNone/>
              <a:defRPr sz="1600">
                <a:solidFill>
                  <a:srgbClr val="757575"/>
                </a:solidFill>
              </a:defRPr>
            </a:lvl9pPr>
          </a:lstStyle>
          <a:p>
            <a:endParaRPr/>
          </a:p>
        </p:txBody>
      </p:sp>
      <p:sp>
        <p:nvSpPr>
          <p:cNvPr id="30" name="Google Shape;30;p1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 name="Google Shape;31;p1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 name="Google Shape;32;p1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720732617"/>
      </p:ext>
    </p:extLst>
  </p:cSld>
  <p:clrMapOvr>
    <a:masterClrMapping/>
  </p:clrMapOvr>
</p:sldLayout>
</file>

<file path=ppt/slideLayouts/slideLayout171.xml><?xml version="1.0" encoding="utf-8"?>
<p:sldLayout xmlns:a="http://schemas.openxmlformats.org/drawingml/2006/main" xmlns:r="http://schemas.openxmlformats.org/officeDocument/2006/relationships" xmlns:p="http://schemas.openxmlformats.org/presentationml/2006/main" matchingName="Two Content" type="twoObj">
  <p:cSld name="Two Content">
    <p:spTree>
      <p:nvGrpSpPr>
        <p:cNvPr id="1" name="Shape 33"/>
        <p:cNvGrpSpPr/>
        <p:nvPr/>
      </p:nvGrpSpPr>
      <p:grpSpPr>
        <a:xfrm>
          <a:off x="0" y="0"/>
          <a:ext cx="0" cy="0"/>
          <a:chOff x="0" y="0"/>
          <a:chExt cx="0" cy="0"/>
        </a:xfrm>
      </p:grpSpPr>
      <p:sp>
        <p:nvSpPr>
          <p:cNvPr id="34" name="Google Shape;34;p1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5" name="Google Shape;35;p13"/>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6" name="Google Shape;36;p13"/>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7" name="Google Shape;37;p1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 name="Google Shape;38;p1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 name="Google Shape;39;p1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443924934"/>
      </p:ext>
    </p:extLst>
  </p:cSld>
  <p:clrMapOvr>
    <a:masterClrMapping/>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matchingName="Comparison" type="twoTxTwoObj">
  <p:cSld name="Comparison">
    <p:spTree>
      <p:nvGrpSpPr>
        <p:cNvPr id="1" name="Shape 40"/>
        <p:cNvGrpSpPr/>
        <p:nvPr/>
      </p:nvGrpSpPr>
      <p:grpSpPr>
        <a:xfrm>
          <a:off x="0" y="0"/>
          <a:ext cx="0" cy="0"/>
          <a:chOff x="0" y="0"/>
          <a:chExt cx="0" cy="0"/>
        </a:xfrm>
      </p:grpSpPr>
      <p:sp>
        <p:nvSpPr>
          <p:cNvPr id="41" name="Google Shape;41;p14"/>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2" name="Google Shape;42;p14"/>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3" name="Google Shape;43;p14"/>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4" name="Google Shape;44;p14"/>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5" name="Google Shape;45;p14"/>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6" name="Google Shape;46;p1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 name="Google Shape;47;p1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1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203455296"/>
      </p:ext>
    </p:extLst>
  </p:cSld>
  <p:clrMapOvr>
    <a:masterClrMapping/>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49"/>
        <p:cNvGrpSpPr/>
        <p:nvPr/>
      </p:nvGrpSpPr>
      <p:grpSpPr>
        <a:xfrm>
          <a:off x="0" y="0"/>
          <a:ext cx="0" cy="0"/>
          <a:chOff x="0" y="0"/>
          <a:chExt cx="0" cy="0"/>
        </a:xfrm>
      </p:grpSpPr>
      <p:sp>
        <p:nvSpPr>
          <p:cNvPr id="50" name="Google Shape;50;p1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1" name="Google Shape;51;p1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1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1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650183105"/>
      </p:ext>
    </p:extLst>
  </p:cSld>
  <p:clrMapOvr>
    <a:masterClrMapping/>
  </p:clrMapOvr>
</p:sldLayout>
</file>

<file path=ppt/slideLayouts/slideLayout174.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4"/>
        <p:cNvGrpSpPr/>
        <p:nvPr/>
      </p:nvGrpSpPr>
      <p:grpSpPr>
        <a:xfrm>
          <a:off x="0" y="0"/>
          <a:ext cx="0" cy="0"/>
          <a:chOff x="0" y="0"/>
          <a:chExt cx="0" cy="0"/>
        </a:xfrm>
      </p:grpSpPr>
      <p:sp>
        <p:nvSpPr>
          <p:cNvPr id="55" name="Google Shape;55;p1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1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1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358129017"/>
      </p:ext>
    </p:extLst>
  </p:cSld>
  <p:clrMapOvr>
    <a:masterClrMapping/>
  </p:clrMapOvr>
</p:sldLayout>
</file>

<file path=ppt/slideLayouts/slideLayout175.xml><?xml version="1.0" encoding="utf-8"?>
<p:sldLayout xmlns:a="http://schemas.openxmlformats.org/drawingml/2006/main" xmlns:r="http://schemas.openxmlformats.org/officeDocument/2006/relationships" xmlns:p="http://schemas.openxmlformats.org/presentationml/2006/main" matchingName="Content with Caption" type="objTx">
  <p:cSld name="Content with Caption">
    <p:spTree>
      <p:nvGrpSpPr>
        <p:cNvPr id="1" name="Shape 58"/>
        <p:cNvGrpSpPr/>
        <p:nvPr/>
      </p:nvGrpSpPr>
      <p:grpSpPr>
        <a:xfrm>
          <a:off x="0" y="0"/>
          <a:ext cx="0" cy="0"/>
          <a:chOff x="0" y="0"/>
          <a:chExt cx="0" cy="0"/>
        </a:xfrm>
      </p:grpSpPr>
      <p:sp>
        <p:nvSpPr>
          <p:cNvPr id="59" name="Google Shape;59;p17"/>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Play"/>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17"/>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1" name="Google Shape;61;p17"/>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2" name="Google Shape;62;p1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1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1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286903537"/>
      </p:ext>
    </p:extLst>
  </p:cSld>
  <p:clrMapOvr>
    <a:masterClrMapping/>
  </p:clrMapOvr>
</p:sldLayout>
</file>

<file path=ppt/slideLayouts/slideLayout176.xml><?xml version="1.0" encoding="utf-8"?>
<p:sldLayout xmlns:a="http://schemas.openxmlformats.org/drawingml/2006/main" xmlns:r="http://schemas.openxmlformats.org/officeDocument/2006/relationships" xmlns:p="http://schemas.openxmlformats.org/presentationml/2006/main" matchingName="Picture with Caption" type="picTx">
  <p:cSld name="Picture with Caption">
    <p:spTree>
      <p:nvGrpSpPr>
        <p:cNvPr id="1" name="Shape 65"/>
        <p:cNvGrpSpPr/>
        <p:nvPr/>
      </p:nvGrpSpPr>
      <p:grpSpPr>
        <a:xfrm>
          <a:off x="0" y="0"/>
          <a:ext cx="0" cy="0"/>
          <a:chOff x="0" y="0"/>
          <a:chExt cx="0" cy="0"/>
        </a:xfrm>
      </p:grpSpPr>
      <p:sp>
        <p:nvSpPr>
          <p:cNvPr id="66" name="Google Shape;66;p18"/>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Play"/>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18"/>
          <p:cNvSpPr>
            <a:spLocks noGrp="1"/>
          </p:cNvSpPr>
          <p:nvPr>
            <p:ph type="pic" idx="2"/>
          </p:nvPr>
        </p:nvSpPr>
        <p:spPr>
          <a:xfrm>
            <a:off x="5183188" y="987425"/>
            <a:ext cx="6172200" cy="4873625"/>
          </a:xfrm>
          <a:prstGeom prst="rect">
            <a:avLst/>
          </a:prstGeom>
          <a:noFill/>
          <a:ln>
            <a:noFill/>
          </a:ln>
        </p:spPr>
      </p:sp>
      <p:sp>
        <p:nvSpPr>
          <p:cNvPr id="68" name="Google Shape;68;p18"/>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9" name="Google Shape;69;p1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1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1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780383122"/>
      </p:ext>
    </p:extLst>
  </p:cSld>
  <p:clrMapOvr>
    <a:masterClrMapping/>
  </p:clrMapOvr>
</p:sldLayout>
</file>

<file path=ppt/slideLayouts/slideLayout177.xml><?xml version="1.0" encoding="utf-8"?>
<p:sldLayout xmlns:a="http://schemas.openxmlformats.org/drawingml/2006/main" xmlns:r="http://schemas.openxmlformats.org/officeDocument/2006/relationships" xmlns:p="http://schemas.openxmlformats.org/presentationml/2006/main" matchingName="Title and Vertical Text" type="vertTx">
  <p:cSld name="Title and Vertical Text">
    <p:spTree>
      <p:nvGrpSpPr>
        <p:cNvPr id="1" name="Shape 72"/>
        <p:cNvGrpSpPr/>
        <p:nvPr/>
      </p:nvGrpSpPr>
      <p:grpSpPr>
        <a:xfrm>
          <a:off x="0" y="0"/>
          <a:ext cx="0" cy="0"/>
          <a:chOff x="0" y="0"/>
          <a:chExt cx="0" cy="0"/>
        </a:xfrm>
      </p:grpSpPr>
      <p:sp>
        <p:nvSpPr>
          <p:cNvPr id="73" name="Google Shape;73;p1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19"/>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5" name="Google Shape;75;p1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1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1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910902387"/>
      </p:ext>
    </p:extLst>
  </p:cSld>
  <p:clrMapOvr>
    <a:masterClrMapping/>
  </p:clrMapOvr>
</p:sldLayout>
</file>

<file path=ppt/slideLayouts/slideLayout178.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 Title and Text">
    <p:spTree>
      <p:nvGrpSpPr>
        <p:cNvPr id="1" name="Shape 78"/>
        <p:cNvGrpSpPr/>
        <p:nvPr/>
      </p:nvGrpSpPr>
      <p:grpSpPr>
        <a:xfrm>
          <a:off x="0" y="0"/>
          <a:ext cx="0" cy="0"/>
          <a:chOff x="0" y="0"/>
          <a:chExt cx="0" cy="0"/>
        </a:xfrm>
      </p:grpSpPr>
      <p:sp>
        <p:nvSpPr>
          <p:cNvPr id="79" name="Google Shape;79;p20"/>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20"/>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1" name="Google Shape;81;p2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2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2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784700020"/>
      </p:ext>
    </p:extLst>
  </p:cSld>
  <p:clrMapOvr>
    <a:masterClrMapping/>
  </p:clrMapOvr>
</p:sldLayout>
</file>

<file path=ppt/slideLayouts/slideLayout17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7AF2FE-4E67-AEC9-E410-9AF17CB4A68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EC93F32F-F3E8-1E07-852F-9F124D16F61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8D6D8C9-A0DA-325B-1C6D-29834E5CC749}"/>
              </a:ext>
            </a:extLst>
          </p:cNvPr>
          <p:cNvSpPr>
            <a:spLocks noGrp="1"/>
          </p:cNvSpPr>
          <p:nvPr>
            <p:ph type="dt" sz="half" idx="10"/>
          </p:nvPr>
        </p:nvSpPr>
        <p:spPr/>
        <p:txBody>
          <a:bodyPr/>
          <a:lstStyle/>
          <a:p>
            <a:fld id="{9B3C68A7-A964-446D-9E11-FBA0943846FD}" type="datetimeFigureOut">
              <a:rPr lang="en-US" smtClean="0"/>
              <a:t>8/11/2026</a:t>
            </a:fld>
            <a:endParaRPr lang="en-US"/>
          </a:p>
        </p:txBody>
      </p:sp>
      <p:sp>
        <p:nvSpPr>
          <p:cNvPr id="5" name="Footer Placeholder 4">
            <a:extLst>
              <a:ext uri="{FF2B5EF4-FFF2-40B4-BE49-F238E27FC236}">
                <a16:creationId xmlns:a16="http://schemas.microsoft.com/office/drawing/2014/main" id="{A8C9C25C-4B82-7D03-7DC6-3C7F0CF4070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8665368-057E-46BF-BAC3-0C9BB76C1E14}"/>
              </a:ext>
            </a:extLst>
          </p:cNvPr>
          <p:cNvSpPr>
            <a:spLocks noGrp="1"/>
          </p:cNvSpPr>
          <p:nvPr>
            <p:ph type="sldNum" sz="quarter" idx="12"/>
          </p:nvPr>
        </p:nvSpPr>
        <p:spPr/>
        <p:txBody>
          <a:bodyPr/>
          <a:lstStyle/>
          <a:p>
            <a:fld id="{2D73B4FE-683C-42B6-B419-8242F3120945}" type="slidenum">
              <a:rPr lang="en-US" smtClean="0"/>
              <a:t>‹#›</a:t>
            </a:fld>
            <a:endParaRPr lang="en-US"/>
          </a:p>
        </p:txBody>
      </p:sp>
    </p:spTree>
    <p:extLst>
      <p:ext uri="{BB962C8B-B14F-4D97-AF65-F5344CB8AC3E}">
        <p14:creationId xmlns:p14="http://schemas.microsoft.com/office/powerpoint/2010/main" val="166994197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and Vertical Text">
  <p:cSld name="Title and Vertical Text">
    <p:spTree>
      <p:nvGrpSpPr>
        <p:cNvPr id="1" name="Shape 82"/>
        <p:cNvGrpSpPr/>
        <p:nvPr/>
      </p:nvGrpSpPr>
      <p:grpSpPr>
        <a:xfrm>
          <a:off x="0" y="0"/>
          <a:ext cx="0" cy="0"/>
          <a:chOff x="0" y="0"/>
          <a:chExt cx="0" cy="0"/>
        </a:xfrm>
      </p:grpSpPr>
      <p:sp>
        <p:nvSpPr>
          <p:cNvPr id="83" name="Google Shape;83;p61"/>
          <p:cNvSpPr>
            <a:spLocks noGrp="1"/>
          </p:cNvSpPr>
          <p:nvPr>
            <p:ph type="pic" idx="2"/>
          </p:nvPr>
        </p:nvSpPr>
        <p:spPr>
          <a:xfrm>
            <a:off x="629478" y="655638"/>
            <a:ext cx="10949609" cy="3708400"/>
          </a:xfrm>
          <a:prstGeom prst="rect">
            <a:avLst/>
          </a:prstGeom>
          <a:noFill/>
          <a:ln>
            <a:noFill/>
          </a:ln>
        </p:spPr>
      </p:sp>
      <p:sp>
        <p:nvSpPr>
          <p:cNvPr id="84" name="Google Shape;84;p61"/>
          <p:cNvSpPr txBox="1">
            <a:spLocks noGrp="1"/>
          </p:cNvSpPr>
          <p:nvPr>
            <p:ph type="title"/>
          </p:nvPr>
        </p:nvSpPr>
        <p:spPr>
          <a:xfrm>
            <a:off x="629479" y="5009322"/>
            <a:ext cx="10949608" cy="1183792"/>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p:sldLayout>
</file>

<file path=ppt/slideLayouts/slideLayout18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C018CF-8604-0537-4793-05323F7614A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F29A016-E6C8-4985-B9C9-BA268071AC0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7535A7D-91EE-7A4D-7CE6-74E1E8C5454B}"/>
              </a:ext>
            </a:extLst>
          </p:cNvPr>
          <p:cNvSpPr>
            <a:spLocks noGrp="1"/>
          </p:cNvSpPr>
          <p:nvPr>
            <p:ph type="dt" sz="half" idx="10"/>
          </p:nvPr>
        </p:nvSpPr>
        <p:spPr/>
        <p:txBody>
          <a:bodyPr/>
          <a:lstStyle/>
          <a:p>
            <a:fld id="{9B3C68A7-A964-446D-9E11-FBA0943846FD}" type="datetimeFigureOut">
              <a:rPr lang="en-US" smtClean="0"/>
              <a:t>8/11/2026</a:t>
            </a:fld>
            <a:endParaRPr lang="en-US"/>
          </a:p>
        </p:txBody>
      </p:sp>
      <p:sp>
        <p:nvSpPr>
          <p:cNvPr id="5" name="Footer Placeholder 4">
            <a:extLst>
              <a:ext uri="{FF2B5EF4-FFF2-40B4-BE49-F238E27FC236}">
                <a16:creationId xmlns:a16="http://schemas.microsoft.com/office/drawing/2014/main" id="{CAE1EE05-B239-3A63-DD09-C0EE913E11A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201E9C4-7785-33E9-FF93-0FF1A92E0ADE}"/>
              </a:ext>
            </a:extLst>
          </p:cNvPr>
          <p:cNvSpPr>
            <a:spLocks noGrp="1"/>
          </p:cNvSpPr>
          <p:nvPr>
            <p:ph type="sldNum" sz="quarter" idx="12"/>
          </p:nvPr>
        </p:nvSpPr>
        <p:spPr/>
        <p:txBody>
          <a:bodyPr/>
          <a:lstStyle/>
          <a:p>
            <a:fld id="{2D73B4FE-683C-42B6-B419-8242F3120945}" type="slidenum">
              <a:rPr lang="en-US" smtClean="0"/>
              <a:t>‹#›</a:t>
            </a:fld>
            <a:endParaRPr lang="en-US"/>
          </a:p>
        </p:txBody>
      </p:sp>
    </p:spTree>
    <p:extLst>
      <p:ext uri="{BB962C8B-B14F-4D97-AF65-F5344CB8AC3E}">
        <p14:creationId xmlns:p14="http://schemas.microsoft.com/office/powerpoint/2010/main" val="4226627112"/>
      </p:ext>
    </p:extLst>
  </p:cSld>
  <p:clrMapOvr>
    <a:masterClrMapping/>
  </p:clrMapOvr>
</p:sldLayout>
</file>

<file path=ppt/slideLayouts/slideLayout18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8B5B44-651C-7710-5271-8955CD6A5A8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74D62DC1-0AE0-0E5D-65F8-9356A09FBCEC}"/>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5DC815A-53F1-44D3-9852-D23977C757A2}"/>
              </a:ext>
            </a:extLst>
          </p:cNvPr>
          <p:cNvSpPr>
            <a:spLocks noGrp="1"/>
          </p:cNvSpPr>
          <p:nvPr>
            <p:ph type="dt" sz="half" idx="10"/>
          </p:nvPr>
        </p:nvSpPr>
        <p:spPr/>
        <p:txBody>
          <a:bodyPr/>
          <a:lstStyle/>
          <a:p>
            <a:fld id="{9B3C68A7-A964-446D-9E11-FBA0943846FD}" type="datetimeFigureOut">
              <a:rPr lang="en-US" smtClean="0"/>
              <a:t>8/11/2026</a:t>
            </a:fld>
            <a:endParaRPr lang="en-US"/>
          </a:p>
        </p:txBody>
      </p:sp>
      <p:sp>
        <p:nvSpPr>
          <p:cNvPr id="5" name="Footer Placeholder 4">
            <a:extLst>
              <a:ext uri="{FF2B5EF4-FFF2-40B4-BE49-F238E27FC236}">
                <a16:creationId xmlns:a16="http://schemas.microsoft.com/office/drawing/2014/main" id="{FAAD32BC-0803-11CD-6DAE-A4A7CBCB774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7E7142E-F13A-C913-3DF4-4A5DB4694EE2}"/>
              </a:ext>
            </a:extLst>
          </p:cNvPr>
          <p:cNvSpPr>
            <a:spLocks noGrp="1"/>
          </p:cNvSpPr>
          <p:nvPr>
            <p:ph type="sldNum" sz="quarter" idx="12"/>
          </p:nvPr>
        </p:nvSpPr>
        <p:spPr/>
        <p:txBody>
          <a:bodyPr/>
          <a:lstStyle/>
          <a:p>
            <a:fld id="{2D73B4FE-683C-42B6-B419-8242F3120945}" type="slidenum">
              <a:rPr lang="en-US" smtClean="0"/>
              <a:t>‹#›</a:t>
            </a:fld>
            <a:endParaRPr lang="en-US"/>
          </a:p>
        </p:txBody>
      </p:sp>
    </p:spTree>
    <p:extLst>
      <p:ext uri="{BB962C8B-B14F-4D97-AF65-F5344CB8AC3E}">
        <p14:creationId xmlns:p14="http://schemas.microsoft.com/office/powerpoint/2010/main" val="1258268673"/>
      </p:ext>
    </p:extLst>
  </p:cSld>
  <p:clrMapOvr>
    <a:masterClrMapping/>
  </p:clrMapOvr>
</p:sldLayout>
</file>

<file path=ppt/slideLayouts/slideLayout18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3B8516-49BD-0C45-2413-30D4E953A85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ABDA33D-A3C5-A0D7-237B-D9A570722009}"/>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C51443C-061C-9966-EC8C-0EEAB636F78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DFD119FB-6EA1-5AAA-7A15-C807CFE4EEB6}"/>
              </a:ext>
            </a:extLst>
          </p:cNvPr>
          <p:cNvSpPr>
            <a:spLocks noGrp="1"/>
          </p:cNvSpPr>
          <p:nvPr>
            <p:ph type="dt" sz="half" idx="10"/>
          </p:nvPr>
        </p:nvSpPr>
        <p:spPr/>
        <p:txBody>
          <a:bodyPr/>
          <a:lstStyle/>
          <a:p>
            <a:fld id="{9B3C68A7-A964-446D-9E11-FBA0943846FD}" type="datetimeFigureOut">
              <a:rPr lang="en-US" smtClean="0"/>
              <a:t>8/11/2026</a:t>
            </a:fld>
            <a:endParaRPr lang="en-US"/>
          </a:p>
        </p:txBody>
      </p:sp>
      <p:sp>
        <p:nvSpPr>
          <p:cNvPr id="6" name="Footer Placeholder 5">
            <a:extLst>
              <a:ext uri="{FF2B5EF4-FFF2-40B4-BE49-F238E27FC236}">
                <a16:creationId xmlns:a16="http://schemas.microsoft.com/office/drawing/2014/main" id="{AE9F464E-950D-0786-DD04-956D6F8CA7D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7171730-CC28-0868-8DAF-5FF8872AEE78}"/>
              </a:ext>
            </a:extLst>
          </p:cNvPr>
          <p:cNvSpPr>
            <a:spLocks noGrp="1"/>
          </p:cNvSpPr>
          <p:nvPr>
            <p:ph type="sldNum" sz="quarter" idx="12"/>
          </p:nvPr>
        </p:nvSpPr>
        <p:spPr/>
        <p:txBody>
          <a:bodyPr/>
          <a:lstStyle/>
          <a:p>
            <a:fld id="{2D73B4FE-683C-42B6-B419-8242F3120945}" type="slidenum">
              <a:rPr lang="en-US" smtClean="0"/>
              <a:t>‹#›</a:t>
            </a:fld>
            <a:endParaRPr lang="en-US"/>
          </a:p>
        </p:txBody>
      </p:sp>
    </p:spTree>
    <p:extLst>
      <p:ext uri="{BB962C8B-B14F-4D97-AF65-F5344CB8AC3E}">
        <p14:creationId xmlns:p14="http://schemas.microsoft.com/office/powerpoint/2010/main" val="4042845597"/>
      </p:ext>
    </p:extLst>
  </p:cSld>
  <p:clrMapOvr>
    <a:masterClrMapping/>
  </p:clrMapOvr>
</p:sldLayout>
</file>

<file path=ppt/slideLayouts/slideLayout18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096E60-C0A8-F8D2-2805-E1F79F0D6AFC}"/>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3B09C983-81BA-32E7-1E29-04FC156FCA8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6A7C57F-010E-A7A3-17D3-3E01CE6B0F4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BCB5EB1-1476-821F-A3D6-8A3AD488A0F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D3FED2A-FFE7-3254-5A3D-5532CCD08D4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FBFBEAF6-B7A6-6DC6-75EE-097BD3B37093}"/>
              </a:ext>
            </a:extLst>
          </p:cNvPr>
          <p:cNvSpPr>
            <a:spLocks noGrp="1"/>
          </p:cNvSpPr>
          <p:nvPr>
            <p:ph type="dt" sz="half" idx="10"/>
          </p:nvPr>
        </p:nvSpPr>
        <p:spPr/>
        <p:txBody>
          <a:bodyPr/>
          <a:lstStyle/>
          <a:p>
            <a:fld id="{9B3C68A7-A964-446D-9E11-FBA0943846FD}" type="datetimeFigureOut">
              <a:rPr lang="en-US" smtClean="0"/>
              <a:t>8/11/2026</a:t>
            </a:fld>
            <a:endParaRPr lang="en-US"/>
          </a:p>
        </p:txBody>
      </p:sp>
      <p:sp>
        <p:nvSpPr>
          <p:cNvPr id="8" name="Footer Placeholder 7">
            <a:extLst>
              <a:ext uri="{FF2B5EF4-FFF2-40B4-BE49-F238E27FC236}">
                <a16:creationId xmlns:a16="http://schemas.microsoft.com/office/drawing/2014/main" id="{F3AB24E1-EA5A-96BA-2187-790D912D0A15}"/>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F181C15-A134-5193-E7D0-80765A1B5042}"/>
              </a:ext>
            </a:extLst>
          </p:cNvPr>
          <p:cNvSpPr>
            <a:spLocks noGrp="1"/>
          </p:cNvSpPr>
          <p:nvPr>
            <p:ph type="sldNum" sz="quarter" idx="12"/>
          </p:nvPr>
        </p:nvSpPr>
        <p:spPr/>
        <p:txBody>
          <a:bodyPr/>
          <a:lstStyle/>
          <a:p>
            <a:fld id="{2D73B4FE-683C-42B6-B419-8242F3120945}" type="slidenum">
              <a:rPr lang="en-US" smtClean="0"/>
              <a:t>‹#›</a:t>
            </a:fld>
            <a:endParaRPr lang="en-US"/>
          </a:p>
        </p:txBody>
      </p:sp>
    </p:spTree>
    <p:extLst>
      <p:ext uri="{BB962C8B-B14F-4D97-AF65-F5344CB8AC3E}">
        <p14:creationId xmlns:p14="http://schemas.microsoft.com/office/powerpoint/2010/main" val="439738240"/>
      </p:ext>
    </p:extLst>
  </p:cSld>
  <p:clrMapOvr>
    <a:masterClrMapping/>
  </p:clrMapOvr>
</p:sldLayout>
</file>

<file path=ppt/slideLayouts/slideLayout18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2F78D8-3C34-A537-7A05-7CCA6DF76452}"/>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5F391087-5A2D-45B2-FD76-4BD950A9BCFD}"/>
              </a:ext>
            </a:extLst>
          </p:cNvPr>
          <p:cNvSpPr>
            <a:spLocks noGrp="1"/>
          </p:cNvSpPr>
          <p:nvPr>
            <p:ph type="dt" sz="half" idx="10"/>
          </p:nvPr>
        </p:nvSpPr>
        <p:spPr/>
        <p:txBody>
          <a:bodyPr/>
          <a:lstStyle/>
          <a:p>
            <a:fld id="{9B3C68A7-A964-446D-9E11-FBA0943846FD}" type="datetimeFigureOut">
              <a:rPr lang="en-US" smtClean="0"/>
              <a:t>8/11/2026</a:t>
            </a:fld>
            <a:endParaRPr lang="en-US"/>
          </a:p>
        </p:txBody>
      </p:sp>
      <p:sp>
        <p:nvSpPr>
          <p:cNvPr id="4" name="Footer Placeholder 3">
            <a:extLst>
              <a:ext uri="{FF2B5EF4-FFF2-40B4-BE49-F238E27FC236}">
                <a16:creationId xmlns:a16="http://schemas.microsoft.com/office/drawing/2014/main" id="{85C68949-6F75-A8C4-D5D0-46F552C4097A}"/>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768ED914-380E-FF04-ABBE-5CF013843962}"/>
              </a:ext>
            </a:extLst>
          </p:cNvPr>
          <p:cNvSpPr>
            <a:spLocks noGrp="1"/>
          </p:cNvSpPr>
          <p:nvPr>
            <p:ph type="sldNum" sz="quarter" idx="12"/>
          </p:nvPr>
        </p:nvSpPr>
        <p:spPr/>
        <p:txBody>
          <a:bodyPr/>
          <a:lstStyle/>
          <a:p>
            <a:fld id="{2D73B4FE-683C-42B6-B419-8242F3120945}" type="slidenum">
              <a:rPr lang="en-US" smtClean="0"/>
              <a:t>‹#›</a:t>
            </a:fld>
            <a:endParaRPr lang="en-US"/>
          </a:p>
        </p:txBody>
      </p:sp>
    </p:spTree>
    <p:extLst>
      <p:ext uri="{BB962C8B-B14F-4D97-AF65-F5344CB8AC3E}">
        <p14:creationId xmlns:p14="http://schemas.microsoft.com/office/powerpoint/2010/main" val="3461724408"/>
      </p:ext>
    </p:extLst>
  </p:cSld>
  <p:clrMapOvr>
    <a:masterClrMapping/>
  </p:clrMapOvr>
</p:sldLayout>
</file>

<file path=ppt/slideLayouts/slideLayout18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0659E9C-9195-26FB-9580-31D654D382C4}"/>
              </a:ext>
            </a:extLst>
          </p:cNvPr>
          <p:cNvSpPr>
            <a:spLocks noGrp="1"/>
          </p:cNvSpPr>
          <p:nvPr>
            <p:ph type="dt" sz="half" idx="10"/>
          </p:nvPr>
        </p:nvSpPr>
        <p:spPr/>
        <p:txBody>
          <a:bodyPr/>
          <a:lstStyle/>
          <a:p>
            <a:fld id="{9B3C68A7-A964-446D-9E11-FBA0943846FD}" type="datetimeFigureOut">
              <a:rPr lang="en-US" smtClean="0"/>
              <a:t>8/11/2026</a:t>
            </a:fld>
            <a:endParaRPr lang="en-US"/>
          </a:p>
        </p:txBody>
      </p:sp>
      <p:sp>
        <p:nvSpPr>
          <p:cNvPr id="3" name="Footer Placeholder 2">
            <a:extLst>
              <a:ext uri="{FF2B5EF4-FFF2-40B4-BE49-F238E27FC236}">
                <a16:creationId xmlns:a16="http://schemas.microsoft.com/office/drawing/2014/main" id="{18B6348C-0A84-BFF3-5940-99748B9DFAC1}"/>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2458A258-224A-2E75-F50F-565C7E0F9FE7}"/>
              </a:ext>
            </a:extLst>
          </p:cNvPr>
          <p:cNvSpPr>
            <a:spLocks noGrp="1"/>
          </p:cNvSpPr>
          <p:nvPr>
            <p:ph type="sldNum" sz="quarter" idx="12"/>
          </p:nvPr>
        </p:nvSpPr>
        <p:spPr/>
        <p:txBody>
          <a:bodyPr/>
          <a:lstStyle/>
          <a:p>
            <a:fld id="{2D73B4FE-683C-42B6-B419-8242F3120945}" type="slidenum">
              <a:rPr lang="en-US" smtClean="0"/>
              <a:t>‹#›</a:t>
            </a:fld>
            <a:endParaRPr lang="en-US"/>
          </a:p>
        </p:txBody>
      </p:sp>
    </p:spTree>
    <p:extLst>
      <p:ext uri="{BB962C8B-B14F-4D97-AF65-F5344CB8AC3E}">
        <p14:creationId xmlns:p14="http://schemas.microsoft.com/office/powerpoint/2010/main" val="833829351"/>
      </p:ext>
    </p:extLst>
  </p:cSld>
  <p:clrMapOvr>
    <a:masterClrMapping/>
  </p:clrMapOvr>
</p:sldLayout>
</file>

<file path=ppt/slideLayouts/slideLayout18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F73536-9904-A28D-4D19-D49476CE4EF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2EF54934-83C9-C87E-D2C3-792C7A029C0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F1B2491E-7736-EAAD-AF97-CA0F1B0010B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4E658FA-5BF8-29A6-3C9C-EC80904AE02E}"/>
              </a:ext>
            </a:extLst>
          </p:cNvPr>
          <p:cNvSpPr>
            <a:spLocks noGrp="1"/>
          </p:cNvSpPr>
          <p:nvPr>
            <p:ph type="dt" sz="half" idx="10"/>
          </p:nvPr>
        </p:nvSpPr>
        <p:spPr/>
        <p:txBody>
          <a:bodyPr/>
          <a:lstStyle/>
          <a:p>
            <a:fld id="{9B3C68A7-A964-446D-9E11-FBA0943846FD}" type="datetimeFigureOut">
              <a:rPr lang="en-US" smtClean="0"/>
              <a:t>8/11/2026</a:t>
            </a:fld>
            <a:endParaRPr lang="en-US"/>
          </a:p>
        </p:txBody>
      </p:sp>
      <p:sp>
        <p:nvSpPr>
          <p:cNvPr id="6" name="Footer Placeholder 5">
            <a:extLst>
              <a:ext uri="{FF2B5EF4-FFF2-40B4-BE49-F238E27FC236}">
                <a16:creationId xmlns:a16="http://schemas.microsoft.com/office/drawing/2014/main" id="{1760C6FF-CA7B-C5BF-4CD8-B81D8CF85EA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3D3F779-25EB-0963-6DF0-B53EDF0D9ABF}"/>
              </a:ext>
            </a:extLst>
          </p:cNvPr>
          <p:cNvSpPr>
            <a:spLocks noGrp="1"/>
          </p:cNvSpPr>
          <p:nvPr>
            <p:ph type="sldNum" sz="quarter" idx="12"/>
          </p:nvPr>
        </p:nvSpPr>
        <p:spPr/>
        <p:txBody>
          <a:bodyPr/>
          <a:lstStyle/>
          <a:p>
            <a:fld id="{2D73B4FE-683C-42B6-B419-8242F3120945}" type="slidenum">
              <a:rPr lang="en-US" smtClean="0"/>
              <a:t>‹#›</a:t>
            </a:fld>
            <a:endParaRPr lang="en-US"/>
          </a:p>
        </p:txBody>
      </p:sp>
    </p:spTree>
    <p:extLst>
      <p:ext uri="{BB962C8B-B14F-4D97-AF65-F5344CB8AC3E}">
        <p14:creationId xmlns:p14="http://schemas.microsoft.com/office/powerpoint/2010/main" val="1926999302"/>
      </p:ext>
    </p:extLst>
  </p:cSld>
  <p:clrMapOvr>
    <a:masterClrMapping/>
  </p:clrMapOvr>
</p:sldLayout>
</file>

<file path=ppt/slideLayouts/slideLayout18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516-88E8-B296-6BFA-5F4898624DF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7AAE2AC-E761-DF45-CB98-D913032E658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D0E0C56-5ED6-68FA-4BBB-58A45E9276C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3391DAD-4ABD-A442-33DF-C4D1D336A0AB}"/>
              </a:ext>
            </a:extLst>
          </p:cNvPr>
          <p:cNvSpPr>
            <a:spLocks noGrp="1"/>
          </p:cNvSpPr>
          <p:nvPr>
            <p:ph type="dt" sz="half" idx="10"/>
          </p:nvPr>
        </p:nvSpPr>
        <p:spPr/>
        <p:txBody>
          <a:bodyPr/>
          <a:lstStyle/>
          <a:p>
            <a:fld id="{9B3C68A7-A964-446D-9E11-FBA0943846FD}" type="datetimeFigureOut">
              <a:rPr lang="en-US" smtClean="0"/>
              <a:t>8/11/2026</a:t>
            </a:fld>
            <a:endParaRPr lang="en-US"/>
          </a:p>
        </p:txBody>
      </p:sp>
      <p:sp>
        <p:nvSpPr>
          <p:cNvPr id="6" name="Footer Placeholder 5">
            <a:extLst>
              <a:ext uri="{FF2B5EF4-FFF2-40B4-BE49-F238E27FC236}">
                <a16:creationId xmlns:a16="http://schemas.microsoft.com/office/drawing/2014/main" id="{67E97C17-D886-2B04-AA98-6F0AAC942C3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A029259-86B6-3F5C-2EE0-62F18E8F93B1}"/>
              </a:ext>
            </a:extLst>
          </p:cNvPr>
          <p:cNvSpPr>
            <a:spLocks noGrp="1"/>
          </p:cNvSpPr>
          <p:nvPr>
            <p:ph type="sldNum" sz="quarter" idx="12"/>
          </p:nvPr>
        </p:nvSpPr>
        <p:spPr/>
        <p:txBody>
          <a:bodyPr/>
          <a:lstStyle/>
          <a:p>
            <a:fld id="{2D73B4FE-683C-42B6-B419-8242F3120945}" type="slidenum">
              <a:rPr lang="en-US" smtClean="0"/>
              <a:t>‹#›</a:t>
            </a:fld>
            <a:endParaRPr lang="en-US"/>
          </a:p>
        </p:txBody>
      </p:sp>
    </p:spTree>
    <p:extLst>
      <p:ext uri="{BB962C8B-B14F-4D97-AF65-F5344CB8AC3E}">
        <p14:creationId xmlns:p14="http://schemas.microsoft.com/office/powerpoint/2010/main" val="3281864202"/>
      </p:ext>
    </p:extLst>
  </p:cSld>
  <p:clrMapOvr>
    <a:masterClrMapping/>
  </p:clrMapOvr>
</p:sldLayout>
</file>

<file path=ppt/slideLayouts/slideLayout18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8E54B0-73F3-69DE-BFFB-405D3027F022}"/>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A8A4A7E4-5D53-E25D-B4E0-A37BB2DF7EE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442B717-53DF-4AAA-14BE-F72DEC301747}"/>
              </a:ext>
            </a:extLst>
          </p:cNvPr>
          <p:cNvSpPr>
            <a:spLocks noGrp="1"/>
          </p:cNvSpPr>
          <p:nvPr>
            <p:ph type="dt" sz="half" idx="10"/>
          </p:nvPr>
        </p:nvSpPr>
        <p:spPr/>
        <p:txBody>
          <a:bodyPr/>
          <a:lstStyle/>
          <a:p>
            <a:fld id="{9B3C68A7-A964-446D-9E11-FBA0943846FD}" type="datetimeFigureOut">
              <a:rPr lang="en-US" smtClean="0"/>
              <a:t>8/11/2026</a:t>
            </a:fld>
            <a:endParaRPr lang="en-US"/>
          </a:p>
        </p:txBody>
      </p:sp>
      <p:sp>
        <p:nvSpPr>
          <p:cNvPr id="5" name="Footer Placeholder 4">
            <a:extLst>
              <a:ext uri="{FF2B5EF4-FFF2-40B4-BE49-F238E27FC236}">
                <a16:creationId xmlns:a16="http://schemas.microsoft.com/office/drawing/2014/main" id="{B7A59BC6-D05E-4C9D-843F-277146317DC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EF0D49C-FD86-0DD9-7071-37A37E7123E9}"/>
              </a:ext>
            </a:extLst>
          </p:cNvPr>
          <p:cNvSpPr>
            <a:spLocks noGrp="1"/>
          </p:cNvSpPr>
          <p:nvPr>
            <p:ph type="sldNum" sz="quarter" idx="12"/>
          </p:nvPr>
        </p:nvSpPr>
        <p:spPr/>
        <p:txBody>
          <a:bodyPr/>
          <a:lstStyle/>
          <a:p>
            <a:fld id="{2D73B4FE-683C-42B6-B419-8242F3120945}" type="slidenum">
              <a:rPr lang="en-US" smtClean="0"/>
              <a:t>‹#›</a:t>
            </a:fld>
            <a:endParaRPr lang="en-US"/>
          </a:p>
        </p:txBody>
      </p:sp>
    </p:spTree>
    <p:extLst>
      <p:ext uri="{BB962C8B-B14F-4D97-AF65-F5344CB8AC3E}">
        <p14:creationId xmlns:p14="http://schemas.microsoft.com/office/powerpoint/2010/main" val="754422151"/>
      </p:ext>
    </p:extLst>
  </p:cSld>
  <p:clrMapOvr>
    <a:masterClrMapping/>
  </p:clrMapOvr>
</p:sldLayout>
</file>

<file path=ppt/slideLayouts/slideLayout18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72A4344-1C05-2DB6-0D50-31F03944026F}"/>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060C00BD-9F4C-90AA-9678-580EFEB4A5E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404C44B-1EE0-84B0-0D69-B6038196EFE5}"/>
              </a:ext>
            </a:extLst>
          </p:cNvPr>
          <p:cNvSpPr>
            <a:spLocks noGrp="1"/>
          </p:cNvSpPr>
          <p:nvPr>
            <p:ph type="dt" sz="half" idx="10"/>
          </p:nvPr>
        </p:nvSpPr>
        <p:spPr/>
        <p:txBody>
          <a:bodyPr/>
          <a:lstStyle/>
          <a:p>
            <a:fld id="{9B3C68A7-A964-446D-9E11-FBA0943846FD}" type="datetimeFigureOut">
              <a:rPr lang="en-US" smtClean="0"/>
              <a:t>8/11/2026</a:t>
            </a:fld>
            <a:endParaRPr lang="en-US"/>
          </a:p>
        </p:txBody>
      </p:sp>
      <p:sp>
        <p:nvSpPr>
          <p:cNvPr id="5" name="Footer Placeholder 4">
            <a:extLst>
              <a:ext uri="{FF2B5EF4-FFF2-40B4-BE49-F238E27FC236}">
                <a16:creationId xmlns:a16="http://schemas.microsoft.com/office/drawing/2014/main" id="{7673DDE5-E158-6C96-37DA-476C86C0F70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56299A4-2F7C-E751-249A-201684E92619}"/>
              </a:ext>
            </a:extLst>
          </p:cNvPr>
          <p:cNvSpPr>
            <a:spLocks noGrp="1"/>
          </p:cNvSpPr>
          <p:nvPr>
            <p:ph type="sldNum" sz="quarter" idx="12"/>
          </p:nvPr>
        </p:nvSpPr>
        <p:spPr/>
        <p:txBody>
          <a:bodyPr/>
          <a:lstStyle/>
          <a:p>
            <a:fld id="{2D73B4FE-683C-42B6-B419-8242F3120945}" type="slidenum">
              <a:rPr lang="en-US" smtClean="0"/>
              <a:t>‹#›</a:t>
            </a:fld>
            <a:endParaRPr lang="en-US"/>
          </a:p>
        </p:txBody>
      </p:sp>
    </p:spTree>
    <p:extLst>
      <p:ext uri="{BB962C8B-B14F-4D97-AF65-F5344CB8AC3E}">
        <p14:creationId xmlns:p14="http://schemas.microsoft.com/office/powerpoint/2010/main" val="109201196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1_Title and Vertical Text">
  <p:cSld name="1_Title and Vertical Text">
    <p:spTree>
      <p:nvGrpSpPr>
        <p:cNvPr id="1" name="Shape 85"/>
        <p:cNvGrpSpPr/>
        <p:nvPr/>
      </p:nvGrpSpPr>
      <p:grpSpPr>
        <a:xfrm>
          <a:off x="0" y="0"/>
          <a:ext cx="0" cy="0"/>
          <a:chOff x="0" y="0"/>
          <a:chExt cx="0" cy="0"/>
        </a:xfrm>
      </p:grpSpPr>
      <p:sp>
        <p:nvSpPr>
          <p:cNvPr id="86" name="Google Shape;86;p62"/>
          <p:cNvSpPr>
            <a:spLocks noGrp="1"/>
          </p:cNvSpPr>
          <p:nvPr>
            <p:ph type="pic" idx="2"/>
          </p:nvPr>
        </p:nvSpPr>
        <p:spPr>
          <a:xfrm>
            <a:off x="629479" y="2473807"/>
            <a:ext cx="10949609" cy="3708400"/>
          </a:xfrm>
          <a:prstGeom prst="rect">
            <a:avLst/>
          </a:prstGeom>
          <a:noFill/>
          <a:ln>
            <a:noFill/>
          </a:ln>
        </p:spPr>
      </p:sp>
      <p:sp>
        <p:nvSpPr>
          <p:cNvPr id="87" name="Google Shape;87;p62"/>
          <p:cNvSpPr txBox="1">
            <a:spLocks noGrp="1"/>
          </p:cNvSpPr>
          <p:nvPr>
            <p:ph type="title"/>
          </p:nvPr>
        </p:nvSpPr>
        <p:spPr>
          <a:xfrm>
            <a:off x="629479" y="656674"/>
            <a:ext cx="10949608" cy="1183792"/>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p:sldLayout>
</file>

<file path=ppt/slideLayouts/slideLayout190.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90"/>
        <p:cNvGrpSpPr/>
        <p:nvPr/>
      </p:nvGrpSpPr>
      <p:grpSpPr>
        <a:xfrm>
          <a:off x="0" y="0"/>
          <a:ext cx="0" cy="0"/>
          <a:chOff x="0" y="0"/>
          <a:chExt cx="0" cy="0"/>
        </a:xfrm>
      </p:grpSpPr>
      <p:sp>
        <p:nvSpPr>
          <p:cNvPr id="91" name="Google Shape;91;p10"/>
          <p:cNvSpPr txBox="1">
            <a:spLocks noGrp="1"/>
          </p:cNvSpPr>
          <p:nvPr>
            <p:ph type="dt" idx="10"/>
          </p:nvPr>
        </p:nvSpPr>
        <p:spPr>
          <a:xfrm>
            <a:off x="304800" y="4237567"/>
            <a:ext cx="1422400" cy="24341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2" name="Google Shape;92;p10"/>
          <p:cNvSpPr txBox="1">
            <a:spLocks noGrp="1"/>
          </p:cNvSpPr>
          <p:nvPr>
            <p:ph type="ftr" idx="11"/>
          </p:nvPr>
        </p:nvSpPr>
        <p:spPr>
          <a:xfrm>
            <a:off x="2082800" y="4237567"/>
            <a:ext cx="1930400" cy="243417"/>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3" name="Google Shape;93;p10"/>
          <p:cNvSpPr txBox="1">
            <a:spLocks noGrp="1"/>
          </p:cNvSpPr>
          <p:nvPr>
            <p:ph type="sldNum" idx="12"/>
          </p:nvPr>
        </p:nvSpPr>
        <p:spPr>
          <a:xfrm>
            <a:off x="4368800" y="4237567"/>
            <a:ext cx="1422400" cy="243417"/>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033905475"/>
      </p:ext>
    </p:extLst>
  </p:cSld>
  <p:clrMapOvr>
    <a:masterClrMapping/>
  </p:clrMapOvr>
</p:sldLayout>
</file>

<file path=ppt/slideLayouts/slideLayout191.xml><?xml version="1.0" encoding="utf-8"?>
<p:sldLayout xmlns:a="http://schemas.openxmlformats.org/drawingml/2006/main" xmlns:r="http://schemas.openxmlformats.org/officeDocument/2006/relationships" xmlns:p="http://schemas.openxmlformats.org/presentationml/2006/main" matchingName="Title and body B">
  <p:cSld name="Title and body B">
    <p:spTree>
      <p:nvGrpSpPr>
        <p:cNvPr id="1" name="Shape 94"/>
        <p:cNvGrpSpPr/>
        <p:nvPr/>
      </p:nvGrpSpPr>
      <p:grpSpPr>
        <a:xfrm>
          <a:off x="0" y="0"/>
          <a:ext cx="0" cy="0"/>
          <a:chOff x="0" y="0"/>
          <a:chExt cx="0" cy="0"/>
        </a:xfrm>
      </p:grpSpPr>
      <p:sp>
        <p:nvSpPr>
          <p:cNvPr id="95" name="Google Shape;95;p21"/>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rmAutofit/>
          </a:bodyPr>
          <a:lstStyle>
            <a:lvl1pPr lvl="0" algn="ctr">
              <a:lnSpc>
                <a:spcPct val="100000"/>
              </a:lnSpc>
              <a:spcBef>
                <a:spcPts val="0"/>
              </a:spcBef>
              <a:spcAft>
                <a:spcPts val="0"/>
              </a:spcAft>
              <a:buClr>
                <a:srgbClr val="23A595"/>
              </a:buClr>
              <a:buSzPts val="3000"/>
              <a:buFont typeface="Calibri"/>
              <a:buNone/>
              <a:defRPr>
                <a:solidFill>
                  <a:srgbClr val="23A595"/>
                </a:solidFill>
              </a:defRPr>
            </a:lvl1pPr>
            <a:lvl2pPr lvl="1" algn="l">
              <a:lnSpc>
                <a:spcPct val="100000"/>
              </a:lnSpc>
              <a:spcBef>
                <a:spcPts val="0"/>
              </a:spcBef>
              <a:spcAft>
                <a:spcPts val="0"/>
              </a:spcAft>
              <a:buSzPts val="3000"/>
              <a:buNone/>
              <a:defRPr/>
            </a:lvl2pPr>
            <a:lvl3pPr lvl="2" algn="l">
              <a:lnSpc>
                <a:spcPct val="100000"/>
              </a:lnSpc>
              <a:spcBef>
                <a:spcPts val="0"/>
              </a:spcBef>
              <a:spcAft>
                <a:spcPts val="0"/>
              </a:spcAft>
              <a:buSzPts val="3000"/>
              <a:buNone/>
              <a:defRPr/>
            </a:lvl3pPr>
            <a:lvl4pPr lvl="3" algn="l">
              <a:lnSpc>
                <a:spcPct val="100000"/>
              </a:lnSpc>
              <a:spcBef>
                <a:spcPts val="0"/>
              </a:spcBef>
              <a:spcAft>
                <a:spcPts val="0"/>
              </a:spcAft>
              <a:buSzPts val="3000"/>
              <a:buNone/>
              <a:defRPr/>
            </a:lvl4pPr>
            <a:lvl5pPr lvl="4" algn="l">
              <a:lnSpc>
                <a:spcPct val="100000"/>
              </a:lnSpc>
              <a:spcBef>
                <a:spcPts val="0"/>
              </a:spcBef>
              <a:spcAft>
                <a:spcPts val="0"/>
              </a:spcAft>
              <a:buSzPts val="3000"/>
              <a:buNone/>
              <a:defRPr/>
            </a:lvl5pPr>
            <a:lvl6pPr lvl="5" algn="l">
              <a:lnSpc>
                <a:spcPct val="100000"/>
              </a:lnSpc>
              <a:spcBef>
                <a:spcPts val="0"/>
              </a:spcBef>
              <a:spcAft>
                <a:spcPts val="0"/>
              </a:spcAft>
              <a:buSzPts val="3000"/>
              <a:buNone/>
              <a:defRPr/>
            </a:lvl6pPr>
            <a:lvl7pPr lvl="6" algn="l">
              <a:lnSpc>
                <a:spcPct val="100000"/>
              </a:lnSpc>
              <a:spcBef>
                <a:spcPts val="0"/>
              </a:spcBef>
              <a:spcAft>
                <a:spcPts val="0"/>
              </a:spcAft>
              <a:buSzPts val="3000"/>
              <a:buNone/>
              <a:defRPr/>
            </a:lvl7pPr>
            <a:lvl8pPr lvl="7" algn="l">
              <a:lnSpc>
                <a:spcPct val="100000"/>
              </a:lnSpc>
              <a:spcBef>
                <a:spcPts val="0"/>
              </a:spcBef>
              <a:spcAft>
                <a:spcPts val="0"/>
              </a:spcAft>
              <a:buSzPts val="3000"/>
              <a:buNone/>
              <a:defRPr/>
            </a:lvl8pPr>
            <a:lvl9pPr lvl="8" algn="l">
              <a:lnSpc>
                <a:spcPct val="100000"/>
              </a:lnSpc>
              <a:spcBef>
                <a:spcPts val="0"/>
              </a:spcBef>
              <a:spcAft>
                <a:spcPts val="0"/>
              </a:spcAft>
              <a:buSzPts val="3000"/>
              <a:buNone/>
              <a:defRPr/>
            </a:lvl9pPr>
          </a:lstStyle>
          <a:p>
            <a:endParaRPr/>
          </a:p>
        </p:txBody>
      </p:sp>
      <p:sp>
        <p:nvSpPr>
          <p:cNvPr id="96" name="Google Shape;96;p21"/>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rmAutofit/>
          </a:bodyPr>
          <a:lstStyle>
            <a:lvl1pPr marL="457200" lvl="0" indent="-330200" algn="l">
              <a:lnSpc>
                <a:spcPct val="100000"/>
              </a:lnSpc>
              <a:spcBef>
                <a:spcPts val="0"/>
              </a:spcBef>
              <a:spcAft>
                <a:spcPts val="0"/>
              </a:spcAft>
              <a:buClr>
                <a:schemeClr val="dk1"/>
              </a:buClr>
              <a:buSzPts val="1600"/>
              <a:buChar char="●"/>
              <a:defRPr/>
            </a:lvl1pPr>
            <a:lvl2pPr marL="914400" lvl="1" indent="-330200" algn="l">
              <a:lnSpc>
                <a:spcPct val="100000"/>
              </a:lnSpc>
              <a:spcBef>
                <a:spcPts val="0"/>
              </a:spcBef>
              <a:spcAft>
                <a:spcPts val="0"/>
              </a:spcAft>
              <a:buClr>
                <a:schemeClr val="dk1"/>
              </a:buClr>
              <a:buSzPts val="1600"/>
              <a:buChar char="○"/>
              <a:defRPr/>
            </a:lvl2pPr>
            <a:lvl3pPr marL="1371600" lvl="2" indent="-330200" algn="l">
              <a:lnSpc>
                <a:spcPct val="100000"/>
              </a:lnSpc>
              <a:spcBef>
                <a:spcPts val="0"/>
              </a:spcBef>
              <a:spcAft>
                <a:spcPts val="0"/>
              </a:spcAft>
              <a:buClr>
                <a:schemeClr val="dk1"/>
              </a:buClr>
              <a:buSzPts val="1600"/>
              <a:buChar char="■"/>
              <a:defRPr/>
            </a:lvl3pPr>
            <a:lvl4pPr marL="1828800" lvl="3" indent="-330200" algn="l">
              <a:lnSpc>
                <a:spcPct val="100000"/>
              </a:lnSpc>
              <a:spcBef>
                <a:spcPts val="0"/>
              </a:spcBef>
              <a:spcAft>
                <a:spcPts val="0"/>
              </a:spcAft>
              <a:buClr>
                <a:schemeClr val="dk1"/>
              </a:buClr>
              <a:buSzPts val="1600"/>
              <a:buChar char="●"/>
              <a:defRPr/>
            </a:lvl4pPr>
            <a:lvl5pPr marL="2286000" lvl="4" indent="-330200" algn="l">
              <a:lnSpc>
                <a:spcPct val="100000"/>
              </a:lnSpc>
              <a:spcBef>
                <a:spcPts val="0"/>
              </a:spcBef>
              <a:spcAft>
                <a:spcPts val="0"/>
              </a:spcAft>
              <a:buClr>
                <a:schemeClr val="dk1"/>
              </a:buClr>
              <a:buSzPts val="1600"/>
              <a:buChar char="○"/>
              <a:defRPr/>
            </a:lvl5pPr>
            <a:lvl6pPr marL="2743200" lvl="5" indent="-330200" algn="l">
              <a:lnSpc>
                <a:spcPct val="100000"/>
              </a:lnSpc>
              <a:spcBef>
                <a:spcPts val="0"/>
              </a:spcBef>
              <a:spcAft>
                <a:spcPts val="0"/>
              </a:spcAft>
              <a:buClr>
                <a:schemeClr val="dk1"/>
              </a:buClr>
              <a:buSzPts val="1600"/>
              <a:buChar char="■"/>
              <a:defRPr/>
            </a:lvl6pPr>
            <a:lvl7pPr marL="3200400" lvl="6" indent="-330200" algn="l">
              <a:lnSpc>
                <a:spcPct val="100000"/>
              </a:lnSpc>
              <a:spcBef>
                <a:spcPts val="0"/>
              </a:spcBef>
              <a:spcAft>
                <a:spcPts val="0"/>
              </a:spcAft>
              <a:buClr>
                <a:schemeClr val="dk1"/>
              </a:buClr>
              <a:buSzPts val="1600"/>
              <a:buChar char="●"/>
              <a:defRPr/>
            </a:lvl7pPr>
            <a:lvl8pPr marL="3657600" lvl="7" indent="-330200" algn="l">
              <a:lnSpc>
                <a:spcPct val="100000"/>
              </a:lnSpc>
              <a:spcBef>
                <a:spcPts val="0"/>
              </a:spcBef>
              <a:spcAft>
                <a:spcPts val="0"/>
              </a:spcAft>
              <a:buClr>
                <a:schemeClr val="dk1"/>
              </a:buClr>
              <a:buSzPts val="1600"/>
              <a:buChar char="○"/>
              <a:defRPr/>
            </a:lvl8pPr>
            <a:lvl9pPr marL="4114800" lvl="8" indent="-330200" algn="l">
              <a:lnSpc>
                <a:spcPct val="100000"/>
              </a:lnSpc>
              <a:spcBef>
                <a:spcPts val="0"/>
              </a:spcBef>
              <a:spcAft>
                <a:spcPts val="0"/>
              </a:spcAft>
              <a:buClr>
                <a:schemeClr val="dk1"/>
              </a:buClr>
              <a:buSzPts val="1600"/>
              <a:buChar char="■"/>
              <a:defRPr/>
            </a:lvl9pPr>
          </a:lstStyle>
          <a:p>
            <a:endParaRPr/>
          </a:p>
        </p:txBody>
      </p:sp>
      <p:sp>
        <p:nvSpPr>
          <p:cNvPr id="97" name="Google Shape;97;p21"/>
          <p:cNvSpPr txBox="1">
            <a:spLocks noGrp="1"/>
          </p:cNvSpPr>
          <p:nvPr>
            <p:ph type="sldNum" idx="12"/>
          </p:nvPr>
        </p:nvSpPr>
        <p:spPr>
          <a:xfrm>
            <a:off x="11296612" y="6217623"/>
            <a:ext cx="731600" cy="5248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94898B"/>
              </a:buClr>
              <a:buSzPts val="1200"/>
              <a:buFont typeface="Calibri"/>
              <a:buNone/>
              <a:defRPr sz="800" b="0" i="0" u="none" strike="noStrike" cap="none">
                <a:solidFill>
                  <a:srgbClr val="94898B"/>
                </a:solidFill>
                <a:latin typeface="Calibri"/>
                <a:ea typeface="Calibri"/>
                <a:cs typeface="Calibri"/>
                <a:sym typeface="Calibri"/>
              </a:defRPr>
            </a:lvl1pPr>
            <a:lvl2pPr marL="0" marR="0" lvl="1" indent="0" algn="r">
              <a:lnSpc>
                <a:spcPct val="100000"/>
              </a:lnSpc>
              <a:spcBef>
                <a:spcPts val="0"/>
              </a:spcBef>
              <a:spcAft>
                <a:spcPts val="0"/>
              </a:spcAft>
              <a:buClr>
                <a:srgbClr val="94898B"/>
              </a:buClr>
              <a:buSzPts val="1200"/>
              <a:buFont typeface="Calibri"/>
              <a:buNone/>
              <a:defRPr sz="800" b="0" i="0" u="none" strike="noStrike" cap="none">
                <a:solidFill>
                  <a:srgbClr val="94898B"/>
                </a:solidFill>
                <a:latin typeface="Calibri"/>
                <a:ea typeface="Calibri"/>
                <a:cs typeface="Calibri"/>
                <a:sym typeface="Calibri"/>
              </a:defRPr>
            </a:lvl2pPr>
            <a:lvl3pPr marL="0" marR="0" lvl="2" indent="0" algn="r">
              <a:lnSpc>
                <a:spcPct val="100000"/>
              </a:lnSpc>
              <a:spcBef>
                <a:spcPts val="0"/>
              </a:spcBef>
              <a:spcAft>
                <a:spcPts val="0"/>
              </a:spcAft>
              <a:buClr>
                <a:srgbClr val="94898B"/>
              </a:buClr>
              <a:buSzPts val="1200"/>
              <a:buFont typeface="Calibri"/>
              <a:buNone/>
              <a:defRPr sz="800" b="0" i="0" u="none" strike="noStrike" cap="none">
                <a:solidFill>
                  <a:srgbClr val="94898B"/>
                </a:solidFill>
                <a:latin typeface="Calibri"/>
                <a:ea typeface="Calibri"/>
                <a:cs typeface="Calibri"/>
                <a:sym typeface="Calibri"/>
              </a:defRPr>
            </a:lvl3pPr>
            <a:lvl4pPr marL="0" marR="0" lvl="3" indent="0" algn="r">
              <a:lnSpc>
                <a:spcPct val="100000"/>
              </a:lnSpc>
              <a:spcBef>
                <a:spcPts val="0"/>
              </a:spcBef>
              <a:spcAft>
                <a:spcPts val="0"/>
              </a:spcAft>
              <a:buClr>
                <a:srgbClr val="94898B"/>
              </a:buClr>
              <a:buSzPts val="1200"/>
              <a:buFont typeface="Calibri"/>
              <a:buNone/>
              <a:defRPr sz="800" b="0" i="0" u="none" strike="noStrike" cap="none">
                <a:solidFill>
                  <a:srgbClr val="94898B"/>
                </a:solidFill>
                <a:latin typeface="Calibri"/>
                <a:ea typeface="Calibri"/>
                <a:cs typeface="Calibri"/>
                <a:sym typeface="Calibri"/>
              </a:defRPr>
            </a:lvl4pPr>
            <a:lvl5pPr marL="0" marR="0" lvl="4" indent="0" algn="r">
              <a:lnSpc>
                <a:spcPct val="100000"/>
              </a:lnSpc>
              <a:spcBef>
                <a:spcPts val="0"/>
              </a:spcBef>
              <a:spcAft>
                <a:spcPts val="0"/>
              </a:spcAft>
              <a:buClr>
                <a:srgbClr val="94898B"/>
              </a:buClr>
              <a:buSzPts val="1200"/>
              <a:buFont typeface="Calibri"/>
              <a:buNone/>
              <a:defRPr sz="800" b="0" i="0" u="none" strike="noStrike" cap="none">
                <a:solidFill>
                  <a:srgbClr val="94898B"/>
                </a:solidFill>
                <a:latin typeface="Calibri"/>
                <a:ea typeface="Calibri"/>
                <a:cs typeface="Calibri"/>
                <a:sym typeface="Calibri"/>
              </a:defRPr>
            </a:lvl5pPr>
            <a:lvl6pPr marL="0" marR="0" lvl="5" indent="0" algn="r">
              <a:lnSpc>
                <a:spcPct val="100000"/>
              </a:lnSpc>
              <a:spcBef>
                <a:spcPts val="0"/>
              </a:spcBef>
              <a:spcAft>
                <a:spcPts val="0"/>
              </a:spcAft>
              <a:buClr>
                <a:srgbClr val="94898B"/>
              </a:buClr>
              <a:buSzPts val="1200"/>
              <a:buFont typeface="Calibri"/>
              <a:buNone/>
              <a:defRPr sz="800" b="0" i="0" u="none" strike="noStrike" cap="none">
                <a:solidFill>
                  <a:srgbClr val="94898B"/>
                </a:solidFill>
                <a:latin typeface="Calibri"/>
                <a:ea typeface="Calibri"/>
                <a:cs typeface="Calibri"/>
                <a:sym typeface="Calibri"/>
              </a:defRPr>
            </a:lvl6pPr>
            <a:lvl7pPr marL="0" marR="0" lvl="6" indent="0" algn="r">
              <a:lnSpc>
                <a:spcPct val="100000"/>
              </a:lnSpc>
              <a:spcBef>
                <a:spcPts val="0"/>
              </a:spcBef>
              <a:spcAft>
                <a:spcPts val="0"/>
              </a:spcAft>
              <a:buClr>
                <a:srgbClr val="94898B"/>
              </a:buClr>
              <a:buSzPts val="1200"/>
              <a:buFont typeface="Calibri"/>
              <a:buNone/>
              <a:defRPr sz="800" b="0" i="0" u="none" strike="noStrike" cap="none">
                <a:solidFill>
                  <a:srgbClr val="94898B"/>
                </a:solidFill>
                <a:latin typeface="Calibri"/>
                <a:ea typeface="Calibri"/>
                <a:cs typeface="Calibri"/>
                <a:sym typeface="Calibri"/>
              </a:defRPr>
            </a:lvl7pPr>
            <a:lvl8pPr marL="0" marR="0" lvl="7" indent="0" algn="r">
              <a:lnSpc>
                <a:spcPct val="100000"/>
              </a:lnSpc>
              <a:spcBef>
                <a:spcPts val="0"/>
              </a:spcBef>
              <a:spcAft>
                <a:spcPts val="0"/>
              </a:spcAft>
              <a:buClr>
                <a:srgbClr val="94898B"/>
              </a:buClr>
              <a:buSzPts val="1200"/>
              <a:buFont typeface="Calibri"/>
              <a:buNone/>
              <a:defRPr sz="800" b="0" i="0" u="none" strike="noStrike" cap="none">
                <a:solidFill>
                  <a:srgbClr val="94898B"/>
                </a:solidFill>
                <a:latin typeface="Calibri"/>
                <a:ea typeface="Calibri"/>
                <a:cs typeface="Calibri"/>
                <a:sym typeface="Calibri"/>
              </a:defRPr>
            </a:lvl8pPr>
            <a:lvl9pPr marL="0" marR="0" lvl="8" indent="0" algn="r">
              <a:lnSpc>
                <a:spcPct val="100000"/>
              </a:lnSpc>
              <a:spcBef>
                <a:spcPts val="0"/>
              </a:spcBef>
              <a:spcAft>
                <a:spcPts val="0"/>
              </a:spcAft>
              <a:buClr>
                <a:srgbClr val="94898B"/>
              </a:buClr>
              <a:buSzPts val="1200"/>
              <a:buFont typeface="Calibri"/>
              <a:buNone/>
              <a:defRPr sz="800" b="0" i="0" u="none" strike="noStrike" cap="none">
                <a:solidFill>
                  <a:srgbClr val="94898B"/>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970807312"/>
      </p:ext>
    </p:extLst>
  </p:cSld>
  <p:clrMapOvr>
    <a:masterClrMapping/>
  </p:clrMapOvr>
</p:sldLayout>
</file>

<file path=ppt/slideLayouts/slideLayout192.xml><?xml version="1.0" encoding="utf-8"?>
<p:sldLayout xmlns:a="http://schemas.openxmlformats.org/drawingml/2006/main" xmlns:r="http://schemas.openxmlformats.org/officeDocument/2006/relationships" xmlns:p="http://schemas.openxmlformats.org/presentationml/2006/main" matchingName="Section header 1 1">
  <p:cSld name="Section header 1 1">
    <p:bg>
      <p:bgPr>
        <a:solidFill>
          <a:srgbClr val="FFC112"/>
        </a:solidFill>
        <a:effectLst/>
      </p:bgPr>
    </p:bg>
    <p:spTree>
      <p:nvGrpSpPr>
        <p:cNvPr id="1" name="Shape 98"/>
        <p:cNvGrpSpPr/>
        <p:nvPr/>
      </p:nvGrpSpPr>
      <p:grpSpPr>
        <a:xfrm>
          <a:off x="0" y="0"/>
          <a:ext cx="0" cy="0"/>
          <a:chOff x="0" y="0"/>
          <a:chExt cx="0" cy="0"/>
        </a:xfrm>
      </p:grpSpPr>
      <p:sp>
        <p:nvSpPr>
          <p:cNvPr id="99" name="Google Shape;99;p22"/>
          <p:cNvSpPr txBox="1">
            <a:spLocks noGrp="1"/>
          </p:cNvSpPr>
          <p:nvPr>
            <p:ph type="title"/>
          </p:nvPr>
        </p:nvSpPr>
        <p:spPr>
          <a:xfrm>
            <a:off x="686400" y="3261956"/>
            <a:ext cx="10819200" cy="1313278"/>
          </a:xfrm>
          <a:prstGeom prst="rect">
            <a:avLst/>
          </a:prstGeom>
          <a:noFill/>
          <a:ln>
            <a:noFill/>
          </a:ln>
        </p:spPr>
        <p:txBody>
          <a:bodyPr spcFirstLastPara="1" wrap="square" lIns="91425" tIns="91425" rIns="91425" bIns="91425" anchor="b" anchorCtr="0">
            <a:spAutoFit/>
          </a:bodyPr>
          <a:lstStyle>
            <a:lvl1pPr lvl="0" algn="ctr">
              <a:lnSpc>
                <a:spcPct val="100000"/>
              </a:lnSpc>
              <a:spcBef>
                <a:spcPts val="0"/>
              </a:spcBef>
              <a:spcAft>
                <a:spcPts val="0"/>
              </a:spcAft>
              <a:buClr>
                <a:srgbClr val="000000"/>
              </a:buClr>
              <a:buSzPts val="5500"/>
              <a:buFont typeface="Calibri"/>
              <a:buNone/>
              <a:defRPr sz="7334">
                <a:solidFill>
                  <a:srgbClr val="000000"/>
                </a:solidFill>
              </a:defRPr>
            </a:lvl1pPr>
            <a:lvl2pPr lvl="1" algn="l">
              <a:lnSpc>
                <a:spcPct val="100000"/>
              </a:lnSpc>
              <a:spcBef>
                <a:spcPts val="0"/>
              </a:spcBef>
              <a:spcAft>
                <a:spcPts val="0"/>
              </a:spcAft>
              <a:buClr>
                <a:schemeClr val="lt1"/>
              </a:buClr>
              <a:buSzPts val="6800"/>
              <a:buNone/>
              <a:defRPr sz="9067">
                <a:solidFill>
                  <a:schemeClr val="lt1"/>
                </a:solidFill>
              </a:defRPr>
            </a:lvl2pPr>
            <a:lvl3pPr lvl="2" algn="l">
              <a:lnSpc>
                <a:spcPct val="100000"/>
              </a:lnSpc>
              <a:spcBef>
                <a:spcPts val="0"/>
              </a:spcBef>
              <a:spcAft>
                <a:spcPts val="0"/>
              </a:spcAft>
              <a:buClr>
                <a:schemeClr val="lt1"/>
              </a:buClr>
              <a:buSzPts val="6800"/>
              <a:buNone/>
              <a:defRPr sz="9067">
                <a:solidFill>
                  <a:schemeClr val="lt1"/>
                </a:solidFill>
              </a:defRPr>
            </a:lvl3pPr>
            <a:lvl4pPr lvl="3" algn="l">
              <a:lnSpc>
                <a:spcPct val="100000"/>
              </a:lnSpc>
              <a:spcBef>
                <a:spcPts val="0"/>
              </a:spcBef>
              <a:spcAft>
                <a:spcPts val="0"/>
              </a:spcAft>
              <a:buClr>
                <a:schemeClr val="lt1"/>
              </a:buClr>
              <a:buSzPts val="6800"/>
              <a:buNone/>
              <a:defRPr sz="9067">
                <a:solidFill>
                  <a:schemeClr val="lt1"/>
                </a:solidFill>
              </a:defRPr>
            </a:lvl4pPr>
            <a:lvl5pPr lvl="4" algn="l">
              <a:lnSpc>
                <a:spcPct val="100000"/>
              </a:lnSpc>
              <a:spcBef>
                <a:spcPts val="0"/>
              </a:spcBef>
              <a:spcAft>
                <a:spcPts val="0"/>
              </a:spcAft>
              <a:buClr>
                <a:schemeClr val="lt1"/>
              </a:buClr>
              <a:buSzPts val="6800"/>
              <a:buNone/>
              <a:defRPr sz="9067">
                <a:solidFill>
                  <a:schemeClr val="lt1"/>
                </a:solidFill>
              </a:defRPr>
            </a:lvl5pPr>
            <a:lvl6pPr lvl="5" algn="l">
              <a:lnSpc>
                <a:spcPct val="100000"/>
              </a:lnSpc>
              <a:spcBef>
                <a:spcPts val="0"/>
              </a:spcBef>
              <a:spcAft>
                <a:spcPts val="0"/>
              </a:spcAft>
              <a:buClr>
                <a:schemeClr val="lt1"/>
              </a:buClr>
              <a:buSzPts val="6800"/>
              <a:buNone/>
              <a:defRPr sz="9067">
                <a:solidFill>
                  <a:schemeClr val="lt1"/>
                </a:solidFill>
              </a:defRPr>
            </a:lvl6pPr>
            <a:lvl7pPr lvl="6" algn="l">
              <a:lnSpc>
                <a:spcPct val="100000"/>
              </a:lnSpc>
              <a:spcBef>
                <a:spcPts val="0"/>
              </a:spcBef>
              <a:spcAft>
                <a:spcPts val="0"/>
              </a:spcAft>
              <a:buClr>
                <a:schemeClr val="lt1"/>
              </a:buClr>
              <a:buSzPts val="6800"/>
              <a:buNone/>
              <a:defRPr sz="9067">
                <a:solidFill>
                  <a:schemeClr val="lt1"/>
                </a:solidFill>
              </a:defRPr>
            </a:lvl7pPr>
            <a:lvl8pPr lvl="7" algn="l">
              <a:lnSpc>
                <a:spcPct val="100000"/>
              </a:lnSpc>
              <a:spcBef>
                <a:spcPts val="0"/>
              </a:spcBef>
              <a:spcAft>
                <a:spcPts val="0"/>
              </a:spcAft>
              <a:buClr>
                <a:schemeClr val="lt1"/>
              </a:buClr>
              <a:buSzPts val="6800"/>
              <a:buNone/>
              <a:defRPr sz="9067">
                <a:solidFill>
                  <a:schemeClr val="lt1"/>
                </a:solidFill>
              </a:defRPr>
            </a:lvl8pPr>
            <a:lvl9pPr lvl="8" algn="l">
              <a:lnSpc>
                <a:spcPct val="100000"/>
              </a:lnSpc>
              <a:spcBef>
                <a:spcPts val="0"/>
              </a:spcBef>
              <a:spcAft>
                <a:spcPts val="0"/>
              </a:spcAft>
              <a:buClr>
                <a:schemeClr val="lt1"/>
              </a:buClr>
              <a:buSzPts val="6800"/>
              <a:buNone/>
              <a:defRPr sz="9067">
                <a:solidFill>
                  <a:schemeClr val="lt1"/>
                </a:solidFill>
              </a:defRPr>
            </a:lvl9pPr>
          </a:lstStyle>
          <a:p>
            <a:endParaRPr/>
          </a:p>
        </p:txBody>
      </p:sp>
      <p:sp>
        <p:nvSpPr>
          <p:cNvPr id="100" name="Google Shape;100;p22"/>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chemeClr val="lt1"/>
              </a:buClr>
              <a:buSzPts val="1200"/>
              <a:buFont typeface="Calibri"/>
              <a:buNone/>
              <a:defRPr sz="800" b="0" i="0" u="none" strike="noStrike" cap="none">
                <a:solidFill>
                  <a:schemeClr val="lt1"/>
                </a:solidFill>
                <a:latin typeface="Calibri"/>
                <a:ea typeface="Calibri"/>
                <a:cs typeface="Calibri"/>
                <a:sym typeface="Calibri"/>
              </a:defRPr>
            </a:lvl1pPr>
            <a:lvl2pPr marL="0" marR="0" lvl="1" indent="0" algn="r">
              <a:lnSpc>
                <a:spcPct val="100000"/>
              </a:lnSpc>
              <a:spcBef>
                <a:spcPts val="0"/>
              </a:spcBef>
              <a:spcAft>
                <a:spcPts val="0"/>
              </a:spcAft>
              <a:buClr>
                <a:schemeClr val="lt1"/>
              </a:buClr>
              <a:buSzPts val="1200"/>
              <a:buFont typeface="Calibri"/>
              <a:buNone/>
              <a:defRPr sz="800" b="0" i="0" u="none" strike="noStrike" cap="none">
                <a:solidFill>
                  <a:schemeClr val="lt1"/>
                </a:solidFill>
                <a:latin typeface="Calibri"/>
                <a:ea typeface="Calibri"/>
                <a:cs typeface="Calibri"/>
                <a:sym typeface="Calibri"/>
              </a:defRPr>
            </a:lvl2pPr>
            <a:lvl3pPr marL="0" marR="0" lvl="2" indent="0" algn="r">
              <a:lnSpc>
                <a:spcPct val="100000"/>
              </a:lnSpc>
              <a:spcBef>
                <a:spcPts val="0"/>
              </a:spcBef>
              <a:spcAft>
                <a:spcPts val="0"/>
              </a:spcAft>
              <a:buClr>
                <a:schemeClr val="lt1"/>
              </a:buClr>
              <a:buSzPts val="1200"/>
              <a:buFont typeface="Calibri"/>
              <a:buNone/>
              <a:defRPr sz="800" b="0" i="0" u="none" strike="noStrike" cap="none">
                <a:solidFill>
                  <a:schemeClr val="lt1"/>
                </a:solidFill>
                <a:latin typeface="Calibri"/>
                <a:ea typeface="Calibri"/>
                <a:cs typeface="Calibri"/>
                <a:sym typeface="Calibri"/>
              </a:defRPr>
            </a:lvl3pPr>
            <a:lvl4pPr marL="0" marR="0" lvl="3" indent="0" algn="r">
              <a:lnSpc>
                <a:spcPct val="100000"/>
              </a:lnSpc>
              <a:spcBef>
                <a:spcPts val="0"/>
              </a:spcBef>
              <a:spcAft>
                <a:spcPts val="0"/>
              </a:spcAft>
              <a:buClr>
                <a:schemeClr val="lt1"/>
              </a:buClr>
              <a:buSzPts val="1200"/>
              <a:buFont typeface="Calibri"/>
              <a:buNone/>
              <a:defRPr sz="800" b="0" i="0" u="none" strike="noStrike" cap="none">
                <a:solidFill>
                  <a:schemeClr val="lt1"/>
                </a:solidFill>
                <a:latin typeface="Calibri"/>
                <a:ea typeface="Calibri"/>
                <a:cs typeface="Calibri"/>
                <a:sym typeface="Calibri"/>
              </a:defRPr>
            </a:lvl4pPr>
            <a:lvl5pPr marL="0" marR="0" lvl="4" indent="0" algn="r">
              <a:lnSpc>
                <a:spcPct val="100000"/>
              </a:lnSpc>
              <a:spcBef>
                <a:spcPts val="0"/>
              </a:spcBef>
              <a:spcAft>
                <a:spcPts val="0"/>
              </a:spcAft>
              <a:buClr>
                <a:schemeClr val="lt1"/>
              </a:buClr>
              <a:buSzPts val="1200"/>
              <a:buFont typeface="Calibri"/>
              <a:buNone/>
              <a:defRPr sz="800" b="0" i="0" u="none" strike="noStrike" cap="none">
                <a:solidFill>
                  <a:schemeClr val="lt1"/>
                </a:solidFill>
                <a:latin typeface="Calibri"/>
                <a:ea typeface="Calibri"/>
                <a:cs typeface="Calibri"/>
                <a:sym typeface="Calibri"/>
              </a:defRPr>
            </a:lvl5pPr>
            <a:lvl6pPr marL="0" marR="0" lvl="5" indent="0" algn="r">
              <a:lnSpc>
                <a:spcPct val="100000"/>
              </a:lnSpc>
              <a:spcBef>
                <a:spcPts val="0"/>
              </a:spcBef>
              <a:spcAft>
                <a:spcPts val="0"/>
              </a:spcAft>
              <a:buClr>
                <a:schemeClr val="lt1"/>
              </a:buClr>
              <a:buSzPts val="1200"/>
              <a:buFont typeface="Calibri"/>
              <a:buNone/>
              <a:defRPr sz="800" b="0" i="0" u="none" strike="noStrike" cap="none">
                <a:solidFill>
                  <a:schemeClr val="lt1"/>
                </a:solidFill>
                <a:latin typeface="Calibri"/>
                <a:ea typeface="Calibri"/>
                <a:cs typeface="Calibri"/>
                <a:sym typeface="Calibri"/>
              </a:defRPr>
            </a:lvl6pPr>
            <a:lvl7pPr marL="0" marR="0" lvl="6" indent="0" algn="r">
              <a:lnSpc>
                <a:spcPct val="100000"/>
              </a:lnSpc>
              <a:spcBef>
                <a:spcPts val="0"/>
              </a:spcBef>
              <a:spcAft>
                <a:spcPts val="0"/>
              </a:spcAft>
              <a:buClr>
                <a:schemeClr val="lt1"/>
              </a:buClr>
              <a:buSzPts val="1200"/>
              <a:buFont typeface="Calibri"/>
              <a:buNone/>
              <a:defRPr sz="800" b="0" i="0" u="none" strike="noStrike" cap="none">
                <a:solidFill>
                  <a:schemeClr val="lt1"/>
                </a:solidFill>
                <a:latin typeface="Calibri"/>
                <a:ea typeface="Calibri"/>
                <a:cs typeface="Calibri"/>
                <a:sym typeface="Calibri"/>
              </a:defRPr>
            </a:lvl7pPr>
            <a:lvl8pPr marL="0" marR="0" lvl="7" indent="0" algn="r">
              <a:lnSpc>
                <a:spcPct val="100000"/>
              </a:lnSpc>
              <a:spcBef>
                <a:spcPts val="0"/>
              </a:spcBef>
              <a:spcAft>
                <a:spcPts val="0"/>
              </a:spcAft>
              <a:buClr>
                <a:schemeClr val="lt1"/>
              </a:buClr>
              <a:buSzPts val="1200"/>
              <a:buFont typeface="Calibri"/>
              <a:buNone/>
              <a:defRPr sz="800" b="0" i="0" u="none" strike="noStrike" cap="none">
                <a:solidFill>
                  <a:schemeClr val="lt1"/>
                </a:solidFill>
                <a:latin typeface="Calibri"/>
                <a:ea typeface="Calibri"/>
                <a:cs typeface="Calibri"/>
                <a:sym typeface="Calibri"/>
              </a:defRPr>
            </a:lvl8pPr>
            <a:lvl9pPr marL="0" marR="0" lvl="8" indent="0" algn="r">
              <a:lnSpc>
                <a:spcPct val="100000"/>
              </a:lnSpc>
              <a:spcBef>
                <a:spcPts val="0"/>
              </a:spcBef>
              <a:spcAft>
                <a:spcPts val="0"/>
              </a:spcAft>
              <a:buClr>
                <a:schemeClr val="lt1"/>
              </a:buClr>
              <a:buSzPts val="1200"/>
              <a:buFont typeface="Calibri"/>
              <a:buNone/>
              <a:defRPr sz="800" b="0" i="0" u="none" strike="noStrike" cap="none">
                <a:solidFill>
                  <a:schemeClr val="l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
        <p:nvSpPr>
          <p:cNvPr id="101" name="Google Shape;101;p22"/>
          <p:cNvSpPr/>
          <p:nvPr/>
        </p:nvSpPr>
        <p:spPr>
          <a:xfrm>
            <a:off x="653800" y="612400"/>
            <a:ext cx="10884400" cy="5633200"/>
          </a:xfrm>
          <a:prstGeom prst="roundRect">
            <a:avLst>
              <a:gd name="adj" fmla="val 16667"/>
            </a:avLst>
          </a:prstGeom>
          <a:noFill/>
          <a:ln w="28575" cap="flat"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chemeClr val="dk1"/>
              </a:buClr>
              <a:buSzPts val="3600"/>
              <a:buFont typeface="Calibri"/>
              <a:buNone/>
            </a:pPr>
            <a:endParaRPr sz="24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028467306"/>
      </p:ext>
    </p:extLst>
  </p:cSld>
  <p:clrMapOvr>
    <a:masterClrMapping/>
  </p:clrMapOvr>
</p:sldLayout>
</file>

<file path=ppt/slideLayouts/slideLayout193.xml><?xml version="1.0" encoding="utf-8"?>
<p:sldLayout xmlns:a="http://schemas.openxmlformats.org/drawingml/2006/main" xmlns:r="http://schemas.openxmlformats.org/officeDocument/2006/relationships" xmlns:p="http://schemas.openxmlformats.org/presentationml/2006/main" matchingName="Picture Slide">
  <p:cSld name="Picture Slide">
    <p:spTree>
      <p:nvGrpSpPr>
        <p:cNvPr id="1" name="Shape 102"/>
        <p:cNvGrpSpPr/>
        <p:nvPr/>
      </p:nvGrpSpPr>
      <p:grpSpPr>
        <a:xfrm>
          <a:off x="0" y="0"/>
          <a:ext cx="0" cy="0"/>
          <a:chOff x="0" y="0"/>
          <a:chExt cx="0" cy="0"/>
        </a:xfrm>
      </p:grpSpPr>
      <p:sp>
        <p:nvSpPr>
          <p:cNvPr id="103" name="Google Shape;103;p23"/>
          <p:cNvSpPr>
            <a:spLocks noGrp="1"/>
          </p:cNvSpPr>
          <p:nvPr>
            <p:ph type="pic" idx="2"/>
          </p:nvPr>
        </p:nvSpPr>
        <p:spPr>
          <a:xfrm>
            <a:off x="0" y="1"/>
            <a:ext cx="12192000" cy="6858000"/>
          </a:xfrm>
          <a:prstGeom prst="rect">
            <a:avLst/>
          </a:prstGeom>
          <a:noFill/>
          <a:ln>
            <a:noFill/>
          </a:ln>
        </p:spPr>
      </p:sp>
    </p:spTree>
    <p:extLst>
      <p:ext uri="{BB962C8B-B14F-4D97-AF65-F5344CB8AC3E}">
        <p14:creationId xmlns:p14="http://schemas.microsoft.com/office/powerpoint/2010/main" val="1449947729"/>
      </p:ext>
    </p:extLst>
  </p:cSld>
  <p:clrMapOvr>
    <a:masterClrMapping/>
  </p:clrMapOvr>
</p:sldLayout>
</file>

<file path=ppt/slideLayouts/slideLayout194.xml><?xml version="1.0" encoding="utf-8"?>
<p:sldLayout xmlns:a="http://schemas.openxmlformats.org/drawingml/2006/main" xmlns:r="http://schemas.openxmlformats.org/officeDocument/2006/relationships" xmlns:p="http://schemas.openxmlformats.org/presentationml/2006/main" matchingName="Section header 1">
  <p:cSld name="Section header 1">
    <p:bg>
      <p:bgPr>
        <a:solidFill>
          <a:srgbClr val="23A595"/>
        </a:solidFill>
        <a:effectLst/>
      </p:bgPr>
    </p:bg>
    <p:spTree>
      <p:nvGrpSpPr>
        <p:cNvPr id="1" name="Shape 104"/>
        <p:cNvGrpSpPr/>
        <p:nvPr/>
      </p:nvGrpSpPr>
      <p:grpSpPr>
        <a:xfrm>
          <a:off x="0" y="0"/>
          <a:ext cx="0" cy="0"/>
          <a:chOff x="0" y="0"/>
          <a:chExt cx="0" cy="0"/>
        </a:xfrm>
      </p:grpSpPr>
      <p:sp>
        <p:nvSpPr>
          <p:cNvPr id="105" name="Google Shape;105;p24"/>
          <p:cNvSpPr txBox="1">
            <a:spLocks noGrp="1"/>
          </p:cNvSpPr>
          <p:nvPr>
            <p:ph type="title"/>
          </p:nvPr>
        </p:nvSpPr>
        <p:spPr>
          <a:xfrm>
            <a:off x="686400" y="3261991"/>
            <a:ext cx="10819200" cy="1313278"/>
          </a:xfrm>
          <a:prstGeom prst="rect">
            <a:avLst/>
          </a:prstGeom>
          <a:noFill/>
          <a:ln>
            <a:noFill/>
          </a:ln>
        </p:spPr>
        <p:txBody>
          <a:bodyPr spcFirstLastPara="1" wrap="square" lIns="91425" tIns="91425" rIns="91425" bIns="91425" anchor="b" anchorCtr="0">
            <a:spAutoFit/>
          </a:bodyPr>
          <a:lstStyle>
            <a:lvl1pPr lvl="0" algn="ctr">
              <a:lnSpc>
                <a:spcPct val="100000"/>
              </a:lnSpc>
              <a:spcBef>
                <a:spcPts val="0"/>
              </a:spcBef>
              <a:spcAft>
                <a:spcPts val="0"/>
              </a:spcAft>
              <a:buClr>
                <a:schemeClr val="lt1"/>
              </a:buClr>
              <a:buSzPts val="5500"/>
              <a:buFont typeface="Calibri"/>
              <a:buNone/>
              <a:defRPr sz="7334">
                <a:solidFill>
                  <a:schemeClr val="lt1"/>
                </a:solidFill>
              </a:defRPr>
            </a:lvl1pPr>
            <a:lvl2pPr lvl="1" algn="l">
              <a:lnSpc>
                <a:spcPct val="100000"/>
              </a:lnSpc>
              <a:spcBef>
                <a:spcPts val="0"/>
              </a:spcBef>
              <a:spcAft>
                <a:spcPts val="0"/>
              </a:spcAft>
              <a:buClr>
                <a:schemeClr val="lt1"/>
              </a:buClr>
              <a:buSzPts val="6800"/>
              <a:buNone/>
              <a:defRPr sz="9067">
                <a:solidFill>
                  <a:schemeClr val="lt1"/>
                </a:solidFill>
              </a:defRPr>
            </a:lvl2pPr>
            <a:lvl3pPr lvl="2" algn="l">
              <a:lnSpc>
                <a:spcPct val="100000"/>
              </a:lnSpc>
              <a:spcBef>
                <a:spcPts val="0"/>
              </a:spcBef>
              <a:spcAft>
                <a:spcPts val="0"/>
              </a:spcAft>
              <a:buClr>
                <a:schemeClr val="lt1"/>
              </a:buClr>
              <a:buSzPts val="6800"/>
              <a:buNone/>
              <a:defRPr sz="9067">
                <a:solidFill>
                  <a:schemeClr val="lt1"/>
                </a:solidFill>
              </a:defRPr>
            </a:lvl3pPr>
            <a:lvl4pPr lvl="3" algn="l">
              <a:lnSpc>
                <a:spcPct val="100000"/>
              </a:lnSpc>
              <a:spcBef>
                <a:spcPts val="0"/>
              </a:spcBef>
              <a:spcAft>
                <a:spcPts val="0"/>
              </a:spcAft>
              <a:buClr>
                <a:schemeClr val="lt1"/>
              </a:buClr>
              <a:buSzPts val="6800"/>
              <a:buNone/>
              <a:defRPr sz="9067">
                <a:solidFill>
                  <a:schemeClr val="lt1"/>
                </a:solidFill>
              </a:defRPr>
            </a:lvl4pPr>
            <a:lvl5pPr lvl="4" algn="l">
              <a:lnSpc>
                <a:spcPct val="100000"/>
              </a:lnSpc>
              <a:spcBef>
                <a:spcPts val="0"/>
              </a:spcBef>
              <a:spcAft>
                <a:spcPts val="0"/>
              </a:spcAft>
              <a:buClr>
                <a:schemeClr val="lt1"/>
              </a:buClr>
              <a:buSzPts val="6800"/>
              <a:buNone/>
              <a:defRPr sz="9067">
                <a:solidFill>
                  <a:schemeClr val="lt1"/>
                </a:solidFill>
              </a:defRPr>
            </a:lvl5pPr>
            <a:lvl6pPr lvl="5" algn="l">
              <a:lnSpc>
                <a:spcPct val="100000"/>
              </a:lnSpc>
              <a:spcBef>
                <a:spcPts val="0"/>
              </a:spcBef>
              <a:spcAft>
                <a:spcPts val="0"/>
              </a:spcAft>
              <a:buClr>
                <a:schemeClr val="lt1"/>
              </a:buClr>
              <a:buSzPts val="6800"/>
              <a:buNone/>
              <a:defRPr sz="9067">
                <a:solidFill>
                  <a:schemeClr val="lt1"/>
                </a:solidFill>
              </a:defRPr>
            </a:lvl6pPr>
            <a:lvl7pPr lvl="6" algn="l">
              <a:lnSpc>
                <a:spcPct val="100000"/>
              </a:lnSpc>
              <a:spcBef>
                <a:spcPts val="0"/>
              </a:spcBef>
              <a:spcAft>
                <a:spcPts val="0"/>
              </a:spcAft>
              <a:buClr>
                <a:schemeClr val="lt1"/>
              </a:buClr>
              <a:buSzPts val="6800"/>
              <a:buNone/>
              <a:defRPr sz="9067">
                <a:solidFill>
                  <a:schemeClr val="lt1"/>
                </a:solidFill>
              </a:defRPr>
            </a:lvl7pPr>
            <a:lvl8pPr lvl="7" algn="l">
              <a:lnSpc>
                <a:spcPct val="100000"/>
              </a:lnSpc>
              <a:spcBef>
                <a:spcPts val="0"/>
              </a:spcBef>
              <a:spcAft>
                <a:spcPts val="0"/>
              </a:spcAft>
              <a:buClr>
                <a:schemeClr val="lt1"/>
              </a:buClr>
              <a:buSzPts val="6800"/>
              <a:buNone/>
              <a:defRPr sz="9067">
                <a:solidFill>
                  <a:schemeClr val="lt1"/>
                </a:solidFill>
              </a:defRPr>
            </a:lvl8pPr>
            <a:lvl9pPr lvl="8" algn="l">
              <a:lnSpc>
                <a:spcPct val="100000"/>
              </a:lnSpc>
              <a:spcBef>
                <a:spcPts val="0"/>
              </a:spcBef>
              <a:spcAft>
                <a:spcPts val="0"/>
              </a:spcAft>
              <a:buClr>
                <a:schemeClr val="lt1"/>
              </a:buClr>
              <a:buSzPts val="6800"/>
              <a:buNone/>
              <a:defRPr sz="9067">
                <a:solidFill>
                  <a:schemeClr val="lt1"/>
                </a:solidFill>
              </a:defRPr>
            </a:lvl9pPr>
          </a:lstStyle>
          <a:p>
            <a:endParaRPr/>
          </a:p>
        </p:txBody>
      </p:sp>
      <p:sp>
        <p:nvSpPr>
          <p:cNvPr id="106" name="Google Shape;106;p24"/>
          <p:cNvSpPr txBox="1">
            <a:spLocks noGrp="1"/>
          </p:cNvSpPr>
          <p:nvPr>
            <p:ph type="sldNum" idx="12"/>
          </p:nvPr>
        </p:nvSpPr>
        <p:spPr>
          <a:xfrm>
            <a:off x="11296612" y="6217623"/>
            <a:ext cx="731600" cy="5248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chemeClr val="lt1"/>
              </a:buClr>
              <a:buSzPts val="1200"/>
              <a:buFont typeface="Calibri"/>
              <a:buNone/>
              <a:defRPr sz="800" b="0" i="0" u="none" strike="noStrike" cap="none">
                <a:solidFill>
                  <a:schemeClr val="lt1"/>
                </a:solidFill>
                <a:latin typeface="Calibri"/>
                <a:ea typeface="Calibri"/>
                <a:cs typeface="Calibri"/>
                <a:sym typeface="Calibri"/>
              </a:defRPr>
            </a:lvl1pPr>
            <a:lvl2pPr marL="0" marR="0" lvl="1" indent="0" algn="r">
              <a:lnSpc>
                <a:spcPct val="100000"/>
              </a:lnSpc>
              <a:spcBef>
                <a:spcPts val="0"/>
              </a:spcBef>
              <a:spcAft>
                <a:spcPts val="0"/>
              </a:spcAft>
              <a:buClr>
                <a:schemeClr val="lt1"/>
              </a:buClr>
              <a:buSzPts val="1200"/>
              <a:buFont typeface="Calibri"/>
              <a:buNone/>
              <a:defRPr sz="800" b="0" i="0" u="none" strike="noStrike" cap="none">
                <a:solidFill>
                  <a:schemeClr val="lt1"/>
                </a:solidFill>
                <a:latin typeface="Calibri"/>
                <a:ea typeface="Calibri"/>
                <a:cs typeface="Calibri"/>
                <a:sym typeface="Calibri"/>
              </a:defRPr>
            </a:lvl2pPr>
            <a:lvl3pPr marL="0" marR="0" lvl="2" indent="0" algn="r">
              <a:lnSpc>
                <a:spcPct val="100000"/>
              </a:lnSpc>
              <a:spcBef>
                <a:spcPts val="0"/>
              </a:spcBef>
              <a:spcAft>
                <a:spcPts val="0"/>
              </a:spcAft>
              <a:buClr>
                <a:schemeClr val="lt1"/>
              </a:buClr>
              <a:buSzPts val="1200"/>
              <a:buFont typeface="Calibri"/>
              <a:buNone/>
              <a:defRPr sz="800" b="0" i="0" u="none" strike="noStrike" cap="none">
                <a:solidFill>
                  <a:schemeClr val="lt1"/>
                </a:solidFill>
                <a:latin typeface="Calibri"/>
                <a:ea typeface="Calibri"/>
                <a:cs typeface="Calibri"/>
                <a:sym typeface="Calibri"/>
              </a:defRPr>
            </a:lvl3pPr>
            <a:lvl4pPr marL="0" marR="0" lvl="3" indent="0" algn="r">
              <a:lnSpc>
                <a:spcPct val="100000"/>
              </a:lnSpc>
              <a:spcBef>
                <a:spcPts val="0"/>
              </a:spcBef>
              <a:spcAft>
                <a:spcPts val="0"/>
              </a:spcAft>
              <a:buClr>
                <a:schemeClr val="lt1"/>
              </a:buClr>
              <a:buSzPts val="1200"/>
              <a:buFont typeface="Calibri"/>
              <a:buNone/>
              <a:defRPr sz="800" b="0" i="0" u="none" strike="noStrike" cap="none">
                <a:solidFill>
                  <a:schemeClr val="lt1"/>
                </a:solidFill>
                <a:latin typeface="Calibri"/>
                <a:ea typeface="Calibri"/>
                <a:cs typeface="Calibri"/>
                <a:sym typeface="Calibri"/>
              </a:defRPr>
            </a:lvl4pPr>
            <a:lvl5pPr marL="0" marR="0" lvl="4" indent="0" algn="r">
              <a:lnSpc>
                <a:spcPct val="100000"/>
              </a:lnSpc>
              <a:spcBef>
                <a:spcPts val="0"/>
              </a:spcBef>
              <a:spcAft>
                <a:spcPts val="0"/>
              </a:spcAft>
              <a:buClr>
                <a:schemeClr val="lt1"/>
              </a:buClr>
              <a:buSzPts val="1200"/>
              <a:buFont typeface="Calibri"/>
              <a:buNone/>
              <a:defRPr sz="800" b="0" i="0" u="none" strike="noStrike" cap="none">
                <a:solidFill>
                  <a:schemeClr val="lt1"/>
                </a:solidFill>
                <a:latin typeface="Calibri"/>
                <a:ea typeface="Calibri"/>
                <a:cs typeface="Calibri"/>
                <a:sym typeface="Calibri"/>
              </a:defRPr>
            </a:lvl5pPr>
            <a:lvl6pPr marL="0" marR="0" lvl="5" indent="0" algn="r">
              <a:lnSpc>
                <a:spcPct val="100000"/>
              </a:lnSpc>
              <a:spcBef>
                <a:spcPts val="0"/>
              </a:spcBef>
              <a:spcAft>
                <a:spcPts val="0"/>
              </a:spcAft>
              <a:buClr>
                <a:schemeClr val="lt1"/>
              </a:buClr>
              <a:buSzPts val="1200"/>
              <a:buFont typeface="Calibri"/>
              <a:buNone/>
              <a:defRPr sz="800" b="0" i="0" u="none" strike="noStrike" cap="none">
                <a:solidFill>
                  <a:schemeClr val="lt1"/>
                </a:solidFill>
                <a:latin typeface="Calibri"/>
                <a:ea typeface="Calibri"/>
                <a:cs typeface="Calibri"/>
                <a:sym typeface="Calibri"/>
              </a:defRPr>
            </a:lvl6pPr>
            <a:lvl7pPr marL="0" marR="0" lvl="6" indent="0" algn="r">
              <a:lnSpc>
                <a:spcPct val="100000"/>
              </a:lnSpc>
              <a:spcBef>
                <a:spcPts val="0"/>
              </a:spcBef>
              <a:spcAft>
                <a:spcPts val="0"/>
              </a:spcAft>
              <a:buClr>
                <a:schemeClr val="lt1"/>
              </a:buClr>
              <a:buSzPts val="1200"/>
              <a:buFont typeface="Calibri"/>
              <a:buNone/>
              <a:defRPr sz="800" b="0" i="0" u="none" strike="noStrike" cap="none">
                <a:solidFill>
                  <a:schemeClr val="lt1"/>
                </a:solidFill>
                <a:latin typeface="Calibri"/>
                <a:ea typeface="Calibri"/>
                <a:cs typeface="Calibri"/>
                <a:sym typeface="Calibri"/>
              </a:defRPr>
            </a:lvl7pPr>
            <a:lvl8pPr marL="0" marR="0" lvl="7" indent="0" algn="r">
              <a:lnSpc>
                <a:spcPct val="100000"/>
              </a:lnSpc>
              <a:spcBef>
                <a:spcPts val="0"/>
              </a:spcBef>
              <a:spcAft>
                <a:spcPts val="0"/>
              </a:spcAft>
              <a:buClr>
                <a:schemeClr val="lt1"/>
              </a:buClr>
              <a:buSzPts val="1200"/>
              <a:buFont typeface="Calibri"/>
              <a:buNone/>
              <a:defRPr sz="800" b="0" i="0" u="none" strike="noStrike" cap="none">
                <a:solidFill>
                  <a:schemeClr val="lt1"/>
                </a:solidFill>
                <a:latin typeface="Calibri"/>
                <a:ea typeface="Calibri"/>
                <a:cs typeface="Calibri"/>
                <a:sym typeface="Calibri"/>
              </a:defRPr>
            </a:lvl8pPr>
            <a:lvl9pPr marL="0" marR="0" lvl="8" indent="0" algn="r">
              <a:lnSpc>
                <a:spcPct val="100000"/>
              </a:lnSpc>
              <a:spcBef>
                <a:spcPts val="0"/>
              </a:spcBef>
              <a:spcAft>
                <a:spcPts val="0"/>
              </a:spcAft>
              <a:buClr>
                <a:schemeClr val="lt1"/>
              </a:buClr>
              <a:buSzPts val="1200"/>
              <a:buFont typeface="Calibri"/>
              <a:buNone/>
              <a:defRPr sz="800" b="0" i="0" u="none" strike="noStrike" cap="none">
                <a:solidFill>
                  <a:schemeClr val="l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
        <p:nvSpPr>
          <p:cNvPr id="107" name="Google Shape;107;p24"/>
          <p:cNvSpPr/>
          <p:nvPr/>
        </p:nvSpPr>
        <p:spPr>
          <a:xfrm>
            <a:off x="653801" y="612400"/>
            <a:ext cx="10884400" cy="5633200"/>
          </a:xfrm>
          <a:prstGeom prst="roundRect">
            <a:avLst>
              <a:gd name="adj" fmla="val 16667"/>
            </a:avLst>
          </a:prstGeom>
          <a:noFill/>
          <a:ln w="28575" cap="flat" cmpd="sng">
            <a:solidFill>
              <a:srgbClr val="FFFFFF"/>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chemeClr val="dk1"/>
              </a:buClr>
              <a:buSzPts val="2800"/>
              <a:buFont typeface="Calibri"/>
              <a:buNone/>
            </a:pPr>
            <a:endParaRPr sz="1867"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11003264"/>
      </p:ext>
    </p:extLst>
  </p:cSld>
  <p:clrMapOvr>
    <a:masterClrMapping/>
  </p:clrMapOvr>
</p:sldLayout>
</file>

<file path=ppt/slideLayouts/slideLayout195.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108"/>
        <p:cNvGrpSpPr/>
        <p:nvPr/>
      </p:nvGrpSpPr>
      <p:grpSpPr>
        <a:xfrm>
          <a:off x="0" y="0"/>
          <a:ext cx="0" cy="0"/>
          <a:chOff x="0" y="0"/>
          <a:chExt cx="0" cy="0"/>
        </a:xfrm>
      </p:grpSpPr>
      <p:sp>
        <p:nvSpPr>
          <p:cNvPr id="109" name="Google Shape;109;p25"/>
          <p:cNvSpPr txBox="1">
            <a:spLocks noGrp="1"/>
          </p:cNvSpPr>
          <p:nvPr>
            <p:ph type="ctrTitle"/>
          </p:nvPr>
        </p:nvSpPr>
        <p:spPr>
          <a:xfrm>
            <a:off x="457200" y="1420283"/>
            <a:ext cx="5181600" cy="980017"/>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0" name="Google Shape;110;p25"/>
          <p:cNvSpPr txBox="1">
            <a:spLocks noGrp="1"/>
          </p:cNvSpPr>
          <p:nvPr>
            <p:ph type="subTitle" idx="1"/>
          </p:nvPr>
        </p:nvSpPr>
        <p:spPr>
          <a:xfrm>
            <a:off x="914400" y="2590800"/>
            <a:ext cx="4267200" cy="1168400"/>
          </a:xfrm>
          <a:prstGeom prst="rect">
            <a:avLst/>
          </a:prstGeom>
          <a:noFill/>
          <a:ln>
            <a:noFill/>
          </a:ln>
        </p:spPr>
        <p:txBody>
          <a:bodyPr spcFirstLastPara="1" wrap="square" lIns="91425" tIns="45700" rIns="91425" bIns="45700" anchor="t" anchorCtr="0">
            <a:normAutofit/>
          </a:bodyPr>
          <a:lstStyle>
            <a:lvl1pPr lvl="0" algn="ctr">
              <a:lnSpc>
                <a:spcPct val="100000"/>
              </a:lnSpc>
              <a:spcBef>
                <a:spcPts val="427"/>
              </a:spcBef>
              <a:spcAft>
                <a:spcPts val="0"/>
              </a:spcAft>
              <a:buClr>
                <a:srgbClr val="94898B"/>
              </a:buClr>
              <a:buSzPts val="3200"/>
              <a:buNone/>
              <a:defRPr>
                <a:solidFill>
                  <a:srgbClr val="94898B"/>
                </a:solidFill>
              </a:defRPr>
            </a:lvl1pPr>
            <a:lvl2pPr lvl="1" algn="ctr">
              <a:lnSpc>
                <a:spcPct val="100000"/>
              </a:lnSpc>
              <a:spcBef>
                <a:spcPts val="373"/>
              </a:spcBef>
              <a:spcAft>
                <a:spcPts val="0"/>
              </a:spcAft>
              <a:buClr>
                <a:srgbClr val="94898B"/>
              </a:buClr>
              <a:buSzPts val="2800"/>
              <a:buNone/>
              <a:defRPr>
                <a:solidFill>
                  <a:srgbClr val="94898B"/>
                </a:solidFill>
              </a:defRPr>
            </a:lvl2pPr>
            <a:lvl3pPr lvl="2" algn="ctr">
              <a:lnSpc>
                <a:spcPct val="100000"/>
              </a:lnSpc>
              <a:spcBef>
                <a:spcPts val="320"/>
              </a:spcBef>
              <a:spcAft>
                <a:spcPts val="0"/>
              </a:spcAft>
              <a:buClr>
                <a:srgbClr val="94898B"/>
              </a:buClr>
              <a:buSzPts val="2400"/>
              <a:buNone/>
              <a:defRPr>
                <a:solidFill>
                  <a:srgbClr val="94898B"/>
                </a:solidFill>
              </a:defRPr>
            </a:lvl3pPr>
            <a:lvl4pPr lvl="3" algn="ctr">
              <a:lnSpc>
                <a:spcPct val="100000"/>
              </a:lnSpc>
              <a:spcBef>
                <a:spcPts val="267"/>
              </a:spcBef>
              <a:spcAft>
                <a:spcPts val="0"/>
              </a:spcAft>
              <a:buClr>
                <a:srgbClr val="94898B"/>
              </a:buClr>
              <a:buSzPts val="2000"/>
              <a:buNone/>
              <a:defRPr>
                <a:solidFill>
                  <a:srgbClr val="94898B"/>
                </a:solidFill>
              </a:defRPr>
            </a:lvl4pPr>
            <a:lvl5pPr lvl="4" algn="ctr">
              <a:lnSpc>
                <a:spcPct val="100000"/>
              </a:lnSpc>
              <a:spcBef>
                <a:spcPts val="267"/>
              </a:spcBef>
              <a:spcAft>
                <a:spcPts val="0"/>
              </a:spcAft>
              <a:buClr>
                <a:srgbClr val="94898B"/>
              </a:buClr>
              <a:buSzPts val="2000"/>
              <a:buNone/>
              <a:defRPr>
                <a:solidFill>
                  <a:srgbClr val="94898B"/>
                </a:solidFill>
              </a:defRPr>
            </a:lvl5pPr>
            <a:lvl6pPr lvl="5" algn="ctr">
              <a:lnSpc>
                <a:spcPct val="100000"/>
              </a:lnSpc>
              <a:spcBef>
                <a:spcPts val="267"/>
              </a:spcBef>
              <a:spcAft>
                <a:spcPts val="0"/>
              </a:spcAft>
              <a:buClr>
                <a:srgbClr val="94898B"/>
              </a:buClr>
              <a:buSzPts val="2000"/>
              <a:buNone/>
              <a:defRPr>
                <a:solidFill>
                  <a:srgbClr val="94898B"/>
                </a:solidFill>
              </a:defRPr>
            </a:lvl6pPr>
            <a:lvl7pPr lvl="6" algn="ctr">
              <a:lnSpc>
                <a:spcPct val="100000"/>
              </a:lnSpc>
              <a:spcBef>
                <a:spcPts val="267"/>
              </a:spcBef>
              <a:spcAft>
                <a:spcPts val="0"/>
              </a:spcAft>
              <a:buClr>
                <a:srgbClr val="94898B"/>
              </a:buClr>
              <a:buSzPts val="2000"/>
              <a:buNone/>
              <a:defRPr>
                <a:solidFill>
                  <a:srgbClr val="94898B"/>
                </a:solidFill>
              </a:defRPr>
            </a:lvl7pPr>
            <a:lvl8pPr lvl="7" algn="ctr">
              <a:lnSpc>
                <a:spcPct val="100000"/>
              </a:lnSpc>
              <a:spcBef>
                <a:spcPts val="267"/>
              </a:spcBef>
              <a:spcAft>
                <a:spcPts val="0"/>
              </a:spcAft>
              <a:buClr>
                <a:srgbClr val="94898B"/>
              </a:buClr>
              <a:buSzPts val="2000"/>
              <a:buNone/>
              <a:defRPr>
                <a:solidFill>
                  <a:srgbClr val="94898B"/>
                </a:solidFill>
              </a:defRPr>
            </a:lvl8pPr>
            <a:lvl9pPr lvl="8" algn="ctr">
              <a:lnSpc>
                <a:spcPct val="100000"/>
              </a:lnSpc>
              <a:spcBef>
                <a:spcPts val="267"/>
              </a:spcBef>
              <a:spcAft>
                <a:spcPts val="0"/>
              </a:spcAft>
              <a:buClr>
                <a:srgbClr val="94898B"/>
              </a:buClr>
              <a:buSzPts val="2000"/>
              <a:buNone/>
              <a:defRPr>
                <a:solidFill>
                  <a:srgbClr val="94898B"/>
                </a:solidFill>
              </a:defRPr>
            </a:lvl9pPr>
          </a:lstStyle>
          <a:p>
            <a:endParaRPr/>
          </a:p>
        </p:txBody>
      </p:sp>
      <p:sp>
        <p:nvSpPr>
          <p:cNvPr id="111" name="Google Shape;111;p25"/>
          <p:cNvSpPr txBox="1">
            <a:spLocks noGrp="1"/>
          </p:cNvSpPr>
          <p:nvPr>
            <p:ph type="dt" idx="10"/>
          </p:nvPr>
        </p:nvSpPr>
        <p:spPr>
          <a:xfrm>
            <a:off x="304800" y="4237567"/>
            <a:ext cx="1422400" cy="24341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2" name="Google Shape;112;p25"/>
          <p:cNvSpPr txBox="1">
            <a:spLocks noGrp="1"/>
          </p:cNvSpPr>
          <p:nvPr>
            <p:ph type="ftr" idx="11"/>
          </p:nvPr>
        </p:nvSpPr>
        <p:spPr>
          <a:xfrm>
            <a:off x="2082800" y="4237567"/>
            <a:ext cx="1930400" cy="243417"/>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3" name="Google Shape;113;p25"/>
          <p:cNvSpPr txBox="1">
            <a:spLocks noGrp="1"/>
          </p:cNvSpPr>
          <p:nvPr>
            <p:ph type="sldNum" idx="12"/>
          </p:nvPr>
        </p:nvSpPr>
        <p:spPr>
          <a:xfrm>
            <a:off x="4368800" y="4237567"/>
            <a:ext cx="1422400" cy="243417"/>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696900353"/>
      </p:ext>
    </p:extLst>
  </p:cSld>
  <p:clrMapOvr>
    <a:masterClrMapping/>
  </p:clrMapOvr>
</p:sldLayout>
</file>

<file path=ppt/slideLayouts/slideLayout196.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114"/>
        <p:cNvGrpSpPr/>
        <p:nvPr/>
      </p:nvGrpSpPr>
      <p:grpSpPr>
        <a:xfrm>
          <a:off x="0" y="0"/>
          <a:ext cx="0" cy="0"/>
          <a:chOff x="0" y="0"/>
          <a:chExt cx="0" cy="0"/>
        </a:xfrm>
      </p:grpSpPr>
      <p:sp>
        <p:nvSpPr>
          <p:cNvPr id="115" name="Google Shape;115;p26"/>
          <p:cNvSpPr txBox="1">
            <a:spLocks noGrp="1"/>
          </p:cNvSpPr>
          <p:nvPr>
            <p:ph type="title"/>
          </p:nvPr>
        </p:nvSpPr>
        <p:spPr>
          <a:xfrm>
            <a:off x="304800" y="183092"/>
            <a:ext cx="5486400" cy="762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6" name="Google Shape;116;p26"/>
          <p:cNvSpPr txBox="1">
            <a:spLocks noGrp="1"/>
          </p:cNvSpPr>
          <p:nvPr>
            <p:ph type="body" idx="1"/>
          </p:nvPr>
        </p:nvSpPr>
        <p:spPr>
          <a:xfrm>
            <a:off x="304800" y="1066800"/>
            <a:ext cx="5486400" cy="3017309"/>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240"/>
              </a:spcBef>
              <a:spcAft>
                <a:spcPts val="0"/>
              </a:spcAft>
              <a:buClr>
                <a:schemeClr val="dk1"/>
              </a:buClr>
              <a:buSzPts val="1800"/>
              <a:buChar char="•"/>
              <a:defRPr/>
            </a:lvl1pPr>
            <a:lvl2pPr marL="914400" lvl="1" indent="-342900" algn="l">
              <a:lnSpc>
                <a:spcPct val="100000"/>
              </a:lnSpc>
              <a:spcBef>
                <a:spcPts val="240"/>
              </a:spcBef>
              <a:spcAft>
                <a:spcPts val="0"/>
              </a:spcAft>
              <a:buClr>
                <a:schemeClr val="dk1"/>
              </a:buClr>
              <a:buSzPts val="1800"/>
              <a:buChar char="–"/>
              <a:defRPr/>
            </a:lvl2pPr>
            <a:lvl3pPr marL="1371600" lvl="2" indent="-342900" algn="l">
              <a:lnSpc>
                <a:spcPct val="100000"/>
              </a:lnSpc>
              <a:spcBef>
                <a:spcPts val="240"/>
              </a:spcBef>
              <a:spcAft>
                <a:spcPts val="0"/>
              </a:spcAft>
              <a:buClr>
                <a:schemeClr val="dk1"/>
              </a:buClr>
              <a:buSzPts val="1800"/>
              <a:buChar char="•"/>
              <a:defRPr/>
            </a:lvl3pPr>
            <a:lvl4pPr marL="1828800" lvl="3" indent="-342900" algn="l">
              <a:lnSpc>
                <a:spcPct val="100000"/>
              </a:lnSpc>
              <a:spcBef>
                <a:spcPts val="240"/>
              </a:spcBef>
              <a:spcAft>
                <a:spcPts val="0"/>
              </a:spcAft>
              <a:buClr>
                <a:schemeClr val="dk1"/>
              </a:buClr>
              <a:buSzPts val="1800"/>
              <a:buChar char="–"/>
              <a:defRPr/>
            </a:lvl4pPr>
            <a:lvl5pPr marL="2286000" lvl="4" indent="-342900" algn="l">
              <a:lnSpc>
                <a:spcPct val="100000"/>
              </a:lnSpc>
              <a:spcBef>
                <a:spcPts val="240"/>
              </a:spcBef>
              <a:spcAft>
                <a:spcPts val="0"/>
              </a:spcAft>
              <a:buClr>
                <a:schemeClr val="dk1"/>
              </a:buClr>
              <a:buSzPts val="1800"/>
              <a:buChar char="»"/>
              <a:defRPr/>
            </a:lvl5pPr>
            <a:lvl6pPr marL="2743200" lvl="5" indent="-342900" algn="l">
              <a:lnSpc>
                <a:spcPct val="100000"/>
              </a:lnSpc>
              <a:spcBef>
                <a:spcPts val="240"/>
              </a:spcBef>
              <a:spcAft>
                <a:spcPts val="0"/>
              </a:spcAft>
              <a:buClr>
                <a:schemeClr val="dk1"/>
              </a:buClr>
              <a:buSzPts val="1800"/>
              <a:buChar char="•"/>
              <a:defRPr/>
            </a:lvl6pPr>
            <a:lvl7pPr marL="3200400" lvl="6" indent="-342900" algn="l">
              <a:lnSpc>
                <a:spcPct val="100000"/>
              </a:lnSpc>
              <a:spcBef>
                <a:spcPts val="240"/>
              </a:spcBef>
              <a:spcAft>
                <a:spcPts val="0"/>
              </a:spcAft>
              <a:buClr>
                <a:schemeClr val="dk1"/>
              </a:buClr>
              <a:buSzPts val="1800"/>
              <a:buChar char="•"/>
              <a:defRPr/>
            </a:lvl7pPr>
            <a:lvl8pPr marL="3657600" lvl="7" indent="-342900" algn="l">
              <a:lnSpc>
                <a:spcPct val="100000"/>
              </a:lnSpc>
              <a:spcBef>
                <a:spcPts val="240"/>
              </a:spcBef>
              <a:spcAft>
                <a:spcPts val="0"/>
              </a:spcAft>
              <a:buClr>
                <a:schemeClr val="dk1"/>
              </a:buClr>
              <a:buSzPts val="1800"/>
              <a:buChar char="•"/>
              <a:defRPr/>
            </a:lvl8pPr>
            <a:lvl9pPr marL="4114800" lvl="8" indent="-342900" algn="l">
              <a:lnSpc>
                <a:spcPct val="100000"/>
              </a:lnSpc>
              <a:spcBef>
                <a:spcPts val="240"/>
              </a:spcBef>
              <a:spcAft>
                <a:spcPts val="0"/>
              </a:spcAft>
              <a:buClr>
                <a:schemeClr val="dk1"/>
              </a:buClr>
              <a:buSzPts val="1800"/>
              <a:buChar char="•"/>
              <a:defRPr/>
            </a:lvl9pPr>
          </a:lstStyle>
          <a:p>
            <a:endParaRPr/>
          </a:p>
        </p:txBody>
      </p:sp>
      <p:sp>
        <p:nvSpPr>
          <p:cNvPr id="117" name="Google Shape;117;p26"/>
          <p:cNvSpPr txBox="1">
            <a:spLocks noGrp="1"/>
          </p:cNvSpPr>
          <p:nvPr>
            <p:ph type="dt" idx="10"/>
          </p:nvPr>
        </p:nvSpPr>
        <p:spPr>
          <a:xfrm>
            <a:off x="304800" y="4237567"/>
            <a:ext cx="1422400" cy="24341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8" name="Google Shape;118;p26"/>
          <p:cNvSpPr txBox="1">
            <a:spLocks noGrp="1"/>
          </p:cNvSpPr>
          <p:nvPr>
            <p:ph type="ftr" idx="11"/>
          </p:nvPr>
        </p:nvSpPr>
        <p:spPr>
          <a:xfrm>
            <a:off x="2082800" y="4237567"/>
            <a:ext cx="1930400" cy="243417"/>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9" name="Google Shape;119;p26"/>
          <p:cNvSpPr txBox="1">
            <a:spLocks noGrp="1"/>
          </p:cNvSpPr>
          <p:nvPr>
            <p:ph type="sldNum" idx="12"/>
          </p:nvPr>
        </p:nvSpPr>
        <p:spPr>
          <a:xfrm>
            <a:off x="4368800" y="4237567"/>
            <a:ext cx="1422400" cy="243417"/>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428943649"/>
      </p:ext>
    </p:extLst>
  </p:cSld>
  <p:clrMapOvr>
    <a:masterClrMapping/>
  </p:clrMapOvr>
</p:sldLayout>
</file>

<file path=ppt/slideLayouts/slideLayout197.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120"/>
        <p:cNvGrpSpPr/>
        <p:nvPr/>
      </p:nvGrpSpPr>
      <p:grpSpPr>
        <a:xfrm>
          <a:off x="0" y="0"/>
          <a:ext cx="0" cy="0"/>
          <a:chOff x="0" y="0"/>
          <a:chExt cx="0" cy="0"/>
        </a:xfrm>
      </p:grpSpPr>
      <p:sp>
        <p:nvSpPr>
          <p:cNvPr id="121" name="Google Shape;121;p27"/>
          <p:cNvSpPr txBox="1">
            <a:spLocks noGrp="1"/>
          </p:cNvSpPr>
          <p:nvPr>
            <p:ph type="title"/>
          </p:nvPr>
        </p:nvSpPr>
        <p:spPr>
          <a:xfrm>
            <a:off x="481542" y="2937934"/>
            <a:ext cx="5181600" cy="908050"/>
          </a:xfrm>
          <a:prstGeom prst="rect">
            <a:avLst/>
          </a:prstGeom>
          <a:noFill/>
          <a:ln>
            <a:noFill/>
          </a:ln>
        </p:spPr>
        <p:txBody>
          <a:bodyPr spcFirstLastPara="1" wrap="square" lIns="91425" tIns="45700" rIns="91425" bIns="45700" anchor="t" anchorCtr="0">
            <a:normAutofit/>
          </a:bodyPr>
          <a:lstStyle>
            <a:lvl1pPr lvl="0" algn="l">
              <a:lnSpc>
                <a:spcPct val="100000"/>
              </a:lnSpc>
              <a:spcBef>
                <a:spcPts val="0"/>
              </a:spcBef>
              <a:spcAft>
                <a:spcPts val="0"/>
              </a:spcAft>
              <a:buClr>
                <a:schemeClr val="dk1"/>
              </a:buClr>
              <a:buSzPts val="4000"/>
              <a:buFont typeface="Calibri"/>
              <a:buNone/>
              <a:defRPr sz="2667" b="1"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2" name="Google Shape;122;p27"/>
          <p:cNvSpPr txBox="1">
            <a:spLocks noGrp="1"/>
          </p:cNvSpPr>
          <p:nvPr>
            <p:ph type="body" idx="1"/>
          </p:nvPr>
        </p:nvSpPr>
        <p:spPr>
          <a:xfrm>
            <a:off x="481542" y="1937809"/>
            <a:ext cx="5181600" cy="1000125"/>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267"/>
              </a:spcBef>
              <a:spcAft>
                <a:spcPts val="0"/>
              </a:spcAft>
              <a:buClr>
                <a:srgbClr val="94898B"/>
              </a:buClr>
              <a:buSzPts val="2000"/>
              <a:buNone/>
              <a:defRPr sz="1333">
                <a:solidFill>
                  <a:srgbClr val="94898B"/>
                </a:solidFill>
              </a:defRPr>
            </a:lvl1pPr>
            <a:lvl2pPr marL="914400" lvl="1" indent="-228600" algn="l">
              <a:lnSpc>
                <a:spcPct val="100000"/>
              </a:lnSpc>
              <a:spcBef>
                <a:spcPts val="240"/>
              </a:spcBef>
              <a:spcAft>
                <a:spcPts val="0"/>
              </a:spcAft>
              <a:buClr>
                <a:srgbClr val="94898B"/>
              </a:buClr>
              <a:buSzPts val="1800"/>
              <a:buNone/>
              <a:defRPr sz="1200">
                <a:solidFill>
                  <a:srgbClr val="94898B"/>
                </a:solidFill>
              </a:defRPr>
            </a:lvl2pPr>
            <a:lvl3pPr marL="1371600" lvl="2" indent="-228600" algn="l">
              <a:lnSpc>
                <a:spcPct val="100000"/>
              </a:lnSpc>
              <a:spcBef>
                <a:spcPts val="213"/>
              </a:spcBef>
              <a:spcAft>
                <a:spcPts val="0"/>
              </a:spcAft>
              <a:buClr>
                <a:srgbClr val="94898B"/>
              </a:buClr>
              <a:buSzPts val="1600"/>
              <a:buNone/>
              <a:defRPr sz="1067">
                <a:solidFill>
                  <a:srgbClr val="94898B"/>
                </a:solidFill>
              </a:defRPr>
            </a:lvl3pPr>
            <a:lvl4pPr marL="1828800" lvl="3" indent="-228600" algn="l">
              <a:lnSpc>
                <a:spcPct val="100000"/>
              </a:lnSpc>
              <a:spcBef>
                <a:spcPts val="187"/>
              </a:spcBef>
              <a:spcAft>
                <a:spcPts val="0"/>
              </a:spcAft>
              <a:buClr>
                <a:srgbClr val="94898B"/>
              </a:buClr>
              <a:buSzPts val="1400"/>
              <a:buNone/>
              <a:defRPr sz="933">
                <a:solidFill>
                  <a:srgbClr val="94898B"/>
                </a:solidFill>
              </a:defRPr>
            </a:lvl4pPr>
            <a:lvl5pPr marL="2286000" lvl="4" indent="-228600" algn="l">
              <a:lnSpc>
                <a:spcPct val="100000"/>
              </a:lnSpc>
              <a:spcBef>
                <a:spcPts val="187"/>
              </a:spcBef>
              <a:spcAft>
                <a:spcPts val="0"/>
              </a:spcAft>
              <a:buClr>
                <a:srgbClr val="94898B"/>
              </a:buClr>
              <a:buSzPts val="1400"/>
              <a:buNone/>
              <a:defRPr sz="933">
                <a:solidFill>
                  <a:srgbClr val="94898B"/>
                </a:solidFill>
              </a:defRPr>
            </a:lvl5pPr>
            <a:lvl6pPr marL="2743200" lvl="5" indent="-228600" algn="l">
              <a:lnSpc>
                <a:spcPct val="100000"/>
              </a:lnSpc>
              <a:spcBef>
                <a:spcPts val="187"/>
              </a:spcBef>
              <a:spcAft>
                <a:spcPts val="0"/>
              </a:spcAft>
              <a:buClr>
                <a:srgbClr val="94898B"/>
              </a:buClr>
              <a:buSzPts val="1400"/>
              <a:buNone/>
              <a:defRPr sz="933">
                <a:solidFill>
                  <a:srgbClr val="94898B"/>
                </a:solidFill>
              </a:defRPr>
            </a:lvl6pPr>
            <a:lvl7pPr marL="3200400" lvl="6" indent="-228600" algn="l">
              <a:lnSpc>
                <a:spcPct val="100000"/>
              </a:lnSpc>
              <a:spcBef>
                <a:spcPts val="187"/>
              </a:spcBef>
              <a:spcAft>
                <a:spcPts val="0"/>
              </a:spcAft>
              <a:buClr>
                <a:srgbClr val="94898B"/>
              </a:buClr>
              <a:buSzPts val="1400"/>
              <a:buNone/>
              <a:defRPr sz="933">
                <a:solidFill>
                  <a:srgbClr val="94898B"/>
                </a:solidFill>
              </a:defRPr>
            </a:lvl7pPr>
            <a:lvl8pPr marL="3657600" lvl="7" indent="-228600" algn="l">
              <a:lnSpc>
                <a:spcPct val="100000"/>
              </a:lnSpc>
              <a:spcBef>
                <a:spcPts val="187"/>
              </a:spcBef>
              <a:spcAft>
                <a:spcPts val="0"/>
              </a:spcAft>
              <a:buClr>
                <a:srgbClr val="94898B"/>
              </a:buClr>
              <a:buSzPts val="1400"/>
              <a:buNone/>
              <a:defRPr sz="933">
                <a:solidFill>
                  <a:srgbClr val="94898B"/>
                </a:solidFill>
              </a:defRPr>
            </a:lvl8pPr>
            <a:lvl9pPr marL="4114800" lvl="8" indent="-228600" algn="l">
              <a:lnSpc>
                <a:spcPct val="100000"/>
              </a:lnSpc>
              <a:spcBef>
                <a:spcPts val="187"/>
              </a:spcBef>
              <a:spcAft>
                <a:spcPts val="0"/>
              </a:spcAft>
              <a:buClr>
                <a:srgbClr val="94898B"/>
              </a:buClr>
              <a:buSzPts val="1400"/>
              <a:buNone/>
              <a:defRPr sz="933">
                <a:solidFill>
                  <a:srgbClr val="94898B"/>
                </a:solidFill>
              </a:defRPr>
            </a:lvl9pPr>
          </a:lstStyle>
          <a:p>
            <a:endParaRPr/>
          </a:p>
        </p:txBody>
      </p:sp>
      <p:sp>
        <p:nvSpPr>
          <p:cNvPr id="123" name="Google Shape;123;p27"/>
          <p:cNvSpPr txBox="1">
            <a:spLocks noGrp="1"/>
          </p:cNvSpPr>
          <p:nvPr>
            <p:ph type="dt" idx="10"/>
          </p:nvPr>
        </p:nvSpPr>
        <p:spPr>
          <a:xfrm>
            <a:off x="304800" y="4237567"/>
            <a:ext cx="1422400" cy="24341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4" name="Google Shape;124;p27"/>
          <p:cNvSpPr txBox="1">
            <a:spLocks noGrp="1"/>
          </p:cNvSpPr>
          <p:nvPr>
            <p:ph type="ftr" idx="11"/>
          </p:nvPr>
        </p:nvSpPr>
        <p:spPr>
          <a:xfrm>
            <a:off x="2082800" y="4237567"/>
            <a:ext cx="1930400" cy="243417"/>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5" name="Google Shape;125;p27"/>
          <p:cNvSpPr txBox="1">
            <a:spLocks noGrp="1"/>
          </p:cNvSpPr>
          <p:nvPr>
            <p:ph type="sldNum" idx="12"/>
          </p:nvPr>
        </p:nvSpPr>
        <p:spPr>
          <a:xfrm>
            <a:off x="4368800" y="4237567"/>
            <a:ext cx="1422400" cy="243417"/>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184087075"/>
      </p:ext>
    </p:extLst>
  </p:cSld>
  <p:clrMapOvr>
    <a:masterClrMapping/>
  </p:clrMapOvr>
</p:sldLayout>
</file>

<file path=ppt/slideLayouts/slideLayout198.xml><?xml version="1.0" encoding="utf-8"?>
<p:sldLayout xmlns:a="http://schemas.openxmlformats.org/drawingml/2006/main" xmlns:r="http://schemas.openxmlformats.org/officeDocument/2006/relationships" xmlns:p="http://schemas.openxmlformats.org/presentationml/2006/main" matchingName="Two Content" type="twoObj">
  <p:cSld name="Two Content">
    <p:spTree>
      <p:nvGrpSpPr>
        <p:cNvPr id="1" name="Shape 126"/>
        <p:cNvGrpSpPr/>
        <p:nvPr/>
      </p:nvGrpSpPr>
      <p:grpSpPr>
        <a:xfrm>
          <a:off x="0" y="0"/>
          <a:ext cx="0" cy="0"/>
          <a:chOff x="0" y="0"/>
          <a:chExt cx="0" cy="0"/>
        </a:xfrm>
      </p:grpSpPr>
      <p:sp>
        <p:nvSpPr>
          <p:cNvPr id="127" name="Google Shape;127;p28"/>
          <p:cNvSpPr txBox="1">
            <a:spLocks noGrp="1"/>
          </p:cNvSpPr>
          <p:nvPr>
            <p:ph type="title"/>
          </p:nvPr>
        </p:nvSpPr>
        <p:spPr>
          <a:xfrm>
            <a:off x="304800" y="183092"/>
            <a:ext cx="5486400" cy="762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8" name="Google Shape;128;p28"/>
          <p:cNvSpPr txBox="1">
            <a:spLocks noGrp="1"/>
          </p:cNvSpPr>
          <p:nvPr>
            <p:ph type="body" idx="1"/>
          </p:nvPr>
        </p:nvSpPr>
        <p:spPr>
          <a:xfrm>
            <a:off x="304800" y="1066800"/>
            <a:ext cx="2692400" cy="3017309"/>
          </a:xfrm>
          <a:prstGeom prst="rect">
            <a:avLst/>
          </a:prstGeom>
          <a:noFill/>
          <a:ln>
            <a:noFill/>
          </a:ln>
        </p:spPr>
        <p:txBody>
          <a:bodyPr spcFirstLastPara="1" wrap="square" lIns="91425" tIns="45700" rIns="91425" bIns="45700" anchor="t" anchorCtr="0">
            <a:normAutofit/>
          </a:bodyPr>
          <a:lstStyle>
            <a:lvl1pPr marL="457200" lvl="0" indent="-406400" algn="l">
              <a:lnSpc>
                <a:spcPct val="100000"/>
              </a:lnSpc>
              <a:spcBef>
                <a:spcPts val="373"/>
              </a:spcBef>
              <a:spcAft>
                <a:spcPts val="0"/>
              </a:spcAft>
              <a:buClr>
                <a:schemeClr val="dk1"/>
              </a:buClr>
              <a:buSzPts val="2800"/>
              <a:buChar char="•"/>
              <a:defRPr sz="1867"/>
            </a:lvl1pPr>
            <a:lvl2pPr marL="914400" lvl="1" indent="-381000" algn="l">
              <a:lnSpc>
                <a:spcPct val="100000"/>
              </a:lnSpc>
              <a:spcBef>
                <a:spcPts val="320"/>
              </a:spcBef>
              <a:spcAft>
                <a:spcPts val="0"/>
              </a:spcAft>
              <a:buClr>
                <a:schemeClr val="dk1"/>
              </a:buClr>
              <a:buSzPts val="2400"/>
              <a:buChar char="–"/>
              <a:defRPr sz="1600"/>
            </a:lvl2pPr>
            <a:lvl3pPr marL="1371600" lvl="2" indent="-355600" algn="l">
              <a:lnSpc>
                <a:spcPct val="100000"/>
              </a:lnSpc>
              <a:spcBef>
                <a:spcPts val="267"/>
              </a:spcBef>
              <a:spcAft>
                <a:spcPts val="0"/>
              </a:spcAft>
              <a:buClr>
                <a:schemeClr val="dk1"/>
              </a:buClr>
              <a:buSzPts val="2000"/>
              <a:buChar char="•"/>
              <a:defRPr sz="1333"/>
            </a:lvl3pPr>
            <a:lvl4pPr marL="1828800" lvl="3" indent="-342900" algn="l">
              <a:lnSpc>
                <a:spcPct val="100000"/>
              </a:lnSpc>
              <a:spcBef>
                <a:spcPts val="240"/>
              </a:spcBef>
              <a:spcAft>
                <a:spcPts val="0"/>
              </a:spcAft>
              <a:buClr>
                <a:schemeClr val="dk1"/>
              </a:buClr>
              <a:buSzPts val="1800"/>
              <a:buChar char="–"/>
              <a:defRPr sz="1200"/>
            </a:lvl4pPr>
            <a:lvl5pPr marL="2286000" lvl="4" indent="-342900" algn="l">
              <a:lnSpc>
                <a:spcPct val="100000"/>
              </a:lnSpc>
              <a:spcBef>
                <a:spcPts val="240"/>
              </a:spcBef>
              <a:spcAft>
                <a:spcPts val="0"/>
              </a:spcAft>
              <a:buClr>
                <a:schemeClr val="dk1"/>
              </a:buClr>
              <a:buSzPts val="1800"/>
              <a:buChar char="»"/>
              <a:defRPr sz="1200"/>
            </a:lvl5pPr>
            <a:lvl6pPr marL="2743200" lvl="5" indent="-342900" algn="l">
              <a:lnSpc>
                <a:spcPct val="100000"/>
              </a:lnSpc>
              <a:spcBef>
                <a:spcPts val="240"/>
              </a:spcBef>
              <a:spcAft>
                <a:spcPts val="0"/>
              </a:spcAft>
              <a:buClr>
                <a:schemeClr val="dk1"/>
              </a:buClr>
              <a:buSzPts val="1800"/>
              <a:buChar char="•"/>
              <a:defRPr sz="1200"/>
            </a:lvl6pPr>
            <a:lvl7pPr marL="3200400" lvl="6" indent="-342900" algn="l">
              <a:lnSpc>
                <a:spcPct val="100000"/>
              </a:lnSpc>
              <a:spcBef>
                <a:spcPts val="240"/>
              </a:spcBef>
              <a:spcAft>
                <a:spcPts val="0"/>
              </a:spcAft>
              <a:buClr>
                <a:schemeClr val="dk1"/>
              </a:buClr>
              <a:buSzPts val="1800"/>
              <a:buChar char="•"/>
              <a:defRPr sz="1200"/>
            </a:lvl7pPr>
            <a:lvl8pPr marL="3657600" lvl="7" indent="-342900" algn="l">
              <a:lnSpc>
                <a:spcPct val="100000"/>
              </a:lnSpc>
              <a:spcBef>
                <a:spcPts val="240"/>
              </a:spcBef>
              <a:spcAft>
                <a:spcPts val="0"/>
              </a:spcAft>
              <a:buClr>
                <a:schemeClr val="dk1"/>
              </a:buClr>
              <a:buSzPts val="1800"/>
              <a:buChar char="•"/>
              <a:defRPr sz="1200"/>
            </a:lvl8pPr>
            <a:lvl9pPr marL="4114800" lvl="8" indent="-342900" algn="l">
              <a:lnSpc>
                <a:spcPct val="100000"/>
              </a:lnSpc>
              <a:spcBef>
                <a:spcPts val="240"/>
              </a:spcBef>
              <a:spcAft>
                <a:spcPts val="0"/>
              </a:spcAft>
              <a:buClr>
                <a:schemeClr val="dk1"/>
              </a:buClr>
              <a:buSzPts val="1800"/>
              <a:buChar char="•"/>
              <a:defRPr sz="1200"/>
            </a:lvl9pPr>
          </a:lstStyle>
          <a:p>
            <a:endParaRPr/>
          </a:p>
        </p:txBody>
      </p:sp>
      <p:sp>
        <p:nvSpPr>
          <p:cNvPr id="129" name="Google Shape;129;p28"/>
          <p:cNvSpPr txBox="1">
            <a:spLocks noGrp="1"/>
          </p:cNvSpPr>
          <p:nvPr>
            <p:ph type="body" idx="2"/>
          </p:nvPr>
        </p:nvSpPr>
        <p:spPr>
          <a:xfrm>
            <a:off x="3098800" y="1066800"/>
            <a:ext cx="2692400" cy="3017309"/>
          </a:xfrm>
          <a:prstGeom prst="rect">
            <a:avLst/>
          </a:prstGeom>
          <a:noFill/>
          <a:ln>
            <a:noFill/>
          </a:ln>
        </p:spPr>
        <p:txBody>
          <a:bodyPr spcFirstLastPara="1" wrap="square" lIns="91425" tIns="45700" rIns="91425" bIns="45700" anchor="t" anchorCtr="0">
            <a:normAutofit/>
          </a:bodyPr>
          <a:lstStyle>
            <a:lvl1pPr marL="457200" lvl="0" indent="-406400" algn="l">
              <a:lnSpc>
                <a:spcPct val="100000"/>
              </a:lnSpc>
              <a:spcBef>
                <a:spcPts val="373"/>
              </a:spcBef>
              <a:spcAft>
                <a:spcPts val="0"/>
              </a:spcAft>
              <a:buClr>
                <a:schemeClr val="dk1"/>
              </a:buClr>
              <a:buSzPts val="2800"/>
              <a:buChar char="•"/>
              <a:defRPr sz="1867"/>
            </a:lvl1pPr>
            <a:lvl2pPr marL="914400" lvl="1" indent="-381000" algn="l">
              <a:lnSpc>
                <a:spcPct val="100000"/>
              </a:lnSpc>
              <a:spcBef>
                <a:spcPts val="320"/>
              </a:spcBef>
              <a:spcAft>
                <a:spcPts val="0"/>
              </a:spcAft>
              <a:buClr>
                <a:schemeClr val="dk1"/>
              </a:buClr>
              <a:buSzPts val="2400"/>
              <a:buChar char="–"/>
              <a:defRPr sz="1600"/>
            </a:lvl2pPr>
            <a:lvl3pPr marL="1371600" lvl="2" indent="-355600" algn="l">
              <a:lnSpc>
                <a:spcPct val="100000"/>
              </a:lnSpc>
              <a:spcBef>
                <a:spcPts val="267"/>
              </a:spcBef>
              <a:spcAft>
                <a:spcPts val="0"/>
              </a:spcAft>
              <a:buClr>
                <a:schemeClr val="dk1"/>
              </a:buClr>
              <a:buSzPts val="2000"/>
              <a:buChar char="•"/>
              <a:defRPr sz="1333"/>
            </a:lvl3pPr>
            <a:lvl4pPr marL="1828800" lvl="3" indent="-342900" algn="l">
              <a:lnSpc>
                <a:spcPct val="100000"/>
              </a:lnSpc>
              <a:spcBef>
                <a:spcPts val="240"/>
              </a:spcBef>
              <a:spcAft>
                <a:spcPts val="0"/>
              </a:spcAft>
              <a:buClr>
                <a:schemeClr val="dk1"/>
              </a:buClr>
              <a:buSzPts val="1800"/>
              <a:buChar char="–"/>
              <a:defRPr sz="1200"/>
            </a:lvl4pPr>
            <a:lvl5pPr marL="2286000" lvl="4" indent="-342900" algn="l">
              <a:lnSpc>
                <a:spcPct val="100000"/>
              </a:lnSpc>
              <a:spcBef>
                <a:spcPts val="240"/>
              </a:spcBef>
              <a:spcAft>
                <a:spcPts val="0"/>
              </a:spcAft>
              <a:buClr>
                <a:schemeClr val="dk1"/>
              </a:buClr>
              <a:buSzPts val="1800"/>
              <a:buChar char="»"/>
              <a:defRPr sz="1200"/>
            </a:lvl5pPr>
            <a:lvl6pPr marL="2743200" lvl="5" indent="-342900" algn="l">
              <a:lnSpc>
                <a:spcPct val="100000"/>
              </a:lnSpc>
              <a:spcBef>
                <a:spcPts val="240"/>
              </a:spcBef>
              <a:spcAft>
                <a:spcPts val="0"/>
              </a:spcAft>
              <a:buClr>
                <a:schemeClr val="dk1"/>
              </a:buClr>
              <a:buSzPts val="1800"/>
              <a:buChar char="•"/>
              <a:defRPr sz="1200"/>
            </a:lvl6pPr>
            <a:lvl7pPr marL="3200400" lvl="6" indent="-342900" algn="l">
              <a:lnSpc>
                <a:spcPct val="100000"/>
              </a:lnSpc>
              <a:spcBef>
                <a:spcPts val="240"/>
              </a:spcBef>
              <a:spcAft>
                <a:spcPts val="0"/>
              </a:spcAft>
              <a:buClr>
                <a:schemeClr val="dk1"/>
              </a:buClr>
              <a:buSzPts val="1800"/>
              <a:buChar char="•"/>
              <a:defRPr sz="1200"/>
            </a:lvl7pPr>
            <a:lvl8pPr marL="3657600" lvl="7" indent="-342900" algn="l">
              <a:lnSpc>
                <a:spcPct val="100000"/>
              </a:lnSpc>
              <a:spcBef>
                <a:spcPts val="240"/>
              </a:spcBef>
              <a:spcAft>
                <a:spcPts val="0"/>
              </a:spcAft>
              <a:buClr>
                <a:schemeClr val="dk1"/>
              </a:buClr>
              <a:buSzPts val="1800"/>
              <a:buChar char="•"/>
              <a:defRPr sz="1200"/>
            </a:lvl8pPr>
            <a:lvl9pPr marL="4114800" lvl="8" indent="-342900" algn="l">
              <a:lnSpc>
                <a:spcPct val="100000"/>
              </a:lnSpc>
              <a:spcBef>
                <a:spcPts val="240"/>
              </a:spcBef>
              <a:spcAft>
                <a:spcPts val="0"/>
              </a:spcAft>
              <a:buClr>
                <a:schemeClr val="dk1"/>
              </a:buClr>
              <a:buSzPts val="1800"/>
              <a:buChar char="•"/>
              <a:defRPr sz="1200"/>
            </a:lvl9pPr>
          </a:lstStyle>
          <a:p>
            <a:endParaRPr/>
          </a:p>
        </p:txBody>
      </p:sp>
      <p:sp>
        <p:nvSpPr>
          <p:cNvPr id="130" name="Google Shape;130;p28"/>
          <p:cNvSpPr txBox="1">
            <a:spLocks noGrp="1"/>
          </p:cNvSpPr>
          <p:nvPr>
            <p:ph type="dt" idx="10"/>
          </p:nvPr>
        </p:nvSpPr>
        <p:spPr>
          <a:xfrm>
            <a:off x="304800" y="4237567"/>
            <a:ext cx="1422400" cy="24341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1" name="Google Shape;131;p28"/>
          <p:cNvSpPr txBox="1">
            <a:spLocks noGrp="1"/>
          </p:cNvSpPr>
          <p:nvPr>
            <p:ph type="ftr" idx="11"/>
          </p:nvPr>
        </p:nvSpPr>
        <p:spPr>
          <a:xfrm>
            <a:off x="2082800" y="4237567"/>
            <a:ext cx="1930400" cy="243417"/>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2" name="Google Shape;132;p28"/>
          <p:cNvSpPr txBox="1">
            <a:spLocks noGrp="1"/>
          </p:cNvSpPr>
          <p:nvPr>
            <p:ph type="sldNum" idx="12"/>
          </p:nvPr>
        </p:nvSpPr>
        <p:spPr>
          <a:xfrm>
            <a:off x="4368800" y="4237567"/>
            <a:ext cx="1422400" cy="243417"/>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024874641"/>
      </p:ext>
    </p:extLst>
  </p:cSld>
  <p:clrMapOvr>
    <a:masterClrMapping/>
  </p:clrMapOvr>
</p:sldLayout>
</file>

<file path=ppt/slideLayouts/slideLayout199.xml><?xml version="1.0" encoding="utf-8"?>
<p:sldLayout xmlns:a="http://schemas.openxmlformats.org/drawingml/2006/main" xmlns:r="http://schemas.openxmlformats.org/officeDocument/2006/relationships" xmlns:p="http://schemas.openxmlformats.org/presentationml/2006/main" matchingName="Comparison" type="twoTxTwoObj">
  <p:cSld name="Comparison">
    <p:spTree>
      <p:nvGrpSpPr>
        <p:cNvPr id="1" name="Shape 133"/>
        <p:cNvGrpSpPr/>
        <p:nvPr/>
      </p:nvGrpSpPr>
      <p:grpSpPr>
        <a:xfrm>
          <a:off x="0" y="0"/>
          <a:ext cx="0" cy="0"/>
          <a:chOff x="0" y="0"/>
          <a:chExt cx="0" cy="0"/>
        </a:xfrm>
      </p:grpSpPr>
      <p:sp>
        <p:nvSpPr>
          <p:cNvPr id="134" name="Google Shape;134;p29"/>
          <p:cNvSpPr txBox="1">
            <a:spLocks noGrp="1"/>
          </p:cNvSpPr>
          <p:nvPr>
            <p:ph type="title"/>
          </p:nvPr>
        </p:nvSpPr>
        <p:spPr>
          <a:xfrm>
            <a:off x="304800" y="183092"/>
            <a:ext cx="5486400" cy="762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4400"/>
              <a:buFont typeface="Calibri"/>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5" name="Google Shape;135;p29"/>
          <p:cNvSpPr txBox="1">
            <a:spLocks noGrp="1"/>
          </p:cNvSpPr>
          <p:nvPr>
            <p:ph type="body" idx="1"/>
          </p:nvPr>
        </p:nvSpPr>
        <p:spPr>
          <a:xfrm>
            <a:off x="304800" y="1023409"/>
            <a:ext cx="2693459" cy="426508"/>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320"/>
              </a:spcBef>
              <a:spcAft>
                <a:spcPts val="0"/>
              </a:spcAft>
              <a:buClr>
                <a:schemeClr val="dk1"/>
              </a:buClr>
              <a:buSzPts val="2400"/>
              <a:buNone/>
              <a:defRPr sz="1600" b="1"/>
            </a:lvl1pPr>
            <a:lvl2pPr marL="914400" lvl="1" indent="-228600" algn="l">
              <a:lnSpc>
                <a:spcPct val="100000"/>
              </a:lnSpc>
              <a:spcBef>
                <a:spcPts val="267"/>
              </a:spcBef>
              <a:spcAft>
                <a:spcPts val="0"/>
              </a:spcAft>
              <a:buClr>
                <a:schemeClr val="dk1"/>
              </a:buClr>
              <a:buSzPts val="2000"/>
              <a:buNone/>
              <a:defRPr sz="1333" b="1"/>
            </a:lvl2pPr>
            <a:lvl3pPr marL="1371600" lvl="2" indent="-228600" algn="l">
              <a:lnSpc>
                <a:spcPct val="100000"/>
              </a:lnSpc>
              <a:spcBef>
                <a:spcPts val="240"/>
              </a:spcBef>
              <a:spcAft>
                <a:spcPts val="0"/>
              </a:spcAft>
              <a:buClr>
                <a:schemeClr val="dk1"/>
              </a:buClr>
              <a:buSzPts val="1800"/>
              <a:buNone/>
              <a:defRPr sz="1200" b="1"/>
            </a:lvl3pPr>
            <a:lvl4pPr marL="1828800" lvl="3" indent="-228600" algn="l">
              <a:lnSpc>
                <a:spcPct val="100000"/>
              </a:lnSpc>
              <a:spcBef>
                <a:spcPts val="213"/>
              </a:spcBef>
              <a:spcAft>
                <a:spcPts val="0"/>
              </a:spcAft>
              <a:buClr>
                <a:schemeClr val="dk1"/>
              </a:buClr>
              <a:buSzPts val="1600"/>
              <a:buNone/>
              <a:defRPr sz="1067" b="1"/>
            </a:lvl4pPr>
            <a:lvl5pPr marL="2286000" lvl="4" indent="-228600" algn="l">
              <a:lnSpc>
                <a:spcPct val="100000"/>
              </a:lnSpc>
              <a:spcBef>
                <a:spcPts val="213"/>
              </a:spcBef>
              <a:spcAft>
                <a:spcPts val="0"/>
              </a:spcAft>
              <a:buClr>
                <a:schemeClr val="dk1"/>
              </a:buClr>
              <a:buSzPts val="1600"/>
              <a:buNone/>
              <a:defRPr sz="1067" b="1"/>
            </a:lvl5pPr>
            <a:lvl6pPr marL="2743200" lvl="5" indent="-228600" algn="l">
              <a:lnSpc>
                <a:spcPct val="100000"/>
              </a:lnSpc>
              <a:spcBef>
                <a:spcPts val="213"/>
              </a:spcBef>
              <a:spcAft>
                <a:spcPts val="0"/>
              </a:spcAft>
              <a:buClr>
                <a:schemeClr val="dk1"/>
              </a:buClr>
              <a:buSzPts val="1600"/>
              <a:buNone/>
              <a:defRPr sz="1067" b="1"/>
            </a:lvl6pPr>
            <a:lvl7pPr marL="3200400" lvl="6" indent="-228600" algn="l">
              <a:lnSpc>
                <a:spcPct val="100000"/>
              </a:lnSpc>
              <a:spcBef>
                <a:spcPts val="213"/>
              </a:spcBef>
              <a:spcAft>
                <a:spcPts val="0"/>
              </a:spcAft>
              <a:buClr>
                <a:schemeClr val="dk1"/>
              </a:buClr>
              <a:buSzPts val="1600"/>
              <a:buNone/>
              <a:defRPr sz="1067" b="1"/>
            </a:lvl7pPr>
            <a:lvl8pPr marL="3657600" lvl="7" indent="-228600" algn="l">
              <a:lnSpc>
                <a:spcPct val="100000"/>
              </a:lnSpc>
              <a:spcBef>
                <a:spcPts val="213"/>
              </a:spcBef>
              <a:spcAft>
                <a:spcPts val="0"/>
              </a:spcAft>
              <a:buClr>
                <a:schemeClr val="dk1"/>
              </a:buClr>
              <a:buSzPts val="1600"/>
              <a:buNone/>
              <a:defRPr sz="1067" b="1"/>
            </a:lvl8pPr>
            <a:lvl9pPr marL="4114800" lvl="8" indent="-228600" algn="l">
              <a:lnSpc>
                <a:spcPct val="100000"/>
              </a:lnSpc>
              <a:spcBef>
                <a:spcPts val="213"/>
              </a:spcBef>
              <a:spcAft>
                <a:spcPts val="0"/>
              </a:spcAft>
              <a:buClr>
                <a:schemeClr val="dk1"/>
              </a:buClr>
              <a:buSzPts val="1600"/>
              <a:buNone/>
              <a:defRPr sz="1067" b="1"/>
            </a:lvl9pPr>
          </a:lstStyle>
          <a:p>
            <a:endParaRPr/>
          </a:p>
        </p:txBody>
      </p:sp>
      <p:sp>
        <p:nvSpPr>
          <p:cNvPr id="136" name="Google Shape;136;p29"/>
          <p:cNvSpPr txBox="1">
            <a:spLocks noGrp="1"/>
          </p:cNvSpPr>
          <p:nvPr>
            <p:ph type="body" idx="2"/>
          </p:nvPr>
        </p:nvSpPr>
        <p:spPr>
          <a:xfrm>
            <a:off x="304800" y="1449917"/>
            <a:ext cx="2693459" cy="2634192"/>
          </a:xfrm>
          <a:prstGeom prst="rect">
            <a:avLst/>
          </a:prstGeom>
          <a:noFill/>
          <a:ln>
            <a:noFill/>
          </a:ln>
        </p:spPr>
        <p:txBody>
          <a:bodyPr spcFirstLastPara="1" wrap="square" lIns="91425" tIns="45700" rIns="91425" bIns="45700" anchor="t" anchorCtr="0">
            <a:normAutofit/>
          </a:bodyPr>
          <a:lstStyle>
            <a:lvl1pPr marL="457200" lvl="0" indent="-381000" algn="l">
              <a:lnSpc>
                <a:spcPct val="100000"/>
              </a:lnSpc>
              <a:spcBef>
                <a:spcPts val="320"/>
              </a:spcBef>
              <a:spcAft>
                <a:spcPts val="0"/>
              </a:spcAft>
              <a:buClr>
                <a:schemeClr val="dk1"/>
              </a:buClr>
              <a:buSzPts val="2400"/>
              <a:buChar char="•"/>
              <a:defRPr sz="1600"/>
            </a:lvl1pPr>
            <a:lvl2pPr marL="914400" lvl="1" indent="-355600" algn="l">
              <a:lnSpc>
                <a:spcPct val="100000"/>
              </a:lnSpc>
              <a:spcBef>
                <a:spcPts val="267"/>
              </a:spcBef>
              <a:spcAft>
                <a:spcPts val="0"/>
              </a:spcAft>
              <a:buClr>
                <a:schemeClr val="dk1"/>
              </a:buClr>
              <a:buSzPts val="2000"/>
              <a:buChar char="–"/>
              <a:defRPr sz="1333"/>
            </a:lvl2pPr>
            <a:lvl3pPr marL="1371600" lvl="2" indent="-342900" algn="l">
              <a:lnSpc>
                <a:spcPct val="100000"/>
              </a:lnSpc>
              <a:spcBef>
                <a:spcPts val="240"/>
              </a:spcBef>
              <a:spcAft>
                <a:spcPts val="0"/>
              </a:spcAft>
              <a:buClr>
                <a:schemeClr val="dk1"/>
              </a:buClr>
              <a:buSzPts val="1800"/>
              <a:buChar char="•"/>
              <a:defRPr sz="1200"/>
            </a:lvl3pPr>
            <a:lvl4pPr marL="1828800" lvl="3" indent="-330200" algn="l">
              <a:lnSpc>
                <a:spcPct val="100000"/>
              </a:lnSpc>
              <a:spcBef>
                <a:spcPts val="213"/>
              </a:spcBef>
              <a:spcAft>
                <a:spcPts val="0"/>
              </a:spcAft>
              <a:buClr>
                <a:schemeClr val="dk1"/>
              </a:buClr>
              <a:buSzPts val="1600"/>
              <a:buChar char="–"/>
              <a:defRPr sz="1067"/>
            </a:lvl4pPr>
            <a:lvl5pPr marL="2286000" lvl="4" indent="-330200" algn="l">
              <a:lnSpc>
                <a:spcPct val="100000"/>
              </a:lnSpc>
              <a:spcBef>
                <a:spcPts val="213"/>
              </a:spcBef>
              <a:spcAft>
                <a:spcPts val="0"/>
              </a:spcAft>
              <a:buClr>
                <a:schemeClr val="dk1"/>
              </a:buClr>
              <a:buSzPts val="1600"/>
              <a:buChar char="»"/>
              <a:defRPr sz="1067"/>
            </a:lvl5pPr>
            <a:lvl6pPr marL="2743200" lvl="5" indent="-330200" algn="l">
              <a:lnSpc>
                <a:spcPct val="100000"/>
              </a:lnSpc>
              <a:spcBef>
                <a:spcPts val="213"/>
              </a:spcBef>
              <a:spcAft>
                <a:spcPts val="0"/>
              </a:spcAft>
              <a:buClr>
                <a:schemeClr val="dk1"/>
              </a:buClr>
              <a:buSzPts val="1600"/>
              <a:buChar char="•"/>
              <a:defRPr sz="1067"/>
            </a:lvl6pPr>
            <a:lvl7pPr marL="3200400" lvl="6" indent="-330200" algn="l">
              <a:lnSpc>
                <a:spcPct val="100000"/>
              </a:lnSpc>
              <a:spcBef>
                <a:spcPts val="213"/>
              </a:spcBef>
              <a:spcAft>
                <a:spcPts val="0"/>
              </a:spcAft>
              <a:buClr>
                <a:schemeClr val="dk1"/>
              </a:buClr>
              <a:buSzPts val="1600"/>
              <a:buChar char="•"/>
              <a:defRPr sz="1067"/>
            </a:lvl7pPr>
            <a:lvl8pPr marL="3657600" lvl="7" indent="-330200" algn="l">
              <a:lnSpc>
                <a:spcPct val="100000"/>
              </a:lnSpc>
              <a:spcBef>
                <a:spcPts val="213"/>
              </a:spcBef>
              <a:spcAft>
                <a:spcPts val="0"/>
              </a:spcAft>
              <a:buClr>
                <a:schemeClr val="dk1"/>
              </a:buClr>
              <a:buSzPts val="1600"/>
              <a:buChar char="•"/>
              <a:defRPr sz="1067"/>
            </a:lvl8pPr>
            <a:lvl9pPr marL="4114800" lvl="8" indent="-330200" algn="l">
              <a:lnSpc>
                <a:spcPct val="100000"/>
              </a:lnSpc>
              <a:spcBef>
                <a:spcPts val="213"/>
              </a:spcBef>
              <a:spcAft>
                <a:spcPts val="0"/>
              </a:spcAft>
              <a:buClr>
                <a:schemeClr val="dk1"/>
              </a:buClr>
              <a:buSzPts val="1600"/>
              <a:buChar char="•"/>
              <a:defRPr sz="1067"/>
            </a:lvl9pPr>
          </a:lstStyle>
          <a:p>
            <a:endParaRPr/>
          </a:p>
        </p:txBody>
      </p:sp>
      <p:sp>
        <p:nvSpPr>
          <p:cNvPr id="137" name="Google Shape;137;p29"/>
          <p:cNvSpPr txBox="1">
            <a:spLocks noGrp="1"/>
          </p:cNvSpPr>
          <p:nvPr>
            <p:ph type="body" idx="3"/>
          </p:nvPr>
        </p:nvSpPr>
        <p:spPr>
          <a:xfrm>
            <a:off x="3096684" y="1023409"/>
            <a:ext cx="2694517" cy="426508"/>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320"/>
              </a:spcBef>
              <a:spcAft>
                <a:spcPts val="0"/>
              </a:spcAft>
              <a:buClr>
                <a:schemeClr val="dk1"/>
              </a:buClr>
              <a:buSzPts val="2400"/>
              <a:buNone/>
              <a:defRPr sz="1600" b="1"/>
            </a:lvl1pPr>
            <a:lvl2pPr marL="914400" lvl="1" indent="-228600" algn="l">
              <a:lnSpc>
                <a:spcPct val="100000"/>
              </a:lnSpc>
              <a:spcBef>
                <a:spcPts val="267"/>
              </a:spcBef>
              <a:spcAft>
                <a:spcPts val="0"/>
              </a:spcAft>
              <a:buClr>
                <a:schemeClr val="dk1"/>
              </a:buClr>
              <a:buSzPts val="2000"/>
              <a:buNone/>
              <a:defRPr sz="1333" b="1"/>
            </a:lvl2pPr>
            <a:lvl3pPr marL="1371600" lvl="2" indent="-228600" algn="l">
              <a:lnSpc>
                <a:spcPct val="100000"/>
              </a:lnSpc>
              <a:spcBef>
                <a:spcPts val="240"/>
              </a:spcBef>
              <a:spcAft>
                <a:spcPts val="0"/>
              </a:spcAft>
              <a:buClr>
                <a:schemeClr val="dk1"/>
              </a:buClr>
              <a:buSzPts val="1800"/>
              <a:buNone/>
              <a:defRPr sz="1200" b="1"/>
            </a:lvl3pPr>
            <a:lvl4pPr marL="1828800" lvl="3" indent="-228600" algn="l">
              <a:lnSpc>
                <a:spcPct val="100000"/>
              </a:lnSpc>
              <a:spcBef>
                <a:spcPts val="213"/>
              </a:spcBef>
              <a:spcAft>
                <a:spcPts val="0"/>
              </a:spcAft>
              <a:buClr>
                <a:schemeClr val="dk1"/>
              </a:buClr>
              <a:buSzPts val="1600"/>
              <a:buNone/>
              <a:defRPr sz="1067" b="1"/>
            </a:lvl4pPr>
            <a:lvl5pPr marL="2286000" lvl="4" indent="-228600" algn="l">
              <a:lnSpc>
                <a:spcPct val="100000"/>
              </a:lnSpc>
              <a:spcBef>
                <a:spcPts val="213"/>
              </a:spcBef>
              <a:spcAft>
                <a:spcPts val="0"/>
              </a:spcAft>
              <a:buClr>
                <a:schemeClr val="dk1"/>
              </a:buClr>
              <a:buSzPts val="1600"/>
              <a:buNone/>
              <a:defRPr sz="1067" b="1"/>
            </a:lvl5pPr>
            <a:lvl6pPr marL="2743200" lvl="5" indent="-228600" algn="l">
              <a:lnSpc>
                <a:spcPct val="100000"/>
              </a:lnSpc>
              <a:spcBef>
                <a:spcPts val="213"/>
              </a:spcBef>
              <a:spcAft>
                <a:spcPts val="0"/>
              </a:spcAft>
              <a:buClr>
                <a:schemeClr val="dk1"/>
              </a:buClr>
              <a:buSzPts val="1600"/>
              <a:buNone/>
              <a:defRPr sz="1067" b="1"/>
            </a:lvl6pPr>
            <a:lvl7pPr marL="3200400" lvl="6" indent="-228600" algn="l">
              <a:lnSpc>
                <a:spcPct val="100000"/>
              </a:lnSpc>
              <a:spcBef>
                <a:spcPts val="213"/>
              </a:spcBef>
              <a:spcAft>
                <a:spcPts val="0"/>
              </a:spcAft>
              <a:buClr>
                <a:schemeClr val="dk1"/>
              </a:buClr>
              <a:buSzPts val="1600"/>
              <a:buNone/>
              <a:defRPr sz="1067" b="1"/>
            </a:lvl7pPr>
            <a:lvl8pPr marL="3657600" lvl="7" indent="-228600" algn="l">
              <a:lnSpc>
                <a:spcPct val="100000"/>
              </a:lnSpc>
              <a:spcBef>
                <a:spcPts val="213"/>
              </a:spcBef>
              <a:spcAft>
                <a:spcPts val="0"/>
              </a:spcAft>
              <a:buClr>
                <a:schemeClr val="dk1"/>
              </a:buClr>
              <a:buSzPts val="1600"/>
              <a:buNone/>
              <a:defRPr sz="1067" b="1"/>
            </a:lvl8pPr>
            <a:lvl9pPr marL="4114800" lvl="8" indent="-228600" algn="l">
              <a:lnSpc>
                <a:spcPct val="100000"/>
              </a:lnSpc>
              <a:spcBef>
                <a:spcPts val="213"/>
              </a:spcBef>
              <a:spcAft>
                <a:spcPts val="0"/>
              </a:spcAft>
              <a:buClr>
                <a:schemeClr val="dk1"/>
              </a:buClr>
              <a:buSzPts val="1600"/>
              <a:buNone/>
              <a:defRPr sz="1067" b="1"/>
            </a:lvl9pPr>
          </a:lstStyle>
          <a:p>
            <a:endParaRPr/>
          </a:p>
        </p:txBody>
      </p:sp>
      <p:sp>
        <p:nvSpPr>
          <p:cNvPr id="138" name="Google Shape;138;p29"/>
          <p:cNvSpPr txBox="1">
            <a:spLocks noGrp="1"/>
          </p:cNvSpPr>
          <p:nvPr>
            <p:ph type="body" idx="4"/>
          </p:nvPr>
        </p:nvSpPr>
        <p:spPr>
          <a:xfrm>
            <a:off x="3096684" y="1449917"/>
            <a:ext cx="2694517" cy="2634192"/>
          </a:xfrm>
          <a:prstGeom prst="rect">
            <a:avLst/>
          </a:prstGeom>
          <a:noFill/>
          <a:ln>
            <a:noFill/>
          </a:ln>
        </p:spPr>
        <p:txBody>
          <a:bodyPr spcFirstLastPara="1" wrap="square" lIns="91425" tIns="45700" rIns="91425" bIns="45700" anchor="t" anchorCtr="0">
            <a:normAutofit/>
          </a:bodyPr>
          <a:lstStyle>
            <a:lvl1pPr marL="457200" lvl="0" indent="-381000" algn="l">
              <a:lnSpc>
                <a:spcPct val="100000"/>
              </a:lnSpc>
              <a:spcBef>
                <a:spcPts val="320"/>
              </a:spcBef>
              <a:spcAft>
                <a:spcPts val="0"/>
              </a:spcAft>
              <a:buClr>
                <a:schemeClr val="dk1"/>
              </a:buClr>
              <a:buSzPts val="2400"/>
              <a:buChar char="•"/>
              <a:defRPr sz="1600"/>
            </a:lvl1pPr>
            <a:lvl2pPr marL="914400" lvl="1" indent="-355600" algn="l">
              <a:lnSpc>
                <a:spcPct val="100000"/>
              </a:lnSpc>
              <a:spcBef>
                <a:spcPts val="267"/>
              </a:spcBef>
              <a:spcAft>
                <a:spcPts val="0"/>
              </a:spcAft>
              <a:buClr>
                <a:schemeClr val="dk1"/>
              </a:buClr>
              <a:buSzPts val="2000"/>
              <a:buChar char="–"/>
              <a:defRPr sz="1333"/>
            </a:lvl2pPr>
            <a:lvl3pPr marL="1371600" lvl="2" indent="-342900" algn="l">
              <a:lnSpc>
                <a:spcPct val="100000"/>
              </a:lnSpc>
              <a:spcBef>
                <a:spcPts val="240"/>
              </a:spcBef>
              <a:spcAft>
                <a:spcPts val="0"/>
              </a:spcAft>
              <a:buClr>
                <a:schemeClr val="dk1"/>
              </a:buClr>
              <a:buSzPts val="1800"/>
              <a:buChar char="•"/>
              <a:defRPr sz="1200"/>
            </a:lvl3pPr>
            <a:lvl4pPr marL="1828800" lvl="3" indent="-330200" algn="l">
              <a:lnSpc>
                <a:spcPct val="100000"/>
              </a:lnSpc>
              <a:spcBef>
                <a:spcPts val="213"/>
              </a:spcBef>
              <a:spcAft>
                <a:spcPts val="0"/>
              </a:spcAft>
              <a:buClr>
                <a:schemeClr val="dk1"/>
              </a:buClr>
              <a:buSzPts val="1600"/>
              <a:buChar char="–"/>
              <a:defRPr sz="1067"/>
            </a:lvl4pPr>
            <a:lvl5pPr marL="2286000" lvl="4" indent="-330200" algn="l">
              <a:lnSpc>
                <a:spcPct val="100000"/>
              </a:lnSpc>
              <a:spcBef>
                <a:spcPts val="213"/>
              </a:spcBef>
              <a:spcAft>
                <a:spcPts val="0"/>
              </a:spcAft>
              <a:buClr>
                <a:schemeClr val="dk1"/>
              </a:buClr>
              <a:buSzPts val="1600"/>
              <a:buChar char="»"/>
              <a:defRPr sz="1067"/>
            </a:lvl5pPr>
            <a:lvl6pPr marL="2743200" lvl="5" indent="-330200" algn="l">
              <a:lnSpc>
                <a:spcPct val="100000"/>
              </a:lnSpc>
              <a:spcBef>
                <a:spcPts val="213"/>
              </a:spcBef>
              <a:spcAft>
                <a:spcPts val="0"/>
              </a:spcAft>
              <a:buClr>
                <a:schemeClr val="dk1"/>
              </a:buClr>
              <a:buSzPts val="1600"/>
              <a:buChar char="•"/>
              <a:defRPr sz="1067"/>
            </a:lvl6pPr>
            <a:lvl7pPr marL="3200400" lvl="6" indent="-330200" algn="l">
              <a:lnSpc>
                <a:spcPct val="100000"/>
              </a:lnSpc>
              <a:spcBef>
                <a:spcPts val="213"/>
              </a:spcBef>
              <a:spcAft>
                <a:spcPts val="0"/>
              </a:spcAft>
              <a:buClr>
                <a:schemeClr val="dk1"/>
              </a:buClr>
              <a:buSzPts val="1600"/>
              <a:buChar char="•"/>
              <a:defRPr sz="1067"/>
            </a:lvl7pPr>
            <a:lvl8pPr marL="3657600" lvl="7" indent="-330200" algn="l">
              <a:lnSpc>
                <a:spcPct val="100000"/>
              </a:lnSpc>
              <a:spcBef>
                <a:spcPts val="213"/>
              </a:spcBef>
              <a:spcAft>
                <a:spcPts val="0"/>
              </a:spcAft>
              <a:buClr>
                <a:schemeClr val="dk1"/>
              </a:buClr>
              <a:buSzPts val="1600"/>
              <a:buChar char="•"/>
              <a:defRPr sz="1067"/>
            </a:lvl8pPr>
            <a:lvl9pPr marL="4114800" lvl="8" indent="-330200" algn="l">
              <a:lnSpc>
                <a:spcPct val="100000"/>
              </a:lnSpc>
              <a:spcBef>
                <a:spcPts val="213"/>
              </a:spcBef>
              <a:spcAft>
                <a:spcPts val="0"/>
              </a:spcAft>
              <a:buClr>
                <a:schemeClr val="dk1"/>
              </a:buClr>
              <a:buSzPts val="1600"/>
              <a:buChar char="•"/>
              <a:defRPr sz="1067"/>
            </a:lvl9pPr>
          </a:lstStyle>
          <a:p>
            <a:endParaRPr/>
          </a:p>
        </p:txBody>
      </p:sp>
      <p:sp>
        <p:nvSpPr>
          <p:cNvPr id="139" name="Google Shape;139;p29"/>
          <p:cNvSpPr txBox="1">
            <a:spLocks noGrp="1"/>
          </p:cNvSpPr>
          <p:nvPr>
            <p:ph type="dt" idx="10"/>
          </p:nvPr>
        </p:nvSpPr>
        <p:spPr>
          <a:xfrm>
            <a:off x="304800" y="4237567"/>
            <a:ext cx="1422400" cy="24341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0" name="Google Shape;140;p29"/>
          <p:cNvSpPr txBox="1">
            <a:spLocks noGrp="1"/>
          </p:cNvSpPr>
          <p:nvPr>
            <p:ph type="ftr" idx="11"/>
          </p:nvPr>
        </p:nvSpPr>
        <p:spPr>
          <a:xfrm>
            <a:off x="2082800" y="4237567"/>
            <a:ext cx="1930400" cy="243417"/>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1" name="Google Shape;141;p29"/>
          <p:cNvSpPr txBox="1">
            <a:spLocks noGrp="1"/>
          </p:cNvSpPr>
          <p:nvPr>
            <p:ph type="sldNum" idx="12"/>
          </p:nvPr>
        </p:nvSpPr>
        <p:spPr>
          <a:xfrm>
            <a:off x="4368800" y="4237567"/>
            <a:ext cx="1422400" cy="243417"/>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4508850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7"/>
        <p:cNvGrpSpPr/>
        <p:nvPr/>
      </p:nvGrpSpPr>
      <p:grpSpPr>
        <a:xfrm>
          <a:off x="0" y="0"/>
          <a:ext cx="0" cy="0"/>
          <a:chOff x="0" y="0"/>
          <a:chExt cx="0" cy="0"/>
        </a:xfrm>
      </p:grpSpPr>
      <p:sp>
        <p:nvSpPr>
          <p:cNvPr id="18" name="Google Shape;18;p45"/>
          <p:cNvSpPr txBox="1">
            <a:spLocks noGrp="1"/>
          </p:cNvSpPr>
          <p:nvPr>
            <p:ph type="title"/>
          </p:nvPr>
        </p:nvSpPr>
        <p:spPr>
          <a:xfrm>
            <a:off x="593386" y="680936"/>
            <a:ext cx="11011712" cy="88521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 name="Google Shape;19;p45"/>
          <p:cNvSpPr txBox="1">
            <a:spLocks noGrp="1"/>
          </p:cNvSpPr>
          <p:nvPr>
            <p:ph type="body" idx="1"/>
          </p:nvPr>
        </p:nvSpPr>
        <p:spPr>
          <a:xfrm>
            <a:off x="593386" y="1928813"/>
            <a:ext cx="11011711" cy="424825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3600"/>
              <a:buNone/>
              <a:defRPr sz="3600">
                <a:solidFill>
                  <a:schemeClr val="dk1"/>
                </a:solidFill>
              </a:defRPr>
            </a:lvl1pPr>
            <a:lvl2pPr marL="914400" lvl="1" indent="-228600" algn="l">
              <a:lnSpc>
                <a:spcPct val="90000"/>
              </a:lnSpc>
              <a:spcBef>
                <a:spcPts val="500"/>
              </a:spcBef>
              <a:spcAft>
                <a:spcPts val="0"/>
              </a:spcAft>
              <a:buClr>
                <a:srgbClr val="757575"/>
              </a:buClr>
              <a:buSzPts val="2000"/>
              <a:buNone/>
              <a:defRPr sz="2000">
                <a:solidFill>
                  <a:srgbClr val="757575"/>
                </a:solidFill>
              </a:defRPr>
            </a:lvl2pPr>
            <a:lvl3pPr marL="1371600" lvl="2" indent="-228600" algn="l">
              <a:lnSpc>
                <a:spcPct val="90000"/>
              </a:lnSpc>
              <a:spcBef>
                <a:spcPts val="500"/>
              </a:spcBef>
              <a:spcAft>
                <a:spcPts val="0"/>
              </a:spcAft>
              <a:buClr>
                <a:srgbClr val="757575"/>
              </a:buClr>
              <a:buSzPts val="1800"/>
              <a:buNone/>
              <a:defRPr sz="1800">
                <a:solidFill>
                  <a:srgbClr val="757575"/>
                </a:solidFill>
              </a:defRPr>
            </a:lvl3pPr>
            <a:lvl4pPr marL="1828800" lvl="3" indent="-228600" algn="l">
              <a:lnSpc>
                <a:spcPct val="90000"/>
              </a:lnSpc>
              <a:spcBef>
                <a:spcPts val="500"/>
              </a:spcBef>
              <a:spcAft>
                <a:spcPts val="0"/>
              </a:spcAft>
              <a:buClr>
                <a:srgbClr val="757575"/>
              </a:buClr>
              <a:buSzPts val="1600"/>
              <a:buNone/>
              <a:defRPr sz="1600">
                <a:solidFill>
                  <a:srgbClr val="757575"/>
                </a:solidFill>
              </a:defRPr>
            </a:lvl4pPr>
            <a:lvl5pPr marL="2286000" lvl="4" indent="-228600" algn="l">
              <a:lnSpc>
                <a:spcPct val="90000"/>
              </a:lnSpc>
              <a:spcBef>
                <a:spcPts val="500"/>
              </a:spcBef>
              <a:spcAft>
                <a:spcPts val="0"/>
              </a:spcAft>
              <a:buClr>
                <a:srgbClr val="757575"/>
              </a:buClr>
              <a:buSzPts val="1600"/>
              <a:buNone/>
              <a:defRPr sz="1600">
                <a:solidFill>
                  <a:srgbClr val="757575"/>
                </a:solidFill>
              </a:defRPr>
            </a:lvl5pPr>
            <a:lvl6pPr marL="2743200" lvl="5" indent="-228600" algn="l">
              <a:lnSpc>
                <a:spcPct val="90000"/>
              </a:lnSpc>
              <a:spcBef>
                <a:spcPts val="500"/>
              </a:spcBef>
              <a:spcAft>
                <a:spcPts val="0"/>
              </a:spcAft>
              <a:buClr>
                <a:srgbClr val="757575"/>
              </a:buClr>
              <a:buSzPts val="1600"/>
              <a:buNone/>
              <a:defRPr sz="1600">
                <a:solidFill>
                  <a:srgbClr val="757575"/>
                </a:solidFill>
              </a:defRPr>
            </a:lvl6pPr>
            <a:lvl7pPr marL="3200400" lvl="6" indent="-228600" algn="l">
              <a:lnSpc>
                <a:spcPct val="90000"/>
              </a:lnSpc>
              <a:spcBef>
                <a:spcPts val="500"/>
              </a:spcBef>
              <a:spcAft>
                <a:spcPts val="0"/>
              </a:spcAft>
              <a:buClr>
                <a:srgbClr val="757575"/>
              </a:buClr>
              <a:buSzPts val="1600"/>
              <a:buNone/>
              <a:defRPr sz="1600">
                <a:solidFill>
                  <a:srgbClr val="757575"/>
                </a:solidFill>
              </a:defRPr>
            </a:lvl7pPr>
            <a:lvl8pPr marL="3657600" lvl="7" indent="-228600" algn="l">
              <a:lnSpc>
                <a:spcPct val="90000"/>
              </a:lnSpc>
              <a:spcBef>
                <a:spcPts val="500"/>
              </a:spcBef>
              <a:spcAft>
                <a:spcPts val="0"/>
              </a:spcAft>
              <a:buClr>
                <a:srgbClr val="757575"/>
              </a:buClr>
              <a:buSzPts val="1600"/>
              <a:buNone/>
              <a:defRPr sz="1600">
                <a:solidFill>
                  <a:srgbClr val="757575"/>
                </a:solidFill>
              </a:defRPr>
            </a:lvl8pPr>
            <a:lvl9pPr marL="4114800" lvl="8" indent="-228600" algn="l">
              <a:lnSpc>
                <a:spcPct val="90000"/>
              </a:lnSpc>
              <a:spcBef>
                <a:spcPts val="500"/>
              </a:spcBef>
              <a:spcAft>
                <a:spcPts val="0"/>
              </a:spcAft>
              <a:buClr>
                <a:srgbClr val="757575"/>
              </a:buClr>
              <a:buSzPts val="1600"/>
              <a:buNone/>
              <a:defRPr sz="1600">
                <a:solidFill>
                  <a:srgbClr val="757575"/>
                </a:solidFill>
              </a:defRPr>
            </a:lvl9pPr>
          </a:lstStyle>
          <a:p>
            <a:endParaRPr/>
          </a:p>
        </p:txBody>
      </p:sp>
    </p:spTree>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Blank">
  <p:cSld name="Blank">
    <p:spTree>
      <p:nvGrpSpPr>
        <p:cNvPr id="1" name="Shape 88"/>
        <p:cNvGrpSpPr/>
        <p:nvPr/>
      </p:nvGrpSpPr>
      <p:grpSpPr>
        <a:xfrm>
          <a:off x="0" y="0"/>
          <a:ext cx="0" cy="0"/>
          <a:chOff x="0" y="0"/>
          <a:chExt cx="0" cy="0"/>
        </a:xfrm>
      </p:grpSpPr>
      <p:sp>
        <p:nvSpPr>
          <p:cNvPr id="89" name="Google Shape;89;p63"/>
          <p:cNvSpPr>
            <a:spLocks noGrp="1"/>
          </p:cNvSpPr>
          <p:nvPr>
            <p:ph type="media" idx="2"/>
          </p:nvPr>
        </p:nvSpPr>
        <p:spPr>
          <a:xfrm>
            <a:off x="619932" y="681925"/>
            <a:ext cx="10926305" cy="5532896"/>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R="0" lvl="1"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R="0" lvl="2"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R="0" lvl="3"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R="0" lvl="4"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00.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142"/>
        <p:cNvGrpSpPr/>
        <p:nvPr/>
      </p:nvGrpSpPr>
      <p:grpSpPr>
        <a:xfrm>
          <a:off x="0" y="0"/>
          <a:ext cx="0" cy="0"/>
          <a:chOff x="0" y="0"/>
          <a:chExt cx="0" cy="0"/>
        </a:xfrm>
      </p:grpSpPr>
      <p:sp>
        <p:nvSpPr>
          <p:cNvPr id="143" name="Google Shape;143;p30"/>
          <p:cNvSpPr txBox="1">
            <a:spLocks noGrp="1"/>
          </p:cNvSpPr>
          <p:nvPr>
            <p:ph type="title"/>
          </p:nvPr>
        </p:nvSpPr>
        <p:spPr>
          <a:xfrm>
            <a:off x="304800" y="183092"/>
            <a:ext cx="5486400" cy="762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4" name="Google Shape;144;p30"/>
          <p:cNvSpPr txBox="1">
            <a:spLocks noGrp="1"/>
          </p:cNvSpPr>
          <p:nvPr>
            <p:ph type="dt" idx="10"/>
          </p:nvPr>
        </p:nvSpPr>
        <p:spPr>
          <a:xfrm>
            <a:off x="304800" y="4237567"/>
            <a:ext cx="1422400" cy="24341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5" name="Google Shape;145;p30"/>
          <p:cNvSpPr txBox="1">
            <a:spLocks noGrp="1"/>
          </p:cNvSpPr>
          <p:nvPr>
            <p:ph type="ftr" idx="11"/>
          </p:nvPr>
        </p:nvSpPr>
        <p:spPr>
          <a:xfrm>
            <a:off x="2082800" y="4237567"/>
            <a:ext cx="1930400" cy="243417"/>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6" name="Google Shape;146;p30"/>
          <p:cNvSpPr txBox="1">
            <a:spLocks noGrp="1"/>
          </p:cNvSpPr>
          <p:nvPr>
            <p:ph type="sldNum" idx="12"/>
          </p:nvPr>
        </p:nvSpPr>
        <p:spPr>
          <a:xfrm>
            <a:off x="4368800" y="4237567"/>
            <a:ext cx="1422400" cy="243417"/>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464274887"/>
      </p:ext>
    </p:extLst>
  </p:cSld>
  <p:clrMapOvr>
    <a:masterClrMapping/>
  </p:clrMapOvr>
</p:sldLayout>
</file>

<file path=ppt/slideLayouts/slideLayout201.xml><?xml version="1.0" encoding="utf-8"?>
<p:sldLayout xmlns:a="http://schemas.openxmlformats.org/drawingml/2006/main" xmlns:r="http://schemas.openxmlformats.org/officeDocument/2006/relationships" xmlns:p="http://schemas.openxmlformats.org/presentationml/2006/main" matchingName="Content with Caption" type="objTx">
  <p:cSld name="Content with Caption">
    <p:spTree>
      <p:nvGrpSpPr>
        <p:cNvPr id="1" name="Shape 147"/>
        <p:cNvGrpSpPr/>
        <p:nvPr/>
      </p:nvGrpSpPr>
      <p:grpSpPr>
        <a:xfrm>
          <a:off x="0" y="0"/>
          <a:ext cx="0" cy="0"/>
          <a:chOff x="0" y="0"/>
          <a:chExt cx="0" cy="0"/>
        </a:xfrm>
      </p:grpSpPr>
      <p:sp>
        <p:nvSpPr>
          <p:cNvPr id="148" name="Google Shape;148;p31"/>
          <p:cNvSpPr txBox="1">
            <a:spLocks noGrp="1"/>
          </p:cNvSpPr>
          <p:nvPr>
            <p:ph type="title"/>
          </p:nvPr>
        </p:nvSpPr>
        <p:spPr>
          <a:xfrm>
            <a:off x="304800" y="182033"/>
            <a:ext cx="2005542" cy="774700"/>
          </a:xfrm>
          <a:prstGeom prst="rect">
            <a:avLst/>
          </a:prstGeom>
          <a:noFill/>
          <a:ln>
            <a:noFill/>
          </a:ln>
        </p:spPr>
        <p:txBody>
          <a:bodyPr spcFirstLastPara="1" wrap="square" lIns="91425" tIns="45700" rIns="91425" bIns="45700" anchor="b" anchorCtr="0">
            <a:normAutofit/>
          </a:bodyPr>
          <a:lstStyle>
            <a:lvl1pPr lvl="0" algn="l">
              <a:lnSpc>
                <a:spcPct val="100000"/>
              </a:lnSpc>
              <a:spcBef>
                <a:spcPts val="0"/>
              </a:spcBef>
              <a:spcAft>
                <a:spcPts val="0"/>
              </a:spcAft>
              <a:buClr>
                <a:schemeClr val="dk1"/>
              </a:buClr>
              <a:buSzPts val="2000"/>
              <a:buFont typeface="Calibri"/>
              <a:buNone/>
              <a:defRPr sz="1333" b="1"/>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9" name="Google Shape;149;p31"/>
          <p:cNvSpPr txBox="1">
            <a:spLocks noGrp="1"/>
          </p:cNvSpPr>
          <p:nvPr>
            <p:ph type="body" idx="1"/>
          </p:nvPr>
        </p:nvSpPr>
        <p:spPr>
          <a:xfrm>
            <a:off x="2383367" y="182034"/>
            <a:ext cx="3407833" cy="3902075"/>
          </a:xfrm>
          <a:prstGeom prst="rect">
            <a:avLst/>
          </a:prstGeom>
          <a:noFill/>
          <a:ln>
            <a:noFill/>
          </a:ln>
        </p:spPr>
        <p:txBody>
          <a:bodyPr spcFirstLastPara="1" wrap="square" lIns="91425" tIns="45700" rIns="91425" bIns="45700" anchor="t" anchorCtr="0">
            <a:normAutofit/>
          </a:bodyPr>
          <a:lstStyle>
            <a:lvl1pPr marL="457200" lvl="0" indent="-431800" algn="l">
              <a:lnSpc>
                <a:spcPct val="100000"/>
              </a:lnSpc>
              <a:spcBef>
                <a:spcPts val="427"/>
              </a:spcBef>
              <a:spcAft>
                <a:spcPts val="0"/>
              </a:spcAft>
              <a:buClr>
                <a:schemeClr val="dk1"/>
              </a:buClr>
              <a:buSzPts val="3200"/>
              <a:buChar char="•"/>
              <a:defRPr sz="2133"/>
            </a:lvl1pPr>
            <a:lvl2pPr marL="914400" lvl="1" indent="-406400" algn="l">
              <a:lnSpc>
                <a:spcPct val="100000"/>
              </a:lnSpc>
              <a:spcBef>
                <a:spcPts val="373"/>
              </a:spcBef>
              <a:spcAft>
                <a:spcPts val="0"/>
              </a:spcAft>
              <a:buClr>
                <a:schemeClr val="dk1"/>
              </a:buClr>
              <a:buSzPts val="2800"/>
              <a:buChar char="–"/>
              <a:defRPr sz="1867"/>
            </a:lvl2pPr>
            <a:lvl3pPr marL="1371600" lvl="2" indent="-381000" algn="l">
              <a:lnSpc>
                <a:spcPct val="100000"/>
              </a:lnSpc>
              <a:spcBef>
                <a:spcPts val="320"/>
              </a:spcBef>
              <a:spcAft>
                <a:spcPts val="0"/>
              </a:spcAft>
              <a:buClr>
                <a:schemeClr val="dk1"/>
              </a:buClr>
              <a:buSzPts val="2400"/>
              <a:buChar char="•"/>
              <a:defRPr sz="1600"/>
            </a:lvl3pPr>
            <a:lvl4pPr marL="1828800" lvl="3" indent="-355600" algn="l">
              <a:lnSpc>
                <a:spcPct val="100000"/>
              </a:lnSpc>
              <a:spcBef>
                <a:spcPts val="267"/>
              </a:spcBef>
              <a:spcAft>
                <a:spcPts val="0"/>
              </a:spcAft>
              <a:buClr>
                <a:schemeClr val="dk1"/>
              </a:buClr>
              <a:buSzPts val="2000"/>
              <a:buChar char="–"/>
              <a:defRPr sz="1333"/>
            </a:lvl4pPr>
            <a:lvl5pPr marL="2286000" lvl="4" indent="-355600" algn="l">
              <a:lnSpc>
                <a:spcPct val="100000"/>
              </a:lnSpc>
              <a:spcBef>
                <a:spcPts val="267"/>
              </a:spcBef>
              <a:spcAft>
                <a:spcPts val="0"/>
              </a:spcAft>
              <a:buClr>
                <a:schemeClr val="dk1"/>
              </a:buClr>
              <a:buSzPts val="2000"/>
              <a:buChar char="»"/>
              <a:defRPr sz="1333"/>
            </a:lvl5pPr>
            <a:lvl6pPr marL="2743200" lvl="5" indent="-355600" algn="l">
              <a:lnSpc>
                <a:spcPct val="100000"/>
              </a:lnSpc>
              <a:spcBef>
                <a:spcPts val="267"/>
              </a:spcBef>
              <a:spcAft>
                <a:spcPts val="0"/>
              </a:spcAft>
              <a:buClr>
                <a:schemeClr val="dk1"/>
              </a:buClr>
              <a:buSzPts val="2000"/>
              <a:buChar char="•"/>
              <a:defRPr sz="1333"/>
            </a:lvl6pPr>
            <a:lvl7pPr marL="3200400" lvl="6" indent="-355600" algn="l">
              <a:lnSpc>
                <a:spcPct val="100000"/>
              </a:lnSpc>
              <a:spcBef>
                <a:spcPts val="267"/>
              </a:spcBef>
              <a:spcAft>
                <a:spcPts val="0"/>
              </a:spcAft>
              <a:buClr>
                <a:schemeClr val="dk1"/>
              </a:buClr>
              <a:buSzPts val="2000"/>
              <a:buChar char="•"/>
              <a:defRPr sz="1333"/>
            </a:lvl7pPr>
            <a:lvl8pPr marL="3657600" lvl="7" indent="-355600" algn="l">
              <a:lnSpc>
                <a:spcPct val="100000"/>
              </a:lnSpc>
              <a:spcBef>
                <a:spcPts val="267"/>
              </a:spcBef>
              <a:spcAft>
                <a:spcPts val="0"/>
              </a:spcAft>
              <a:buClr>
                <a:schemeClr val="dk1"/>
              </a:buClr>
              <a:buSzPts val="2000"/>
              <a:buChar char="•"/>
              <a:defRPr sz="1333"/>
            </a:lvl8pPr>
            <a:lvl9pPr marL="4114800" lvl="8" indent="-355600" algn="l">
              <a:lnSpc>
                <a:spcPct val="100000"/>
              </a:lnSpc>
              <a:spcBef>
                <a:spcPts val="267"/>
              </a:spcBef>
              <a:spcAft>
                <a:spcPts val="0"/>
              </a:spcAft>
              <a:buClr>
                <a:schemeClr val="dk1"/>
              </a:buClr>
              <a:buSzPts val="2000"/>
              <a:buChar char="•"/>
              <a:defRPr sz="1333"/>
            </a:lvl9pPr>
          </a:lstStyle>
          <a:p>
            <a:endParaRPr/>
          </a:p>
        </p:txBody>
      </p:sp>
      <p:sp>
        <p:nvSpPr>
          <p:cNvPr id="150" name="Google Shape;150;p31"/>
          <p:cNvSpPr txBox="1">
            <a:spLocks noGrp="1"/>
          </p:cNvSpPr>
          <p:nvPr>
            <p:ph type="body" idx="2"/>
          </p:nvPr>
        </p:nvSpPr>
        <p:spPr>
          <a:xfrm>
            <a:off x="304800" y="956734"/>
            <a:ext cx="2005542" cy="3127375"/>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187"/>
              </a:spcBef>
              <a:spcAft>
                <a:spcPts val="0"/>
              </a:spcAft>
              <a:buClr>
                <a:schemeClr val="dk1"/>
              </a:buClr>
              <a:buSzPts val="1400"/>
              <a:buNone/>
              <a:defRPr sz="933"/>
            </a:lvl1pPr>
            <a:lvl2pPr marL="914400" lvl="1" indent="-228600" algn="l">
              <a:lnSpc>
                <a:spcPct val="100000"/>
              </a:lnSpc>
              <a:spcBef>
                <a:spcPts val="160"/>
              </a:spcBef>
              <a:spcAft>
                <a:spcPts val="0"/>
              </a:spcAft>
              <a:buClr>
                <a:schemeClr val="dk1"/>
              </a:buClr>
              <a:buSzPts val="1200"/>
              <a:buNone/>
              <a:defRPr sz="800"/>
            </a:lvl2pPr>
            <a:lvl3pPr marL="1371600" lvl="2" indent="-228600" algn="l">
              <a:lnSpc>
                <a:spcPct val="100000"/>
              </a:lnSpc>
              <a:spcBef>
                <a:spcPts val="133"/>
              </a:spcBef>
              <a:spcAft>
                <a:spcPts val="0"/>
              </a:spcAft>
              <a:buClr>
                <a:schemeClr val="dk1"/>
              </a:buClr>
              <a:buSzPts val="1000"/>
              <a:buNone/>
              <a:defRPr sz="667"/>
            </a:lvl3pPr>
            <a:lvl4pPr marL="1828800" lvl="3" indent="-228600" algn="l">
              <a:lnSpc>
                <a:spcPct val="100000"/>
              </a:lnSpc>
              <a:spcBef>
                <a:spcPts val="120"/>
              </a:spcBef>
              <a:spcAft>
                <a:spcPts val="0"/>
              </a:spcAft>
              <a:buClr>
                <a:schemeClr val="dk1"/>
              </a:buClr>
              <a:buSzPts val="900"/>
              <a:buNone/>
              <a:defRPr sz="600"/>
            </a:lvl4pPr>
            <a:lvl5pPr marL="2286000" lvl="4" indent="-228600" algn="l">
              <a:lnSpc>
                <a:spcPct val="100000"/>
              </a:lnSpc>
              <a:spcBef>
                <a:spcPts val="120"/>
              </a:spcBef>
              <a:spcAft>
                <a:spcPts val="0"/>
              </a:spcAft>
              <a:buClr>
                <a:schemeClr val="dk1"/>
              </a:buClr>
              <a:buSzPts val="900"/>
              <a:buNone/>
              <a:defRPr sz="600"/>
            </a:lvl5pPr>
            <a:lvl6pPr marL="2743200" lvl="5" indent="-228600" algn="l">
              <a:lnSpc>
                <a:spcPct val="100000"/>
              </a:lnSpc>
              <a:spcBef>
                <a:spcPts val="120"/>
              </a:spcBef>
              <a:spcAft>
                <a:spcPts val="0"/>
              </a:spcAft>
              <a:buClr>
                <a:schemeClr val="dk1"/>
              </a:buClr>
              <a:buSzPts val="900"/>
              <a:buNone/>
              <a:defRPr sz="600"/>
            </a:lvl6pPr>
            <a:lvl7pPr marL="3200400" lvl="6" indent="-228600" algn="l">
              <a:lnSpc>
                <a:spcPct val="100000"/>
              </a:lnSpc>
              <a:spcBef>
                <a:spcPts val="120"/>
              </a:spcBef>
              <a:spcAft>
                <a:spcPts val="0"/>
              </a:spcAft>
              <a:buClr>
                <a:schemeClr val="dk1"/>
              </a:buClr>
              <a:buSzPts val="900"/>
              <a:buNone/>
              <a:defRPr sz="600"/>
            </a:lvl7pPr>
            <a:lvl8pPr marL="3657600" lvl="7" indent="-228600" algn="l">
              <a:lnSpc>
                <a:spcPct val="100000"/>
              </a:lnSpc>
              <a:spcBef>
                <a:spcPts val="120"/>
              </a:spcBef>
              <a:spcAft>
                <a:spcPts val="0"/>
              </a:spcAft>
              <a:buClr>
                <a:schemeClr val="dk1"/>
              </a:buClr>
              <a:buSzPts val="900"/>
              <a:buNone/>
              <a:defRPr sz="600"/>
            </a:lvl8pPr>
            <a:lvl9pPr marL="4114800" lvl="8" indent="-228600" algn="l">
              <a:lnSpc>
                <a:spcPct val="100000"/>
              </a:lnSpc>
              <a:spcBef>
                <a:spcPts val="120"/>
              </a:spcBef>
              <a:spcAft>
                <a:spcPts val="0"/>
              </a:spcAft>
              <a:buClr>
                <a:schemeClr val="dk1"/>
              </a:buClr>
              <a:buSzPts val="900"/>
              <a:buNone/>
              <a:defRPr sz="600"/>
            </a:lvl9pPr>
          </a:lstStyle>
          <a:p>
            <a:endParaRPr/>
          </a:p>
        </p:txBody>
      </p:sp>
      <p:sp>
        <p:nvSpPr>
          <p:cNvPr id="151" name="Google Shape;151;p31"/>
          <p:cNvSpPr txBox="1">
            <a:spLocks noGrp="1"/>
          </p:cNvSpPr>
          <p:nvPr>
            <p:ph type="dt" idx="10"/>
          </p:nvPr>
        </p:nvSpPr>
        <p:spPr>
          <a:xfrm>
            <a:off x="304800" y="4237567"/>
            <a:ext cx="1422400" cy="24341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2" name="Google Shape;152;p31"/>
          <p:cNvSpPr txBox="1">
            <a:spLocks noGrp="1"/>
          </p:cNvSpPr>
          <p:nvPr>
            <p:ph type="ftr" idx="11"/>
          </p:nvPr>
        </p:nvSpPr>
        <p:spPr>
          <a:xfrm>
            <a:off x="2082800" y="4237567"/>
            <a:ext cx="1930400" cy="243417"/>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3" name="Google Shape;153;p31"/>
          <p:cNvSpPr txBox="1">
            <a:spLocks noGrp="1"/>
          </p:cNvSpPr>
          <p:nvPr>
            <p:ph type="sldNum" idx="12"/>
          </p:nvPr>
        </p:nvSpPr>
        <p:spPr>
          <a:xfrm>
            <a:off x="4368800" y="4237567"/>
            <a:ext cx="1422400" cy="243417"/>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825101453"/>
      </p:ext>
    </p:extLst>
  </p:cSld>
  <p:clrMapOvr>
    <a:masterClrMapping/>
  </p:clrMapOvr>
</p:sldLayout>
</file>

<file path=ppt/slideLayouts/slideLayout202.xml><?xml version="1.0" encoding="utf-8"?>
<p:sldLayout xmlns:a="http://schemas.openxmlformats.org/drawingml/2006/main" xmlns:r="http://schemas.openxmlformats.org/officeDocument/2006/relationships" xmlns:p="http://schemas.openxmlformats.org/presentationml/2006/main" matchingName="Picture with Caption" type="picTx">
  <p:cSld name="Picture with Caption">
    <p:spTree>
      <p:nvGrpSpPr>
        <p:cNvPr id="1" name="Shape 154"/>
        <p:cNvGrpSpPr/>
        <p:nvPr/>
      </p:nvGrpSpPr>
      <p:grpSpPr>
        <a:xfrm>
          <a:off x="0" y="0"/>
          <a:ext cx="0" cy="0"/>
          <a:chOff x="0" y="0"/>
          <a:chExt cx="0" cy="0"/>
        </a:xfrm>
      </p:grpSpPr>
      <p:sp>
        <p:nvSpPr>
          <p:cNvPr id="155" name="Google Shape;155;p32"/>
          <p:cNvSpPr txBox="1">
            <a:spLocks noGrp="1"/>
          </p:cNvSpPr>
          <p:nvPr>
            <p:ph type="title"/>
          </p:nvPr>
        </p:nvSpPr>
        <p:spPr>
          <a:xfrm>
            <a:off x="1194859" y="3200400"/>
            <a:ext cx="3657600" cy="377825"/>
          </a:xfrm>
          <a:prstGeom prst="rect">
            <a:avLst/>
          </a:prstGeom>
          <a:noFill/>
          <a:ln>
            <a:noFill/>
          </a:ln>
        </p:spPr>
        <p:txBody>
          <a:bodyPr spcFirstLastPara="1" wrap="square" lIns="91425" tIns="45700" rIns="91425" bIns="45700" anchor="b" anchorCtr="0">
            <a:normAutofit/>
          </a:bodyPr>
          <a:lstStyle>
            <a:lvl1pPr lvl="0" algn="l">
              <a:lnSpc>
                <a:spcPct val="100000"/>
              </a:lnSpc>
              <a:spcBef>
                <a:spcPts val="0"/>
              </a:spcBef>
              <a:spcAft>
                <a:spcPts val="0"/>
              </a:spcAft>
              <a:buClr>
                <a:schemeClr val="dk1"/>
              </a:buClr>
              <a:buSzPts val="2000"/>
              <a:buFont typeface="Calibri"/>
              <a:buNone/>
              <a:defRPr sz="1333" b="1"/>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6" name="Google Shape;156;p32"/>
          <p:cNvSpPr>
            <a:spLocks noGrp="1"/>
          </p:cNvSpPr>
          <p:nvPr>
            <p:ph type="pic" idx="2"/>
          </p:nvPr>
        </p:nvSpPr>
        <p:spPr>
          <a:xfrm>
            <a:off x="1194859" y="408517"/>
            <a:ext cx="3657600" cy="2743200"/>
          </a:xfrm>
          <a:prstGeom prst="rect">
            <a:avLst/>
          </a:prstGeom>
          <a:noFill/>
          <a:ln>
            <a:noFill/>
          </a:ln>
        </p:spPr>
      </p:sp>
      <p:sp>
        <p:nvSpPr>
          <p:cNvPr id="157" name="Google Shape;157;p32"/>
          <p:cNvSpPr txBox="1">
            <a:spLocks noGrp="1"/>
          </p:cNvSpPr>
          <p:nvPr>
            <p:ph type="body" idx="1"/>
          </p:nvPr>
        </p:nvSpPr>
        <p:spPr>
          <a:xfrm>
            <a:off x="1194859" y="3578225"/>
            <a:ext cx="3657600" cy="536575"/>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187"/>
              </a:spcBef>
              <a:spcAft>
                <a:spcPts val="0"/>
              </a:spcAft>
              <a:buClr>
                <a:schemeClr val="dk1"/>
              </a:buClr>
              <a:buSzPts val="1400"/>
              <a:buNone/>
              <a:defRPr sz="933"/>
            </a:lvl1pPr>
            <a:lvl2pPr marL="914400" lvl="1" indent="-228600" algn="l">
              <a:lnSpc>
                <a:spcPct val="100000"/>
              </a:lnSpc>
              <a:spcBef>
                <a:spcPts val="160"/>
              </a:spcBef>
              <a:spcAft>
                <a:spcPts val="0"/>
              </a:spcAft>
              <a:buClr>
                <a:schemeClr val="dk1"/>
              </a:buClr>
              <a:buSzPts val="1200"/>
              <a:buNone/>
              <a:defRPr sz="800"/>
            </a:lvl2pPr>
            <a:lvl3pPr marL="1371600" lvl="2" indent="-228600" algn="l">
              <a:lnSpc>
                <a:spcPct val="100000"/>
              </a:lnSpc>
              <a:spcBef>
                <a:spcPts val="133"/>
              </a:spcBef>
              <a:spcAft>
                <a:spcPts val="0"/>
              </a:spcAft>
              <a:buClr>
                <a:schemeClr val="dk1"/>
              </a:buClr>
              <a:buSzPts val="1000"/>
              <a:buNone/>
              <a:defRPr sz="667"/>
            </a:lvl3pPr>
            <a:lvl4pPr marL="1828800" lvl="3" indent="-228600" algn="l">
              <a:lnSpc>
                <a:spcPct val="100000"/>
              </a:lnSpc>
              <a:spcBef>
                <a:spcPts val="120"/>
              </a:spcBef>
              <a:spcAft>
                <a:spcPts val="0"/>
              </a:spcAft>
              <a:buClr>
                <a:schemeClr val="dk1"/>
              </a:buClr>
              <a:buSzPts val="900"/>
              <a:buNone/>
              <a:defRPr sz="600"/>
            </a:lvl4pPr>
            <a:lvl5pPr marL="2286000" lvl="4" indent="-228600" algn="l">
              <a:lnSpc>
                <a:spcPct val="100000"/>
              </a:lnSpc>
              <a:spcBef>
                <a:spcPts val="120"/>
              </a:spcBef>
              <a:spcAft>
                <a:spcPts val="0"/>
              </a:spcAft>
              <a:buClr>
                <a:schemeClr val="dk1"/>
              </a:buClr>
              <a:buSzPts val="900"/>
              <a:buNone/>
              <a:defRPr sz="600"/>
            </a:lvl5pPr>
            <a:lvl6pPr marL="2743200" lvl="5" indent="-228600" algn="l">
              <a:lnSpc>
                <a:spcPct val="100000"/>
              </a:lnSpc>
              <a:spcBef>
                <a:spcPts val="120"/>
              </a:spcBef>
              <a:spcAft>
                <a:spcPts val="0"/>
              </a:spcAft>
              <a:buClr>
                <a:schemeClr val="dk1"/>
              </a:buClr>
              <a:buSzPts val="900"/>
              <a:buNone/>
              <a:defRPr sz="600"/>
            </a:lvl6pPr>
            <a:lvl7pPr marL="3200400" lvl="6" indent="-228600" algn="l">
              <a:lnSpc>
                <a:spcPct val="100000"/>
              </a:lnSpc>
              <a:spcBef>
                <a:spcPts val="120"/>
              </a:spcBef>
              <a:spcAft>
                <a:spcPts val="0"/>
              </a:spcAft>
              <a:buClr>
                <a:schemeClr val="dk1"/>
              </a:buClr>
              <a:buSzPts val="900"/>
              <a:buNone/>
              <a:defRPr sz="600"/>
            </a:lvl7pPr>
            <a:lvl8pPr marL="3657600" lvl="7" indent="-228600" algn="l">
              <a:lnSpc>
                <a:spcPct val="100000"/>
              </a:lnSpc>
              <a:spcBef>
                <a:spcPts val="120"/>
              </a:spcBef>
              <a:spcAft>
                <a:spcPts val="0"/>
              </a:spcAft>
              <a:buClr>
                <a:schemeClr val="dk1"/>
              </a:buClr>
              <a:buSzPts val="900"/>
              <a:buNone/>
              <a:defRPr sz="600"/>
            </a:lvl8pPr>
            <a:lvl9pPr marL="4114800" lvl="8" indent="-228600" algn="l">
              <a:lnSpc>
                <a:spcPct val="100000"/>
              </a:lnSpc>
              <a:spcBef>
                <a:spcPts val="120"/>
              </a:spcBef>
              <a:spcAft>
                <a:spcPts val="0"/>
              </a:spcAft>
              <a:buClr>
                <a:schemeClr val="dk1"/>
              </a:buClr>
              <a:buSzPts val="900"/>
              <a:buNone/>
              <a:defRPr sz="600"/>
            </a:lvl9pPr>
          </a:lstStyle>
          <a:p>
            <a:endParaRPr/>
          </a:p>
        </p:txBody>
      </p:sp>
      <p:sp>
        <p:nvSpPr>
          <p:cNvPr id="158" name="Google Shape;158;p32"/>
          <p:cNvSpPr txBox="1">
            <a:spLocks noGrp="1"/>
          </p:cNvSpPr>
          <p:nvPr>
            <p:ph type="dt" idx="10"/>
          </p:nvPr>
        </p:nvSpPr>
        <p:spPr>
          <a:xfrm>
            <a:off x="304800" y="4237567"/>
            <a:ext cx="1422400" cy="24341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9" name="Google Shape;159;p32"/>
          <p:cNvSpPr txBox="1">
            <a:spLocks noGrp="1"/>
          </p:cNvSpPr>
          <p:nvPr>
            <p:ph type="ftr" idx="11"/>
          </p:nvPr>
        </p:nvSpPr>
        <p:spPr>
          <a:xfrm>
            <a:off x="2082800" y="4237567"/>
            <a:ext cx="1930400" cy="243417"/>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0" name="Google Shape;160;p32"/>
          <p:cNvSpPr txBox="1">
            <a:spLocks noGrp="1"/>
          </p:cNvSpPr>
          <p:nvPr>
            <p:ph type="sldNum" idx="12"/>
          </p:nvPr>
        </p:nvSpPr>
        <p:spPr>
          <a:xfrm>
            <a:off x="4368800" y="4237567"/>
            <a:ext cx="1422400" cy="243417"/>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996445423"/>
      </p:ext>
    </p:extLst>
  </p:cSld>
  <p:clrMapOvr>
    <a:masterClrMapping/>
  </p:clrMapOvr>
</p:sldLayout>
</file>

<file path=ppt/slideLayouts/slideLayout203.xml><?xml version="1.0" encoding="utf-8"?>
<p:sldLayout xmlns:a="http://schemas.openxmlformats.org/drawingml/2006/main" xmlns:r="http://schemas.openxmlformats.org/officeDocument/2006/relationships" xmlns:p="http://schemas.openxmlformats.org/presentationml/2006/main" matchingName="Title and Vertical Text" type="vertTx">
  <p:cSld name="Title and Vertical Text">
    <p:spTree>
      <p:nvGrpSpPr>
        <p:cNvPr id="1" name="Shape 161"/>
        <p:cNvGrpSpPr/>
        <p:nvPr/>
      </p:nvGrpSpPr>
      <p:grpSpPr>
        <a:xfrm>
          <a:off x="0" y="0"/>
          <a:ext cx="0" cy="0"/>
          <a:chOff x="0" y="0"/>
          <a:chExt cx="0" cy="0"/>
        </a:xfrm>
      </p:grpSpPr>
      <p:sp>
        <p:nvSpPr>
          <p:cNvPr id="162" name="Google Shape;162;p33"/>
          <p:cNvSpPr txBox="1">
            <a:spLocks noGrp="1"/>
          </p:cNvSpPr>
          <p:nvPr>
            <p:ph type="title"/>
          </p:nvPr>
        </p:nvSpPr>
        <p:spPr>
          <a:xfrm>
            <a:off x="304800" y="183092"/>
            <a:ext cx="5486400" cy="762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3" name="Google Shape;163;p33"/>
          <p:cNvSpPr txBox="1">
            <a:spLocks noGrp="1"/>
          </p:cNvSpPr>
          <p:nvPr>
            <p:ph type="body" idx="1"/>
          </p:nvPr>
        </p:nvSpPr>
        <p:spPr>
          <a:xfrm rot="5400000">
            <a:off x="1539346" y="-167745"/>
            <a:ext cx="3017309" cy="5486400"/>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240"/>
              </a:spcBef>
              <a:spcAft>
                <a:spcPts val="0"/>
              </a:spcAft>
              <a:buClr>
                <a:schemeClr val="dk1"/>
              </a:buClr>
              <a:buSzPts val="1800"/>
              <a:buChar char="•"/>
              <a:defRPr/>
            </a:lvl1pPr>
            <a:lvl2pPr marL="914400" lvl="1" indent="-342900" algn="l">
              <a:lnSpc>
                <a:spcPct val="100000"/>
              </a:lnSpc>
              <a:spcBef>
                <a:spcPts val="240"/>
              </a:spcBef>
              <a:spcAft>
                <a:spcPts val="0"/>
              </a:spcAft>
              <a:buClr>
                <a:schemeClr val="dk1"/>
              </a:buClr>
              <a:buSzPts val="1800"/>
              <a:buChar char="–"/>
              <a:defRPr/>
            </a:lvl2pPr>
            <a:lvl3pPr marL="1371600" lvl="2" indent="-342900" algn="l">
              <a:lnSpc>
                <a:spcPct val="100000"/>
              </a:lnSpc>
              <a:spcBef>
                <a:spcPts val="240"/>
              </a:spcBef>
              <a:spcAft>
                <a:spcPts val="0"/>
              </a:spcAft>
              <a:buClr>
                <a:schemeClr val="dk1"/>
              </a:buClr>
              <a:buSzPts val="1800"/>
              <a:buChar char="•"/>
              <a:defRPr/>
            </a:lvl3pPr>
            <a:lvl4pPr marL="1828800" lvl="3" indent="-342900" algn="l">
              <a:lnSpc>
                <a:spcPct val="100000"/>
              </a:lnSpc>
              <a:spcBef>
                <a:spcPts val="240"/>
              </a:spcBef>
              <a:spcAft>
                <a:spcPts val="0"/>
              </a:spcAft>
              <a:buClr>
                <a:schemeClr val="dk1"/>
              </a:buClr>
              <a:buSzPts val="1800"/>
              <a:buChar char="–"/>
              <a:defRPr/>
            </a:lvl4pPr>
            <a:lvl5pPr marL="2286000" lvl="4" indent="-342900" algn="l">
              <a:lnSpc>
                <a:spcPct val="100000"/>
              </a:lnSpc>
              <a:spcBef>
                <a:spcPts val="240"/>
              </a:spcBef>
              <a:spcAft>
                <a:spcPts val="0"/>
              </a:spcAft>
              <a:buClr>
                <a:schemeClr val="dk1"/>
              </a:buClr>
              <a:buSzPts val="1800"/>
              <a:buChar char="»"/>
              <a:defRPr/>
            </a:lvl5pPr>
            <a:lvl6pPr marL="2743200" lvl="5" indent="-342900" algn="l">
              <a:lnSpc>
                <a:spcPct val="100000"/>
              </a:lnSpc>
              <a:spcBef>
                <a:spcPts val="240"/>
              </a:spcBef>
              <a:spcAft>
                <a:spcPts val="0"/>
              </a:spcAft>
              <a:buClr>
                <a:schemeClr val="dk1"/>
              </a:buClr>
              <a:buSzPts val="1800"/>
              <a:buChar char="•"/>
              <a:defRPr/>
            </a:lvl6pPr>
            <a:lvl7pPr marL="3200400" lvl="6" indent="-342900" algn="l">
              <a:lnSpc>
                <a:spcPct val="100000"/>
              </a:lnSpc>
              <a:spcBef>
                <a:spcPts val="240"/>
              </a:spcBef>
              <a:spcAft>
                <a:spcPts val="0"/>
              </a:spcAft>
              <a:buClr>
                <a:schemeClr val="dk1"/>
              </a:buClr>
              <a:buSzPts val="1800"/>
              <a:buChar char="•"/>
              <a:defRPr/>
            </a:lvl7pPr>
            <a:lvl8pPr marL="3657600" lvl="7" indent="-342900" algn="l">
              <a:lnSpc>
                <a:spcPct val="100000"/>
              </a:lnSpc>
              <a:spcBef>
                <a:spcPts val="240"/>
              </a:spcBef>
              <a:spcAft>
                <a:spcPts val="0"/>
              </a:spcAft>
              <a:buClr>
                <a:schemeClr val="dk1"/>
              </a:buClr>
              <a:buSzPts val="1800"/>
              <a:buChar char="•"/>
              <a:defRPr/>
            </a:lvl8pPr>
            <a:lvl9pPr marL="4114800" lvl="8" indent="-342900" algn="l">
              <a:lnSpc>
                <a:spcPct val="100000"/>
              </a:lnSpc>
              <a:spcBef>
                <a:spcPts val="240"/>
              </a:spcBef>
              <a:spcAft>
                <a:spcPts val="0"/>
              </a:spcAft>
              <a:buClr>
                <a:schemeClr val="dk1"/>
              </a:buClr>
              <a:buSzPts val="1800"/>
              <a:buChar char="•"/>
              <a:defRPr/>
            </a:lvl9pPr>
          </a:lstStyle>
          <a:p>
            <a:endParaRPr/>
          </a:p>
        </p:txBody>
      </p:sp>
      <p:sp>
        <p:nvSpPr>
          <p:cNvPr id="164" name="Google Shape;164;p33"/>
          <p:cNvSpPr txBox="1">
            <a:spLocks noGrp="1"/>
          </p:cNvSpPr>
          <p:nvPr>
            <p:ph type="dt" idx="10"/>
          </p:nvPr>
        </p:nvSpPr>
        <p:spPr>
          <a:xfrm>
            <a:off x="304800" y="4237567"/>
            <a:ext cx="1422400" cy="24341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5" name="Google Shape;165;p33"/>
          <p:cNvSpPr txBox="1">
            <a:spLocks noGrp="1"/>
          </p:cNvSpPr>
          <p:nvPr>
            <p:ph type="ftr" idx="11"/>
          </p:nvPr>
        </p:nvSpPr>
        <p:spPr>
          <a:xfrm>
            <a:off x="2082800" y="4237567"/>
            <a:ext cx="1930400" cy="243417"/>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6" name="Google Shape;166;p33"/>
          <p:cNvSpPr txBox="1">
            <a:spLocks noGrp="1"/>
          </p:cNvSpPr>
          <p:nvPr>
            <p:ph type="sldNum" idx="12"/>
          </p:nvPr>
        </p:nvSpPr>
        <p:spPr>
          <a:xfrm>
            <a:off x="4368800" y="4237567"/>
            <a:ext cx="1422400" cy="243417"/>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412632764"/>
      </p:ext>
    </p:extLst>
  </p:cSld>
  <p:clrMapOvr>
    <a:masterClrMapping/>
  </p:clrMapOvr>
</p:sldLayout>
</file>

<file path=ppt/slideLayouts/slideLayout204.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 Title and Text">
    <p:spTree>
      <p:nvGrpSpPr>
        <p:cNvPr id="1" name="Shape 167"/>
        <p:cNvGrpSpPr/>
        <p:nvPr/>
      </p:nvGrpSpPr>
      <p:grpSpPr>
        <a:xfrm>
          <a:off x="0" y="0"/>
          <a:ext cx="0" cy="0"/>
          <a:chOff x="0" y="0"/>
          <a:chExt cx="0" cy="0"/>
        </a:xfrm>
      </p:grpSpPr>
      <p:sp>
        <p:nvSpPr>
          <p:cNvPr id="168" name="Google Shape;168;p34"/>
          <p:cNvSpPr txBox="1">
            <a:spLocks noGrp="1"/>
          </p:cNvSpPr>
          <p:nvPr>
            <p:ph type="title"/>
          </p:nvPr>
        </p:nvSpPr>
        <p:spPr>
          <a:xfrm rot="5400000">
            <a:off x="3154892" y="1447801"/>
            <a:ext cx="3901017" cy="13716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9" name="Google Shape;169;p34"/>
          <p:cNvSpPr txBox="1">
            <a:spLocks noGrp="1"/>
          </p:cNvSpPr>
          <p:nvPr>
            <p:ph type="body" idx="1"/>
          </p:nvPr>
        </p:nvSpPr>
        <p:spPr>
          <a:xfrm rot="5400000">
            <a:off x="360892" y="127000"/>
            <a:ext cx="3901017" cy="4013200"/>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240"/>
              </a:spcBef>
              <a:spcAft>
                <a:spcPts val="0"/>
              </a:spcAft>
              <a:buClr>
                <a:schemeClr val="dk1"/>
              </a:buClr>
              <a:buSzPts val="1800"/>
              <a:buChar char="•"/>
              <a:defRPr/>
            </a:lvl1pPr>
            <a:lvl2pPr marL="914400" lvl="1" indent="-342900" algn="l">
              <a:lnSpc>
                <a:spcPct val="100000"/>
              </a:lnSpc>
              <a:spcBef>
                <a:spcPts val="240"/>
              </a:spcBef>
              <a:spcAft>
                <a:spcPts val="0"/>
              </a:spcAft>
              <a:buClr>
                <a:schemeClr val="dk1"/>
              </a:buClr>
              <a:buSzPts val="1800"/>
              <a:buChar char="–"/>
              <a:defRPr/>
            </a:lvl2pPr>
            <a:lvl3pPr marL="1371600" lvl="2" indent="-342900" algn="l">
              <a:lnSpc>
                <a:spcPct val="100000"/>
              </a:lnSpc>
              <a:spcBef>
                <a:spcPts val="240"/>
              </a:spcBef>
              <a:spcAft>
                <a:spcPts val="0"/>
              </a:spcAft>
              <a:buClr>
                <a:schemeClr val="dk1"/>
              </a:buClr>
              <a:buSzPts val="1800"/>
              <a:buChar char="•"/>
              <a:defRPr/>
            </a:lvl3pPr>
            <a:lvl4pPr marL="1828800" lvl="3" indent="-342900" algn="l">
              <a:lnSpc>
                <a:spcPct val="100000"/>
              </a:lnSpc>
              <a:spcBef>
                <a:spcPts val="240"/>
              </a:spcBef>
              <a:spcAft>
                <a:spcPts val="0"/>
              </a:spcAft>
              <a:buClr>
                <a:schemeClr val="dk1"/>
              </a:buClr>
              <a:buSzPts val="1800"/>
              <a:buChar char="–"/>
              <a:defRPr/>
            </a:lvl4pPr>
            <a:lvl5pPr marL="2286000" lvl="4" indent="-342900" algn="l">
              <a:lnSpc>
                <a:spcPct val="100000"/>
              </a:lnSpc>
              <a:spcBef>
                <a:spcPts val="240"/>
              </a:spcBef>
              <a:spcAft>
                <a:spcPts val="0"/>
              </a:spcAft>
              <a:buClr>
                <a:schemeClr val="dk1"/>
              </a:buClr>
              <a:buSzPts val="1800"/>
              <a:buChar char="»"/>
              <a:defRPr/>
            </a:lvl5pPr>
            <a:lvl6pPr marL="2743200" lvl="5" indent="-342900" algn="l">
              <a:lnSpc>
                <a:spcPct val="100000"/>
              </a:lnSpc>
              <a:spcBef>
                <a:spcPts val="240"/>
              </a:spcBef>
              <a:spcAft>
                <a:spcPts val="0"/>
              </a:spcAft>
              <a:buClr>
                <a:schemeClr val="dk1"/>
              </a:buClr>
              <a:buSzPts val="1800"/>
              <a:buChar char="•"/>
              <a:defRPr/>
            </a:lvl6pPr>
            <a:lvl7pPr marL="3200400" lvl="6" indent="-342900" algn="l">
              <a:lnSpc>
                <a:spcPct val="100000"/>
              </a:lnSpc>
              <a:spcBef>
                <a:spcPts val="240"/>
              </a:spcBef>
              <a:spcAft>
                <a:spcPts val="0"/>
              </a:spcAft>
              <a:buClr>
                <a:schemeClr val="dk1"/>
              </a:buClr>
              <a:buSzPts val="1800"/>
              <a:buChar char="•"/>
              <a:defRPr/>
            </a:lvl7pPr>
            <a:lvl8pPr marL="3657600" lvl="7" indent="-342900" algn="l">
              <a:lnSpc>
                <a:spcPct val="100000"/>
              </a:lnSpc>
              <a:spcBef>
                <a:spcPts val="240"/>
              </a:spcBef>
              <a:spcAft>
                <a:spcPts val="0"/>
              </a:spcAft>
              <a:buClr>
                <a:schemeClr val="dk1"/>
              </a:buClr>
              <a:buSzPts val="1800"/>
              <a:buChar char="•"/>
              <a:defRPr/>
            </a:lvl8pPr>
            <a:lvl9pPr marL="4114800" lvl="8" indent="-342900" algn="l">
              <a:lnSpc>
                <a:spcPct val="100000"/>
              </a:lnSpc>
              <a:spcBef>
                <a:spcPts val="240"/>
              </a:spcBef>
              <a:spcAft>
                <a:spcPts val="0"/>
              </a:spcAft>
              <a:buClr>
                <a:schemeClr val="dk1"/>
              </a:buClr>
              <a:buSzPts val="1800"/>
              <a:buChar char="•"/>
              <a:defRPr/>
            </a:lvl9pPr>
          </a:lstStyle>
          <a:p>
            <a:endParaRPr/>
          </a:p>
        </p:txBody>
      </p:sp>
      <p:sp>
        <p:nvSpPr>
          <p:cNvPr id="170" name="Google Shape;170;p34"/>
          <p:cNvSpPr txBox="1">
            <a:spLocks noGrp="1"/>
          </p:cNvSpPr>
          <p:nvPr>
            <p:ph type="dt" idx="10"/>
          </p:nvPr>
        </p:nvSpPr>
        <p:spPr>
          <a:xfrm>
            <a:off x="304800" y="4237567"/>
            <a:ext cx="1422400" cy="24341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1" name="Google Shape;171;p34"/>
          <p:cNvSpPr txBox="1">
            <a:spLocks noGrp="1"/>
          </p:cNvSpPr>
          <p:nvPr>
            <p:ph type="ftr" idx="11"/>
          </p:nvPr>
        </p:nvSpPr>
        <p:spPr>
          <a:xfrm>
            <a:off x="2082800" y="4237567"/>
            <a:ext cx="1930400" cy="243417"/>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2" name="Google Shape;172;p34"/>
          <p:cNvSpPr txBox="1">
            <a:spLocks noGrp="1"/>
          </p:cNvSpPr>
          <p:nvPr>
            <p:ph type="sldNum" idx="12"/>
          </p:nvPr>
        </p:nvSpPr>
        <p:spPr>
          <a:xfrm>
            <a:off x="4368800" y="4237567"/>
            <a:ext cx="1422400" cy="243417"/>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527296273"/>
      </p:ext>
    </p:extLst>
  </p:cSld>
  <p:clrMapOvr>
    <a:masterClrMapping/>
  </p:clrMapOvr>
</p:sldLayout>
</file>

<file path=ppt/slideLayouts/slideLayout205.xml><?xml version="1.0" encoding="utf-8"?>
<p:sldLayout xmlns:a="http://schemas.openxmlformats.org/drawingml/2006/main" xmlns:r="http://schemas.openxmlformats.org/officeDocument/2006/relationships" xmlns:p="http://schemas.openxmlformats.org/presentationml/2006/main" matchingName="Highlight B">
  <p:cSld name="Highlight B">
    <p:spTree>
      <p:nvGrpSpPr>
        <p:cNvPr id="1" name="Shape 173"/>
        <p:cNvGrpSpPr/>
        <p:nvPr/>
      </p:nvGrpSpPr>
      <p:grpSpPr>
        <a:xfrm>
          <a:off x="0" y="0"/>
          <a:ext cx="0" cy="0"/>
          <a:chOff x="0" y="0"/>
          <a:chExt cx="0" cy="0"/>
        </a:xfrm>
      </p:grpSpPr>
      <p:sp>
        <p:nvSpPr>
          <p:cNvPr id="174" name="Google Shape;174;p35"/>
          <p:cNvSpPr/>
          <p:nvPr/>
        </p:nvSpPr>
        <p:spPr>
          <a:xfrm>
            <a:off x="-16800" y="5644967"/>
            <a:ext cx="12225600" cy="1213200"/>
          </a:xfrm>
          <a:prstGeom prst="rect">
            <a:avLst/>
          </a:prstGeom>
          <a:solidFill>
            <a:srgbClr val="23A595"/>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chemeClr val="dk1"/>
              </a:buClr>
              <a:buSzPts val="2800"/>
              <a:buFont typeface="Calibri"/>
              <a:buNone/>
            </a:pPr>
            <a:endParaRPr sz="1867" b="0" i="0" u="none" strike="noStrike" cap="none">
              <a:solidFill>
                <a:srgbClr val="490F52"/>
              </a:solidFill>
              <a:latin typeface="Open Sans"/>
              <a:ea typeface="Open Sans"/>
              <a:cs typeface="Open Sans"/>
              <a:sym typeface="Open Sans"/>
            </a:endParaRPr>
          </a:p>
        </p:txBody>
      </p:sp>
      <p:sp>
        <p:nvSpPr>
          <p:cNvPr id="175" name="Google Shape;175;p35"/>
          <p:cNvSpPr txBox="1">
            <a:spLocks noGrp="1"/>
          </p:cNvSpPr>
          <p:nvPr>
            <p:ph type="body" idx="1"/>
          </p:nvPr>
        </p:nvSpPr>
        <p:spPr>
          <a:xfrm>
            <a:off x="2096800" y="5852367"/>
            <a:ext cx="7998400" cy="798400"/>
          </a:xfrm>
          <a:prstGeom prst="rect">
            <a:avLst/>
          </a:prstGeom>
          <a:noFill/>
          <a:ln>
            <a:noFill/>
          </a:ln>
        </p:spPr>
        <p:txBody>
          <a:bodyPr spcFirstLastPara="1" wrap="square" lIns="91425" tIns="91425" rIns="91425" bIns="91425" anchor="ctr" anchorCtr="0">
            <a:normAutofit/>
          </a:bodyPr>
          <a:lstStyle>
            <a:lvl1pPr marL="457200" lvl="0" indent="-228600" algn="ctr">
              <a:lnSpc>
                <a:spcPct val="100000"/>
              </a:lnSpc>
              <a:spcBef>
                <a:spcPts val="0"/>
              </a:spcBef>
              <a:spcAft>
                <a:spcPts val="0"/>
              </a:spcAft>
              <a:buClr>
                <a:schemeClr val="lt1"/>
              </a:buClr>
              <a:buSzPts val="1800"/>
              <a:buFont typeface="Open Sans ExtraBold"/>
              <a:buNone/>
              <a:defRPr sz="2400">
                <a:solidFill>
                  <a:schemeClr val="lt1"/>
                </a:solidFill>
                <a:latin typeface="Open Sans ExtraBold"/>
                <a:ea typeface="Open Sans ExtraBold"/>
                <a:cs typeface="Open Sans ExtraBold"/>
                <a:sym typeface="Open Sans ExtraBold"/>
              </a:defRPr>
            </a:lvl1pPr>
            <a:lvl2pPr marL="914400" lvl="1" indent="-342900" algn="l">
              <a:lnSpc>
                <a:spcPct val="100000"/>
              </a:lnSpc>
              <a:spcBef>
                <a:spcPts val="240"/>
              </a:spcBef>
              <a:spcAft>
                <a:spcPts val="0"/>
              </a:spcAft>
              <a:buClr>
                <a:schemeClr val="dk1"/>
              </a:buClr>
              <a:buSzPts val="1800"/>
              <a:buChar char="–"/>
              <a:defRPr/>
            </a:lvl2pPr>
            <a:lvl3pPr marL="1371600" lvl="2" indent="-342900" algn="l">
              <a:lnSpc>
                <a:spcPct val="100000"/>
              </a:lnSpc>
              <a:spcBef>
                <a:spcPts val="240"/>
              </a:spcBef>
              <a:spcAft>
                <a:spcPts val="0"/>
              </a:spcAft>
              <a:buClr>
                <a:schemeClr val="dk1"/>
              </a:buClr>
              <a:buSzPts val="1800"/>
              <a:buChar char="•"/>
              <a:defRPr/>
            </a:lvl3pPr>
            <a:lvl4pPr marL="1828800" lvl="3" indent="-342900" algn="l">
              <a:lnSpc>
                <a:spcPct val="100000"/>
              </a:lnSpc>
              <a:spcBef>
                <a:spcPts val="240"/>
              </a:spcBef>
              <a:spcAft>
                <a:spcPts val="0"/>
              </a:spcAft>
              <a:buClr>
                <a:schemeClr val="dk1"/>
              </a:buClr>
              <a:buSzPts val="1800"/>
              <a:buChar char="–"/>
              <a:defRPr/>
            </a:lvl4pPr>
            <a:lvl5pPr marL="2286000" lvl="4" indent="-342900" algn="l">
              <a:lnSpc>
                <a:spcPct val="100000"/>
              </a:lnSpc>
              <a:spcBef>
                <a:spcPts val="240"/>
              </a:spcBef>
              <a:spcAft>
                <a:spcPts val="0"/>
              </a:spcAft>
              <a:buClr>
                <a:schemeClr val="dk1"/>
              </a:buClr>
              <a:buSzPts val="1800"/>
              <a:buChar char="»"/>
              <a:defRPr/>
            </a:lvl5pPr>
            <a:lvl6pPr marL="2743200" lvl="5" indent="-342900" algn="l">
              <a:lnSpc>
                <a:spcPct val="100000"/>
              </a:lnSpc>
              <a:spcBef>
                <a:spcPts val="240"/>
              </a:spcBef>
              <a:spcAft>
                <a:spcPts val="0"/>
              </a:spcAft>
              <a:buClr>
                <a:schemeClr val="dk1"/>
              </a:buClr>
              <a:buSzPts val="1800"/>
              <a:buChar char="•"/>
              <a:defRPr/>
            </a:lvl6pPr>
            <a:lvl7pPr marL="3200400" lvl="6" indent="-342900" algn="l">
              <a:lnSpc>
                <a:spcPct val="100000"/>
              </a:lnSpc>
              <a:spcBef>
                <a:spcPts val="240"/>
              </a:spcBef>
              <a:spcAft>
                <a:spcPts val="0"/>
              </a:spcAft>
              <a:buClr>
                <a:schemeClr val="dk1"/>
              </a:buClr>
              <a:buSzPts val="1800"/>
              <a:buChar char="•"/>
              <a:defRPr/>
            </a:lvl7pPr>
            <a:lvl8pPr marL="3657600" lvl="7" indent="-342900" algn="l">
              <a:lnSpc>
                <a:spcPct val="100000"/>
              </a:lnSpc>
              <a:spcBef>
                <a:spcPts val="240"/>
              </a:spcBef>
              <a:spcAft>
                <a:spcPts val="0"/>
              </a:spcAft>
              <a:buClr>
                <a:schemeClr val="dk1"/>
              </a:buClr>
              <a:buSzPts val="1800"/>
              <a:buChar char="•"/>
              <a:defRPr/>
            </a:lvl8pPr>
            <a:lvl9pPr marL="4114800" lvl="8" indent="-342900" algn="l">
              <a:lnSpc>
                <a:spcPct val="100000"/>
              </a:lnSpc>
              <a:spcBef>
                <a:spcPts val="240"/>
              </a:spcBef>
              <a:spcAft>
                <a:spcPts val="0"/>
              </a:spcAft>
              <a:buClr>
                <a:schemeClr val="dk1"/>
              </a:buClr>
              <a:buSzPts val="1800"/>
              <a:buChar char="•"/>
              <a:defRPr/>
            </a:lvl9pPr>
          </a:lstStyle>
          <a:p>
            <a:endParaRPr/>
          </a:p>
        </p:txBody>
      </p:sp>
      <p:sp>
        <p:nvSpPr>
          <p:cNvPr id="176" name="Google Shape;176;p35"/>
          <p:cNvSpPr txBox="1">
            <a:spLocks noGrp="1"/>
          </p:cNvSpPr>
          <p:nvPr>
            <p:ph type="sldNum" idx="12"/>
          </p:nvPr>
        </p:nvSpPr>
        <p:spPr>
          <a:xfrm>
            <a:off x="11296612" y="6217623"/>
            <a:ext cx="731600" cy="5248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94898B"/>
              </a:buClr>
              <a:buSzPts val="1200"/>
              <a:buFont typeface="Calibri"/>
              <a:buNone/>
              <a:defRPr sz="800" b="0" i="0" u="none" strike="noStrike" cap="none">
                <a:solidFill>
                  <a:srgbClr val="94898B"/>
                </a:solidFill>
                <a:latin typeface="Calibri"/>
                <a:ea typeface="Calibri"/>
                <a:cs typeface="Calibri"/>
                <a:sym typeface="Calibri"/>
              </a:defRPr>
            </a:lvl1pPr>
            <a:lvl2pPr marL="0" marR="0" lvl="1" indent="0" algn="r">
              <a:lnSpc>
                <a:spcPct val="100000"/>
              </a:lnSpc>
              <a:spcBef>
                <a:spcPts val="0"/>
              </a:spcBef>
              <a:spcAft>
                <a:spcPts val="0"/>
              </a:spcAft>
              <a:buClr>
                <a:srgbClr val="94898B"/>
              </a:buClr>
              <a:buSzPts val="1200"/>
              <a:buFont typeface="Calibri"/>
              <a:buNone/>
              <a:defRPr sz="800" b="0" i="0" u="none" strike="noStrike" cap="none">
                <a:solidFill>
                  <a:srgbClr val="94898B"/>
                </a:solidFill>
                <a:latin typeface="Calibri"/>
                <a:ea typeface="Calibri"/>
                <a:cs typeface="Calibri"/>
                <a:sym typeface="Calibri"/>
              </a:defRPr>
            </a:lvl2pPr>
            <a:lvl3pPr marL="0" marR="0" lvl="2" indent="0" algn="r">
              <a:lnSpc>
                <a:spcPct val="100000"/>
              </a:lnSpc>
              <a:spcBef>
                <a:spcPts val="0"/>
              </a:spcBef>
              <a:spcAft>
                <a:spcPts val="0"/>
              </a:spcAft>
              <a:buClr>
                <a:srgbClr val="94898B"/>
              </a:buClr>
              <a:buSzPts val="1200"/>
              <a:buFont typeface="Calibri"/>
              <a:buNone/>
              <a:defRPr sz="800" b="0" i="0" u="none" strike="noStrike" cap="none">
                <a:solidFill>
                  <a:srgbClr val="94898B"/>
                </a:solidFill>
                <a:latin typeface="Calibri"/>
                <a:ea typeface="Calibri"/>
                <a:cs typeface="Calibri"/>
                <a:sym typeface="Calibri"/>
              </a:defRPr>
            </a:lvl3pPr>
            <a:lvl4pPr marL="0" marR="0" lvl="3" indent="0" algn="r">
              <a:lnSpc>
                <a:spcPct val="100000"/>
              </a:lnSpc>
              <a:spcBef>
                <a:spcPts val="0"/>
              </a:spcBef>
              <a:spcAft>
                <a:spcPts val="0"/>
              </a:spcAft>
              <a:buClr>
                <a:srgbClr val="94898B"/>
              </a:buClr>
              <a:buSzPts val="1200"/>
              <a:buFont typeface="Calibri"/>
              <a:buNone/>
              <a:defRPr sz="800" b="0" i="0" u="none" strike="noStrike" cap="none">
                <a:solidFill>
                  <a:srgbClr val="94898B"/>
                </a:solidFill>
                <a:latin typeface="Calibri"/>
                <a:ea typeface="Calibri"/>
                <a:cs typeface="Calibri"/>
                <a:sym typeface="Calibri"/>
              </a:defRPr>
            </a:lvl4pPr>
            <a:lvl5pPr marL="0" marR="0" lvl="4" indent="0" algn="r">
              <a:lnSpc>
                <a:spcPct val="100000"/>
              </a:lnSpc>
              <a:spcBef>
                <a:spcPts val="0"/>
              </a:spcBef>
              <a:spcAft>
                <a:spcPts val="0"/>
              </a:spcAft>
              <a:buClr>
                <a:srgbClr val="94898B"/>
              </a:buClr>
              <a:buSzPts val="1200"/>
              <a:buFont typeface="Calibri"/>
              <a:buNone/>
              <a:defRPr sz="800" b="0" i="0" u="none" strike="noStrike" cap="none">
                <a:solidFill>
                  <a:srgbClr val="94898B"/>
                </a:solidFill>
                <a:latin typeface="Calibri"/>
                <a:ea typeface="Calibri"/>
                <a:cs typeface="Calibri"/>
                <a:sym typeface="Calibri"/>
              </a:defRPr>
            </a:lvl5pPr>
            <a:lvl6pPr marL="0" marR="0" lvl="5" indent="0" algn="r">
              <a:lnSpc>
                <a:spcPct val="100000"/>
              </a:lnSpc>
              <a:spcBef>
                <a:spcPts val="0"/>
              </a:spcBef>
              <a:spcAft>
                <a:spcPts val="0"/>
              </a:spcAft>
              <a:buClr>
                <a:srgbClr val="94898B"/>
              </a:buClr>
              <a:buSzPts val="1200"/>
              <a:buFont typeface="Calibri"/>
              <a:buNone/>
              <a:defRPr sz="800" b="0" i="0" u="none" strike="noStrike" cap="none">
                <a:solidFill>
                  <a:srgbClr val="94898B"/>
                </a:solidFill>
                <a:latin typeface="Calibri"/>
                <a:ea typeface="Calibri"/>
                <a:cs typeface="Calibri"/>
                <a:sym typeface="Calibri"/>
              </a:defRPr>
            </a:lvl6pPr>
            <a:lvl7pPr marL="0" marR="0" lvl="6" indent="0" algn="r">
              <a:lnSpc>
                <a:spcPct val="100000"/>
              </a:lnSpc>
              <a:spcBef>
                <a:spcPts val="0"/>
              </a:spcBef>
              <a:spcAft>
                <a:spcPts val="0"/>
              </a:spcAft>
              <a:buClr>
                <a:srgbClr val="94898B"/>
              </a:buClr>
              <a:buSzPts val="1200"/>
              <a:buFont typeface="Calibri"/>
              <a:buNone/>
              <a:defRPr sz="800" b="0" i="0" u="none" strike="noStrike" cap="none">
                <a:solidFill>
                  <a:srgbClr val="94898B"/>
                </a:solidFill>
                <a:latin typeface="Calibri"/>
                <a:ea typeface="Calibri"/>
                <a:cs typeface="Calibri"/>
                <a:sym typeface="Calibri"/>
              </a:defRPr>
            </a:lvl7pPr>
            <a:lvl8pPr marL="0" marR="0" lvl="7" indent="0" algn="r">
              <a:lnSpc>
                <a:spcPct val="100000"/>
              </a:lnSpc>
              <a:spcBef>
                <a:spcPts val="0"/>
              </a:spcBef>
              <a:spcAft>
                <a:spcPts val="0"/>
              </a:spcAft>
              <a:buClr>
                <a:srgbClr val="94898B"/>
              </a:buClr>
              <a:buSzPts val="1200"/>
              <a:buFont typeface="Calibri"/>
              <a:buNone/>
              <a:defRPr sz="800" b="0" i="0" u="none" strike="noStrike" cap="none">
                <a:solidFill>
                  <a:srgbClr val="94898B"/>
                </a:solidFill>
                <a:latin typeface="Calibri"/>
                <a:ea typeface="Calibri"/>
                <a:cs typeface="Calibri"/>
                <a:sym typeface="Calibri"/>
              </a:defRPr>
            </a:lvl8pPr>
            <a:lvl9pPr marL="0" marR="0" lvl="8" indent="0" algn="r">
              <a:lnSpc>
                <a:spcPct val="100000"/>
              </a:lnSpc>
              <a:spcBef>
                <a:spcPts val="0"/>
              </a:spcBef>
              <a:spcAft>
                <a:spcPts val="0"/>
              </a:spcAft>
              <a:buClr>
                <a:srgbClr val="94898B"/>
              </a:buClr>
              <a:buSzPts val="1200"/>
              <a:buFont typeface="Calibri"/>
              <a:buNone/>
              <a:defRPr sz="800" b="0" i="0" u="none" strike="noStrike" cap="none">
                <a:solidFill>
                  <a:srgbClr val="94898B"/>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817166991"/>
      </p:ext>
    </p:extLst>
  </p:cSld>
  <p:clrMapOvr>
    <a:masterClrMapping/>
  </p:clrMapOvr>
</p:sldLayout>
</file>

<file path=ppt/slideLayouts/slideLayout206.xml><?xml version="1.0" encoding="utf-8"?>
<p:sldLayout xmlns:a="http://schemas.openxmlformats.org/drawingml/2006/main" xmlns:r="http://schemas.openxmlformats.org/officeDocument/2006/relationships" xmlns:p="http://schemas.openxmlformats.org/presentationml/2006/main" matchingName="Highlight A">
  <p:cSld name="Highlight A">
    <p:spTree>
      <p:nvGrpSpPr>
        <p:cNvPr id="1" name="Shape 177"/>
        <p:cNvGrpSpPr/>
        <p:nvPr/>
      </p:nvGrpSpPr>
      <p:grpSpPr>
        <a:xfrm>
          <a:off x="0" y="0"/>
          <a:ext cx="0" cy="0"/>
          <a:chOff x="0" y="0"/>
          <a:chExt cx="0" cy="0"/>
        </a:xfrm>
      </p:grpSpPr>
      <p:sp>
        <p:nvSpPr>
          <p:cNvPr id="178" name="Google Shape;178;p36"/>
          <p:cNvSpPr/>
          <p:nvPr/>
        </p:nvSpPr>
        <p:spPr>
          <a:xfrm>
            <a:off x="-16800" y="5644967"/>
            <a:ext cx="12225600" cy="1213200"/>
          </a:xfrm>
          <a:prstGeom prst="rect">
            <a:avLst/>
          </a:prstGeom>
          <a:solidFill>
            <a:srgbClr val="490F52"/>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chemeClr val="dk1"/>
              </a:buClr>
              <a:buSzPts val="2800"/>
              <a:buFont typeface="Calibri"/>
              <a:buNone/>
            </a:pPr>
            <a:endParaRPr sz="1867" b="0" i="0" u="none" strike="noStrike" cap="none">
              <a:solidFill>
                <a:schemeClr val="dk1"/>
              </a:solidFill>
              <a:latin typeface="Open Sans"/>
              <a:ea typeface="Open Sans"/>
              <a:cs typeface="Open Sans"/>
              <a:sym typeface="Open Sans"/>
            </a:endParaRPr>
          </a:p>
        </p:txBody>
      </p:sp>
      <p:sp>
        <p:nvSpPr>
          <p:cNvPr id="179" name="Google Shape;179;p36"/>
          <p:cNvSpPr txBox="1">
            <a:spLocks noGrp="1"/>
          </p:cNvSpPr>
          <p:nvPr>
            <p:ph type="body" idx="1"/>
          </p:nvPr>
        </p:nvSpPr>
        <p:spPr>
          <a:xfrm>
            <a:off x="2096800" y="5852367"/>
            <a:ext cx="7998400" cy="798400"/>
          </a:xfrm>
          <a:prstGeom prst="rect">
            <a:avLst/>
          </a:prstGeom>
          <a:noFill/>
          <a:ln>
            <a:noFill/>
          </a:ln>
        </p:spPr>
        <p:txBody>
          <a:bodyPr spcFirstLastPara="1" wrap="square" lIns="91425" tIns="91425" rIns="91425" bIns="91425" anchor="ctr" anchorCtr="0">
            <a:normAutofit/>
          </a:bodyPr>
          <a:lstStyle>
            <a:lvl1pPr marL="457200" lvl="0" indent="-228600" algn="ctr">
              <a:lnSpc>
                <a:spcPct val="100000"/>
              </a:lnSpc>
              <a:spcBef>
                <a:spcPts val="0"/>
              </a:spcBef>
              <a:spcAft>
                <a:spcPts val="0"/>
              </a:spcAft>
              <a:buClr>
                <a:schemeClr val="lt1"/>
              </a:buClr>
              <a:buSzPts val="1800"/>
              <a:buFont typeface="Open Sans ExtraBold"/>
              <a:buNone/>
              <a:defRPr sz="2400">
                <a:solidFill>
                  <a:schemeClr val="lt1"/>
                </a:solidFill>
                <a:latin typeface="Open Sans ExtraBold"/>
                <a:ea typeface="Open Sans ExtraBold"/>
                <a:cs typeface="Open Sans ExtraBold"/>
                <a:sym typeface="Open Sans ExtraBold"/>
              </a:defRPr>
            </a:lvl1pPr>
            <a:lvl2pPr marL="914400" lvl="1" indent="-342900" algn="l">
              <a:lnSpc>
                <a:spcPct val="100000"/>
              </a:lnSpc>
              <a:spcBef>
                <a:spcPts val="240"/>
              </a:spcBef>
              <a:spcAft>
                <a:spcPts val="0"/>
              </a:spcAft>
              <a:buClr>
                <a:schemeClr val="dk1"/>
              </a:buClr>
              <a:buSzPts val="1800"/>
              <a:buChar char="–"/>
              <a:defRPr/>
            </a:lvl2pPr>
            <a:lvl3pPr marL="1371600" lvl="2" indent="-342900" algn="l">
              <a:lnSpc>
                <a:spcPct val="100000"/>
              </a:lnSpc>
              <a:spcBef>
                <a:spcPts val="240"/>
              </a:spcBef>
              <a:spcAft>
                <a:spcPts val="0"/>
              </a:spcAft>
              <a:buClr>
                <a:schemeClr val="dk1"/>
              </a:buClr>
              <a:buSzPts val="1800"/>
              <a:buChar char="•"/>
              <a:defRPr/>
            </a:lvl3pPr>
            <a:lvl4pPr marL="1828800" lvl="3" indent="-342900" algn="l">
              <a:lnSpc>
                <a:spcPct val="100000"/>
              </a:lnSpc>
              <a:spcBef>
                <a:spcPts val="240"/>
              </a:spcBef>
              <a:spcAft>
                <a:spcPts val="0"/>
              </a:spcAft>
              <a:buClr>
                <a:schemeClr val="dk1"/>
              </a:buClr>
              <a:buSzPts val="1800"/>
              <a:buChar char="–"/>
              <a:defRPr/>
            </a:lvl4pPr>
            <a:lvl5pPr marL="2286000" lvl="4" indent="-342900" algn="l">
              <a:lnSpc>
                <a:spcPct val="100000"/>
              </a:lnSpc>
              <a:spcBef>
                <a:spcPts val="240"/>
              </a:spcBef>
              <a:spcAft>
                <a:spcPts val="0"/>
              </a:spcAft>
              <a:buClr>
                <a:schemeClr val="dk1"/>
              </a:buClr>
              <a:buSzPts val="1800"/>
              <a:buChar char="»"/>
              <a:defRPr/>
            </a:lvl5pPr>
            <a:lvl6pPr marL="2743200" lvl="5" indent="-342900" algn="l">
              <a:lnSpc>
                <a:spcPct val="100000"/>
              </a:lnSpc>
              <a:spcBef>
                <a:spcPts val="240"/>
              </a:spcBef>
              <a:spcAft>
                <a:spcPts val="0"/>
              </a:spcAft>
              <a:buClr>
                <a:schemeClr val="dk1"/>
              </a:buClr>
              <a:buSzPts val="1800"/>
              <a:buChar char="•"/>
              <a:defRPr/>
            </a:lvl6pPr>
            <a:lvl7pPr marL="3200400" lvl="6" indent="-342900" algn="l">
              <a:lnSpc>
                <a:spcPct val="100000"/>
              </a:lnSpc>
              <a:spcBef>
                <a:spcPts val="240"/>
              </a:spcBef>
              <a:spcAft>
                <a:spcPts val="0"/>
              </a:spcAft>
              <a:buClr>
                <a:schemeClr val="dk1"/>
              </a:buClr>
              <a:buSzPts val="1800"/>
              <a:buChar char="•"/>
              <a:defRPr/>
            </a:lvl7pPr>
            <a:lvl8pPr marL="3657600" lvl="7" indent="-342900" algn="l">
              <a:lnSpc>
                <a:spcPct val="100000"/>
              </a:lnSpc>
              <a:spcBef>
                <a:spcPts val="240"/>
              </a:spcBef>
              <a:spcAft>
                <a:spcPts val="0"/>
              </a:spcAft>
              <a:buClr>
                <a:schemeClr val="dk1"/>
              </a:buClr>
              <a:buSzPts val="1800"/>
              <a:buChar char="•"/>
              <a:defRPr/>
            </a:lvl8pPr>
            <a:lvl9pPr marL="4114800" lvl="8" indent="-342900" algn="l">
              <a:lnSpc>
                <a:spcPct val="100000"/>
              </a:lnSpc>
              <a:spcBef>
                <a:spcPts val="240"/>
              </a:spcBef>
              <a:spcAft>
                <a:spcPts val="0"/>
              </a:spcAft>
              <a:buClr>
                <a:schemeClr val="dk1"/>
              </a:buClr>
              <a:buSzPts val="1800"/>
              <a:buChar char="•"/>
              <a:defRPr/>
            </a:lvl9pPr>
          </a:lstStyle>
          <a:p>
            <a:endParaRPr/>
          </a:p>
        </p:txBody>
      </p:sp>
      <p:sp>
        <p:nvSpPr>
          <p:cNvPr id="180" name="Google Shape;180;p36"/>
          <p:cNvSpPr txBox="1">
            <a:spLocks noGrp="1"/>
          </p:cNvSpPr>
          <p:nvPr>
            <p:ph type="sldNum" idx="12"/>
          </p:nvPr>
        </p:nvSpPr>
        <p:spPr>
          <a:xfrm>
            <a:off x="11296612" y="6217623"/>
            <a:ext cx="731600" cy="5248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94898B"/>
              </a:buClr>
              <a:buSzPts val="1200"/>
              <a:buFont typeface="Calibri"/>
              <a:buNone/>
              <a:defRPr sz="800" b="0" i="0" u="none" strike="noStrike" cap="none">
                <a:solidFill>
                  <a:srgbClr val="94898B"/>
                </a:solidFill>
                <a:latin typeface="Calibri"/>
                <a:ea typeface="Calibri"/>
                <a:cs typeface="Calibri"/>
                <a:sym typeface="Calibri"/>
              </a:defRPr>
            </a:lvl1pPr>
            <a:lvl2pPr marL="0" marR="0" lvl="1" indent="0" algn="r">
              <a:lnSpc>
                <a:spcPct val="100000"/>
              </a:lnSpc>
              <a:spcBef>
                <a:spcPts val="0"/>
              </a:spcBef>
              <a:spcAft>
                <a:spcPts val="0"/>
              </a:spcAft>
              <a:buClr>
                <a:srgbClr val="94898B"/>
              </a:buClr>
              <a:buSzPts val="1200"/>
              <a:buFont typeface="Calibri"/>
              <a:buNone/>
              <a:defRPr sz="800" b="0" i="0" u="none" strike="noStrike" cap="none">
                <a:solidFill>
                  <a:srgbClr val="94898B"/>
                </a:solidFill>
                <a:latin typeface="Calibri"/>
                <a:ea typeface="Calibri"/>
                <a:cs typeface="Calibri"/>
                <a:sym typeface="Calibri"/>
              </a:defRPr>
            </a:lvl2pPr>
            <a:lvl3pPr marL="0" marR="0" lvl="2" indent="0" algn="r">
              <a:lnSpc>
                <a:spcPct val="100000"/>
              </a:lnSpc>
              <a:spcBef>
                <a:spcPts val="0"/>
              </a:spcBef>
              <a:spcAft>
                <a:spcPts val="0"/>
              </a:spcAft>
              <a:buClr>
                <a:srgbClr val="94898B"/>
              </a:buClr>
              <a:buSzPts val="1200"/>
              <a:buFont typeface="Calibri"/>
              <a:buNone/>
              <a:defRPr sz="800" b="0" i="0" u="none" strike="noStrike" cap="none">
                <a:solidFill>
                  <a:srgbClr val="94898B"/>
                </a:solidFill>
                <a:latin typeface="Calibri"/>
                <a:ea typeface="Calibri"/>
                <a:cs typeface="Calibri"/>
                <a:sym typeface="Calibri"/>
              </a:defRPr>
            </a:lvl3pPr>
            <a:lvl4pPr marL="0" marR="0" lvl="3" indent="0" algn="r">
              <a:lnSpc>
                <a:spcPct val="100000"/>
              </a:lnSpc>
              <a:spcBef>
                <a:spcPts val="0"/>
              </a:spcBef>
              <a:spcAft>
                <a:spcPts val="0"/>
              </a:spcAft>
              <a:buClr>
                <a:srgbClr val="94898B"/>
              </a:buClr>
              <a:buSzPts val="1200"/>
              <a:buFont typeface="Calibri"/>
              <a:buNone/>
              <a:defRPr sz="800" b="0" i="0" u="none" strike="noStrike" cap="none">
                <a:solidFill>
                  <a:srgbClr val="94898B"/>
                </a:solidFill>
                <a:latin typeface="Calibri"/>
                <a:ea typeface="Calibri"/>
                <a:cs typeface="Calibri"/>
                <a:sym typeface="Calibri"/>
              </a:defRPr>
            </a:lvl4pPr>
            <a:lvl5pPr marL="0" marR="0" lvl="4" indent="0" algn="r">
              <a:lnSpc>
                <a:spcPct val="100000"/>
              </a:lnSpc>
              <a:spcBef>
                <a:spcPts val="0"/>
              </a:spcBef>
              <a:spcAft>
                <a:spcPts val="0"/>
              </a:spcAft>
              <a:buClr>
                <a:srgbClr val="94898B"/>
              </a:buClr>
              <a:buSzPts val="1200"/>
              <a:buFont typeface="Calibri"/>
              <a:buNone/>
              <a:defRPr sz="800" b="0" i="0" u="none" strike="noStrike" cap="none">
                <a:solidFill>
                  <a:srgbClr val="94898B"/>
                </a:solidFill>
                <a:latin typeface="Calibri"/>
                <a:ea typeface="Calibri"/>
                <a:cs typeface="Calibri"/>
                <a:sym typeface="Calibri"/>
              </a:defRPr>
            </a:lvl5pPr>
            <a:lvl6pPr marL="0" marR="0" lvl="5" indent="0" algn="r">
              <a:lnSpc>
                <a:spcPct val="100000"/>
              </a:lnSpc>
              <a:spcBef>
                <a:spcPts val="0"/>
              </a:spcBef>
              <a:spcAft>
                <a:spcPts val="0"/>
              </a:spcAft>
              <a:buClr>
                <a:srgbClr val="94898B"/>
              </a:buClr>
              <a:buSzPts val="1200"/>
              <a:buFont typeface="Calibri"/>
              <a:buNone/>
              <a:defRPr sz="800" b="0" i="0" u="none" strike="noStrike" cap="none">
                <a:solidFill>
                  <a:srgbClr val="94898B"/>
                </a:solidFill>
                <a:latin typeface="Calibri"/>
                <a:ea typeface="Calibri"/>
                <a:cs typeface="Calibri"/>
                <a:sym typeface="Calibri"/>
              </a:defRPr>
            </a:lvl6pPr>
            <a:lvl7pPr marL="0" marR="0" lvl="6" indent="0" algn="r">
              <a:lnSpc>
                <a:spcPct val="100000"/>
              </a:lnSpc>
              <a:spcBef>
                <a:spcPts val="0"/>
              </a:spcBef>
              <a:spcAft>
                <a:spcPts val="0"/>
              </a:spcAft>
              <a:buClr>
                <a:srgbClr val="94898B"/>
              </a:buClr>
              <a:buSzPts val="1200"/>
              <a:buFont typeface="Calibri"/>
              <a:buNone/>
              <a:defRPr sz="800" b="0" i="0" u="none" strike="noStrike" cap="none">
                <a:solidFill>
                  <a:srgbClr val="94898B"/>
                </a:solidFill>
                <a:latin typeface="Calibri"/>
                <a:ea typeface="Calibri"/>
                <a:cs typeface="Calibri"/>
                <a:sym typeface="Calibri"/>
              </a:defRPr>
            </a:lvl7pPr>
            <a:lvl8pPr marL="0" marR="0" lvl="7" indent="0" algn="r">
              <a:lnSpc>
                <a:spcPct val="100000"/>
              </a:lnSpc>
              <a:spcBef>
                <a:spcPts val="0"/>
              </a:spcBef>
              <a:spcAft>
                <a:spcPts val="0"/>
              </a:spcAft>
              <a:buClr>
                <a:srgbClr val="94898B"/>
              </a:buClr>
              <a:buSzPts val="1200"/>
              <a:buFont typeface="Calibri"/>
              <a:buNone/>
              <a:defRPr sz="800" b="0" i="0" u="none" strike="noStrike" cap="none">
                <a:solidFill>
                  <a:srgbClr val="94898B"/>
                </a:solidFill>
                <a:latin typeface="Calibri"/>
                <a:ea typeface="Calibri"/>
                <a:cs typeface="Calibri"/>
                <a:sym typeface="Calibri"/>
              </a:defRPr>
            </a:lvl8pPr>
            <a:lvl9pPr marL="0" marR="0" lvl="8" indent="0" algn="r">
              <a:lnSpc>
                <a:spcPct val="100000"/>
              </a:lnSpc>
              <a:spcBef>
                <a:spcPts val="0"/>
              </a:spcBef>
              <a:spcAft>
                <a:spcPts val="0"/>
              </a:spcAft>
              <a:buClr>
                <a:srgbClr val="94898B"/>
              </a:buClr>
              <a:buSzPts val="1200"/>
              <a:buFont typeface="Calibri"/>
              <a:buNone/>
              <a:defRPr sz="800" b="0" i="0" u="none" strike="noStrike" cap="none">
                <a:solidFill>
                  <a:srgbClr val="94898B"/>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963874365"/>
      </p:ext>
    </p:extLst>
  </p:cSld>
  <p:clrMapOvr>
    <a:masterClrMapping/>
  </p:clrMapOvr>
</p:sldLayout>
</file>

<file path=ppt/slideLayouts/slideLayout207.xml><?xml version="1.0" encoding="utf-8"?>
<p:sldLayout xmlns:a="http://schemas.openxmlformats.org/drawingml/2006/main" xmlns:r="http://schemas.openxmlformats.org/officeDocument/2006/relationships" xmlns:p="http://schemas.openxmlformats.org/presentationml/2006/main" matchingName="Highlight B 1">
  <p:cSld name="Highlight B 1">
    <p:spTree>
      <p:nvGrpSpPr>
        <p:cNvPr id="1" name="Shape 181"/>
        <p:cNvGrpSpPr/>
        <p:nvPr/>
      </p:nvGrpSpPr>
      <p:grpSpPr>
        <a:xfrm>
          <a:off x="0" y="0"/>
          <a:ext cx="0" cy="0"/>
          <a:chOff x="0" y="0"/>
          <a:chExt cx="0" cy="0"/>
        </a:xfrm>
      </p:grpSpPr>
      <p:sp>
        <p:nvSpPr>
          <p:cNvPr id="182" name="Google Shape;182;p37"/>
          <p:cNvSpPr/>
          <p:nvPr/>
        </p:nvSpPr>
        <p:spPr>
          <a:xfrm>
            <a:off x="-16800" y="5644967"/>
            <a:ext cx="12225600" cy="1213200"/>
          </a:xfrm>
          <a:prstGeom prst="rect">
            <a:avLst/>
          </a:prstGeom>
          <a:solidFill>
            <a:srgbClr val="FFC112"/>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chemeClr val="dk1"/>
              </a:buClr>
              <a:buSzPts val="2800"/>
              <a:buFont typeface="Calibri"/>
              <a:buNone/>
            </a:pPr>
            <a:endParaRPr sz="1867" b="0" i="0" u="none" strike="noStrike" cap="none">
              <a:solidFill>
                <a:srgbClr val="490F52"/>
              </a:solidFill>
              <a:latin typeface="Open Sans"/>
              <a:ea typeface="Open Sans"/>
              <a:cs typeface="Open Sans"/>
              <a:sym typeface="Open Sans"/>
            </a:endParaRPr>
          </a:p>
        </p:txBody>
      </p:sp>
      <p:sp>
        <p:nvSpPr>
          <p:cNvPr id="183" name="Google Shape;183;p37"/>
          <p:cNvSpPr txBox="1">
            <a:spLocks noGrp="1"/>
          </p:cNvSpPr>
          <p:nvPr>
            <p:ph type="body" idx="1"/>
          </p:nvPr>
        </p:nvSpPr>
        <p:spPr>
          <a:xfrm>
            <a:off x="2096800" y="5852367"/>
            <a:ext cx="7998400" cy="798400"/>
          </a:xfrm>
          <a:prstGeom prst="rect">
            <a:avLst/>
          </a:prstGeom>
          <a:noFill/>
          <a:ln>
            <a:noFill/>
          </a:ln>
        </p:spPr>
        <p:txBody>
          <a:bodyPr spcFirstLastPara="1" wrap="square" lIns="91425" tIns="91425" rIns="91425" bIns="91425" anchor="ctr" anchorCtr="0">
            <a:normAutofit/>
          </a:bodyPr>
          <a:lstStyle>
            <a:lvl1pPr marL="457200" lvl="0" indent="-228600" algn="ctr">
              <a:lnSpc>
                <a:spcPct val="100000"/>
              </a:lnSpc>
              <a:spcBef>
                <a:spcPts val="0"/>
              </a:spcBef>
              <a:spcAft>
                <a:spcPts val="0"/>
              </a:spcAft>
              <a:buClr>
                <a:schemeClr val="dk1"/>
              </a:buClr>
              <a:buSzPts val="1800"/>
              <a:buFont typeface="Open Sans ExtraBold"/>
              <a:buNone/>
              <a:defRPr sz="2400">
                <a:latin typeface="Open Sans ExtraBold"/>
                <a:ea typeface="Open Sans ExtraBold"/>
                <a:cs typeface="Open Sans ExtraBold"/>
                <a:sym typeface="Open Sans ExtraBold"/>
              </a:defRPr>
            </a:lvl1pPr>
            <a:lvl2pPr marL="914400" lvl="1" indent="-342900" algn="l">
              <a:lnSpc>
                <a:spcPct val="100000"/>
              </a:lnSpc>
              <a:spcBef>
                <a:spcPts val="240"/>
              </a:spcBef>
              <a:spcAft>
                <a:spcPts val="0"/>
              </a:spcAft>
              <a:buClr>
                <a:schemeClr val="dk1"/>
              </a:buClr>
              <a:buSzPts val="1800"/>
              <a:buChar char="–"/>
              <a:defRPr/>
            </a:lvl2pPr>
            <a:lvl3pPr marL="1371600" lvl="2" indent="-342900" algn="l">
              <a:lnSpc>
                <a:spcPct val="100000"/>
              </a:lnSpc>
              <a:spcBef>
                <a:spcPts val="240"/>
              </a:spcBef>
              <a:spcAft>
                <a:spcPts val="0"/>
              </a:spcAft>
              <a:buClr>
                <a:schemeClr val="dk1"/>
              </a:buClr>
              <a:buSzPts val="1800"/>
              <a:buChar char="•"/>
              <a:defRPr/>
            </a:lvl3pPr>
            <a:lvl4pPr marL="1828800" lvl="3" indent="-342900" algn="l">
              <a:lnSpc>
                <a:spcPct val="100000"/>
              </a:lnSpc>
              <a:spcBef>
                <a:spcPts val="240"/>
              </a:spcBef>
              <a:spcAft>
                <a:spcPts val="0"/>
              </a:spcAft>
              <a:buClr>
                <a:schemeClr val="dk1"/>
              </a:buClr>
              <a:buSzPts val="1800"/>
              <a:buChar char="–"/>
              <a:defRPr/>
            </a:lvl4pPr>
            <a:lvl5pPr marL="2286000" lvl="4" indent="-342900" algn="l">
              <a:lnSpc>
                <a:spcPct val="100000"/>
              </a:lnSpc>
              <a:spcBef>
                <a:spcPts val="240"/>
              </a:spcBef>
              <a:spcAft>
                <a:spcPts val="0"/>
              </a:spcAft>
              <a:buClr>
                <a:schemeClr val="dk1"/>
              </a:buClr>
              <a:buSzPts val="1800"/>
              <a:buChar char="»"/>
              <a:defRPr/>
            </a:lvl5pPr>
            <a:lvl6pPr marL="2743200" lvl="5" indent="-342900" algn="l">
              <a:lnSpc>
                <a:spcPct val="100000"/>
              </a:lnSpc>
              <a:spcBef>
                <a:spcPts val="240"/>
              </a:spcBef>
              <a:spcAft>
                <a:spcPts val="0"/>
              </a:spcAft>
              <a:buClr>
                <a:schemeClr val="dk1"/>
              </a:buClr>
              <a:buSzPts val="1800"/>
              <a:buChar char="•"/>
              <a:defRPr/>
            </a:lvl6pPr>
            <a:lvl7pPr marL="3200400" lvl="6" indent="-342900" algn="l">
              <a:lnSpc>
                <a:spcPct val="100000"/>
              </a:lnSpc>
              <a:spcBef>
                <a:spcPts val="240"/>
              </a:spcBef>
              <a:spcAft>
                <a:spcPts val="0"/>
              </a:spcAft>
              <a:buClr>
                <a:schemeClr val="dk1"/>
              </a:buClr>
              <a:buSzPts val="1800"/>
              <a:buChar char="•"/>
              <a:defRPr/>
            </a:lvl7pPr>
            <a:lvl8pPr marL="3657600" lvl="7" indent="-342900" algn="l">
              <a:lnSpc>
                <a:spcPct val="100000"/>
              </a:lnSpc>
              <a:spcBef>
                <a:spcPts val="240"/>
              </a:spcBef>
              <a:spcAft>
                <a:spcPts val="0"/>
              </a:spcAft>
              <a:buClr>
                <a:schemeClr val="dk1"/>
              </a:buClr>
              <a:buSzPts val="1800"/>
              <a:buChar char="•"/>
              <a:defRPr/>
            </a:lvl8pPr>
            <a:lvl9pPr marL="4114800" lvl="8" indent="-342900" algn="l">
              <a:lnSpc>
                <a:spcPct val="100000"/>
              </a:lnSpc>
              <a:spcBef>
                <a:spcPts val="240"/>
              </a:spcBef>
              <a:spcAft>
                <a:spcPts val="0"/>
              </a:spcAft>
              <a:buClr>
                <a:schemeClr val="dk1"/>
              </a:buClr>
              <a:buSzPts val="1800"/>
              <a:buChar char="•"/>
              <a:defRPr/>
            </a:lvl9pPr>
          </a:lstStyle>
          <a:p>
            <a:endParaRPr/>
          </a:p>
        </p:txBody>
      </p:sp>
      <p:sp>
        <p:nvSpPr>
          <p:cNvPr id="184" name="Google Shape;184;p37"/>
          <p:cNvSpPr txBox="1">
            <a:spLocks noGrp="1"/>
          </p:cNvSpPr>
          <p:nvPr>
            <p:ph type="sldNum" idx="12"/>
          </p:nvPr>
        </p:nvSpPr>
        <p:spPr>
          <a:xfrm>
            <a:off x="11296612" y="6217623"/>
            <a:ext cx="731600" cy="5248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94898B"/>
              </a:buClr>
              <a:buSzPts val="1200"/>
              <a:buFont typeface="Calibri"/>
              <a:buNone/>
              <a:defRPr sz="800" b="0" i="0" u="none" strike="noStrike" cap="none">
                <a:solidFill>
                  <a:srgbClr val="94898B"/>
                </a:solidFill>
                <a:latin typeface="Calibri"/>
                <a:ea typeface="Calibri"/>
                <a:cs typeface="Calibri"/>
                <a:sym typeface="Calibri"/>
              </a:defRPr>
            </a:lvl1pPr>
            <a:lvl2pPr marL="0" marR="0" lvl="1" indent="0" algn="r">
              <a:lnSpc>
                <a:spcPct val="100000"/>
              </a:lnSpc>
              <a:spcBef>
                <a:spcPts val="0"/>
              </a:spcBef>
              <a:spcAft>
                <a:spcPts val="0"/>
              </a:spcAft>
              <a:buClr>
                <a:srgbClr val="94898B"/>
              </a:buClr>
              <a:buSzPts val="1200"/>
              <a:buFont typeface="Calibri"/>
              <a:buNone/>
              <a:defRPr sz="800" b="0" i="0" u="none" strike="noStrike" cap="none">
                <a:solidFill>
                  <a:srgbClr val="94898B"/>
                </a:solidFill>
                <a:latin typeface="Calibri"/>
                <a:ea typeface="Calibri"/>
                <a:cs typeface="Calibri"/>
                <a:sym typeface="Calibri"/>
              </a:defRPr>
            </a:lvl2pPr>
            <a:lvl3pPr marL="0" marR="0" lvl="2" indent="0" algn="r">
              <a:lnSpc>
                <a:spcPct val="100000"/>
              </a:lnSpc>
              <a:spcBef>
                <a:spcPts val="0"/>
              </a:spcBef>
              <a:spcAft>
                <a:spcPts val="0"/>
              </a:spcAft>
              <a:buClr>
                <a:srgbClr val="94898B"/>
              </a:buClr>
              <a:buSzPts val="1200"/>
              <a:buFont typeface="Calibri"/>
              <a:buNone/>
              <a:defRPr sz="800" b="0" i="0" u="none" strike="noStrike" cap="none">
                <a:solidFill>
                  <a:srgbClr val="94898B"/>
                </a:solidFill>
                <a:latin typeface="Calibri"/>
                <a:ea typeface="Calibri"/>
                <a:cs typeface="Calibri"/>
                <a:sym typeface="Calibri"/>
              </a:defRPr>
            </a:lvl3pPr>
            <a:lvl4pPr marL="0" marR="0" lvl="3" indent="0" algn="r">
              <a:lnSpc>
                <a:spcPct val="100000"/>
              </a:lnSpc>
              <a:spcBef>
                <a:spcPts val="0"/>
              </a:spcBef>
              <a:spcAft>
                <a:spcPts val="0"/>
              </a:spcAft>
              <a:buClr>
                <a:srgbClr val="94898B"/>
              </a:buClr>
              <a:buSzPts val="1200"/>
              <a:buFont typeface="Calibri"/>
              <a:buNone/>
              <a:defRPr sz="800" b="0" i="0" u="none" strike="noStrike" cap="none">
                <a:solidFill>
                  <a:srgbClr val="94898B"/>
                </a:solidFill>
                <a:latin typeface="Calibri"/>
                <a:ea typeface="Calibri"/>
                <a:cs typeface="Calibri"/>
                <a:sym typeface="Calibri"/>
              </a:defRPr>
            </a:lvl4pPr>
            <a:lvl5pPr marL="0" marR="0" lvl="4" indent="0" algn="r">
              <a:lnSpc>
                <a:spcPct val="100000"/>
              </a:lnSpc>
              <a:spcBef>
                <a:spcPts val="0"/>
              </a:spcBef>
              <a:spcAft>
                <a:spcPts val="0"/>
              </a:spcAft>
              <a:buClr>
                <a:srgbClr val="94898B"/>
              </a:buClr>
              <a:buSzPts val="1200"/>
              <a:buFont typeface="Calibri"/>
              <a:buNone/>
              <a:defRPr sz="800" b="0" i="0" u="none" strike="noStrike" cap="none">
                <a:solidFill>
                  <a:srgbClr val="94898B"/>
                </a:solidFill>
                <a:latin typeface="Calibri"/>
                <a:ea typeface="Calibri"/>
                <a:cs typeface="Calibri"/>
                <a:sym typeface="Calibri"/>
              </a:defRPr>
            </a:lvl5pPr>
            <a:lvl6pPr marL="0" marR="0" lvl="5" indent="0" algn="r">
              <a:lnSpc>
                <a:spcPct val="100000"/>
              </a:lnSpc>
              <a:spcBef>
                <a:spcPts val="0"/>
              </a:spcBef>
              <a:spcAft>
                <a:spcPts val="0"/>
              </a:spcAft>
              <a:buClr>
                <a:srgbClr val="94898B"/>
              </a:buClr>
              <a:buSzPts val="1200"/>
              <a:buFont typeface="Calibri"/>
              <a:buNone/>
              <a:defRPr sz="800" b="0" i="0" u="none" strike="noStrike" cap="none">
                <a:solidFill>
                  <a:srgbClr val="94898B"/>
                </a:solidFill>
                <a:latin typeface="Calibri"/>
                <a:ea typeface="Calibri"/>
                <a:cs typeface="Calibri"/>
                <a:sym typeface="Calibri"/>
              </a:defRPr>
            </a:lvl6pPr>
            <a:lvl7pPr marL="0" marR="0" lvl="6" indent="0" algn="r">
              <a:lnSpc>
                <a:spcPct val="100000"/>
              </a:lnSpc>
              <a:spcBef>
                <a:spcPts val="0"/>
              </a:spcBef>
              <a:spcAft>
                <a:spcPts val="0"/>
              </a:spcAft>
              <a:buClr>
                <a:srgbClr val="94898B"/>
              </a:buClr>
              <a:buSzPts val="1200"/>
              <a:buFont typeface="Calibri"/>
              <a:buNone/>
              <a:defRPr sz="800" b="0" i="0" u="none" strike="noStrike" cap="none">
                <a:solidFill>
                  <a:srgbClr val="94898B"/>
                </a:solidFill>
                <a:latin typeface="Calibri"/>
                <a:ea typeface="Calibri"/>
                <a:cs typeface="Calibri"/>
                <a:sym typeface="Calibri"/>
              </a:defRPr>
            </a:lvl7pPr>
            <a:lvl8pPr marL="0" marR="0" lvl="7" indent="0" algn="r">
              <a:lnSpc>
                <a:spcPct val="100000"/>
              </a:lnSpc>
              <a:spcBef>
                <a:spcPts val="0"/>
              </a:spcBef>
              <a:spcAft>
                <a:spcPts val="0"/>
              </a:spcAft>
              <a:buClr>
                <a:srgbClr val="94898B"/>
              </a:buClr>
              <a:buSzPts val="1200"/>
              <a:buFont typeface="Calibri"/>
              <a:buNone/>
              <a:defRPr sz="800" b="0" i="0" u="none" strike="noStrike" cap="none">
                <a:solidFill>
                  <a:srgbClr val="94898B"/>
                </a:solidFill>
                <a:latin typeface="Calibri"/>
                <a:ea typeface="Calibri"/>
                <a:cs typeface="Calibri"/>
                <a:sym typeface="Calibri"/>
              </a:defRPr>
            </a:lvl8pPr>
            <a:lvl9pPr marL="0" marR="0" lvl="8" indent="0" algn="r">
              <a:lnSpc>
                <a:spcPct val="100000"/>
              </a:lnSpc>
              <a:spcBef>
                <a:spcPts val="0"/>
              </a:spcBef>
              <a:spcAft>
                <a:spcPts val="0"/>
              </a:spcAft>
              <a:buClr>
                <a:srgbClr val="94898B"/>
              </a:buClr>
              <a:buSzPts val="1200"/>
              <a:buFont typeface="Calibri"/>
              <a:buNone/>
              <a:defRPr sz="800" b="0" i="0" u="none" strike="noStrike" cap="none">
                <a:solidFill>
                  <a:srgbClr val="94898B"/>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661341809"/>
      </p:ext>
    </p:extLst>
  </p:cSld>
  <p:clrMapOvr>
    <a:masterClrMapping/>
  </p:clrMapOvr>
</p:sldLayout>
</file>

<file path=ppt/slideLayouts/slideLayout208.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15"/>
        <p:cNvGrpSpPr/>
        <p:nvPr/>
      </p:nvGrpSpPr>
      <p:grpSpPr>
        <a:xfrm>
          <a:off x="0" y="0"/>
          <a:ext cx="0" cy="0"/>
          <a:chOff x="0" y="0"/>
          <a:chExt cx="0" cy="0"/>
        </a:xfrm>
      </p:grpSpPr>
      <p:sp>
        <p:nvSpPr>
          <p:cNvPr id="16" name="Google Shape;16;p6"/>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Play"/>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6"/>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8" name="Google Shape;18;p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813820143"/>
      </p:ext>
    </p:extLst>
  </p:cSld>
  <p:clrMapOvr>
    <a:masterClrMapping/>
  </p:clrMapOvr>
</p:sldLayout>
</file>

<file path=ppt/slideLayouts/slideLayout209.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21"/>
        <p:cNvGrpSpPr/>
        <p:nvPr/>
      </p:nvGrpSpPr>
      <p:grpSpPr>
        <a:xfrm>
          <a:off x="0" y="0"/>
          <a:ext cx="0" cy="0"/>
          <a:chOff x="0" y="0"/>
          <a:chExt cx="0" cy="0"/>
        </a:xfrm>
      </p:grpSpPr>
      <p:sp>
        <p:nvSpPr>
          <p:cNvPr id="22" name="Google Shape;22;p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 name="Google Shape;23;p9"/>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 name="Google Shape;24;p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 name="Google Shape;25;p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78384853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itle and Text">
  <p:cSld name="Title and Text">
    <p:spTree>
      <p:nvGrpSpPr>
        <p:cNvPr id="1" name="Shape 90"/>
        <p:cNvGrpSpPr/>
        <p:nvPr/>
      </p:nvGrpSpPr>
      <p:grpSpPr>
        <a:xfrm>
          <a:off x="0" y="0"/>
          <a:ext cx="0" cy="0"/>
          <a:chOff x="0" y="0"/>
          <a:chExt cx="0" cy="0"/>
        </a:xfrm>
      </p:grpSpPr>
      <p:sp>
        <p:nvSpPr>
          <p:cNvPr id="91" name="Google Shape;91;p64"/>
          <p:cNvSpPr txBox="1">
            <a:spLocks noGrp="1"/>
          </p:cNvSpPr>
          <p:nvPr>
            <p:ph type="title"/>
          </p:nvPr>
        </p:nvSpPr>
        <p:spPr>
          <a:xfrm>
            <a:off x="621196" y="677019"/>
            <a:ext cx="10949608" cy="947595"/>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2" name="Google Shape;92;p64"/>
          <p:cNvSpPr txBox="1">
            <a:spLocks noGrp="1"/>
          </p:cNvSpPr>
          <p:nvPr>
            <p:ph type="body" idx="1"/>
          </p:nvPr>
        </p:nvSpPr>
        <p:spPr>
          <a:xfrm>
            <a:off x="593387" y="2556769"/>
            <a:ext cx="10977417" cy="362029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3600"/>
              <a:buNone/>
              <a:defRPr sz="3600">
                <a:solidFill>
                  <a:schemeClr val="dk1"/>
                </a:solidFill>
              </a:defRPr>
            </a:lvl1pPr>
            <a:lvl2pPr marL="914400" lvl="1" indent="-228600" algn="l">
              <a:lnSpc>
                <a:spcPct val="90000"/>
              </a:lnSpc>
              <a:spcBef>
                <a:spcPts val="500"/>
              </a:spcBef>
              <a:spcAft>
                <a:spcPts val="0"/>
              </a:spcAft>
              <a:buClr>
                <a:srgbClr val="757575"/>
              </a:buClr>
              <a:buSzPts val="2000"/>
              <a:buNone/>
              <a:defRPr sz="2000">
                <a:solidFill>
                  <a:srgbClr val="757575"/>
                </a:solidFill>
              </a:defRPr>
            </a:lvl2pPr>
            <a:lvl3pPr marL="1371600" lvl="2" indent="-228600" algn="l">
              <a:lnSpc>
                <a:spcPct val="90000"/>
              </a:lnSpc>
              <a:spcBef>
                <a:spcPts val="500"/>
              </a:spcBef>
              <a:spcAft>
                <a:spcPts val="0"/>
              </a:spcAft>
              <a:buClr>
                <a:srgbClr val="757575"/>
              </a:buClr>
              <a:buSzPts val="1800"/>
              <a:buNone/>
              <a:defRPr sz="1800">
                <a:solidFill>
                  <a:srgbClr val="757575"/>
                </a:solidFill>
              </a:defRPr>
            </a:lvl3pPr>
            <a:lvl4pPr marL="1828800" lvl="3" indent="-228600" algn="l">
              <a:lnSpc>
                <a:spcPct val="90000"/>
              </a:lnSpc>
              <a:spcBef>
                <a:spcPts val="500"/>
              </a:spcBef>
              <a:spcAft>
                <a:spcPts val="0"/>
              </a:spcAft>
              <a:buClr>
                <a:srgbClr val="757575"/>
              </a:buClr>
              <a:buSzPts val="1600"/>
              <a:buNone/>
              <a:defRPr sz="1600">
                <a:solidFill>
                  <a:srgbClr val="757575"/>
                </a:solidFill>
              </a:defRPr>
            </a:lvl4pPr>
            <a:lvl5pPr marL="2286000" lvl="4" indent="-228600" algn="l">
              <a:lnSpc>
                <a:spcPct val="90000"/>
              </a:lnSpc>
              <a:spcBef>
                <a:spcPts val="500"/>
              </a:spcBef>
              <a:spcAft>
                <a:spcPts val="0"/>
              </a:spcAft>
              <a:buClr>
                <a:srgbClr val="757575"/>
              </a:buClr>
              <a:buSzPts val="1600"/>
              <a:buNone/>
              <a:defRPr sz="1600">
                <a:solidFill>
                  <a:srgbClr val="757575"/>
                </a:solidFill>
              </a:defRPr>
            </a:lvl5pPr>
            <a:lvl6pPr marL="2743200" lvl="5" indent="-228600" algn="l">
              <a:lnSpc>
                <a:spcPct val="90000"/>
              </a:lnSpc>
              <a:spcBef>
                <a:spcPts val="500"/>
              </a:spcBef>
              <a:spcAft>
                <a:spcPts val="0"/>
              </a:spcAft>
              <a:buClr>
                <a:srgbClr val="757575"/>
              </a:buClr>
              <a:buSzPts val="1600"/>
              <a:buNone/>
              <a:defRPr sz="1600">
                <a:solidFill>
                  <a:srgbClr val="757575"/>
                </a:solidFill>
              </a:defRPr>
            </a:lvl6pPr>
            <a:lvl7pPr marL="3200400" lvl="6" indent="-228600" algn="l">
              <a:lnSpc>
                <a:spcPct val="90000"/>
              </a:lnSpc>
              <a:spcBef>
                <a:spcPts val="500"/>
              </a:spcBef>
              <a:spcAft>
                <a:spcPts val="0"/>
              </a:spcAft>
              <a:buClr>
                <a:srgbClr val="757575"/>
              </a:buClr>
              <a:buSzPts val="1600"/>
              <a:buNone/>
              <a:defRPr sz="1600">
                <a:solidFill>
                  <a:srgbClr val="757575"/>
                </a:solidFill>
              </a:defRPr>
            </a:lvl7pPr>
            <a:lvl8pPr marL="3657600" lvl="7" indent="-228600" algn="l">
              <a:lnSpc>
                <a:spcPct val="90000"/>
              </a:lnSpc>
              <a:spcBef>
                <a:spcPts val="500"/>
              </a:spcBef>
              <a:spcAft>
                <a:spcPts val="0"/>
              </a:spcAft>
              <a:buClr>
                <a:srgbClr val="757575"/>
              </a:buClr>
              <a:buSzPts val="1600"/>
              <a:buNone/>
              <a:defRPr sz="1600">
                <a:solidFill>
                  <a:srgbClr val="757575"/>
                </a:solidFill>
              </a:defRPr>
            </a:lvl8pPr>
            <a:lvl9pPr marL="4114800" lvl="8" indent="-228600" algn="l">
              <a:lnSpc>
                <a:spcPct val="90000"/>
              </a:lnSpc>
              <a:spcBef>
                <a:spcPts val="500"/>
              </a:spcBef>
              <a:spcAft>
                <a:spcPts val="0"/>
              </a:spcAft>
              <a:buClr>
                <a:srgbClr val="757575"/>
              </a:buClr>
              <a:buSzPts val="1600"/>
              <a:buNone/>
              <a:defRPr sz="1600">
                <a:solidFill>
                  <a:srgbClr val="757575"/>
                </a:solidFill>
              </a:defRPr>
            </a:lvl9pPr>
          </a:lstStyle>
          <a:p>
            <a:endParaRPr/>
          </a:p>
        </p:txBody>
      </p:sp>
    </p:spTree>
  </p:cSld>
  <p:clrMapOvr>
    <a:masterClrMapping/>
  </p:clrMapOvr>
</p:sldLayout>
</file>

<file path=ppt/slideLayouts/slideLayout210.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27"/>
        <p:cNvGrpSpPr/>
        <p:nvPr/>
      </p:nvGrpSpPr>
      <p:grpSpPr>
        <a:xfrm>
          <a:off x="0" y="0"/>
          <a:ext cx="0" cy="0"/>
          <a:chOff x="0" y="0"/>
          <a:chExt cx="0" cy="0"/>
        </a:xfrm>
      </p:grpSpPr>
      <p:sp>
        <p:nvSpPr>
          <p:cNvPr id="28" name="Google Shape;28;p10"/>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Play"/>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9" name="Google Shape;29;p10"/>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757575"/>
              </a:buClr>
              <a:buSzPts val="2400"/>
              <a:buNone/>
              <a:defRPr sz="2400">
                <a:solidFill>
                  <a:srgbClr val="757575"/>
                </a:solidFill>
              </a:defRPr>
            </a:lvl1pPr>
            <a:lvl2pPr marL="914400" lvl="1" indent="-228600" algn="l">
              <a:lnSpc>
                <a:spcPct val="90000"/>
              </a:lnSpc>
              <a:spcBef>
                <a:spcPts val="500"/>
              </a:spcBef>
              <a:spcAft>
                <a:spcPts val="0"/>
              </a:spcAft>
              <a:buClr>
                <a:srgbClr val="757575"/>
              </a:buClr>
              <a:buSzPts val="2000"/>
              <a:buNone/>
              <a:defRPr sz="2000">
                <a:solidFill>
                  <a:srgbClr val="757575"/>
                </a:solidFill>
              </a:defRPr>
            </a:lvl2pPr>
            <a:lvl3pPr marL="1371600" lvl="2" indent="-228600" algn="l">
              <a:lnSpc>
                <a:spcPct val="90000"/>
              </a:lnSpc>
              <a:spcBef>
                <a:spcPts val="500"/>
              </a:spcBef>
              <a:spcAft>
                <a:spcPts val="0"/>
              </a:spcAft>
              <a:buClr>
                <a:srgbClr val="757575"/>
              </a:buClr>
              <a:buSzPts val="1800"/>
              <a:buNone/>
              <a:defRPr sz="1800">
                <a:solidFill>
                  <a:srgbClr val="757575"/>
                </a:solidFill>
              </a:defRPr>
            </a:lvl3pPr>
            <a:lvl4pPr marL="1828800" lvl="3" indent="-228600" algn="l">
              <a:lnSpc>
                <a:spcPct val="90000"/>
              </a:lnSpc>
              <a:spcBef>
                <a:spcPts val="500"/>
              </a:spcBef>
              <a:spcAft>
                <a:spcPts val="0"/>
              </a:spcAft>
              <a:buClr>
                <a:srgbClr val="757575"/>
              </a:buClr>
              <a:buSzPts val="1600"/>
              <a:buNone/>
              <a:defRPr sz="1600">
                <a:solidFill>
                  <a:srgbClr val="757575"/>
                </a:solidFill>
              </a:defRPr>
            </a:lvl4pPr>
            <a:lvl5pPr marL="2286000" lvl="4" indent="-228600" algn="l">
              <a:lnSpc>
                <a:spcPct val="90000"/>
              </a:lnSpc>
              <a:spcBef>
                <a:spcPts val="500"/>
              </a:spcBef>
              <a:spcAft>
                <a:spcPts val="0"/>
              </a:spcAft>
              <a:buClr>
                <a:srgbClr val="757575"/>
              </a:buClr>
              <a:buSzPts val="1600"/>
              <a:buNone/>
              <a:defRPr sz="1600">
                <a:solidFill>
                  <a:srgbClr val="757575"/>
                </a:solidFill>
              </a:defRPr>
            </a:lvl5pPr>
            <a:lvl6pPr marL="2743200" lvl="5" indent="-228600" algn="l">
              <a:lnSpc>
                <a:spcPct val="90000"/>
              </a:lnSpc>
              <a:spcBef>
                <a:spcPts val="500"/>
              </a:spcBef>
              <a:spcAft>
                <a:spcPts val="0"/>
              </a:spcAft>
              <a:buClr>
                <a:srgbClr val="757575"/>
              </a:buClr>
              <a:buSzPts val="1600"/>
              <a:buNone/>
              <a:defRPr sz="1600">
                <a:solidFill>
                  <a:srgbClr val="757575"/>
                </a:solidFill>
              </a:defRPr>
            </a:lvl6pPr>
            <a:lvl7pPr marL="3200400" lvl="6" indent="-228600" algn="l">
              <a:lnSpc>
                <a:spcPct val="90000"/>
              </a:lnSpc>
              <a:spcBef>
                <a:spcPts val="500"/>
              </a:spcBef>
              <a:spcAft>
                <a:spcPts val="0"/>
              </a:spcAft>
              <a:buClr>
                <a:srgbClr val="757575"/>
              </a:buClr>
              <a:buSzPts val="1600"/>
              <a:buNone/>
              <a:defRPr sz="1600">
                <a:solidFill>
                  <a:srgbClr val="757575"/>
                </a:solidFill>
              </a:defRPr>
            </a:lvl7pPr>
            <a:lvl8pPr marL="3657600" lvl="7" indent="-228600" algn="l">
              <a:lnSpc>
                <a:spcPct val="90000"/>
              </a:lnSpc>
              <a:spcBef>
                <a:spcPts val="500"/>
              </a:spcBef>
              <a:spcAft>
                <a:spcPts val="0"/>
              </a:spcAft>
              <a:buClr>
                <a:srgbClr val="757575"/>
              </a:buClr>
              <a:buSzPts val="1600"/>
              <a:buNone/>
              <a:defRPr sz="1600">
                <a:solidFill>
                  <a:srgbClr val="757575"/>
                </a:solidFill>
              </a:defRPr>
            </a:lvl8pPr>
            <a:lvl9pPr marL="4114800" lvl="8" indent="-228600" algn="l">
              <a:lnSpc>
                <a:spcPct val="90000"/>
              </a:lnSpc>
              <a:spcBef>
                <a:spcPts val="500"/>
              </a:spcBef>
              <a:spcAft>
                <a:spcPts val="0"/>
              </a:spcAft>
              <a:buClr>
                <a:srgbClr val="757575"/>
              </a:buClr>
              <a:buSzPts val="1600"/>
              <a:buNone/>
              <a:defRPr sz="1600">
                <a:solidFill>
                  <a:srgbClr val="757575"/>
                </a:solidFill>
              </a:defRPr>
            </a:lvl9pPr>
          </a:lstStyle>
          <a:p>
            <a:endParaRPr/>
          </a:p>
        </p:txBody>
      </p:sp>
      <p:sp>
        <p:nvSpPr>
          <p:cNvPr id="30" name="Google Shape;30;p1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 name="Google Shape;31;p1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 name="Google Shape;32;p1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707439538"/>
      </p:ext>
    </p:extLst>
  </p:cSld>
  <p:clrMapOvr>
    <a:masterClrMapping/>
  </p:clrMapOvr>
</p:sldLayout>
</file>

<file path=ppt/slideLayouts/slideLayout211.xml><?xml version="1.0" encoding="utf-8"?>
<p:sldLayout xmlns:a="http://schemas.openxmlformats.org/drawingml/2006/main" xmlns:r="http://schemas.openxmlformats.org/officeDocument/2006/relationships" xmlns:p="http://schemas.openxmlformats.org/presentationml/2006/main" matchingName="Two Content" type="twoObj">
  <p:cSld name="Two Content">
    <p:spTree>
      <p:nvGrpSpPr>
        <p:cNvPr id="1" name="Shape 33"/>
        <p:cNvGrpSpPr/>
        <p:nvPr/>
      </p:nvGrpSpPr>
      <p:grpSpPr>
        <a:xfrm>
          <a:off x="0" y="0"/>
          <a:ext cx="0" cy="0"/>
          <a:chOff x="0" y="0"/>
          <a:chExt cx="0" cy="0"/>
        </a:xfrm>
      </p:grpSpPr>
      <p:sp>
        <p:nvSpPr>
          <p:cNvPr id="34" name="Google Shape;34;p1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5" name="Google Shape;35;p11"/>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6" name="Google Shape;36;p11"/>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7" name="Google Shape;37;p1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 name="Google Shape;38;p1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 name="Google Shape;39;p1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345095383"/>
      </p:ext>
    </p:extLst>
  </p:cSld>
  <p:clrMapOvr>
    <a:masterClrMapping/>
  </p:clrMapOvr>
</p:sldLayout>
</file>

<file path=ppt/slideLayouts/slideLayout212.xml><?xml version="1.0" encoding="utf-8"?>
<p:sldLayout xmlns:a="http://schemas.openxmlformats.org/drawingml/2006/main" xmlns:r="http://schemas.openxmlformats.org/officeDocument/2006/relationships" xmlns:p="http://schemas.openxmlformats.org/presentationml/2006/main" matchingName="Comparison" type="twoTxTwoObj">
  <p:cSld name="Comparison">
    <p:spTree>
      <p:nvGrpSpPr>
        <p:cNvPr id="1" name="Shape 40"/>
        <p:cNvGrpSpPr/>
        <p:nvPr/>
      </p:nvGrpSpPr>
      <p:grpSpPr>
        <a:xfrm>
          <a:off x="0" y="0"/>
          <a:ext cx="0" cy="0"/>
          <a:chOff x="0" y="0"/>
          <a:chExt cx="0" cy="0"/>
        </a:xfrm>
      </p:grpSpPr>
      <p:sp>
        <p:nvSpPr>
          <p:cNvPr id="41" name="Google Shape;41;p12"/>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2" name="Google Shape;42;p12"/>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3" name="Google Shape;43;p12"/>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4" name="Google Shape;44;p12"/>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5" name="Google Shape;45;p12"/>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6" name="Google Shape;46;p1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 name="Google Shape;47;p1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1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510751030"/>
      </p:ext>
    </p:extLst>
  </p:cSld>
  <p:clrMapOvr>
    <a:masterClrMapping/>
  </p:clrMapOvr>
</p:sldLayout>
</file>

<file path=ppt/slideLayouts/slideLayout213.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49"/>
        <p:cNvGrpSpPr/>
        <p:nvPr/>
      </p:nvGrpSpPr>
      <p:grpSpPr>
        <a:xfrm>
          <a:off x="0" y="0"/>
          <a:ext cx="0" cy="0"/>
          <a:chOff x="0" y="0"/>
          <a:chExt cx="0" cy="0"/>
        </a:xfrm>
      </p:grpSpPr>
      <p:sp>
        <p:nvSpPr>
          <p:cNvPr id="50" name="Google Shape;50;p1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1" name="Google Shape;51;p1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1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1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062433114"/>
      </p:ext>
    </p:extLst>
  </p:cSld>
  <p:clrMapOvr>
    <a:masterClrMapping/>
  </p:clrMapOvr>
</p:sldLayout>
</file>

<file path=ppt/slideLayouts/slideLayout214.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4"/>
        <p:cNvGrpSpPr/>
        <p:nvPr/>
      </p:nvGrpSpPr>
      <p:grpSpPr>
        <a:xfrm>
          <a:off x="0" y="0"/>
          <a:ext cx="0" cy="0"/>
          <a:chOff x="0" y="0"/>
          <a:chExt cx="0" cy="0"/>
        </a:xfrm>
      </p:grpSpPr>
      <p:sp>
        <p:nvSpPr>
          <p:cNvPr id="55" name="Google Shape;55;p1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1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1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853125038"/>
      </p:ext>
    </p:extLst>
  </p:cSld>
  <p:clrMapOvr>
    <a:masterClrMapping/>
  </p:clrMapOvr>
</p:sldLayout>
</file>

<file path=ppt/slideLayouts/slideLayout215.xml><?xml version="1.0" encoding="utf-8"?>
<p:sldLayout xmlns:a="http://schemas.openxmlformats.org/drawingml/2006/main" xmlns:r="http://schemas.openxmlformats.org/officeDocument/2006/relationships" xmlns:p="http://schemas.openxmlformats.org/presentationml/2006/main" matchingName="Content with Caption" type="objTx">
  <p:cSld name="Content with Caption">
    <p:spTree>
      <p:nvGrpSpPr>
        <p:cNvPr id="1" name="Shape 58"/>
        <p:cNvGrpSpPr/>
        <p:nvPr/>
      </p:nvGrpSpPr>
      <p:grpSpPr>
        <a:xfrm>
          <a:off x="0" y="0"/>
          <a:ext cx="0" cy="0"/>
          <a:chOff x="0" y="0"/>
          <a:chExt cx="0" cy="0"/>
        </a:xfrm>
      </p:grpSpPr>
      <p:sp>
        <p:nvSpPr>
          <p:cNvPr id="59" name="Google Shape;59;p15"/>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Play"/>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15"/>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1" name="Google Shape;61;p15"/>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2" name="Google Shape;62;p1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1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1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910958199"/>
      </p:ext>
    </p:extLst>
  </p:cSld>
  <p:clrMapOvr>
    <a:masterClrMapping/>
  </p:clrMapOvr>
</p:sldLayout>
</file>

<file path=ppt/slideLayouts/slideLayout216.xml><?xml version="1.0" encoding="utf-8"?>
<p:sldLayout xmlns:a="http://schemas.openxmlformats.org/drawingml/2006/main" xmlns:r="http://schemas.openxmlformats.org/officeDocument/2006/relationships" xmlns:p="http://schemas.openxmlformats.org/presentationml/2006/main" matchingName="Picture with Caption" type="picTx">
  <p:cSld name="Picture with Caption">
    <p:spTree>
      <p:nvGrpSpPr>
        <p:cNvPr id="1" name="Shape 65"/>
        <p:cNvGrpSpPr/>
        <p:nvPr/>
      </p:nvGrpSpPr>
      <p:grpSpPr>
        <a:xfrm>
          <a:off x="0" y="0"/>
          <a:ext cx="0" cy="0"/>
          <a:chOff x="0" y="0"/>
          <a:chExt cx="0" cy="0"/>
        </a:xfrm>
      </p:grpSpPr>
      <p:sp>
        <p:nvSpPr>
          <p:cNvPr id="66" name="Google Shape;66;p16"/>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Play"/>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16"/>
          <p:cNvSpPr>
            <a:spLocks noGrp="1"/>
          </p:cNvSpPr>
          <p:nvPr>
            <p:ph type="pic" idx="2"/>
          </p:nvPr>
        </p:nvSpPr>
        <p:spPr>
          <a:xfrm>
            <a:off x="5183188" y="987425"/>
            <a:ext cx="6172200" cy="4873625"/>
          </a:xfrm>
          <a:prstGeom prst="rect">
            <a:avLst/>
          </a:prstGeom>
          <a:noFill/>
          <a:ln>
            <a:noFill/>
          </a:ln>
        </p:spPr>
      </p:sp>
      <p:sp>
        <p:nvSpPr>
          <p:cNvPr id="68" name="Google Shape;68;p16"/>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9" name="Google Shape;69;p1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1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1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42730115"/>
      </p:ext>
    </p:extLst>
  </p:cSld>
  <p:clrMapOvr>
    <a:masterClrMapping/>
  </p:clrMapOvr>
</p:sldLayout>
</file>

<file path=ppt/slideLayouts/slideLayout217.xml><?xml version="1.0" encoding="utf-8"?>
<p:sldLayout xmlns:a="http://schemas.openxmlformats.org/drawingml/2006/main" xmlns:r="http://schemas.openxmlformats.org/officeDocument/2006/relationships" xmlns:p="http://schemas.openxmlformats.org/presentationml/2006/main" matchingName="Title and Vertical Text" type="vertTx">
  <p:cSld name="Title and Vertical Text">
    <p:spTree>
      <p:nvGrpSpPr>
        <p:cNvPr id="1" name="Shape 72"/>
        <p:cNvGrpSpPr/>
        <p:nvPr/>
      </p:nvGrpSpPr>
      <p:grpSpPr>
        <a:xfrm>
          <a:off x="0" y="0"/>
          <a:ext cx="0" cy="0"/>
          <a:chOff x="0" y="0"/>
          <a:chExt cx="0" cy="0"/>
        </a:xfrm>
      </p:grpSpPr>
      <p:sp>
        <p:nvSpPr>
          <p:cNvPr id="73" name="Google Shape;73;p1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17"/>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5" name="Google Shape;75;p1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1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1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422529483"/>
      </p:ext>
    </p:extLst>
  </p:cSld>
  <p:clrMapOvr>
    <a:masterClrMapping/>
  </p:clrMapOvr>
</p:sldLayout>
</file>

<file path=ppt/slideLayouts/slideLayout218.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 Title and Text">
    <p:spTree>
      <p:nvGrpSpPr>
        <p:cNvPr id="1" name="Shape 78"/>
        <p:cNvGrpSpPr/>
        <p:nvPr/>
      </p:nvGrpSpPr>
      <p:grpSpPr>
        <a:xfrm>
          <a:off x="0" y="0"/>
          <a:ext cx="0" cy="0"/>
          <a:chOff x="0" y="0"/>
          <a:chExt cx="0" cy="0"/>
        </a:xfrm>
      </p:grpSpPr>
      <p:sp>
        <p:nvSpPr>
          <p:cNvPr id="79" name="Google Shape;79;p18"/>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18"/>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1" name="Google Shape;81;p1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1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1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876051134"/>
      </p:ext>
    </p:extLst>
  </p:cSld>
  <p:clrMapOvr>
    <a:masterClrMapping/>
  </p:clrMapOvr>
</p:sldLayout>
</file>

<file path=ppt/slideLayouts/slideLayout219.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91"/>
        <p:cNvGrpSpPr/>
        <p:nvPr/>
      </p:nvGrpSpPr>
      <p:grpSpPr>
        <a:xfrm>
          <a:off x="0" y="0"/>
          <a:ext cx="0" cy="0"/>
          <a:chOff x="0" y="0"/>
          <a:chExt cx="0" cy="0"/>
        </a:xfrm>
      </p:grpSpPr>
      <p:sp>
        <p:nvSpPr>
          <p:cNvPr id="192" name="Google Shape;192;g3f7e657e3c1_0_127"/>
          <p:cNvSpPr txBox="1">
            <a:spLocks noGrp="1"/>
          </p:cNvSpPr>
          <p:nvPr>
            <p:ph type="dt" idx="10"/>
          </p:nvPr>
        </p:nvSpPr>
        <p:spPr>
          <a:xfrm>
            <a:off x="304800" y="4237567"/>
            <a:ext cx="1422300" cy="243300"/>
          </a:xfrm>
          <a:prstGeom prst="rect">
            <a:avLst/>
          </a:prstGeom>
          <a:noFill/>
          <a:ln>
            <a:noFill/>
          </a:ln>
        </p:spPr>
        <p:txBody>
          <a:bodyPr spcFirstLastPara="1" wrap="square" lIns="60950" tIns="30475" rIns="60950" bIns="30475" anchor="ctr" anchorCtr="0">
            <a:noAutofit/>
          </a:bodyPr>
          <a:lstStyle>
            <a:lvl1pPr lvl="0" algn="l">
              <a:lnSpc>
                <a:spcPct val="100000"/>
              </a:lnSpc>
              <a:spcBef>
                <a:spcPts val="0"/>
              </a:spcBef>
              <a:spcAft>
                <a:spcPts val="0"/>
              </a:spcAft>
              <a:buSzPts val="900"/>
              <a:buNone/>
              <a:defRPr/>
            </a:lvl1pPr>
            <a:lvl2pPr lvl="1" algn="l">
              <a:lnSpc>
                <a:spcPct val="100000"/>
              </a:lnSpc>
              <a:spcBef>
                <a:spcPts val="0"/>
              </a:spcBef>
              <a:spcAft>
                <a:spcPts val="0"/>
              </a:spcAft>
              <a:buSzPts val="900"/>
              <a:buNone/>
              <a:defRPr/>
            </a:lvl2pPr>
            <a:lvl3pPr lvl="2" algn="l">
              <a:lnSpc>
                <a:spcPct val="100000"/>
              </a:lnSpc>
              <a:spcBef>
                <a:spcPts val="0"/>
              </a:spcBef>
              <a:spcAft>
                <a:spcPts val="0"/>
              </a:spcAft>
              <a:buSzPts val="900"/>
              <a:buNone/>
              <a:defRPr/>
            </a:lvl3pPr>
            <a:lvl4pPr lvl="3" algn="l">
              <a:lnSpc>
                <a:spcPct val="100000"/>
              </a:lnSpc>
              <a:spcBef>
                <a:spcPts val="0"/>
              </a:spcBef>
              <a:spcAft>
                <a:spcPts val="0"/>
              </a:spcAft>
              <a:buSzPts val="900"/>
              <a:buNone/>
              <a:defRPr/>
            </a:lvl4pPr>
            <a:lvl5pPr lvl="4" algn="l">
              <a:lnSpc>
                <a:spcPct val="100000"/>
              </a:lnSpc>
              <a:spcBef>
                <a:spcPts val="0"/>
              </a:spcBef>
              <a:spcAft>
                <a:spcPts val="0"/>
              </a:spcAft>
              <a:buSzPts val="900"/>
              <a:buNone/>
              <a:defRPr/>
            </a:lvl5pPr>
            <a:lvl6pPr lvl="5" algn="l">
              <a:lnSpc>
                <a:spcPct val="100000"/>
              </a:lnSpc>
              <a:spcBef>
                <a:spcPts val="0"/>
              </a:spcBef>
              <a:spcAft>
                <a:spcPts val="0"/>
              </a:spcAft>
              <a:buSzPts val="900"/>
              <a:buNone/>
              <a:defRPr/>
            </a:lvl6pPr>
            <a:lvl7pPr lvl="6" algn="l">
              <a:lnSpc>
                <a:spcPct val="100000"/>
              </a:lnSpc>
              <a:spcBef>
                <a:spcPts val="0"/>
              </a:spcBef>
              <a:spcAft>
                <a:spcPts val="0"/>
              </a:spcAft>
              <a:buSzPts val="900"/>
              <a:buNone/>
              <a:defRPr/>
            </a:lvl7pPr>
            <a:lvl8pPr lvl="7" algn="l">
              <a:lnSpc>
                <a:spcPct val="100000"/>
              </a:lnSpc>
              <a:spcBef>
                <a:spcPts val="0"/>
              </a:spcBef>
              <a:spcAft>
                <a:spcPts val="0"/>
              </a:spcAft>
              <a:buSzPts val="900"/>
              <a:buNone/>
              <a:defRPr/>
            </a:lvl8pPr>
            <a:lvl9pPr lvl="8" algn="l">
              <a:lnSpc>
                <a:spcPct val="100000"/>
              </a:lnSpc>
              <a:spcBef>
                <a:spcPts val="0"/>
              </a:spcBef>
              <a:spcAft>
                <a:spcPts val="0"/>
              </a:spcAft>
              <a:buSzPts val="900"/>
              <a:buNone/>
              <a:defRPr/>
            </a:lvl9pPr>
          </a:lstStyle>
          <a:p>
            <a:endParaRPr/>
          </a:p>
        </p:txBody>
      </p:sp>
      <p:sp>
        <p:nvSpPr>
          <p:cNvPr id="193" name="Google Shape;193;g3f7e657e3c1_0_127"/>
          <p:cNvSpPr txBox="1">
            <a:spLocks noGrp="1"/>
          </p:cNvSpPr>
          <p:nvPr>
            <p:ph type="ftr" idx="11"/>
          </p:nvPr>
        </p:nvSpPr>
        <p:spPr>
          <a:xfrm>
            <a:off x="2082800" y="4237567"/>
            <a:ext cx="1930500" cy="243300"/>
          </a:xfrm>
          <a:prstGeom prst="rect">
            <a:avLst/>
          </a:prstGeom>
          <a:noFill/>
          <a:ln>
            <a:noFill/>
          </a:ln>
        </p:spPr>
        <p:txBody>
          <a:bodyPr spcFirstLastPara="1" wrap="square" lIns="60950" tIns="30475" rIns="60950" bIns="30475" anchor="ctr" anchorCtr="0">
            <a:noAutofit/>
          </a:bodyPr>
          <a:lstStyle>
            <a:lvl1pPr lvl="0" algn="ctr">
              <a:lnSpc>
                <a:spcPct val="100000"/>
              </a:lnSpc>
              <a:spcBef>
                <a:spcPts val="0"/>
              </a:spcBef>
              <a:spcAft>
                <a:spcPts val="0"/>
              </a:spcAft>
              <a:buSzPts val="900"/>
              <a:buNone/>
              <a:defRPr/>
            </a:lvl1pPr>
            <a:lvl2pPr lvl="1" algn="l">
              <a:lnSpc>
                <a:spcPct val="100000"/>
              </a:lnSpc>
              <a:spcBef>
                <a:spcPts val="0"/>
              </a:spcBef>
              <a:spcAft>
                <a:spcPts val="0"/>
              </a:spcAft>
              <a:buSzPts val="900"/>
              <a:buNone/>
              <a:defRPr/>
            </a:lvl2pPr>
            <a:lvl3pPr lvl="2" algn="l">
              <a:lnSpc>
                <a:spcPct val="100000"/>
              </a:lnSpc>
              <a:spcBef>
                <a:spcPts val="0"/>
              </a:spcBef>
              <a:spcAft>
                <a:spcPts val="0"/>
              </a:spcAft>
              <a:buSzPts val="900"/>
              <a:buNone/>
              <a:defRPr/>
            </a:lvl3pPr>
            <a:lvl4pPr lvl="3" algn="l">
              <a:lnSpc>
                <a:spcPct val="100000"/>
              </a:lnSpc>
              <a:spcBef>
                <a:spcPts val="0"/>
              </a:spcBef>
              <a:spcAft>
                <a:spcPts val="0"/>
              </a:spcAft>
              <a:buSzPts val="900"/>
              <a:buNone/>
              <a:defRPr/>
            </a:lvl4pPr>
            <a:lvl5pPr lvl="4" algn="l">
              <a:lnSpc>
                <a:spcPct val="100000"/>
              </a:lnSpc>
              <a:spcBef>
                <a:spcPts val="0"/>
              </a:spcBef>
              <a:spcAft>
                <a:spcPts val="0"/>
              </a:spcAft>
              <a:buSzPts val="900"/>
              <a:buNone/>
              <a:defRPr/>
            </a:lvl5pPr>
            <a:lvl6pPr lvl="5" algn="l">
              <a:lnSpc>
                <a:spcPct val="100000"/>
              </a:lnSpc>
              <a:spcBef>
                <a:spcPts val="0"/>
              </a:spcBef>
              <a:spcAft>
                <a:spcPts val="0"/>
              </a:spcAft>
              <a:buSzPts val="900"/>
              <a:buNone/>
              <a:defRPr/>
            </a:lvl6pPr>
            <a:lvl7pPr lvl="6" algn="l">
              <a:lnSpc>
                <a:spcPct val="100000"/>
              </a:lnSpc>
              <a:spcBef>
                <a:spcPts val="0"/>
              </a:spcBef>
              <a:spcAft>
                <a:spcPts val="0"/>
              </a:spcAft>
              <a:buSzPts val="900"/>
              <a:buNone/>
              <a:defRPr/>
            </a:lvl7pPr>
            <a:lvl8pPr lvl="7" algn="l">
              <a:lnSpc>
                <a:spcPct val="100000"/>
              </a:lnSpc>
              <a:spcBef>
                <a:spcPts val="0"/>
              </a:spcBef>
              <a:spcAft>
                <a:spcPts val="0"/>
              </a:spcAft>
              <a:buSzPts val="900"/>
              <a:buNone/>
              <a:defRPr/>
            </a:lvl8pPr>
            <a:lvl9pPr lvl="8" algn="l">
              <a:lnSpc>
                <a:spcPct val="100000"/>
              </a:lnSpc>
              <a:spcBef>
                <a:spcPts val="0"/>
              </a:spcBef>
              <a:spcAft>
                <a:spcPts val="0"/>
              </a:spcAft>
              <a:buSzPts val="900"/>
              <a:buNone/>
              <a:defRPr/>
            </a:lvl9pPr>
          </a:lstStyle>
          <a:p>
            <a:endParaRPr/>
          </a:p>
        </p:txBody>
      </p:sp>
      <p:sp>
        <p:nvSpPr>
          <p:cNvPr id="194" name="Google Shape;194;g3f7e657e3c1_0_127"/>
          <p:cNvSpPr txBox="1">
            <a:spLocks noGrp="1"/>
          </p:cNvSpPr>
          <p:nvPr>
            <p:ph type="sldNum" idx="12"/>
          </p:nvPr>
        </p:nvSpPr>
        <p:spPr>
          <a:xfrm>
            <a:off x="4368800" y="4237567"/>
            <a:ext cx="1422300" cy="243300"/>
          </a:xfrm>
          <a:prstGeom prst="rect">
            <a:avLst/>
          </a:prstGeom>
          <a:noFill/>
          <a:ln>
            <a:noFill/>
          </a:ln>
        </p:spPr>
        <p:txBody>
          <a:bodyPr spcFirstLastPara="1" wrap="square" lIns="60950" tIns="30475" rIns="60950" bIns="30475" anchor="ctr" anchorCtr="0">
            <a:noAutofit/>
          </a:bodyPr>
          <a:lstStyle>
            <a:lvl1pPr marL="0" marR="0" lvl="0"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03435171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93"/>
        <p:cNvGrpSpPr/>
        <p:nvPr/>
      </p:nvGrpSpPr>
      <p:grpSpPr>
        <a:xfrm>
          <a:off x="0" y="0"/>
          <a:ext cx="0" cy="0"/>
          <a:chOff x="0" y="0"/>
          <a:chExt cx="0" cy="0"/>
        </a:xfrm>
      </p:grpSpPr>
      <p:sp>
        <p:nvSpPr>
          <p:cNvPr id="94" name="Google Shape;94;p65"/>
          <p:cNvSpPr txBox="1">
            <a:spLocks noGrp="1"/>
          </p:cNvSpPr>
          <p:nvPr>
            <p:ph type="dt" idx="10"/>
          </p:nvPr>
        </p:nvSpPr>
        <p:spPr>
          <a:xfrm>
            <a:off x="304800" y="4237567"/>
            <a:ext cx="1422400" cy="243417"/>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95" name="Google Shape;95;p65"/>
          <p:cNvSpPr txBox="1">
            <a:spLocks noGrp="1"/>
          </p:cNvSpPr>
          <p:nvPr>
            <p:ph type="ftr" idx="11"/>
          </p:nvPr>
        </p:nvSpPr>
        <p:spPr>
          <a:xfrm>
            <a:off x="2082800" y="4237567"/>
            <a:ext cx="1930400" cy="243417"/>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96" name="Google Shape;96;p65"/>
          <p:cNvSpPr txBox="1">
            <a:spLocks noGrp="1"/>
          </p:cNvSpPr>
          <p:nvPr>
            <p:ph type="sldNum" idx="12"/>
          </p:nvPr>
        </p:nvSpPr>
        <p:spPr>
          <a:xfrm>
            <a:off x="4368800" y="4237567"/>
            <a:ext cx="1422400" cy="243417"/>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20.xml><?xml version="1.0" encoding="utf-8"?>
<p:sldLayout xmlns:a="http://schemas.openxmlformats.org/drawingml/2006/main" xmlns:r="http://schemas.openxmlformats.org/officeDocument/2006/relationships" xmlns:p="http://schemas.openxmlformats.org/presentationml/2006/main" matchingName="Title and body B">
  <p:cSld name="Title and body B">
    <p:spTree>
      <p:nvGrpSpPr>
        <p:cNvPr id="1" name="Shape 195"/>
        <p:cNvGrpSpPr/>
        <p:nvPr/>
      </p:nvGrpSpPr>
      <p:grpSpPr>
        <a:xfrm>
          <a:off x="0" y="0"/>
          <a:ext cx="0" cy="0"/>
          <a:chOff x="0" y="0"/>
          <a:chExt cx="0" cy="0"/>
        </a:xfrm>
      </p:grpSpPr>
      <p:sp>
        <p:nvSpPr>
          <p:cNvPr id="196" name="Google Shape;196;g3f7e657e3c1_0_131"/>
          <p:cNvSpPr txBox="1">
            <a:spLocks noGrp="1"/>
          </p:cNvSpPr>
          <p:nvPr>
            <p:ph type="title"/>
          </p:nvPr>
        </p:nvSpPr>
        <p:spPr>
          <a:xfrm>
            <a:off x="415600" y="593367"/>
            <a:ext cx="11360700" cy="763500"/>
          </a:xfrm>
          <a:prstGeom prst="rect">
            <a:avLst/>
          </a:prstGeom>
          <a:noFill/>
          <a:ln>
            <a:noFill/>
          </a:ln>
        </p:spPr>
        <p:txBody>
          <a:bodyPr spcFirstLastPara="1" wrap="square" lIns="60950" tIns="60950" rIns="60950" bIns="60950" anchor="t" anchorCtr="0">
            <a:normAutofit/>
          </a:bodyPr>
          <a:lstStyle>
            <a:lvl1pPr lvl="0" algn="ctr">
              <a:lnSpc>
                <a:spcPct val="100000"/>
              </a:lnSpc>
              <a:spcBef>
                <a:spcPts val="0"/>
              </a:spcBef>
              <a:spcAft>
                <a:spcPts val="0"/>
              </a:spcAft>
              <a:buClr>
                <a:srgbClr val="23A595"/>
              </a:buClr>
              <a:buSzPts val="2000"/>
              <a:buFont typeface="Calibri"/>
              <a:buNone/>
              <a:defRPr>
                <a:solidFill>
                  <a:srgbClr val="23A595"/>
                </a:solidFill>
              </a:defRPr>
            </a:lvl1pPr>
            <a:lvl2pPr lvl="1" algn="l">
              <a:lnSpc>
                <a:spcPct val="100000"/>
              </a:lnSpc>
              <a:spcBef>
                <a:spcPts val="0"/>
              </a:spcBef>
              <a:spcAft>
                <a:spcPts val="0"/>
              </a:spcAft>
              <a:buSzPts val="2000"/>
              <a:buNone/>
              <a:defRPr/>
            </a:lvl2pPr>
            <a:lvl3pPr lvl="2" algn="l">
              <a:lnSpc>
                <a:spcPct val="100000"/>
              </a:lnSpc>
              <a:spcBef>
                <a:spcPts val="0"/>
              </a:spcBef>
              <a:spcAft>
                <a:spcPts val="0"/>
              </a:spcAft>
              <a:buSzPts val="2000"/>
              <a:buNone/>
              <a:defRPr/>
            </a:lvl3pPr>
            <a:lvl4pPr lvl="3" algn="l">
              <a:lnSpc>
                <a:spcPct val="100000"/>
              </a:lnSpc>
              <a:spcBef>
                <a:spcPts val="0"/>
              </a:spcBef>
              <a:spcAft>
                <a:spcPts val="0"/>
              </a:spcAft>
              <a:buSzPts val="2000"/>
              <a:buNone/>
              <a:defRPr/>
            </a:lvl4pPr>
            <a:lvl5pPr lvl="4" algn="l">
              <a:lnSpc>
                <a:spcPct val="100000"/>
              </a:lnSpc>
              <a:spcBef>
                <a:spcPts val="0"/>
              </a:spcBef>
              <a:spcAft>
                <a:spcPts val="0"/>
              </a:spcAft>
              <a:buSzPts val="2000"/>
              <a:buNone/>
              <a:defRPr/>
            </a:lvl5pPr>
            <a:lvl6pPr lvl="5" algn="l">
              <a:lnSpc>
                <a:spcPct val="100000"/>
              </a:lnSpc>
              <a:spcBef>
                <a:spcPts val="0"/>
              </a:spcBef>
              <a:spcAft>
                <a:spcPts val="0"/>
              </a:spcAft>
              <a:buSzPts val="2000"/>
              <a:buNone/>
              <a:defRPr/>
            </a:lvl6pPr>
            <a:lvl7pPr lvl="6" algn="l">
              <a:lnSpc>
                <a:spcPct val="100000"/>
              </a:lnSpc>
              <a:spcBef>
                <a:spcPts val="0"/>
              </a:spcBef>
              <a:spcAft>
                <a:spcPts val="0"/>
              </a:spcAft>
              <a:buSzPts val="2000"/>
              <a:buNone/>
              <a:defRPr/>
            </a:lvl7pPr>
            <a:lvl8pPr lvl="7" algn="l">
              <a:lnSpc>
                <a:spcPct val="100000"/>
              </a:lnSpc>
              <a:spcBef>
                <a:spcPts val="0"/>
              </a:spcBef>
              <a:spcAft>
                <a:spcPts val="0"/>
              </a:spcAft>
              <a:buSzPts val="2000"/>
              <a:buNone/>
              <a:defRPr/>
            </a:lvl8pPr>
            <a:lvl9pPr lvl="8" algn="l">
              <a:lnSpc>
                <a:spcPct val="100000"/>
              </a:lnSpc>
              <a:spcBef>
                <a:spcPts val="0"/>
              </a:spcBef>
              <a:spcAft>
                <a:spcPts val="0"/>
              </a:spcAft>
              <a:buSzPts val="2000"/>
              <a:buNone/>
              <a:defRPr/>
            </a:lvl9pPr>
          </a:lstStyle>
          <a:p>
            <a:endParaRPr/>
          </a:p>
        </p:txBody>
      </p:sp>
      <p:sp>
        <p:nvSpPr>
          <p:cNvPr id="197" name="Google Shape;197;g3f7e657e3c1_0_131"/>
          <p:cNvSpPr txBox="1">
            <a:spLocks noGrp="1"/>
          </p:cNvSpPr>
          <p:nvPr>
            <p:ph type="body" idx="1"/>
          </p:nvPr>
        </p:nvSpPr>
        <p:spPr>
          <a:xfrm>
            <a:off x="415600" y="1536633"/>
            <a:ext cx="11360700" cy="4555200"/>
          </a:xfrm>
          <a:prstGeom prst="rect">
            <a:avLst/>
          </a:prstGeom>
          <a:noFill/>
          <a:ln>
            <a:noFill/>
          </a:ln>
        </p:spPr>
        <p:txBody>
          <a:bodyPr spcFirstLastPara="1" wrap="square" lIns="60950" tIns="60950" rIns="60950" bIns="60950" anchor="t" anchorCtr="0">
            <a:normAutofit/>
          </a:bodyPr>
          <a:lstStyle>
            <a:lvl1pPr marL="457200" lvl="0" indent="-298450" algn="l">
              <a:lnSpc>
                <a:spcPct val="100000"/>
              </a:lnSpc>
              <a:spcBef>
                <a:spcPts val="0"/>
              </a:spcBef>
              <a:spcAft>
                <a:spcPts val="0"/>
              </a:spcAft>
              <a:buClr>
                <a:schemeClr val="dk1"/>
              </a:buClr>
              <a:buSzPts val="1100"/>
              <a:buChar char="●"/>
              <a:defRPr/>
            </a:lvl1pPr>
            <a:lvl2pPr marL="914400" lvl="1" indent="-298450" algn="l">
              <a:lnSpc>
                <a:spcPct val="100000"/>
              </a:lnSpc>
              <a:spcBef>
                <a:spcPts val="0"/>
              </a:spcBef>
              <a:spcAft>
                <a:spcPts val="0"/>
              </a:spcAft>
              <a:buClr>
                <a:schemeClr val="dk1"/>
              </a:buClr>
              <a:buSzPts val="1100"/>
              <a:buChar char="○"/>
              <a:defRPr/>
            </a:lvl2pPr>
            <a:lvl3pPr marL="1371600" lvl="2" indent="-298450" algn="l">
              <a:lnSpc>
                <a:spcPct val="100000"/>
              </a:lnSpc>
              <a:spcBef>
                <a:spcPts val="0"/>
              </a:spcBef>
              <a:spcAft>
                <a:spcPts val="0"/>
              </a:spcAft>
              <a:buClr>
                <a:schemeClr val="dk1"/>
              </a:buClr>
              <a:buSzPts val="1100"/>
              <a:buChar char="■"/>
              <a:defRPr/>
            </a:lvl3pPr>
            <a:lvl4pPr marL="1828800" lvl="3" indent="-298450" algn="l">
              <a:lnSpc>
                <a:spcPct val="100000"/>
              </a:lnSpc>
              <a:spcBef>
                <a:spcPts val="0"/>
              </a:spcBef>
              <a:spcAft>
                <a:spcPts val="0"/>
              </a:spcAft>
              <a:buClr>
                <a:schemeClr val="dk1"/>
              </a:buClr>
              <a:buSzPts val="1100"/>
              <a:buChar char="●"/>
              <a:defRPr/>
            </a:lvl4pPr>
            <a:lvl5pPr marL="2286000" lvl="4" indent="-298450" algn="l">
              <a:lnSpc>
                <a:spcPct val="100000"/>
              </a:lnSpc>
              <a:spcBef>
                <a:spcPts val="0"/>
              </a:spcBef>
              <a:spcAft>
                <a:spcPts val="0"/>
              </a:spcAft>
              <a:buClr>
                <a:schemeClr val="dk1"/>
              </a:buClr>
              <a:buSzPts val="1100"/>
              <a:buChar char="○"/>
              <a:defRPr/>
            </a:lvl5pPr>
            <a:lvl6pPr marL="2743200" lvl="5" indent="-298450" algn="l">
              <a:lnSpc>
                <a:spcPct val="100000"/>
              </a:lnSpc>
              <a:spcBef>
                <a:spcPts val="0"/>
              </a:spcBef>
              <a:spcAft>
                <a:spcPts val="0"/>
              </a:spcAft>
              <a:buClr>
                <a:schemeClr val="dk1"/>
              </a:buClr>
              <a:buSzPts val="1100"/>
              <a:buChar char="■"/>
              <a:defRPr/>
            </a:lvl6pPr>
            <a:lvl7pPr marL="3200400" lvl="6" indent="-298450" algn="l">
              <a:lnSpc>
                <a:spcPct val="100000"/>
              </a:lnSpc>
              <a:spcBef>
                <a:spcPts val="0"/>
              </a:spcBef>
              <a:spcAft>
                <a:spcPts val="0"/>
              </a:spcAft>
              <a:buClr>
                <a:schemeClr val="dk1"/>
              </a:buClr>
              <a:buSzPts val="1100"/>
              <a:buChar char="●"/>
              <a:defRPr/>
            </a:lvl7pPr>
            <a:lvl8pPr marL="3657600" lvl="7" indent="-298450" algn="l">
              <a:lnSpc>
                <a:spcPct val="100000"/>
              </a:lnSpc>
              <a:spcBef>
                <a:spcPts val="0"/>
              </a:spcBef>
              <a:spcAft>
                <a:spcPts val="0"/>
              </a:spcAft>
              <a:buClr>
                <a:schemeClr val="dk1"/>
              </a:buClr>
              <a:buSzPts val="1100"/>
              <a:buChar char="○"/>
              <a:defRPr/>
            </a:lvl8pPr>
            <a:lvl9pPr marL="4114800" lvl="8" indent="-298450" algn="l">
              <a:lnSpc>
                <a:spcPct val="100000"/>
              </a:lnSpc>
              <a:spcBef>
                <a:spcPts val="0"/>
              </a:spcBef>
              <a:spcAft>
                <a:spcPts val="0"/>
              </a:spcAft>
              <a:buClr>
                <a:schemeClr val="dk1"/>
              </a:buClr>
              <a:buSzPts val="1100"/>
              <a:buChar char="■"/>
              <a:defRPr/>
            </a:lvl9pPr>
          </a:lstStyle>
          <a:p>
            <a:endParaRPr/>
          </a:p>
        </p:txBody>
      </p:sp>
      <p:sp>
        <p:nvSpPr>
          <p:cNvPr id="198" name="Google Shape;198;g3f7e657e3c1_0_131"/>
          <p:cNvSpPr txBox="1">
            <a:spLocks noGrp="1"/>
          </p:cNvSpPr>
          <p:nvPr>
            <p:ph type="sldNum" idx="12"/>
          </p:nvPr>
        </p:nvSpPr>
        <p:spPr>
          <a:xfrm>
            <a:off x="11296612" y="6217623"/>
            <a:ext cx="731700" cy="524700"/>
          </a:xfrm>
          <a:prstGeom prst="rect">
            <a:avLst/>
          </a:prstGeom>
          <a:noFill/>
          <a:ln>
            <a:noFill/>
          </a:ln>
        </p:spPr>
        <p:txBody>
          <a:bodyPr spcFirstLastPara="1" wrap="square" lIns="60950" tIns="60950" rIns="60950" bIns="60950" anchor="ctr" anchorCtr="0">
            <a:normAutofit/>
          </a:bodyPr>
          <a:lstStyle>
            <a:lvl1pPr marL="0" marR="0" lvl="0"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1pPr>
            <a:lvl2pPr marL="0" marR="0" lvl="1"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2pPr>
            <a:lvl3pPr marL="0" marR="0" lvl="2"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3pPr>
            <a:lvl4pPr marL="0" marR="0" lvl="3"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4pPr>
            <a:lvl5pPr marL="0" marR="0" lvl="4"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5pPr>
            <a:lvl6pPr marL="0" marR="0" lvl="5"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6pPr>
            <a:lvl7pPr marL="0" marR="0" lvl="6"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7pPr>
            <a:lvl8pPr marL="0" marR="0" lvl="7"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8pPr>
            <a:lvl9pPr marL="0" marR="0" lvl="8"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121430220"/>
      </p:ext>
    </p:extLst>
  </p:cSld>
  <p:clrMapOvr>
    <a:masterClrMapping/>
  </p:clrMapOvr>
</p:sldLayout>
</file>

<file path=ppt/slideLayouts/slideLayout221.xml><?xml version="1.0" encoding="utf-8"?>
<p:sldLayout xmlns:a="http://schemas.openxmlformats.org/drawingml/2006/main" xmlns:r="http://schemas.openxmlformats.org/officeDocument/2006/relationships" xmlns:p="http://schemas.openxmlformats.org/presentationml/2006/main" matchingName="Section header 1 1">
  <p:cSld name="Section header 1 1">
    <p:bg>
      <p:bgPr>
        <a:solidFill>
          <a:srgbClr val="FFC112"/>
        </a:solidFill>
        <a:effectLst/>
      </p:bgPr>
    </p:bg>
    <p:spTree>
      <p:nvGrpSpPr>
        <p:cNvPr id="1" name="Shape 199"/>
        <p:cNvGrpSpPr/>
        <p:nvPr/>
      </p:nvGrpSpPr>
      <p:grpSpPr>
        <a:xfrm>
          <a:off x="0" y="0"/>
          <a:ext cx="0" cy="0"/>
          <a:chOff x="0" y="0"/>
          <a:chExt cx="0" cy="0"/>
        </a:xfrm>
      </p:grpSpPr>
      <p:sp>
        <p:nvSpPr>
          <p:cNvPr id="200" name="Google Shape;200;g3f7e657e3c1_0_135"/>
          <p:cNvSpPr txBox="1">
            <a:spLocks noGrp="1"/>
          </p:cNvSpPr>
          <p:nvPr>
            <p:ph type="title"/>
          </p:nvPr>
        </p:nvSpPr>
        <p:spPr>
          <a:xfrm>
            <a:off x="686400" y="3323629"/>
            <a:ext cx="10819200" cy="1251600"/>
          </a:xfrm>
          <a:prstGeom prst="rect">
            <a:avLst/>
          </a:prstGeom>
          <a:noFill/>
          <a:ln>
            <a:noFill/>
          </a:ln>
        </p:spPr>
        <p:txBody>
          <a:bodyPr spcFirstLastPara="1" wrap="square" lIns="60950" tIns="60950" rIns="60950" bIns="60950" anchor="b" anchorCtr="0">
            <a:spAutoFit/>
          </a:bodyPr>
          <a:lstStyle>
            <a:lvl1pPr lvl="0" algn="ctr">
              <a:lnSpc>
                <a:spcPct val="100000"/>
              </a:lnSpc>
              <a:spcBef>
                <a:spcPts val="0"/>
              </a:spcBef>
              <a:spcAft>
                <a:spcPts val="0"/>
              </a:spcAft>
              <a:buClr>
                <a:srgbClr val="000000"/>
              </a:buClr>
              <a:buSzPts val="3700"/>
              <a:buFont typeface="Calibri"/>
              <a:buNone/>
              <a:defRPr sz="7300">
                <a:solidFill>
                  <a:srgbClr val="000000"/>
                </a:solidFill>
              </a:defRPr>
            </a:lvl1pPr>
            <a:lvl2pPr lvl="1" algn="l">
              <a:lnSpc>
                <a:spcPct val="100000"/>
              </a:lnSpc>
              <a:spcBef>
                <a:spcPts val="0"/>
              </a:spcBef>
              <a:spcAft>
                <a:spcPts val="0"/>
              </a:spcAft>
              <a:buClr>
                <a:schemeClr val="lt1"/>
              </a:buClr>
              <a:buSzPts val="4500"/>
              <a:buNone/>
              <a:defRPr sz="9100">
                <a:solidFill>
                  <a:schemeClr val="lt1"/>
                </a:solidFill>
              </a:defRPr>
            </a:lvl2pPr>
            <a:lvl3pPr lvl="2" algn="l">
              <a:lnSpc>
                <a:spcPct val="100000"/>
              </a:lnSpc>
              <a:spcBef>
                <a:spcPts val="0"/>
              </a:spcBef>
              <a:spcAft>
                <a:spcPts val="0"/>
              </a:spcAft>
              <a:buClr>
                <a:schemeClr val="lt1"/>
              </a:buClr>
              <a:buSzPts val="4500"/>
              <a:buNone/>
              <a:defRPr sz="9100">
                <a:solidFill>
                  <a:schemeClr val="lt1"/>
                </a:solidFill>
              </a:defRPr>
            </a:lvl3pPr>
            <a:lvl4pPr lvl="3" algn="l">
              <a:lnSpc>
                <a:spcPct val="100000"/>
              </a:lnSpc>
              <a:spcBef>
                <a:spcPts val="0"/>
              </a:spcBef>
              <a:spcAft>
                <a:spcPts val="0"/>
              </a:spcAft>
              <a:buClr>
                <a:schemeClr val="lt1"/>
              </a:buClr>
              <a:buSzPts val="4500"/>
              <a:buNone/>
              <a:defRPr sz="9100">
                <a:solidFill>
                  <a:schemeClr val="lt1"/>
                </a:solidFill>
              </a:defRPr>
            </a:lvl4pPr>
            <a:lvl5pPr lvl="4" algn="l">
              <a:lnSpc>
                <a:spcPct val="100000"/>
              </a:lnSpc>
              <a:spcBef>
                <a:spcPts val="0"/>
              </a:spcBef>
              <a:spcAft>
                <a:spcPts val="0"/>
              </a:spcAft>
              <a:buClr>
                <a:schemeClr val="lt1"/>
              </a:buClr>
              <a:buSzPts val="4500"/>
              <a:buNone/>
              <a:defRPr sz="9100">
                <a:solidFill>
                  <a:schemeClr val="lt1"/>
                </a:solidFill>
              </a:defRPr>
            </a:lvl5pPr>
            <a:lvl6pPr lvl="5" algn="l">
              <a:lnSpc>
                <a:spcPct val="100000"/>
              </a:lnSpc>
              <a:spcBef>
                <a:spcPts val="0"/>
              </a:spcBef>
              <a:spcAft>
                <a:spcPts val="0"/>
              </a:spcAft>
              <a:buClr>
                <a:schemeClr val="lt1"/>
              </a:buClr>
              <a:buSzPts val="4500"/>
              <a:buNone/>
              <a:defRPr sz="9100">
                <a:solidFill>
                  <a:schemeClr val="lt1"/>
                </a:solidFill>
              </a:defRPr>
            </a:lvl6pPr>
            <a:lvl7pPr lvl="6" algn="l">
              <a:lnSpc>
                <a:spcPct val="100000"/>
              </a:lnSpc>
              <a:spcBef>
                <a:spcPts val="0"/>
              </a:spcBef>
              <a:spcAft>
                <a:spcPts val="0"/>
              </a:spcAft>
              <a:buClr>
                <a:schemeClr val="lt1"/>
              </a:buClr>
              <a:buSzPts val="4500"/>
              <a:buNone/>
              <a:defRPr sz="9100">
                <a:solidFill>
                  <a:schemeClr val="lt1"/>
                </a:solidFill>
              </a:defRPr>
            </a:lvl7pPr>
            <a:lvl8pPr lvl="7" algn="l">
              <a:lnSpc>
                <a:spcPct val="100000"/>
              </a:lnSpc>
              <a:spcBef>
                <a:spcPts val="0"/>
              </a:spcBef>
              <a:spcAft>
                <a:spcPts val="0"/>
              </a:spcAft>
              <a:buClr>
                <a:schemeClr val="lt1"/>
              </a:buClr>
              <a:buSzPts val="4500"/>
              <a:buNone/>
              <a:defRPr sz="9100">
                <a:solidFill>
                  <a:schemeClr val="lt1"/>
                </a:solidFill>
              </a:defRPr>
            </a:lvl8pPr>
            <a:lvl9pPr lvl="8" algn="l">
              <a:lnSpc>
                <a:spcPct val="100000"/>
              </a:lnSpc>
              <a:spcBef>
                <a:spcPts val="0"/>
              </a:spcBef>
              <a:spcAft>
                <a:spcPts val="0"/>
              </a:spcAft>
              <a:buClr>
                <a:schemeClr val="lt1"/>
              </a:buClr>
              <a:buSzPts val="4500"/>
              <a:buNone/>
              <a:defRPr sz="9100">
                <a:solidFill>
                  <a:schemeClr val="lt1"/>
                </a:solidFill>
              </a:defRPr>
            </a:lvl9pPr>
          </a:lstStyle>
          <a:p>
            <a:endParaRPr/>
          </a:p>
        </p:txBody>
      </p:sp>
      <p:sp>
        <p:nvSpPr>
          <p:cNvPr id="201" name="Google Shape;201;g3f7e657e3c1_0_135"/>
          <p:cNvSpPr txBox="1">
            <a:spLocks noGrp="1"/>
          </p:cNvSpPr>
          <p:nvPr>
            <p:ph type="sldNum" idx="12"/>
          </p:nvPr>
        </p:nvSpPr>
        <p:spPr>
          <a:xfrm>
            <a:off x="11296611" y="6217623"/>
            <a:ext cx="731700" cy="524700"/>
          </a:xfrm>
          <a:prstGeom prst="rect">
            <a:avLst/>
          </a:prstGeom>
          <a:noFill/>
          <a:ln>
            <a:noFill/>
          </a:ln>
        </p:spPr>
        <p:txBody>
          <a:bodyPr spcFirstLastPara="1" wrap="square" lIns="60950" tIns="60950" rIns="60950" bIns="60950" anchor="ctr" anchorCtr="0">
            <a:normAutofit/>
          </a:bodyPr>
          <a:lstStyle>
            <a:lvl1pPr marL="0" marR="0" lvl="0" indent="0" algn="r">
              <a:lnSpc>
                <a:spcPct val="100000"/>
              </a:lnSpc>
              <a:spcBef>
                <a:spcPts val="0"/>
              </a:spcBef>
              <a:spcAft>
                <a:spcPts val="0"/>
              </a:spcAft>
              <a:buClr>
                <a:schemeClr val="lt1"/>
              </a:buClr>
              <a:buSzPts val="800"/>
              <a:buFont typeface="Calibri"/>
              <a:buNone/>
              <a:defRPr sz="800" b="0" i="0" u="none" strike="noStrike" cap="none">
                <a:solidFill>
                  <a:schemeClr val="lt1"/>
                </a:solidFill>
                <a:latin typeface="Calibri"/>
                <a:ea typeface="Calibri"/>
                <a:cs typeface="Calibri"/>
                <a:sym typeface="Calibri"/>
              </a:defRPr>
            </a:lvl1pPr>
            <a:lvl2pPr marL="0" marR="0" lvl="1" indent="0" algn="r">
              <a:lnSpc>
                <a:spcPct val="100000"/>
              </a:lnSpc>
              <a:spcBef>
                <a:spcPts val="0"/>
              </a:spcBef>
              <a:spcAft>
                <a:spcPts val="0"/>
              </a:spcAft>
              <a:buClr>
                <a:schemeClr val="lt1"/>
              </a:buClr>
              <a:buSzPts val="800"/>
              <a:buFont typeface="Calibri"/>
              <a:buNone/>
              <a:defRPr sz="800" b="0" i="0" u="none" strike="noStrike" cap="none">
                <a:solidFill>
                  <a:schemeClr val="lt1"/>
                </a:solidFill>
                <a:latin typeface="Calibri"/>
                <a:ea typeface="Calibri"/>
                <a:cs typeface="Calibri"/>
                <a:sym typeface="Calibri"/>
              </a:defRPr>
            </a:lvl2pPr>
            <a:lvl3pPr marL="0" marR="0" lvl="2" indent="0" algn="r">
              <a:lnSpc>
                <a:spcPct val="100000"/>
              </a:lnSpc>
              <a:spcBef>
                <a:spcPts val="0"/>
              </a:spcBef>
              <a:spcAft>
                <a:spcPts val="0"/>
              </a:spcAft>
              <a:buClr>
                <a:schemeClr val="lt1"/>
              </a:buClr>
              <a:buSzPts val="800"/>
              <a:buFont typeface="Calibri"/>
              <a:buNone/>
              <a:defRPr sz="800" b="0" i="0" u="none" strike="noStrike" cap="none">
                <a:solidFill>
                  <a:schemeClr val="lt1"/>
                </a:solidFill>
                <a:latin typeface="Calibri"/>
                <a:ea typeface="Calibri"/>
                <a:cs typeface="Calibri"/>
                <a:sym typeface="Calibri"/>
              </a:defRPr>
            </a:lvl3pPr>
            <a:lvl4pPr marL="0" marR="0" lvl="3" indent="0" algn="r">
              <a:lnSpc>
                <a:spcPct val="100000"/>
              </a:lnSpc>
              <a:spcBef>
                <a:spcPts val="0"/>
              </a:spcBef>
              <a:spcAft>
                <a:spcPts val="0"/>
              </a:spcAft>
              <a:buClr>
                <a:schemeClr val="lt1"/>
              </a:buClr>
              <a:buSzPts val="800"/>
              <a:buFont typeface="Calibri"/>
              <a:buNone/>
              <a:defRPr sz="800" b="0" i="0" u="none" strike="noStrike" cap="none">
                <a:solidFill>
                  <a:schemeClr val="lt1"/>
                </a:solidFill>
                <a:latin typeface="Calibri"/>
                <a:ea typeface="Calibri"/>
                <a:cs typeface="Calibri"/>
                <a:sym typeface="Calibri"/>
              </a:defRPr>
            </a:lvl4pPr>
            <a:lvl5pPr marL="0" marR="0" lvl="4" indent="0" algn="r">
              <a:lnSpc>
                <a:spcPct val="100000"/>
              </a:lnSpc>
              <a:spcBef>
                <a:spcPts val="0"/>
              </a:spcBef>
              <a:spcAft>
                <a:spcPts val="0"/>
              </a:spcAft>
              <a:buClr>
                <a:schemeClr val="lt1"/>
              </a:buClr>
              <a:buSzPts val="800"/>
              <a:buFont typeface="Calibri"/>
              <a:buNone/>
              <a:defRPr sz="800" b="0" i="0" u="none" strike="noStrike" cap="none">
                <a:solidFill>
                  <a:schemeClr val="lt1"/>
                </a:solidFill>
                <a:latin typeface="Calibri"/>
                <a:ea typeface="Calibri"/>
                <a:cs typeface="Calibri"/>
                <a:sym typeface="Calibri"/>
              </a:defRPr>
            </a:lvl5pPr>
            <a:lvl6pPr marL="0" marR="0" lvl="5" indent="0" algn="r">
              <a:lnSpc>
                <a:spcPct val="100000"/>
              </a:lnSpc>
              <a:spcBef>
                <a:spcPts val="0"/>
              </a:spcBef>
              <a:spcAft>
                <a:spcPts val="0"/>
              </a:spcAft>
              <a:buClr>
                <a:schemeClr val="lt1"/>
              </a:buClr>
              <a:buSzPts val="800"/>
              <a:buFont typeface="Calibri"/>
              <a:buNone/>
              <a:defRPr sz="800" b="0" i="0" u="none" strike="noStrike" cap="none">
                <a:solidFill>
                  <a:schemeClr val="lt1"/>
                </a:solidFill>
                <a:latin typeface="Calibri"/>
                <a:ea typeface="Calibri"/>
                <a:cs typeface="Calibri"/>
                <a:sym typeface="Calibri"/>
              </a:defRPr>
            </a:lvl6pPr>
            <a:lvl7pPr marL="0" marR="0" lvl="6" indent="0" algn="r">
              <a:lnSpc>
                <a:spcPct val="100000"/>
              </a:lnSpc>
              <a:spcBef>
                <a:spcPts val="0"/>
              </a:spcBef>
              <a:spcAft>
                <a:spcPts val="0"/>
              </a:spcAft>
              <a:buClr>
                <a:schemeClr val="lt1"/>
              </a:buClr>
              <a:buSzPts val="800"/>
              <a:buFont typeface="Calibri"/>
              <a:buNone/>
              <a:defRPr sz="800" b="0" i="0" u="none" strike="noStrike" cap="none">
                <a:solidFill>
                  <a:schemeClr val="lt1"/>
                </a:solidFill>
                <a:latin typeface="Calibri"/>
                <a:ea typeface="Calibri"/>
                <a:cs typeface="Calibri"/>
                <a:sym typeface="Calibri"/>
              </a:defRPr>
            </a:lvl7pPr>
            <a:lvl8pPr marL="0" marR="0" lvl="7" indent="0" algn="r">
              <a:lnSpc>
                <a:spcPct val="100000"/>
              </a:lnSpc>
              <a:spcBef>
                <a:spcPts val="0"/>
              </a:spcBef>
              <a:spcAft>
                <a:spcPts val="0"/>
              </a:spcAft>
              <a:buClr>
                <a:schemeClr val="lt1"/>
              </a:buClr>
              <a:buSzPts val="800"/>
              <a:buFont typeface="Calibri"/>
              <a:buNone/>
              <a:defRPr sz="800" b="0" i="0" u="none" strike="noStrike" cap="none">
                <a:solidFill>
                  <a:schemeClr val="lt1"/>
                </a:solidFill>
                <a:latin typeface="Calibri"/>
                <a:ea typeface="Calibri"/>
                <a:cs typeface="Calibri"/>
                <a:sym typeface="Calibri"/>
              </a:defRPr>
            </a:lvl8pPr>
            <a:lvl9pPr marL="0" marR="0" lvl="8" indent="0" algn="r">
              <a:lnSpc>
                <a:spcPct val="100000"/>
              </a:lnSpc>
              <a:spcBef>
                <a:spcPts val="0"/>
              </a:spcBef>
              <a:spcAft>
                <a:spcPts val="0"/>
              </a:spcAft>
              <a:buClr>
                <a:schemeClr val="lt1"/>
              </a:buClr>
              <a:buSzPts val="800"/>
              <a:buFont typeface="Calibri"/>
              <a:buNone/>
              <a:defRPr sz="800" b="0" i="0" u="none" strike="noStrike" cap="none">
                <a:solidFill>
                  <a:schemeClr val="l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
        <p:nvSpPr>
          <p:cNvPr id="202" name="Google Shape;202;g3f7e657e3c1_0_135"/>
          <p:cNvSpPr/>
          <p:nvPr/>
        </p:nvSpPr>
        <p:spPr>
          <a:xfrm>
            <a:off x="653800" y="612400"/>
            <a:ext cx="10884300" cy="5633100"/>
          </a:xfrm>
          <a:prstGeom prst="roundRect">
            <a:avLst>
              <a:gd name="adj" fmla="val 16667"/>
            </a:avLst>
          </a:prstGeom>
          <a:noFill/>
          <a:ln w="19050" cap="flat"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chemeClr val="dk1"/>
              </a:buClr>
              <a:buSzPts val="2400"/>
              <a:buFont typeface="Calibri"/>
              <a:buNone/>
            </a:pPr>
            <a:endParaRPr sz="24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370308685"/>
      </p:ext>
    </p:extLst>
  </p:cSld>
  <p:clrMapOvr>
    <a:masterClrMapping/>
  </p:clrMapOvr>
</p:sldLayout>
</file>

<file path=ppt/slideLayouts/slideLayout222.xml><?xml version="1.0" encoding="utf-8"?>
<p:sldLayout xmlns:a="http://schemas.openxmlformats.org/drawingml/2006/main" xmlns:r="http://schemas.openxmlformats.org/officeDocument/2006/relationships" xmlns:p="http://schemas.openxmlformats.org/presentationml/2006/main" matchingName="Picture Slide">
  <p:cSld name="Picture Slide">
    <p:spTree>
      <p:nvGrpSpPr>
        <p:cNvPr id="1" name="Shape 203"/>
        <p:cNvGrpSpPr/>
        <p:nvPr/>
      </p:nvGrpSpPr>
      <p:grpSpPr>
        <a:xfrm>
          <a:off x="0" y="0"/>
          <a:ext cx="0" cy="0"/>
          <a:chOff x="0" y="0"/>
          <a:chExt cx="0" cy="0"/>
        </a:xfrm>
      </p:grpSpPr>
      <p:sp>
        <p:nvSpPr>
          <p:cNvPr id="204" name="Google Shape;204;g3f7e657e3c1_0_139"/>
          <p:cNvSpPr>
            <a:spLocks noGrp="1"/>
          </p:cNvSpPr>
          <p:nvPr>
            <p:ph type="pic" idx="2"/>
          </p:nvPr>
        </p:nvSpPr>
        <p:spPr>
          <a:xfrm>
            <a:off x="0" y="1"/>
            <a:ext cx="12192000" cy="6858000"/>
          </a:xfrm>
          <a:prstGeom prst="rect">
            <a:avLst/>
          </a:prstGeom>
          <a:noFill/>
          <a:ln>
            <a:noFill/>
          </a:ln>
        </p:spPr>
      </p:sp>
    </p:spTree>
    <p:extLst>
      <p:ext uri="{BB962C8B-B14F-4D97-AF65-F5344CB8AC3E}">
        <p14:creationId xmlns:p14="http://schemas.microsoft.com/office/powerpoint/2010/main" val="3710392275"/>
      </p:ext>
    </p:extLst>
  </p:cSld>
  <p:clrMapOvr>
    <a:masterClrMapping/>
  </p:clrMapOvr>
</p:sldLayout>
</file>

<file path=ppt/slideLayouts/slideLayout223.xml><?xml version="1.0" encoding="utf-8"?>
<p:sldLayout xmlns:a="http://schemas.openxmlformats.org/drawingml/2006/main" xmlns:r="http://schemas.openxmlformats.org/officeDocument/2006/relationships" xmlns:p="http://schemas.openxmlformats.org/presentationml/2006/main" matchingName="Section header 1">
  <p:cSld name="Section header 1">
    <p:bg>
      <p:bgPr>
        <a:solidFill>
          <a:srgbClr val="23A595"/>
        </a:solidFill>
        <a:effectLst/>
      </p:bgPr>
    </p:bg>
    <p:spTree>
      <p:nvGrpSpPr>
        <p:cNvPr id="1" name="Shape 205"/>
        <p:cNvGrpSpPr/>
        <p:nvPr/>
      </p:nvGrpSpPr>
      <p:grpSpPr>
        <a:xfrm>
          <a:off x="0" y="0"/>
          <a:ext cx="0" cy="0"/>
          <a:chOff x="0" y="0"/>
          <a:chExt cx="0" cy="0"/>
        </a:xfrm>
      </p:grpSpPr>
      <p:sp>
        <p:nvSpPr>
          <p:cNvPr id="206" name="Google Shape;206;g3f7e657e3c1_0_141"/>
          <p:cNvSpPr txBox="1">
            <a:spLocks noGrp="1"/>
          </p:cNvSpPr>
          <p:nvPr>
            <p:ph type="title"/>
          </p:nvPr>
        </p:nvSpPr>
        <p:spPr>
          <a:xfrm>
            <a:off x="686400" y="3323664"/>
            <a:ext cx="10819200" cy="1251600"/>
          </a:xfrm>
          <a:prstGeom prst="rect">
            <a:avLst/>
          </a:prstGeom>
          <a:noFill/>
          <a:ln>
            <a:noFill/>
          </a:ln>
        </p:spPr>
        <p:txBody>
          <a:bodyPr spcFirstLastPara="1" wrap="square" lIns="60950" tIns="60950" rIns="60950" bIns="60950" anchor="b" anchorCtr="0">
            <a:spAutoFit/>
          </a:bodyPr>
          <a:lstStyle>
            <a:lvl1pPr lvl="0" algn="ctr">
              <a:lnSpc>
                <a:spcPct val="100000"/>
              </a:lnSpc>
              <a:spcBef>
                <a:spcPts val="0"/>
              </a:spcBef>
              <a:spcAft>
                <a:spcPts val="0"/>
              </a:spcAft>
              <a:buClr>
                <a:schemeClr val="lt1"/>
              </a:buClr>
              <a:buSzPts val="3700"/>
              <a:buFont typeface="Calibri"/>
              <a:buNone/>
              <a:defRPr sz="7300">
                <a:solidFill>
                  <a:schemeClr val="lt1"/>
                </a:solidFill>
              </a:defRPr>
            </a:lvl1pPr>
            <a:lvl2pPr lvl="1" algn="l">
              <a:lnSpc>
                <a:spcPct val="100000"/>
              </a:lnSpc>
              <a:spcBef>
                <a:spcPts val="0"/>
              </a:spcBef>
              <a:spcAft>
                <a:spcPts val="0"/>
              </a:spcAft>
              <a:buClr>
                <a:schemeClr val="lt1"/>
              </a:buClr>
              <a:buSzPts val="4500"/>
              <a:buNone/>
              <a:defRPr sz="9100">
                <a:solidFill>
                  <a:schemeClr val="lt1"/>
                </a:solidFill>
              </a:defRPr>
            </a:lvl2pPr>
            <a:lvl3pPr lvl="2" algn="l">
              <a:lnSpc>
                <a:spcPct val="100000"/>
              </a:lnSpc>
              <a:spcBef>
                <a:spcPts val="0"/>
              </a:spcBef>
              <a:spcAft>
                <a:spcPts val="0"/>
              </a:spcAft>
              <a:buClr>
                <a:schemeClr val="lt1"/>
              </a:buClr>
              <a:buSzPts val="4500"/>
              <a:buNone/>
              <a:defRPr sz="9100">
                <a:solidFill>
                  <a:schemeClr val="lt1"/>
                </a:solidFill>
              </a:defRPr>
            </a:lvl3pPr>
            <a:lvl4pPr lvl="3" algn="l">
              <a:lnSpc>
                <a:spcPct val="100000"/>
              </a:lnSpc>
              <a:spcBef>
                <a:spcPts val="0"/>
              </a:spcBef>
              <a:spcAft>
                <a:spcPts val="0"/>
              </a:spcAft>
              <a:buClr>
                <a:schemeClr val="lt1"/>
              </a:buClr>
              <a:buSzPts val="4500"/>
              <a:buNone/>
              <a:defRPr sz="9100">
                <a:solidFill>
                  <a:schemeClr val="lt1"/>
                </a:solidFill>
              </a:defRPr>
            </a:lvl4pPr>
            <a:lvl5pPr lvl="4" algn="l">
              <a:lnSpc>
                <a:spcPct val="100000"/>
              </a:lnSpc>
              <a:spcBef>
                <a:spcPts val="0"/>
              </a:spcBef>
              <a:spcAft>
                <a:spcPts val="0"/>
              </a:spcAft>
              <a:buClr>
                <a:schemeClr val="lt1"/>
              </a:buClr>
              <a:buSzPts val="4500"/>
              <a:buNone/>
              <a:defRPr sz="9100">
                <a:solidFill>
                  <a:schemeClr val="lt1"/>
                </a:solidFill>
              </a:defRPr>
            </a:lvl5pPr>
            <a:lvl6pPr lvl="5" algn="l">
              <a:lnSpc>
                <a:spcPct val="100000"/>
              </a:lnSpc>
              <a:spcBef>
                <a:spcPts val="0"/>
              </a:spcBef>
              <a:spcAft>
                <a:spcPts val="0"/>
              </a:spcAft>
              <a:buClr>
                <a:schemeClr val="lt1"/>
              </a:buClr>
              <a:buSzPts val="4500"/>
              <a:buNone/>
              <a:defRPr sz="9100">
                <a:solidFill>
                  <a:schemeClr val="lt1"/>
                </a:solidFill>
              </a:defRPr>
            </a:lvl6pPr>
            <a:lvl7pPr lvl="6" algn="l">
              <a:lnSpc>
                <a:spcPct val="100000"/>
              </a:lnSpc>
              <a:spcBef>
                <a:spcPts val="0"/>
              </a:spcBef>
              <a:spcAft>
                <a:spcPts val="0"/>
              </a:spcAft>
              <a:buClr>
                <a:schemeClr val="lt1"/>
              </a:buClr>
              <a:buSzPts val="4500"/>
              <a:buNone/>
              <a:defRPr sz="9100">
                <a:solidFill>
                  <a:schemeClr val="lt1"/>
                </a:solidFill>
              </a:defRPr>
            </a:lvl7pPr>
            <a:lvl8pPr lvl="7" algn="l">
              <a:lnSpc>
                <a:spcPct val="100000"/>
              </a:lnSpc>
              <a:spcBef>
                <a:spcPts val="0"/>
              </a:spcBef>
              <a:spcAft>
                <a:spcPts val="0"/>
              </a:spcAft>
              <a:buClr>
                <a:schemeClr val="lt1"/>
              </a:buClr>
              <a:buSzPts val="4500"/>
              <a:buNone/>
              <a:defRPr sz="9100">
                <a:solidFill>
                  <a:schemeClr val="lt1"/>
                </a:solidFill>
              </a:defRPr>
            </a:lvl8pPr>
            <a:lvl9pPr lvl="8" algn="l">
              <a:lnSpc>
                <a:spcPct val="100000"/>
              </a:lnSpc>
              <a:spcBef>
                <a:spcPts val="0"/>
              </a:spcBef>
              <a:spcAft>
                <a:spcPts val="0"/>
              </a:spcAft>
              <a:buClr>
                <a:schemeClr val="lt1"/>
              </a:buClr>
              <a:buSzPts val="4500"/>
              <a:buNone/>
              <a:defRPr sz="9100">
                <a:solidFill>
                  <a:schemeClr val="lt1"/>
                </a:solidFill>
              </a:defRPr>
            </a:lvl9pPr>
          </a:lstStyle>
          <a:p>
            <a:endParaRPr/>
          </a:p>
        </p:txBody>
      </p:sp>
      <p:sp>
        <p:nvSpPr>
          <p:cNvPr id="207" name="Google Shape;207;g3f7e657e3c1_0_141"/>
          <p:cNvSpPr txBox="1">
            <a:spLocks noGrp="1"/>
          </p:cNvSpPr>
          <p:nvPr>
            <p:ph type="sldNum" idx="12"/>
          </p:nvPr>
        </p:nvSpPr>
        <p:spPr>
          <a:xfrm>
            <a:off x="11296612" y="6217623"/>
            <a:ext cx="731700" cy="524700"/>
          </a:xfrm>
          <a:prstGeom prst="rect">
            <a:avLst/>
          </a:prstGeom>
          <a:noFill/>
          <a:ln>
            <a:noFill/>
          </a:ln>
        </p:spPr>
        <p:txBody>
          <a:bodyPr spcFirstLastPara="1" wrap="square" lIns="60950" tIns="60950" rIns="60950" bIns="60950" anchor="ctr" anchorCtr="0">
            <a:normAutofit/>
          </a:bodyPr>
          <a:lstStyle>
            <a:lvl1pPr marL="0" marR="0" lvl="0" indent="0" algn="r">
              <a:lnSpc>
                <a:spcPct val="100000"/>
              </a:lnSpc>
              <a:spcBef>
                <a:spcPts val="0"/>
              </a:spcBef>
              <a:spcAft>
                <a:spcPts val="0"/>
              </a:spcAft>
              <a:buClr>
                <a:schemeClr val="lt1"/>
              </a:buClr>
              <a:buSzPts val="800"/>
              <a:buFont typeface="Calibri"/>
              <a:buNone/>
              <a:defRPr sz="800" b="0" i="0" u="none" strike="noStrike" cap="none">
                <a:solidFill>
                  <a:schemeClr val="lt1"/>
                </a:solidFill>
                <a:latin typeface="Calibri"/>
                <a:ea typeface="Calibri"/>
                <a:cs typeface="Calibri"/>
                <a:sym typeface="Calibri"/>
              </a:defRPr>
            </a:lvl1pPr>
            <a:lvl2pPr marL="0" marR="0" lvl="1" indent="0" algn="r">
              <a:lnSpc>
                <a:spcPct val="100000"/>
              </a:lnSpc>
              <a:spcBef>
                <a:spcPts val="0"/>
              </a:spcBef>
              <a:spcAft>
                <a:spcPts val="0"/>
              </a:spcAft>
              <a:buClr>
                <a:schemeClr val="lt1"/>
              </a:buClr>
              <a:buSzPts val="800"/>
              <a:buFont typeface="Calibri"/>
              <a:buNone/>
              <a:defRPr sz="800" b="0" i="0" u="none" strike="noStrike" cap="none">
                <a:solidFill>
                  <a:schemeClr val="lt1"/>
                </a:solidFill>
                <a:latin typeface="Calibri"/>
                <a:ea typeface="Calibri"/>
                <a:cs typeface="Calibri"/>
                <a:sym typeface="Calibri"/>
              </a:defRPr>
            </a:lvl2pPr>
            <a:lvl3pPr marL="0" marR="0" lvl="2" indent="0" algn="r">
              <a:lnSpc>
                <a:spcPct val="100000"/>
              </a:lnSpc>
              <a:spcBef>
                <a:spcPts val="0"/>
              </a:spcBef>
              <a:spcAft>
                <a:spcPts val="0"/>
              </a:spcAft>
              <a:buClr>
                <a:schemeClr val="lt1"/>
              </a:buClr>
              <a:buSzPts val="800"/>
              <a:buFont typeface="Calibri"/>
              <a:buNone/>
              <a:defRPr sz="800" b="0" i="0" u="none" strike="noStrike" cap="none">
                <a:solidFill>
                  <a:schemeClr val="lt1"/>
                </a:solidFill>
                <a:latin typeface="Calibri"/>
                <a:ea typeface="Calibri"/>
                <a:cs typeface="Calibri"/>
                <a:sym typeface="Calibri"/>
              </a:defRPr>
            </a:lvl3pPr>
            <a:lvl4pPr marL="0" marR="0" lvl="3" indent="0" algn="r">
              <a:lnSpc>
                <a:spcPct val="100000"/>
              </a:lnSpc>
              <a:spcBef>
                <a:spcPts val="0"/>
              </a:spcBef>
              <a:spcAft>
                <a:spcPts val="0"/>
              </a:spcAft>
              <a:buClr>
                <a:schemeClr val="lt1"/>
              </a:buClr>
              <a:buSzPts val="800"/>
              <a:buFont typeface="Calibri"/>
              <a:buNone/>
              <a:defRPr sz="800" b="0" i="0" u="none" strike="noStrike" cap="none">
                <a:solidFill>
                  <a:schemeClr val="lt1"/>
                </a:solidFill>
                <a:latin typeface="Calibri"/>
                <a:ea typeface="Calibri"/>
                <a:cs typeface="Calibri"/>
                <a:sym typeface="Calibri"/>
              </a:defRPr>
            </a:lvl4pPr>
            <a:lvl5pPr marL="0" marR="0" lvl="4" indent="0" algn="r">
              <a:lnSpc>
                <a:spcPct val="100000"/>
              </a:lnSpc>
              <a:spcBef>
                <a:spcPts val="0"/>
              </a:spcBef>
              <a:spcAft>
                <a:spcPts val="0"/>
              </a:spcAft>
              <a:buClr>
                <a:schemeClr val="lt1"/>
              </a:buClr>
              <a:buSzPts val="800"/>
              <a:buFont typeface="Calibri"/>
              <a:buNone/>
              <a:defRPr sz="800" b="0" i="0" u="none" strike="noStrike" cap="none">
                <a:solidFill>
                  <a:schemeClr val="lt1"/>
                </a:solidFill>
                <a:latin typeface="Calibri"/>
                <a:ea typeface="Calibri"/>
                <a:cs typeface="Calibri"/>
                <a:sym typeface="Calibri"/>
              </a:defRPr>
            </a:lvl5pPr>
            <a:lvl6pPr marL="0" marR="0" lvl="5" indent="0" algn="r">
              <a:lnSpc>
                <a:spcPct val="100000"/>
              </a:lnSpc>
              <a:spcBef>
                <a:spcPts val="0"/>
              </a:spcBef>
              <a:spcAft>
                <a:spcPts val="0"/>
              </a:spcAft>
              <a:buClr>
                <a:schemeClr val="lt1"/>
              </a:buClr>
              <a:buSzPts val="800"/>
              <a:buFont typeface="Calibri"/>
              <a:buNone/>
              <a:defRPr sz="800" b="0" i="0" u="none" strike="noStrike" cap="none">
                <a:solidFill>
                  <a:schemeClr val="lt1"/>
                </a:solidFill>
                <a:latin typeface="Calibri"/>
                <a:ea typeface="Calibri"/>
                <a:cs typeface="Calibri"/>
                <a:sym typeface="Calibri"/>
              </a:defRPr>
            </a:lvl6pPr>
            <a:lvl7pPr marL="0" marR="0" lvl="6" indent="0" algn="r">
              <a:lnSpc>
                <a:spcPct val="100000"/>
              </a:lnSpc>
              <a:spcBef>
                <a:spcPts val="0"/>
              </a:spcBef>
              <a:spcAft>
                <a:spcPts val="0"/>
              </a:spcAft>
              <a:buClr>
                <a:schemeClr val="lt1"/>
              </a:buClr>
              <a:buSzPts val="800"/>
              <a:buFont typeface="Calibri"/>
              <a:buNone/>
              <a:defRPr sz="800" b="0" i="0" u="none" strike="noStrike" cap="none">
                <a:solidFill>
                  <a:schemeClr val="lt1"/>
                </a:solidFill>
                <a:latin typeface="Calibri"/>
                <a:ea typeface="Calibri"/>
                <a:cs typeface="Calibri"/>
                <a:sym typeface="Calibri"/>
              </a:defRPr>
            </a:lvl7pPr>
            <a:lvl8pPr marL="0" marR="0" lvl="7" indent="0" algn="r">
              <a:lnSpc>
                <a:spcPct val="100000"/>
              </a:lnSpc>
              <a:spcBef>
                <a:spcPts val="0"/>
              </a:spcBef>
              <a:spcAft>
                <a:spcPts val="0"/>
              </a:spcAft>
              <a:buClr>
                <a:schemeClr val="lt1"/>
              </a:buClr>
              <a:buSzPts val="800"/>
              <a:buFont typeface="Calibri"/>
              <a:buNone/>
              <a:defRPr sz="800" b="0" i="0" u="none" strike="noStrike" cap="none">
                <a:solidFill>
                  <a:schemeClr val="lt1"/>
                </a:solidFill>
                <a:latin typeface="Calibri"/>
                <a:ea typeface="Calibri"/>
                <a:cs typeface="Calibri"/>
                <a:sym typeface="Calibri"/>
              </a:defRPr>
            </a:lvl8pPr>
            <a:lvl9pPr marL="0" marR="0" lvl="8" indent="0" algn="r">
              <a:lnSpc>
                <a:spcPct val="100000"/>
              </a:lnSpc>
              <a:spcBef>
                <a:spcPts val="0"/>
              </a:spcBef>
              <a:spcAft>
                <a:spcPts val="0"/>
              </a:spcAft>
              <a:buClr>
                <a:schemeClr val="lt1"/>
              </a:buClr>
              <a:buSzPts val="800"/>
              <a:buFont typeface="Calibri"/>
              <a:buNone/>
              <a:defRPr sz="800" b="0" i="0" u="none" strike="noStrike" cap="none">
                <a:solidFill>
                  <a:schemeClr val="l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
        <p:nvSpPr>
          <p:cNvPr id="208" name="Google Shape;208;g3f7e657e3c1_0_141"/>
          <p:cNvSpPr/>
          <p:nvPr/>
        </p:nvSpPr>
        <p:spPr>
          <a:xfrm>
            <a:off x="653801" y="612400"/>
            <a:ext cx="10884300" cy="5633100"/>
          </a:xfrm>
          <a:prstGeom prst="roundRect">
            <a:avLst>
              <a:gd name="adj" fmla="val 16667"/>
            </a:avLst>
          </a:prstGeom>
          <a:noFill/>
          <a:ln w="19050" cap="flat" cmpd="sng">
            <a:solidFill>
              <a:srgbClr val="FFFFFF"/>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chemeClr val="dk1"/>
              </a:buClr>
              <a:buSzPts val="1900"/>
              <a:buFont typeface="Calibri"/>
              <a:buNone/>
            </a:pPr>
            <a:endParaRPr sz="19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41649311"/>
      </p:ext>
    </p:extLst>
  </p:cSld>
  <p:clrMapOvr>
    <a:masterClrMapping/>
  </p:clrMapOvr>
</p:sldLayout>
</file>

<file path=ppt/slideLayouts/slideLayout224.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209"/>
        <p:cNvGrpSpPr/>
        <p:nvPr/>
      </p:nvGrpSpPr>
      <p:grpSpPr>
        <a:xfrm>
          <a:off x="0" y="0"/>
          <a:ext cx="0" cy="0"/>
          <a:chOff x="0" y="0"/>
          <a:chExt cx="0" cy="0"/>
        </a:xfrm>
      </p:grpSpPr>
      <p:sp>
        <p:nvSpPr>
          <p:cNvPr id="210" name="Google Shape;210;g3f7e657e3c1_0_145"/>
          <p:cNvSpPr txBox="1">
            <a:spLocks noGrp="1"/>
          </p:cNvSpPr>
          <p:nvPr>
            <p:ph type="ctrTitle"/>
          </p:nvPr>
        </p:nvSpPr>
        <p:spPr>
          <a:xfrm>
            <a:off x="457200" y="1420283"/>
            <a:ext cx="5181600" cy="980100"/>
          </a:xfrm>
          <a:prstGeom prst="rect">
            <a:avLst/>
          </a:prstGeom>
          <a:noFill/>
          <a:ln>
            <a:noFill/>
          </a:ln>
        </p:spPr>
        <p:txBody>
          <a:bodyPr spcFirstLastPara="1" wrap="square" lIns="60950" tIns="30475" rIns="60950" bIns="30475" anchor="ctr" anchorCtr="0">
            <a:normAutofit/>
          </a:bodyPr>
          <a:lstStyle>
            <a:lvl1pPr lvl="0" algn="ctr">
              <a:lnSpc>
                <a:spcPct val="100000"/>
              </a:lnSpc>
              <a:spcBef>
                <a:spcPts val="0"/>
              </a:spcBef>
              <a:spcAft>
                <a:spcPts val="0"/>
              </a:spcAft>
              <a:buClr>
                <a:schemeClr val="dk1"/>
              </a:buClr>
              <a:buSzPts val="1200"/>
              <a:buNone/>
              <a:defRPr/>
            </a:lvl1pPr>
            <a:lvl2pPr lvl="1" algn="l">
              <a:lnSpc>
                <a:spcPct val="100000"/>
              </a:lnSpc>
              <a:spcBef>
                <a:spcPts val="0"/>
              </a:spcBef>
              <a:spcAft>
                <a:spcPts val="0"/>
              </a:spcAft>
              <a:buSzPts val="900"/>
              <a:buNone/>
              <a:defRPr/>
            </a:lvl2pPr>
            <a:lvl3pPr lvl="2" algn="l">
              <a:lnSpc>
                <a:spcPct val="100000"/>
              </a:lnSpc>
              <a:spcBef>
                <a:spcPts val="0"/>
              </a:spcBef>
              <a:spcAft>
                <a:spcPts val="0"/>
              </a:spcAft>
              <a:buSzPts val="900"/>
              <a:buNone/>
              <a:defRPr/>
            </a:lvl3pPr>
            <a:lvl4pPr lvl="3" algn="l">
              <a:lnSpc>
                <a:spcPct val="100000"/>
              </a:lnSpc>
              <a:spcBef>
                <a:spcPts val="0"/>
              </a:spcBef>
              <a:spcAft>
                <a:spcPts val="0"/>
              </a:spcAft>
              <a:buSzPts val="900"/>
              <a:buNone/>
              <a:defRPr/>
            </a:lvl4pPr>
            <a:lvl5pPr lvl="4" algn="l">
              <a:lnSpc>
                <a:spcPct val="100000"/>
              </a:lnSpc>
              <a:spcBef>
                <a:spcPts val="0"/>
              </a:spcBef>
              <a:spcAft>
                <a:spcPts val="0"/>
              </a:spcAft>
              <a:buSzPts val="900"/>
              <a:buNone/>
              <a:defRPr/>
            </a:lvl5pPr>
            <a:lvl6pPr lvl="5" algn="l">
              <a:lnSpc>
                <a:spcPct val="100000"/>
              </a:lnSpc>
              <a:spcBef>
                <a:spcPts val="0"/>
              </a:spcBef>
              <a:spcAft>
                <a:spcPts val="0"/>
              </a:spcAft>
              <a:buSzPts val="900"/>
              <a:buNone/>
              <a:defRPr/>
            </a:lvl6pPr>
            <a:lvl7pPr lvl="6" algn="l">
              <a:lnSpc>
                <a:spcPct val="100000"/>
              </a:lnSpc>
              <a:spcBef>
                <a:spcPts val="0"/>
              </a:spcBef>
              <a:spcAft>
                <a:spcPts val="0"/>
              </a:spcAft>
              <a:buSzPts val="900"/>
              <a:buNone/>
              <a:defRPr/>
            </a:lvl7pPr>
            <a:lvl8pPr lvl="7" algn="l">
              <a:lnSpc>
                <a:spcPct val="100000"/>
              </a:lnSpc>
              <a:spcBef>
                <a:spcPts val="0"/>
              </a:spcBef>
              <a:spcAft>
                <a:spcPts val="0"/>
              </a:spcAft>
              <a:buSzPts val="900"/>
              <a:buNone/>
              <a:defRPr/>
            </a:lvl8pPr>
            <a:lvl9pPr lvl="8" algn="l">
              <a:lnSpc>
                <a:spcPct val="100000"/>
              </a:lnSpc>
              <a:spcBef>
                <a:spcPts val="0"/>
              </a:spcBef>
              <a:spcAft>
                <a:spcPts val="0"/>
              </a:spcAft>
              <a:buSzPts val="900"/>
              <a:buNone/>
              <a:defRPr/>
            </a:lvl9pPr>
          </a:lstStyle>
          <a:p>
            <a:endParaRPr/>
          </a:p>
        </p:txBody>
      </p:sp>
      <p:sp>
        <p:nvSpPr>
          <p:cNvPr id="211" name="Google Shape;211;g3f7e657e3c1_0_145"/>
          <p:cNvSpPr txBox="1">
            <a:spLocks noGrp="1"/>
          </p:cNvSpPr>
          <p:nvPr>
            <p:ph type="subTitle" idx="1"/>
          </p:nvPr>
        </p:nvSpPr>
        <p:spPr>
          <a:xfrm>
            <a:off x="914400" y="2590800"/>
            <a:ext cx="4267200" cy="1168500"/>
          </a:xfrm>
          <a:prstGeom prst="rect">
            <a:avLst/>
          </a:prstGeom>
          <a:noFill/>
          <a:ln>
            <a:noFill/>
          </a:ln>
        </p:spPr>
        <p:txBody>
          <a:bodyPr spcFirstLastPara="1" wrap="square" lIns="60950" tIns="30475" rIns="60950" bIns="30475" anchor="t" anchorCtr="0">
            <a:normAutofit/>
          </a:bodyPr>
          <a:lstStyle>
            <a:lvl1pPr lvl="0" algn="ctr">
              <a:lnSpc>
                <a:spcPct val="100000"/>
              </a:lnSpc>
              <a:spcBef>
                <a:spcPts val="400"/>
              </a:spcBef>
              <a:spcAft>
                <a:spcPts val="0"/>
              </a:spcAft>
              <a:buClr>
                <a:srgbClr val="94898B"/>
              </a:buClr>
              <a:buSzPts val="2100"/>
              <a:buNone/>
              <a:defRPr>
                <a:solidFill>
                  <a:srgbClr val="94898B"/>
                </a:solidFill>
              </a:defRPr>
            </a:lvl1pPr>
            <a:lvl2pPr lvl="1" algn="ctr">
              <a:lnSpc>
                <a:spcPct val="100000"/>
              </a:lnSpc>
              <a:spcBef>
                <a:spcPts val="400"/>
              </a:spcBef>
              <a:spcAft>
                <a:spcPts val="0"/>
              </a:spcAft>
              <a:buClr>
                <a:srgbClr val="94898B"/>
              </a:buClr>
              <a:buSzPts val="1900"/>
              <a:buNone/>
              <a:defRPr>
                <a:solidFill>
                  <a:srgbClr val="94898B"/>
                </a:solidFill>
              </a:defRPr>
            </a:lvl2pPr>
            <a:lvl3pPr lvl="2" algn="ctr">
              <a:lnSpc>
                <a:spcPct val="100000"/>
              </a:lnSpc>
              <a:spcBef>
                <a:spcPts val="300"/>
              </a:spcBef>
              <a:spcAft>
                <a:spcPts val="0"/>
              </a:spcAft>
              <a:buClr>
                <a:srgbClr val="94898B"/>
              </a:buClr>
              <a:buSzPts val="1600"/>
              <a:buNone/>
              <a:defRPr>
                <a:solidFill>
                  <a:srgbClr val="94898B"/>
                </a:solidFill>
              </a:defRPr>
            </a:lvl3pPr>
            <a:lvl4pPr lvl="3" algn="ctr">
              <a:lnSpc>
                <a:spcPct val="100000"/>
              </a:lnSpc>
              <a:spcBef>
                <a:spcPts val="300"/>
              </a:spcBef>
              <a:spcAft>
                <a:spcPts val="0"/>
              </a:spcAft>
              <a:buClr>
                <a:srgbClr val="94898B"/>
              </a:buClr>
              <a:buSzPts val="1300"/>
              <a:buNone/>
              <a:defRPr>
                <a:solidFill>
                  <a:srgbClr val="94898B"/>
                </a:solidFill>
              </a:defRPr>
            </a:lvl4pPr>
            <a:lvl5pPr lvl="4" algn="ctr">
              <a:lnSpc>
                <a:spcPct val="100000"/>
              </a:lnSpc>
              <a:spcBef>
                <a:spcPts val="300"/>
              </a:spcBef>
              <a:spcAft>
                <a:spcPts val="0"/>
              </a:spcAft>
              <a:buClr>
                <a:srgbClr val="94898B"/>
              </a:buClr>
              <a:buSzPts val="1300"/>
              <a:buNone/>
              <a:defRPr>
                <a:solidFill>
                  <a:srgbClr val="94898B"/>
                </a:solidFill>
              </a:defRPr>
            </a:lvl5pPr>
            <a:lvl6pPr lvl="5" algn="ctr">
              <a:lnSpc>
                <a:spcPct val="100000"/>
              </a:lnSpc>
              <a:spcBef>
                <a:spcPts val="300"/>
              </a:spcBef>
              <a:spcAft>
                <a:spcPts val="0"/>
              </a:spcAft>
              <a:buClr>
                <a:srgbClr val="94898B"/>
              </a:buClr>
              <a:buSzPts val="1300"/>
              <a:buNone/>
              <a:defRPr>
                <a:solidFill>
                  <a:srgbClr val="94898B"/>
                </a:solidFill>
              </a:defRPr>
            </a:lvl6pPr>
            <a:lvl7pPr lvl="6" algn="ctr">
              <a:lnSpc>
                <a:spcPct val="100000"/>
              </a:lnSpc>
              <a:spcBef>
                <a:spcPts val="300"/>
              </a:spcBef>
              <a:spcAft>
                <a:spcPts val="0"/>
              </a:spcAft>
              <a:buClr>
                <a:srgbClr val="94898B"/>
              </a:buClr>
              <a:buSzPts val="1300"/>
              <a:buNone/>
              <a:defRPr>
                <a:solidFill>
                  <a:srgbClr val="94898B"/>
                </a:solidFill>
              </a:defRPr>
            </a:lvl7pPr>
            <a:lvl8pPr lvl="7" algn="ctr">
              <a:lnSpc>
                <a:spcPct val="100000"/>
              </a:lnSpc>
              <a:spcBef>
                <a:spcPts val="300"/>
              </a:spcBef>
              <a:spcAft>
                <a:spcPts val="0"/>
              </a:spcAft>
              <a:buClr>
                <a:srgbClr val="94898B"/>
              </a:buClr>
              <a:buSzPts val="1300"/>
              <a:buNone/>
              <a:defRPr>
                <a:solidFill>
                  <a:srgbClr val="94898B"/>
                </a:solidFill>
              </a:defRPr>
            </a:lvl8pPr>
            <a:lvl9pPr lvl="8" algn="ctr">
              <a:lnSpc>
                <a:spcPct val="100000"/>
              </a:lnSpc>
              <a:spcBef>
                <a:spcPts val="300"/>
              </a:spcBef>
              <a:spcAft>
                <a:spcPts val="0"/>
              </a:spcAft>
              <a:buClr>
                <a:srgbClr val="94898B"/>
              </a:buClr>
              <a:buSzPts val="1300"/>
              <a:buNone/>
              <a:defRPr>
                <a:solidFill>
                  <a:srgbClr val="94898B"/>
                </a:solidFill>
              </a:defRPr>
            </a:lvl9pPr>
          </a:lstStyle>
          <a:p>
            <a:endParaRPr/>
          </a:p>
        </p:txBody>
      </p:sp>
      <p:sp>
        <p:nvSpPr>
          <p:cNvPr id="212" name="Google Shape;212;g3f7e657e3c1_0_145"/>
          <p:cNvSpPr txBox="1">
            <a:spLocks noGrp="1"/>
          </p:cNvSpPr>
          <p:nvPr>
            <p:ph type="dt" idx="10"/>
          </p:nvPr>
        </p:nvSpPr>
        <p:spPr>
          <a:xfrm>
            <a:off x="304800" y="4237567"/>
            <a:ext cx="1422300" cy="243300"/>
          </a:xfrm>
          <a:prstGeom prst="rect">
            <a:avLst/>
          </a:prstGeom>
          <a:noFill/>
          <a:ln>
            <a:noFill/>
          </a:ln>
        </p:spPr>
        <p:txBody>
          <a:bodyPr spcFirstLastPara="1" wrap="square" lIns="60950" tIns="30475" rIns="60950" bIns="30475" anchor="ctr" anchorCtr="0">
            <a:noAutofit/>
          </a:bodyPr>
          <a:lstStyle>
            <a:lvl1pPr lvl="0" algn="l">
              <a:lnSpc>
                <a:spcPct val="100000"/>
              </a:lnSpc>
              <a:spcBef>
                <a:spcPts val="0"/>
              </a:spcBef>
              <a:spcAft>
                <a:spcPts val="0"/>
              </a:spcAft>
              <a:buSzPts val="900"/>
              <a:buNone/>
              <a:defRPr/>
            </a:lvl1pPr>
            <a:lvl2pPr lvl="1" algn="l">
              <a:lnSpc>
                <a:spcPct val="100000"/>
              </a:lnSpc>
              <a:spcBef>
                <a:spcPts val="0"/>
              </a:spcBef>
              <a:spcAft>
                <a:spcPts val="0"/>
              </a:spcAft>
              <a:buSzPts val="900"/>
              <a:buNone/>
              <a:defRPr/>
            </a:lvl2pPr>
            <a:lvl3pPr lvl="2" algn="l">
              <a:lnSpc>
                <a:spcPct val="100000"/>
              </a:lnSpc>
              <a:spcBef>
                <a:spcPts val="0"/>
              </a:spcBef>
              <a:spcAft>
                <a:spcPts val="0"/>
              </a:spcAft>
              <a:buSzPts val="900"/>
              <a:buNone/>
              <a:defRPr/>
            </a:lvl3pPr>
            <a:lvl4pPr lvl="3" algn="l">
              <a:lnSpc>
                <a:spcPct val="100000"/>
              </a:lnSpc>
              <a:spcBef>
                <a:spcPts val="0"/>
              </a:spcBef>
              <a:spcAft>
                <a:spcPts val="0"/>
              </a:spcAft>
              <a:buSzPts val="900"/>
              <a:buNone/>
              <a:defRPr/>
            </a:lvl4pPr>
            <a:lvl5pPr lvl="4" algn="l">
              <a:lnSpc>
                <a:spcPct val="100000"/>
              </a:lnSpc>
              <a:spcBef>
                <a:spcPts val="0"/>
              </a:spcBef>
              <a:spcAft>
                <a:spcPts val="0"/>
              </a:spcAft>
              <a:buSzPts val="900"/>
              <a:buNone/>
              <a:defRPr/>
            </a:lvl5pPr>
            <a:lvl6pPr lvl="5" algn="l">
              <a:lnSpc>
                <a:spcPct val="100000"/>
              </a:lnSpc>
              <a:spcBef>
                <a:spcPts val="0"/>
              </a:spcBef>
              <a:spcAft>
                <a:spcPts val="0"/>
              </a:spcAft>
              <a:buSzPts val="900"/>
              <a:buNone/>
              <a:defRPr/>
            </a:lvl6pPr>
            <a:lvl7pPr lvl="6" algn="l">
              <a:lnSpc>
                <a:spcPct val="100000"/>
              </a:lnSpc>
              <a:spcBef>
                <a:spcPts val="0"/>
              </a:spcBef>
              <a:spcAft>
                <a:spcPts val="0"/>
              </a:spcAft>
              <a:buSzPts val="900"/>
              <a:buNone/>
              <a:defRPr/>
            </a:lvl7pPr>
            <a:lvl8pPr lvl="7" algn="l">
              <a:lnSpc>
                <a:spcPct val="100000"/>
              </a:lnSpc>
              <a:spcBef>
                <a:spcPts val="0"/>
              </a:spcBef>
              <a:spcAft>
                <a:spcPts val="0"/>
              </a:spcAft>
              <a:buSzPts val="900"/>
              <a:buNone/>
              <a:defRPr/>
            </a:lvl8pPr>
            <a:lvl9pPr lvl="8" algn="l">
              <a:lnSpc>
                <a:spcPct val="100000"/>
              </a:lnSpc>
              <a:spcBef>
                <a:spcPts val="0"/>
              </a:spcBef>
              <a:spcAft>
                <a:spcPts val="0"/>
              </a:spcAft>
              <a:buSzPts val="900"/>
              <a:buNone/>
              <a:defRPr/>
            </a:lvl9pPr>
          </a:lstStyle>
          <a:p>
            <a:endParaRPr/>
          </a:p>
        </p:txBody>
      </p:sp>
      <p:sp>
        <p:nvSpPr>
          <p:cNvPr id="213" name="Google Shape;213;g3f7e657e3c1_0_145"/>
          <p:cNvSpPr txBox="1">
            <a:spLocks noGrp="1"/>
          </p:cNvSpPr>
          <p:nvPr>
            <p:ph type="ftr" idx="11"/>
          </p:nvPr>
        </p:nvSpPr>
        <p:spPr>
          <a:xfrm>
            <a:off x="2082800" y="4237567"/>
            <a:ext cx="1930500" cy="243300"/>
          </a:xfrm>
          <a:prstGeom prst="rect">
            <a:avLst/>
          </a:prstGeom>
          <a:noFill/>
          <a:ln>
            <a:noFill/>
          </a:ln>
        </p:spPr>
        <p:txBody>
          <a:bodyPr spcFirstLastPara="1" wrap="square" lIns="60950" tIns="30475" rIns="60950" bIns="30475" anchor="ctr" anchorCtr="0">
            <a:noAutofit/>
          </a:bodyPr>
          <a:lstStyle>
            <a:lvl1pPr lvl="0" algn="ctr">
              <a:lnSpc>
                <a:spcPct val="100000"/>
              </a:lnSpc>
              <a:spcBef>
                <a:spcPts val="0"/>
              </a:spcBef>
              <a:spcAft>
                <a:spcPts val="0"/>
              </a:spcAft>
              <a:buSzPts val="900"/>
              <a:buNone/>
              <a:defRPr/>
            </a:lvl1pPr>
            <a:lvl2pPr lvl="1" algn="l">
              <a:lnSpc>
                <a:spcPct val="100000"/>
              </a:lnSpc>
              <a:spcBef>
                <a:spcPts val="0"/>
              </a:spcBef>
              <a:spcAft>
                <a:spcPts val="0"/>
              </a:spcAft>
              <a:buSzPts val="900"/>
              <a:buNone/>
              <a:defRPr/>
            </a:lvl2pPr>
            <a:lvl3pPr lvl="2" algn="l">
              <a:lnSpc>
                <a:spcPct val="100000"/>
              </a:lnSpc>
              <a:spcBef>
                <a:spcPts val="0"/>
              </a:spcBef>
              <a:spcAft>
                <a:spcPts val="0"/>
              </a:spcAft>
              <a:buSzPts val="900"/>
              <a:buNone/>
              <a:defRPr/>
            </a:lvl3pPr>
            <a:lvl4pPr lvl="3" algn="l">
              <a:lnSpc>
                <a:spcPct val="100000"/>
              </a:lnSpc>
              <a:spcBef>
                <a:spcPts val="0"/>
              </a:spcBef>
              <a:spcAft>
                <a:spcPts val="0"/>
              </a:spcAft>
              <a:buSzPts val="900"/>
              <a:buNone/>
              <a:defRPr/>
            </a:lvl4pPr>
            <a:lvl5pPr lvl="4" algn="l">
              <a:lnSpc>
                <a:spcPct val="100000"/>
              </a:lnSpc>
              <a:spcBef>
                <a:spcPts val="0"/>
              </a:spcBef>
              <a:spcAft>
                <a:spcPts val="0"/>
              </a:spcAft>
              <a:buSzPts val="900"/>
              <a:buNone/>
              <a:defRPr/>
            </a:lvl5pPr>
            <a:lvl6pPr lvl="5" algn="l">
              <a:lnSpc>
                <a:spcPct val="100000"/>
              </a:lnSpc>
              <a:spcBef>
                <a:spcPts val="0"/>
              </a:spcBef>
              <a:spcAft>
                <a:spcPts val="0"/>
              </a:spcAft>
              <a:buSzPts val="900"/>
              <a:buNone/>
              <a:defRPr/>
            </a:lvl6pPr>
            <a:lvl7pPr lvl="6" algn="l">
              <a:lnSpc>
                <a:spcPct val="100000"/>
              </a:lnSpc>
              <a:spcBef>
                <a:spcPts val="0"/>
              </a:spcBef>
              <a:spcAft>
                <a:spcPts val="0"/>
              </a:spcAft>
              <a:buSzPts val="900"/>
              <a:buNone/>
              <a:defRPr/>
            </a:lvl7pPr>
            <a:lvl8pPr lvl="7" algn="l">
              <a:lnSpc>
                <a:spcPct val="100000"/>
              </a:lnSpc>
              <a:spcBef>
                <a:spcPts val="0"/>
              </a:spcBef>
              <a:spcAft>
                <a:spcPts val="0"/>
              </a:spcAft>
              <a:buSzPts val="900"/>
              <a:buNone/>
              <a:defRPr/>
            </a:lvl8pPr>
            <a:lvl9pPr lvl="8" algn="l">
              <a:lnSpc>
                <a:spcPct val="100000"/>
              </a:lnSpc>
              <a:spcBef>
                <a:spcPts val="0"/>
              </a:spcBef>
              <a:spcAft>
                <a:spcPts val="0"/>
              </a:spcAft>
              <a:buSzPts val="900"/>
              <a:buNone/>
              <a:defRPr/>
            </a:lvl9pPr>
          </a:lstStyle>
          <a:p>
            <a:endParaRPr/>
          </a:p>
        </p:txBody>
      </p:sp>
      <p:sp>
        <p:nvSpPr>
          <p:cNvPr id="214" name="Google Shape;214;g3f7e657e3c1_0_145"/>
          <p:cNvSpPr txBox="1">
            <a:spLocks noGrp="1"/>
          </p:cNvSpPr>
          <p:nvPr>
            <p:ph type="sldNum" idx="12"/>
          </p:nvPr>
        </p:nvSpPr>
        <p:spPr>
          <a:xfrm>
            <a:off x="4368800" y="4237567"/>
            <a:ext cx="1422300" cy="243300"/>
          </a:xfrm>
          <a:prstGeom prst="rect">
            <a:avLst/>
          </a:prstGeom>
          <a:noFill/>
          <a:ln>
            <a:noFill/>
          </a:ln>
        </p:spPr>
        <p:txBody>
          <a:bodyPr spcFirstLastPara="1" wrap="square" lIns="60950" tIns="30475" rIns="60950" bIns="30475" anchor="ctr" anchorCtr="0">
            <a:noAutofit/>
          </a:bodyPr>
          <a:lstStyle>
            <a:lvl1pPr marL="0" marR="0" lvl="0"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840541990"/>
      </p:ext>
    </p:extLst>
  </p:cSld>
  <p:clrMapOvr>
    <a:masterClrMapping/>
  </p:clrMapOvr>
</p:sldLayout>
</file>

<file path=ppt/slideLayouts/slideLayout225.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215"/>
        <p:cNvGrpSpPr/>
        <p:nvPr/>
      </p:nvGrpSpPr>
      <p:grpSpPr>
        <a:xfrm>
          <a:off x="0" y="0"/>
          <a:ext cx="0" cy="0"/>
          <a:chOff x="0" y="0"/>
          <a:chExt cx="0" cy="0"/>
        </a:xfrm>
      </p:grpSpPr>
      <p:sp>
        <p:nvSpPr>
          <p:cNvPr id="216" name="Google Shape;216;g3f7e657e3c1_0_151"/>
          <p:cNvSpPr txBox="1">
            <a:spLocks noGrp="1"/>
          </p:cNvSpPr>
          <p:nvPr>
            <p:ph type="title"/>
          </p:nvPr>
        </p:nvSpPr>
        <p:spPr>
          <a:xfrm>
            <a:off x="304800" y="183092"/>
            <a:ext cx="5486400" cy="762000"/>
          </a:xfrm>
          <a:prstGeom prst="rect">
            <a:avLst/>
          </a:prstGeom>
          <a:noFill/>
          <a:ln>
            <a:noFill/>
          </a:ln>
        </p:spPr>
        <p:txBody>
          <a:bodyPr spcFirstLastPara="1" wrap="square" lIns="60950" tIns="30475" rIns="60950" bIns="30475" anchor="ctr" anchorCtr="0">
            <a:normAutofit/>
          </a:bodyPr>
          <a:lstStyle>
            <a:lvl1pPr lvl="0" algn="ctr">
              <a:lnSpc>
                <a:spcPct val="100000"/>
              </a:lnSpc>
              <a:spcBef>
                <a:spcPts val="0"/>
              </a:spcBef>
              <a:spcAft>
                <a:spcPts val="0"/>
              </a:spcAft>
              <a:buClr>
                <a:schemeClr val="dk1"/>
              </a:buClr>
              <a:buSzPts val="1200"/>
              <a:buNone/>
              <a:defRPr/>
            </a:lvl1pPr>
            <a:lvl2pPr lvl="1" algn="l">
              <a:lnSpc>
                <a:spcPct val="100000"/>
              </a:lnSpc>
              <a:spcBef>
                <a:spcPts val="0"/>
              </a:spcBef>
              <a:spcAft>
                <a:spcPts val="0"/>
              </a:spcAft>
              <a:buSzPts val="900"/>
              <a:buNone/>
              <a:defRPr/>
            </a:lvl2pPr>
            <a:lvl3pPr lvl="2" algn="l">
              <a:lnSpc>
                <a:spcPct val="100000"/>
              </a:lnSpc>
              <a:spcBef>
                <a:spcPts val="0"/>
              </a:spcBef>
              <a:spcAft>
                <a:spcPts val="0"/>
              </a:spcAft>
              <a:buSzPts val="900"/>
              <a:buNone/>
              <a:defRPr/>
            </a:lvl3pPr>
            <a:lvl4pPr lvl="3" algn="l">
              <a:lnSpc>
                <a:spcPct val="100000"/>
              </a:lnSpc>
              <a:spcBef>
                <a:spcPts val="0"/>
              </a:spcBef>
              <a:spcAft>
                <a:spcPts val="0"/>
              </a:spcAft>
              <a:buSzPts val="900"/>
              <a:buNone/>
              <a:defRPr/>
            </a:lvl4pPr>
            <a:lvl5pPr lvl="4" algn="l">
              <a:lnSpc>
                <a:spcPct val="100000"/>
              </a:lnSpc>
              <a:spcBef>
                <a:spcPts val="0"/>
              </a:spcBef>
              <a:spcAft>
                <a:spcPts val="0"/>
              </a:spcAft>
              <a:buSzPts val="900"/>
              <a:buNone/>
              <a:defRPr/>
            </a:lvl5pPr>
            <a:lvl6pPr lvl="5" algn="l">
              <a:lnSpc>
                <a:spcPct val="100000"/>
              </a:lnSpc>
              <a:spcBef>
                <a:spcPts val="0"/>
              </a:spcBef>
              <a:spcAft>
                <a:spcPts val="0"/>
              </a:spcAft>
              <a:buSzPts val="900"/>
              <a:buNone/>
              <a:defRPr/>
            </a:lvl6pPr>
            <a:lvl7pPr lvl="6" algn="l">
              <a:lnSpc>
                <a:spcPct val="100000"/>
              </a:lnSpc>
              <a:spcBef>
                <a:spcPts val="0"/>
              </a:spcBef>
              <a:spcAft>
                <a:spcPts val="0"/>
              </a:spcAft>
              <a:buSzPts val="900"/>
              <a:buNone/>
              <a:defRPr/>
            </a:lvl7pPr>
            <a:lvl8pPr lvl="7" algn="l">
              <a:lnSpc>
                <a:spcPct val="100000"/>
              </a:lnSpc>
              <a:spcBef>
                <a:spcPts val="0"/>
              </a:spcBef>
              <a:spcAft>
                <a:spcPts val="0"/>
              </a:spcAft>
              <a:buSzPts val="900"/>
              <a:buNone/>
              <a:defRPr/>
            </a:lvl8pPr>
            <a:lvl9pPr lvl="8" algn="l">
              <a:lnSpc>
                <a:spcPct val="100000"/>
              </a:lnSpc>
              <a:spcBef>
                <a:spcPts val="0"/>
              </a:spcBef>
              <a:spcAft>
                <a:spcPts val="0"/>
              </a:spcAft>
              <a:buSzPts val="900"/>
              <a:buNone/>
              <a:defRPr/>
            </a:lvl9pPr>
          </a:lstStyle>
          <a:p>
            <a:endParaRPr/>
          </a:p>
        </p:txBody>
      </p:sp>
      <p:sp>
        <p:nvSpPr>
          <p:cNvPr id="217" name="Google Shape;217;g3f7e657e3c1_0_151"/>
          <p:cNvSpPr txBox="1">
            <a:spLocks noGrp="1"/>
          </p:cNvSpPr>
          <p:nvPr>
            <p:ph type="body" idx="1"/>
          </p:nvPr>
        </p:nvSpPr>
        <p:spPr>
          <a:xfrm>
            <a:off x="304800" y="1066800"/>
            <a:ext cx="5486400" cy="3017400"/>
          </a:xfrm>
          <a:prstGeom prst="rect">
            <a:avLst/>
          </a:prstGeom>
          <a:noFill/>
          <a:ln>
            <a:noFill/>
          </a:ln>
        </p:spPr>
        <p:txBody>
          <a:bodyPr spcFirstLastPara="1" wrap="square" lIns="60950" tIns="30475" rIns="60950" bIns="30475" anchor="t" anchorCtr="0">
            <a:normAutofit/>
          </a:bodyPr>
          <a:lstStyle>
            <a:lvl1pPr marL="457200" lvl="0" indent="-304800" algn="l">
              <a:lnSpc>
                <a:spcPct val="100000"/>
              </a:lnSpc>
              <a:spcBef>
                <a:spcPts val="200"/>
              </a:spcBef>
              <a:spcAft>
                <a:spcPts val="0"/>
              </a:spcAft>
              <a:buClr>
                <a:schemeClr val="dk1"/>
              </a:buClr>
              <a:buSzPts val="1200"/>
              <a:buChar char="•"/>
              <a:defRPr/>
            </a:lvl1pPr>
            <a:lvl2pPr marL="914400" lvl="1" indent="-304800" algn="l">
              <a:lnSpc>
                <a:spcPct val="100000"/>
              </a:lnSpc>
              <a:spcBef>
                <a:spcPts val="200"/>
              </a:spcBef>
              <a:spcAft>
                <a:spcPts val="0"/>
              </a:spcAft>
              <a:buClr>
                <a:schemeClr val="dk1"/>
              </a:buClr>
              <a:buSzPts val="1200"/>
              <a:buChar char="–"/>
              <a:defRPr/>
            </a:lvl2pPr>
            <a:lvl3pPr marL="1371600" lvl="2" indent="-304800" algn="l">
              <a:lnSpc>
                <a:spcPct val="100000"/>
              </a:lnSpc>
              <a:spcBef>
                <a:spcPts val="200"/>
              </a:spcBef>
              <a:spcAft>
                <a:spcPts val="0"/>
              </a:spcAft>
              <a:buClr>
                <a:schemeClr val="dk1"/>
              </a:buClr>
              <a:buSzPts val="1200"/>
              <a:buChar char="•"/>
              <a:defRPr/>
            </a:lvl3pPr>
            <a:lvl4pPr marL="1828800" lvl="3" indent="-304800" algn="l">
              <a:lnSpc>
                <a:spcPct val="100000"/>
              </a:lnSpc>
              <a:spcBef>
                <a:spcPts val="200"/>
              </a:spcBef>
              <a:spcAft>
                <a:spcPts val="0"/>
              </a:spcAft>
              <a:buClr>
                <a:schemeClr val="dk1"/>
              </a:buClr>
              <a:buSzPts val="1200"/>
              <a:buChar char="–"/>
              <a:defRPr/>
            </a:lvl4pPr>
            <a:lvl5pPr marL="2286000" lvl="4" indent="-304800" algn="l">
              <a:lnSpc>
                <a:spcPct val="100000"/>
              </a:lnSpc>
              <a:spcBef>
                <a:spcPts val="200"/>
              </a:spcBef>
              <a:spcAft>
                <a:spcPts val="0"/>
              </a:spcAft>
              <a:buClr>
                <a:schemeClr val="dk1"/>
              </a:buClr>
              <a:buSzPts val="1200"/>
              <a:buChar char="»"/>
              <a:defRPr/>
            </a:lvl5pPr>
            <a:lvl6pPr marL="2743200" lvl="5" indent="-304800" algn="l">
              <a:lnSpc>
                <a:spcPct val="100000"/>
              </a:lnSpc>
              <a:spcBef>
                <a:spcPts val="200"/>
              </a:spcBef>
              <a:spcAft>
                <a:spcPts val="0"/>
              </a:spcAft>
              <a:buClr>
                <a:schemeClr val="dk1"/>
              </a:buClr>
              <a:buSzPts val="1200"/>
              <a:buChar char="•"/>
              <a:defRPr/>
            </a:lvl6pPr>
            <a:lvl7pPr marL="3200400" lvl="6" indent="-304800" algn="l">
              <a:lnSpc>
                <a:spcPct val="100000"/>
              </a:lnSpc>
              <a:spcBef>
                <a:spcPts val="200"/>
              </a:spcBef>
              <a:spcAft>
                <a:spcPts val="0"/>
              </a:spcAft>
              <a:buClr>
                <a:schemeClr val="dk1"/>
              </a:buClr>
              <a:buSzPts val="1200"/>
              <a:buChar char="•"/>
              <a:defRPr/>
            </a:lvl7pPr>
            <a:lvl8pPr marL="3657600" lvl="7" indent="-304800" algn="l">
              <a:lnSpc>
                <a:spcPct val="100000"/>
              </a:lnSpc>
              <a:spcBef>
                <a:spcPts val="200"/>
              </a:spcBef>
              <a:spcAft>
                <a:spcPts val="0"/>
              </a:spcAft>
              <a:buClr>
                <a:schemeClr val="dk1"/>
              </a:buClr>
              <a:buSzPts val="1200"/>
              <a:buChar char="•"/>
              <a:defRPr/>
            </a:lvl8pPr>
            <a:lvl9pPr marL="4114800" lvl="8" indent="-304800" algn="l">
              <a:lnSpc>
                <a:spcPct val="100000"/>
              </a:lnSpc>
              <a:spcBef>
                <a:spcPts val="200"/>
              </a:spcBef>
              <a:spcAft>
                <a:spcPts val="0"/>
              </a:spcAft>
              <a:buClr>
                <a:schemeClr val="dk1"/>
              </a:buClr>
              <a:buSzPts val="1200"/>
              <a:buChar char="•"/>
              <a:defRPr/>
            </a:lvl9pPr>
          </a:lstStyle>
          <a:p>
            <a:endParaRPr/>
          </a:p>
        </p:txBody>
      </p:sp>
      <p:sp>
        <p:nvSpPr>
          <p:cNvPr id="218" name="Google Shape;218;g3f7e657e3c1_0_151"/>
          <p:cNvSpPr txBox="1">
            <a:spLocks noGrp="1"/>
          </p:cNvSpPr>
          <p:nvPr>
            <p:ph type="dt" idx="10"/>
          </p:nvPr>
        </p:nvSpPr>
        <p:spPr>
          <a:xfrm>
            <a:off x="304800" y="4237567"/>
            <a:ext cx="1422300" cy="243300"/>
          </a:xfrm>
          <a:prstGeom prst="rect">
            <a:avLst/>
          </a:prstGeom>
          <a:noFill/>
          <a:ln>
            <a:noFill/>
          </a:ln>
        </p:spPr>
        <p:txBody>
          <a:bodyPr spcFirstLastPara="1" wrap="square" lIns="60950" tIns="30475" rIns="60950" bIns="30475" anchor="ctr" anchorCtr="0">
            <a:noAutofit/>
          </a:bodyPr>
          <a:lstStyle>
            <a:lvl1pPr lvl="0" algn="l">
              <a:lnSpc>
                <a:spcPct val="100000"/>
              </a:lnSpc>
              <a:spcBef>
                <a:spcPts val="0"/>
              </a:spcBef>
              <a:spcAft>
                <a:spcPts val="0"/>
              </a:spcAft>
              <a:buSzPts val="900"/>
              <a:buNone/>
              <a:defRPr/>
            </a:lvl1pPr>
            <a:lvl2pPr lvl="1" algn="l">
              <a:lnSpc>
                <a:spcPct val="100000"/>
              </a:lnSpc>
              <a:spcBef>
                <a:spcPts val="0"/>
              </a:spcBef>
              <a:spcAft>
                <a:spcPts val="0"/>
              </a:spcAft>
              <a:buSzPts val="900"/>
              <a:buNone/>
              <a:defRPr/>
            </a:lvl2pPr>
            <a:lvl3pPr lvl="2" algn="l">
              <a:lnSpc>
                <a:spcPct val="100000"/>
              </a:lnSpc>
              <a:spcBef>
                <a:spcPts val="0"/>
              </a:spcBef>
              <a:spcAft>
                <a:spcPts val="0"/>
              </a:spcAft>
              <a:buSzPts val="900"/>
              <a:buNone/>
              <a:defRPr/>
            </a:lvl3pPr>
            <a:lvl4pPr lvl="3" algn="l">
              <a:lnSpc>
                <a:spcPct val="100000"/>
              </a:lnSpc>
              <a:spcBef>
                <a:spcPts val="0"/>
              </a:spcBef>
              <a:spcAft>
                <a:spcPts val="0"/>
              </a:spcAft>
              <a:buSzPts val="900"/>
              <a:buNone/>
              <a:defRPr/>
            </a:lvl4pPr>
            <a:lvl5pPr lvl="4" algn="l">
              <a:lnSpc>
                <a:spcPct val="100000"/>
              </a:lnSpc>
              <a:spcBef>
                <a:spcPts val="0"/>
              </a:spcBef>
              <a:spcAft>
                <a:spcPts val="0"/>
              </a:spcAft>
              <a:buSzPts val="900"/>
              <a:buNone/>
              <a:defRPr/>
            </a:lvl5pPr>
            <a:lvl6pPr lvl="5" algn="l">
              <a:lnSpc>
                <a:spcPct val="100000"/>
              </a:lnSpc>
              <a:spcBef>
                <a:spcPts val="0"/>
              </a:spcBef>
              <a:spcAft>
                <a:spcPts val="0"/>
              </a:spcAft>
              <a:buSzPts val="900"/>
              <a:buNone/>
              <a:defRPr/>
            </a:lvl6pPr>
            <a:lvl7pPr lvl="6" algn="l">
              <a:lnSpc>
                <a:spcPct val="100000"/>
              </a:lnSpc>
              <a:spcBef>
                <a:spcPts val="0"/>
              </a:spcBef>
              <a:spcAft>
                <a:spcPts val="0"/>
              </a:spcAft>
              <a:buSzPts val="900"/>
              <a:buNone/>
              <a:defRPr/>
            </a:lvl7pPr>
            <a:lvl8pPr lvl="7" algn="l">
              <a:lnSpc>
                <a:spcPct val="100000"/>
              </a:lnSpc>
              <a:spcBef>
                <a:spcPts val="0"/>
              </a:spcBef>
              <a:spcAft>
                <a:spcPts val="0"/>
              </a:spcAft>
              <a:buSzPts val="900"/>
              <a:buNone/>
              <a:defRPr/>
            </a:lvl8pPr>
            <a:lvl9pPr lvl="8" algn="l">
              <a:lnSpc>
                <a:spcPct val="100000"/>
              </a:lnSpc>
              <a:spcBef>
                <a:spcPts val="0"/>
              </a:spcBef>
              <a:spcAft>
                <a:spcPts val="0"/>
              </a:spcAft>
              <a:buSzPts val="900"/>
              <a:buNone/>
              <a:defRPr/>
            </a:lvl9pPr>
          </a:lstStyle>
          <a:p>
            <a:endParaRPr/>
          </a:p>
        </p:txBody>
      </p:sp>
      <p:sp>
        <p:nvSpPr>
          <p:cNvPr id="219" name="Google Shape;219;g3f7e657e3c1_0_151"/>
          <p:cNvSpPr txBox="1">
            <a:spLocks noGrp="1"/>
          </p:cNvSpPr>
          <p:nvPr>
            <p:ph type="ftr" idx="11"/>
          </p:nvPr>
        </p:nvSpPr>
        <p:spPr>
          <a:xfrm>
            <a:off x="2082800" y="4237567"/>
            <a:ext cx="1930500" cy="243300"/>
          </a:xfrm>
          <a:prstGeom prst="rect">
            <a:avLst/>
          </a:prstGeom>
          <a:noFill/>
          <a:ln>
            <a:noFill/>
          </a:ln>
        </p:spPr>
        <p:txBody>
          <a:bodyPr spcFirstLastPara="1" wrap="square" lIns="60950" tIns="30475" rIns="60950" bIns="30475" anchor="ctr" anchorCtr="0">
            <a:noAutofit/>
          </a:bodyPr>
          <a:lstStyle>
            <a:lvl1pPr lvl="0" algn="ctr">
              <a:lnSpc>
                <a:spcPct val="100000"/>
              </a:lnSpc>
              <a:spcBef>
                <a:spcPts val="0"/>
              </a:spcBef>
              <a:spcAft>
                <a:spcPts val="0"/>
              </a:spcAft>
              <a:buSzPts val="900"/>
              <a:buNone/>
              <a:defRPr/>
            </a:lvl1pPr>
            <a:lvl2pPr lvl="1" algn="l">
              <a:lnSpc>
                <a:spcPct val="100000"/>
              </a:lnSpc>
              <a:spcBef>
                <a:spcPts val="0"/>
              </a:spcBef>
              <a:spcAft>
                <a:spcPts val="0"/>
              </a:spcAft>
              <a:buSzPts val="900"/>
              <a:buNone/>
              <a:defRPr/>
            </a:lvl2pPr>
            <a:lvl3pPr lvl="2" algn="l">
              <a:lnSpc>
                <a:spcPct val="100000"/>
              </a:lnSpc>
              <a:spcBef>
                <a:spcPts val="0"/>
              </a:spcBef>
              <a:spcAft>
                <a:spcPts val="0"/>
              </a:spcAft>
              <a:buSzPts val="900"/>
              <a:buNone/>
              <a:defRPr/>
            </a:lvl3pPr>
            <a:lvl4pPr lvl="3" algn="l">
              <a:lnSpc>
                <a:spcPct val="100000"/>
              </a:lnSpc>
              <a:spcBef>
                <a:spcPts val="0"/>
              </a:spcBef>
              <a:spcAft>
                <a:spcPts val="0"/>
              </a:spcAft>
              <a:buSzPts val="900"/>
              <a:buNone/>
              <a:defRPr/>
            </a:lvl4pPr>
            <a:lvl5pPr lvl="4" algn="l">
              <a:lnSpc>
                <a:spcPct val="100000"/>
              </a:lnSpc>
              <a:spcBef>
                <a:spcPts val="0"/>
              </a:spcBef>
              <a:spcAft>
                <a:spcPts val="0"/>
              </a:spcAft>
              <a:buSzPts val="900"/>
              <a:buNone/>
              <a:defRPr/>
            </a:lvl5pPr>
            <a:lvl6pPr lvl="5" algn="l">
              <a:lnSpc>
                <a:spcPct val="100000"/>
              </a:lnSpc>
              <a:spcBef>
                <a:spcPts val="0"/>
              </a:spcBef>
              <a:spcAft>
                <a:spcPts val="0"/>
              </a:spcAft>
              <a:buSzPts val="900"/>
              <a:buNone/>
              <a:defRPr/>
            </a:lvl6pPr>
            <a:lvl7pPr lvl="6" algn="l">
              <a:lnSpc>
                <a:spcPct val="100000"/>
              </a:lnSpc>
              <a:spcBef>
                <a:spcPts val="0"/>
              </a:spcBef>
              <a:spcAft>
                <a:spcPts val="0"/>
              </a:spcAft>
              <a:buSzPts val="900"/>
              <a:buNone/>
              <a:defRPr/>
            </a:lvl7pPr>
            <a:lvl8pPr lvl="7" algn="l">
              <a:lnSpc>
                <a:spcPct val="100000"/>
              </a:lnSpc>
              <a:spcBef>
                <a:spcPts val="0"/>
              </a:spcBef>
              <a:spcAft>
                <a:spcPts val="0"/>
              </a:spcAft>
              <a:buSzPts val="900"/>
              <a:buNone/>
              <a:defRPr/>
            </a:lvl8pPr>
            <a:lvl9pPr lvl="8" algn="l">
              <a:lnSpc>
                <a:spcPct val="100000"/>
              </a:lnSpc>
              <a:spcBef>
                <a:spcPts val="0"/>
              </a:spcBef>
              <a:spcAft>
                <a:spcPts val="0"/>
              </a:spcAft>
              <a:buSzPts val="900"/>
              <a:buNone/>
              <a:defRPr/>
            </a:lvl9pPr>
          </a:lstStyle>
          <a:p>
            <a:endParaRPr/>
          </a:p>
        </p:txBody>
      </p:sp>
      <p:sp>
        <p:nvSpPr>
          <p:cNvPr id="220" name="Google Shape;220;g3f7e657e3c1_0_151"/>
          <p:cNvSpPr txBox="1">
            <a:spLocks noGrp="1"/>
          </p:cNvSpPr>
          <p:nvPr>
            <p:ph type="sldNum" idx="12"/>
          </p:nvPr>
        </p:nvSpPr>
        <p:spPr>
          <a:xfrm>
            <a:off x="4368800" y="4237567"/>
            <a:ext cx="1422300" cy="243300"/>
          </a:xfrm>
          <a:prstGeom prst="rect">
            <a:avLst/>
          </a:prstGeom>
          <a:noFill/>
          <a:ln>
            <a:noFill/>
          </a:ln>
        </p:spPr>
        <p:txBody>
          <a:bodyPr spcFirstLastPara="1" wrap="square" lIns="60950" tIns="30475" rIns="60950" bIns="30475" anchor="ctr" anchorCtr="0">
            <a:noAutofit/>
          </a:bodyPr>
          <a:lstStyle>
            <a:lvl1pPr marL="0" marR="0" lvl="0"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619146844"/>
      </p:ext>
    </p:extLst>
  </p:cSld>
  <p:clrMapOvr>
    <a:masterClrMapping/>
  </p:clrMapOvr>
</p:sldLayout>
</file>

<file path=ppt/slideLayouts/slideLayout226.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221"/>
        <p:cNvGrpSpPr/>
        <p:nvPr/>
      </p:nvGrpSpPr>
      <p:grpSpPr>
        <a:xfrm>
          <a:off x="0" y="0"/>
          <a:ext cx="0" cy="0"/>
          <a:chOff x="0" y="0"/>
          <a:chExt cx="0" cy="0"/>
        </a:xfrm>
      </p:grpSpPr>
      <p:sp>
        <p:nvSpPr>
          <p:cNvPr id="222" name="Google Shape;222;g3f7e657e3c1_0_157"/>
          <p:cNvSpPr txBox="1">
            <a:spLocks noGrp="1"/>
          </p:cNvSpPr>
          <p:nvPr>
            <p:ph type="title"/>
          </p:nvPr>
        </p:nvSpPr>
        <p:spPr>
          <a:xfrm>
            <a:off x="481542" y="2937933"/>
            <a:ext cx="5181600" cy="908100"/>
          </a:xfrm>
          <a:prstGeom prst="rect">
            <a:avLst/>
          </a:prstGeom>
          <a:noFill/>
          <a:ln>
            <a:noFill/>
          </a:ln>
        </p:spPr>
        <p:txBody>
          <a:bodyPr spcFirstLastPara="1" wrap="square" lIns="60950" tIns="30475" rIns="60950" bIns="30475" anchor="t" anchorCtr="0">
            <a:normAutofit/>
          </a:bodyPr>
          <a:lstStyle>
            <a:lvl1pPr lvl="0" algn="l">
              <a:lnSpc>
                <a:spcPct val="100000"/>
              </a:lnSpc>
              <a:spcBef>
                <a:spcPts val="0"/>
              </a:spcBef>
              <a:spcAft>
                <a:spcPts val="0"/>
              </a:spcAft>
              <a:buClr>
                <a:schemeClr val="dk1"/>
              </a:buClr>
              <a:buSzPts val="2700"/>
              <a:buFont typeface="Calibri"/>
              <a:buNone/>
              <a:defRPr sz="2700" b="1" cap="none"/>
            </a:lvl1pPr>
            <a:lvl2pPr lvl="1" algn="l">
              <a:lnSpc>
                <a:spcPct val="100000"/>
              </a:lnSpc>
              <a:spcBef>
                <a:spcPts val="0"/>
              </a:spcBef>
              <a:spcAft>
                <a:spcPts val="0"/>
              </a:spcAft>
              <a:buSzPts val="900"/>
              <a:buNone/>
              <a:defRPr/>
            </a:lvl2pPr>
            <a:lvl3pPr lvl="2" algn="l">
              <a:lnSpc>
                <a:spcPct val="100000"/>
              </a:lnSpc>
              <a:spcBef>
                <a:spcPts val="0"/>
              </a:spcBef>
              <a:spcAft>
                <a:spcPts val="0"/>
              </a:spcAft>
              <a:buSzPts val="900"/>
              <a:buNone/>
              <a:defRPr/>
            </a:lvl3pPr>
            <a:lvl4pPr lvl="3" algn="l">
              <a:lnSpc>
                <a:spcPct val="100000"/>
              </a:lnSpc>
              <a:spcBef>
                <a:spcPts val="0"/>
              </a:spcBef>
              <a:spcAft>
                <a:spcPts val="0"/>
              </a:spcAft>
              <a:buSzPts val="900"/>
              <a:buNone/>
              <a:defRPr/>
            </a:lvl4pPr>
            <a:lvl5pPr lvl="4" algn="l">
              <a:lnSpc>
                <a:spcPct val="100000"/>
              </a:lnSpc>
              <a:spcBef>
                <a:spcPts val="0"/>
              </a:spcBef>
              <a:spcAft>
                <a:spcPts val="0"/>
              </a:spcAft>
              <a:buSzPts val="900"/>
              <a:buNone/>
              <a:defRPr/>
            </a:lvl5pPr>
            <a:lvl6pPr lvl="5" algn="l">
              <a:lnSpc>
                <a:spcPct val="100000"/>
              </a:lnSpc>
              <a:spcBef>
                <a:spcPts val="0"/>
              </a:spcBef>
              <a:spcAft>
                <a:spcPts val="0"/>
              </a:spcAft>
              <a:buSzPts val="900"/>
              <a:buNone/>
              <a:defRPr/>
            </a:lvl6pPr>
            <a:lvl7pPr lvl="6" algn="l">
              <a:lnSpc>
                <a:spcPct val="100000"/>
              </a:lnSpc>
              <a:spcBef>
                <a:spcPts val="0"/>
              </a:spcBef>
              <a:spcAft>
                <a:spcPts val="0"/>
              </a:spcAft>
              <a:buSzPts val="900"/>
              <a:buNone/>
              <a:defRPr/>
            </a:lvl7pPr>
            <a:lvl8pPr lvl="7" algn="l">
              <a:lnSpc>
                <a:spcPct val="100000"/>
              </a:lnSpc>
              <a:spcBef>
                <a:spcPts val="0"/>
              </a:spcBef>
              <a:spcAft>
                <a:spcPts val="0"/>
              </a:spcAft>
              <a:buSzPts val="900"/>
              <a:buNone/>
              <a:defRPr/>
            </a:lvl8pPr>
            <a:lvl9pPr lvl="8" algn="l">
              <a:lnSpc>
                <a:spcPct val="100000"/>
              </a:lnSpc>
              <a:spcBef>
                <a:spcPts val="0"/>
              </a:spcBef>
              <a:spcAft>
                <a:spcPts val="0"/>
              </a:spcAft>
              <a:buSzPts val="900"/>
              <a:buNone/>
              <a:defRPr/>
            </a:lvl9pPr>
          </a:lstStyle>
          <a:p>
            <a:endParaRPr/>
          </a:p>
        </p:txBody>
      </p:sp>
      <p:sp>
        <p:nvSpPr>
          <p:cNvPr id="223" name="Google Shape;223;g3f7e657e3c1_0_157"/>
          <p:cNvSpPr txBox="1">
            <a:spLocks noGrp="1"/>
          </p:cNvSpPr>
          <p:nvPr>
            <p:ph type="body" idx="1"/>
          </p:nvPr>
        </p:nvSpPr>
        <p:spPr>
          <a:xfrm>
            <a:off x="481542" y="1937809"/>
            <a:ext cx="5181600" cy="1000200"/>
          </a:xfrm>
          <a:prstGeom prst="rect">
            <a:avLst/>
          </a:prstGeom>
          <a:noFill/>
          <a:ln>
            <a:noFill/>
          </a:ln>
        </p:spPr>
        <p:txBody>
          <a:bodyPr spcFirstLastPara="1" wrap="square" lIns="60950" tIns="30475" rIns="60950" bIns="30475" anchor="b" anchorCtr="0">
            <a:normAutofit/>
          </a:bodyPr>
          <a:lstStyle>
            <a:lvl1pPr marL="457200" lvl="0" indent="-228600" algn="l">
              <a:lnSpc>
                <a:spcPct val="100000"/>
              </a:lnSpc>
              <a:spcBef>
                <a:spcPts val="300"/>
              </a:spcBef>
              <a:spcAft>
                <a:spcPts val="0"/>
              </a:spcAft>
              <a:buClr>
                <a:srgbClr val="94898B"/>
              </a:buClr>
              <a:buSzPts val="1300"/>
              <a:buNone/>
              <a:defRPr sz="1300">
                <a:solidFill>
                  <a:srgbClr val="94898B"/>
                </a:solidFill>
              </a:defRPr>
            </a:lvl1pPr>
            <a:lvl2pPr marL="914400" lvl="1" indent="-228600" algn="l">
              <a:lnSpc>
                <a:spcPct val="100000"/>
              </a:lnSpc>
              <a:spcBef>
                <a:spcPts val="200"/>
              </a:spcBef>
              <a:spcAft>
                <a:spcPts val="0"/>
              </a:spcAft>
              <a:buClr>
                <a:srgbClr val="94898B"/>
              </a:buClr>
              <a:buSzPts val="1200"/>
              <a:buNone/>
              <a:defRPr sz="1200">
                <a:solidFill>
                  <a:srgbClr val="94898B"/>
                </a:solidFill>
              </a:defRPr>
            </a:lvl2pPr>
            <a:lvl3pPr marL="1371600" lvl="2" indent="-228600" algn="l">
              <a:lnSpc>
                <a:spcPct val="100000"/>
              </a:lnSpc>
              <a:spcBef>
                <a:spcPts val="200"/>
              </a:spcBef>
              <a:spcAft>
                <a:spcPts val="0"/>
              </a:spcAft>
              <a:buClr>
                <a:srgbClr val="94898B"/>
              </a:buClr>
              <a:buSzPts val="1100"/>
              <a:buNone/>
              <a:defRPr sz="1100">
                <a:solidFill>
                  <a:srgbClr val="94898B"/>
                </a:solidFill>
              </a:defRPr>
            </a:lvl3pPr>
            <a:lvl4pPr marL="1828800" lvl="3" indent="-228600" algn="l">
              <a:lnSpc>
                <a:spcPct val="100000"/>
              </a:lnSpc>
              <a:spcBef>
                <a:spcPts val="200"/>
              </a:spcBef>
              <a:spcAft>
                <a:spcPts val="0"/>
              </a:spcAft>
              <a:buClr>
                <a:srgbClr val="94898B"/>
              </a:buClr>
              <a:buSzPts val="900"/>
              <a:buNone/>
              <a:defRPr sz="900">
                <a:solidFill>
                  <a:srgbClr val="94898B"/>
                </a:solidFill>
              </a:defRPr>
            </a:lvl4pPr>
            <a:lvl5pPr marL="2286000" lvl="4" indent="-228600" algn="l">
              <a:lnSpc>
                <a:spcPct val="100000"/>
              </a:lnSpc>
              <a:spcBef>
                <a:spcPts val="200"/>
              </a:spcBef>
              <a:spcAft>
                <a:spcPts val="0"/>
              </a:spcAft>
              <a:buClr>
                <a:srgbClr val="94898B"/>
              </a:buClr>
              <a:buSzPts val="900"/>
              <a:buNone/>
              <a:defRPr sz="900">
                <a:solidFill>
                  <a:srgbClr val="94898B"/>
                </a:solidFill>
              </a:defRPr>
            </a:lvl5pPr>
            <a:lvl6pPr marL="2743200" lvl="5" indent="-228600" algn="l">
              <a:lnSpc>
                <a:spcPct val="100000"/>
              </a:lnSpc>
              <a:spcBef>
                <a:spcPts val="200"/>
              </a:spcBef>
              <a:spcAft>
                <a:spcPts val="0"/>
              </a:spcAft>
              <a:buClr>
                <a:srgbClr val="94898B"/>
              </a:buClr>
              <a:buSzPts val="900"/>
              <a:buNone/>
              <a:defRPr sz="900">
                <a:solidFill>
                  <a:srgbClr val="94898B"/>
                </a:solidFill>
              </a:defRPr>
            </a:lvl6pPr>
            <a:lvl7pPr marL="3200400" lvl="6" indent="-228600" algn="l">
              <a:lnSpc>
                <a:spcPct val="100000"/>
              </a:lnSpc>
              <a:spcBef>
                <a:spcPts val="200"/>
              </a:spcBef>
              <a:spcAft>
                <a:spcPts val="0"/>
              </a:spcAft>
              <a:buClr>
                <a:srgbClr val="94898B"/>
              </a:buClr>
              <a:buSzPts val="900"/>
              <a:buNone/>
              <a:defRPr sz="900">
                <a:solidFill>
                  <a:srgbClr val="94898B"/>
                </a:solidFill>
              </a:defRPr>
            </a:lvl7pPr>
            <a:lvl8pPr marL="3657600" lvl="7" indent="-228600" algn="l">
              <a:lnSpc>
                <a:spcPct val="100000"/>
              </a:lnSpc>
              <a:spcBef>
                <a:spcPts val="200"/>
              </a:spcBef>
              <a:spcAft>
                <a:spcPts val="0"/>
              </a:spcAft>
              <a:buClr>
                <a:srgbClr val="94898B"/>
              </a:buClr>
              <a:buSzPts val="900"/>
              <a:buNone/>
              <a:defRPr sz="900">
                <a:solidFill>
                  <a:srgbClr val="94898B"/>
                </a:solidFill>
              </a:defRPr>
            </a:lvl8pPr>
            <a:lvl9pPr marL="4114800" lvl="8" indent="-228600" algn="l">
              <a:lnSpc>
                <a:spcPct val="100000"/>
              </a:lnSpc>
              <a:spcBef>
                <a:spcPts val="200"/>
              </a:spcBef>
              <a:spcAft>
                <a:spcPts val="0"/>
              </a:spcAft>
              <a:buClr>
                <a:srgbClr val="94898B"/>
              </a:buClr>
              <a:buSzPts val="900"/>
              <a:buNone/>
              <a:defRPr sz="900">
                <a:solidFill>
                  <a:srgbClr val="94898B"/>
                </a:solidFill>
              </a:defRPr>
            </a:lvl9pPr>
          </a:lstStyle>
          <a:p>
            <a:endParaRPr/>
          </a:p>
        </p:txBody>
      </p:sp>
      <p:sp>
        <p:nvSpPr>
          <p:cNvPr id="224" name="Google Shape;224;g3f7e657e3c1_0_157"/>
          <p:cNvSpPr txBox="1">
            <a:spLocks noGrp="1"/>
          </p:cNvSpPr>
          <p:nvPr>
            <p:ph type="dt" idx="10"/>
          </p:nvPr>
        </p:nvSpPr>
        <p:spPr>
          <a:xfrm>
            <a:off x="304800" y="4237567"/>
            <a:ext cx="1422300" cy="243300"/>
          </a:xfrm>
          <a:prstGeom prst="rect">
            <a:avLst/>
          </a:prstGeom>
          <a:noFill/>
          <a:ln>
            <a:noFill/>
          </a:ln>
        </p:spPr>
        <p:txBody>
          <a:bodyPr spcFirstLastPara="1" wrap="square" lIns="60950" tIns="30475" rIns="60950" bIns="30475" anchor="ctr" anchorCtr="0">
            <a:noAutofit/>
          </a:bodyPr>
          <a:lstStyle>
            <a:lvl1pPr lvl="0" algn="l">
              <a:lnSpc>
                <a:spcPct val="100000"/>
              </a:lnSpc>
              <a:spcBef>
                <a:spcPts val="0"/>
              </a:spcBef>
              <a:spcAft>
                <a:spcPts val="0"/>
              </a:spcAft>
              <a:buSzPts val="900"/>
              <a:buNone/>
              <a:defRPr/>
            </a:lvl1pPr>
            <a:lvl2pPr lvl="1" algn="l">
              <a:lnSpc>
                <a:spcPct val="100000"/>
              </a:lnSpc>
              <a:spcBef>
                <a:spcPts val="0"/>
              </a:spcBef>
              <a:spcAft>
                <a:spcPts val="0"/>
              </a:spcAft>
              <a:buSzPts val="900"/>
              <a:buNone/>
              <a:defRPr/>
            </a:lvl2pPr>
            <a:lvl3pPr lvl="2" algn="l">
              <a:lnSpc>
                <a:spcPct val="100000"/>
              </a:lnSpc>
              <a:spcBef>
                <a:spcPts val="0"/>
              </a:spcBef>
              <a:spcAft>
                <a:spcPts val="0"/>
              </a:spcAft>
              <a:buSzPts val="900"/>
              <a:buNone/>
              <a:defRPr/>
            </a:lvl3pPr>
            <a:lvl4pPr lvl="3" algn="l">
              <a:lnSpc>
                <a:spcPct val="100000"/>
              </a:lnSpc>
              <a:spcBef>
                <a:spcPts val="0"/>
              </a:spcBef>
              <a:spcAft>
                <a:spcPts val="0"/>
              </a:spcAft>
              <a:buSzPts val="900"/>
              <a:buNone/>
              <a:defRPr/>
            </a:lvl4pPr>
            <a:lvl5pPr lvl="4" algn="l">
              <a:lnSpc>
                <a:spcPct val="100000"/>
              </a:lnSpc>
              <a:spcBef>
                <a:spcPts val="0"/>
              </a:spcBef>
              <a:spcAft>
                <a:spcPts val="0"/>
              </a:spcAft>
              <a:buSzPts val="900"/>
              <a:buNone/>
              <a:defRPr/>
            </a:lvl5pPr>
            <a:lvl6pPr lvl="5" algn="l">
              <a:lnSpc>
                <a:spcPct val="100000"/>
              </a:lnSpc>
              <a:spcBef>
                <a:spcPts val="0"/>
              </a:spcBef>
              <a:spcAft>
                <a:spcPts val="0"/>
              </a:spcAft>
              <a:buSzPts val="900"/>
              <a:buNone/>
              <a:defRPr/>
            </a:lvl6pPr>
            <a:lvl7pPr lvl="6" algn="l">
              <a:lnSpc>
                <a:spcPct val="100000"/>
              </a:lnSpc>
              <a:spcBef>
                <a:spcPts val="0"/>
              </a:spcBef>
              <a:spcAft>
                <a:spcPts val="0"/>
              </a:spcAft>
              <a:buSzPts val="900"/>
              <a:buNone/>
              <a:defRPr/>
            </a:lvl7pPr>
            <a:lvl8pPr lvl="7" algn="l">
              <a:lnSpc>
                <a:spcPct val="100000"/>
              </a:lnSpc>
              <a:spcBef>
                <a:spcPts val="0"/>
              </a:spcBef>
              <a:spcAft>
                <a:spcPts val="0"/>
              </a:spcAft>
              <a:buSzPts val="900"/>
              <a:buNone/>
              <a:defRPr/>
            </a:lvl8pPr>
            <a:lvl9pPr lvl="8" algn="l">
              <a:lnSpc>
                <a:spcPct val="100000"/>
              </a:lnSpc>
              <a:spcBef>
                <a:spcPts val="0"/>
              </a:spcBef>
              <a:spcAft>
                <a:spcPts val="0"/>
              </a:spcAft>
              <a:buSzPts val="900"/>
              <a:buNone/>
              <a:defRPr/>
            </a:lvl9pPr>
          </a:lstStyle>
          <a:p>
            <a:endParaRPr/>
          </a:p>
        </p:txBody>
      </p:sp>
      <p:sp>
        <p:nvSpPr>
          <p:cNvPr id="225" name="Google Shape;225;g3f7e657e3c1_0_157"/>
          <p:cNvSpPr txBox="1">
            <a:spLocks noGrp="1"/>
          </p:cNvSpPr>
          <p:nvPr>
            <p:ph type="ftr" idx="11"/>
          </p:nvPr>
        </p:nvSpPr>
        <p:spPr>
          <a:xfrm>
            <a:off x="2082800" y="4237567"/>
            <a:ext cx="1930500" cy="243300"/>
          </a:xfrm>
          <a:prstGeom prst="rect">
            <a:avLst/>
          </a:prstGeom>
          <a:noFill/>
          <a:ln>
            <a:noFill/>
          </a:ln>
        </p:spPr>
        <p:txBody>
          <a:bodyPr spcFirstLastPara="1" wrap="square" lIns="60950" tIns="30475" rIns="60950" bIns="30475" anchor="ctr" anchorCtr="0">
            <a:noAutofit/>
          </a:bodyPr>
          <a:lstStyle>
            <a:lvl1pPr lvl="0" algn="ctr">
              <a:lnSpc>
                <a:spcPct val="100000"/>
              </a:lnSpc>
              <a:spcBef>
                <a:spcPts val="0"/>
              </a:spcBef>
              <a:spcAft>
                <a:spcPts val="0"/>
              </a:spcAft>
              <a:buSzPts val="900"/>
              <a:buNone/>
              <a:defRPr/>
            </a:lvl1pPr>
            <a:lvl2pPr lvl="1" algn="l">
              <a:lnSpc>
                <a:spcPct val="100000"/>
              </a:lnSpc>
              <a:spcBef>
                <a:spcPts val="0"/>
              </a:spcBef>
              <a:spcAft>
                <a:spcPts val="0"/>
              </a:spcAft>
              <a:buSzPts val="900"/>
              <a:buNone/>
              <a:defRPr/>
            </a:lvl2pPr>
            <a:lvl3pPr lvl="2" algn="l">
              <a:lnSpc>
                <a:spcPct val="100000"/>
              </a:lnSpc>
              <a:spcBef>
                <a:spcPts val="0"/>
              </a:spcBef>
              <a:spcAft>
                <a:spcPts val="0"/>
              </a:spcAft>
              <a:buSzPts val="900"/>
              <a:buNone/>
              <a:defRPr/>
            </a:lvl3pPr>
            <a:lvl4pPr lvl="3" algn="l">
              <a:lnSpc>
                <a:spcPct val="100000"/>
              </a:lnSpc>
              <a:spcBef>
                <a:spcPts val="0"/>
              </a:spcBef>
              <a:spcAft>
                <a:spcPts val="0"/>
              </a:spcAft>
              <a:buSzPts val="900"/>
              <a:buNone/>
              <a:defRPr/>
            </a:lvl4pPr>
            <a:lvl5pPr lvl="4" algn="l">
              <a:lnSpc>
                <a:spcPct val="100000"/>
              </a:lnSpc>
              <a:spcBef>
                <a:spcPts val="0"/>
              </a:spcBef>
              <a:spcAft>
                <a:spcPts val="0"/>
              </a:spcAft>
              <a:buSzPts val="900"/>
              <a:buNone/>
              <a:defRPr/>
            </a:lvl5pPr>
            <a:lvl6pPr lvl="5" algn="l">
              <a:lnSpc>
                <a:spcPct val="100000"/>
              </a:lnSpc>
              <a:spcBef>
                <a:spcPts val="0"/>
              </a:spcBef>
              <a:spcAft>
                <a:spcPts val="0"/>
              </a:spcAft>
              <a:buSzPts val="900"/>
              <a:buNone/>
              <a:defRPr/>
            </a:lvl6pPr>
            <a:lvl7pPr lvl="6" algn="l">
              <a:lnSpc>
                <a:spcPct val="100000"/>
              </a:lnSpc>
              <a:spcBef>
                <a:spcPts val="0"/>
              </a:spcBef>
              <a:spcAft>
                <a:spcPts val="0"/>
              </a:spcAft>
              <a:buSzPts val="900"/>
              <a:buNone/>
              <a:defRPr/>
            </a:lvl7pPr>
            <a:lvl8pPr lvl="7" algn="l">
              <a:lnSpc>
                <a:spcPct val="100000"/>
              </a:lnSpc>
              <a:spcBef>
                <a:spcPts val="0"/>
              </a:spcBef>
              <a:spcAft>
                <a:spcPts val="0"/>
              </a:spcAft>
              <a:buSzPts val="900"/>
              <a:buNone/>
              <a:defRPr/>
            </a:lvl8pPr>
            <a:lvl9pPr lvl="8" algn="l">
              <a:lnSpc>
                <a:spcPct val="100000"/>
              </a:lnSpc>
              <a:spcBef>
                <a:spcPts val="0"/>
              </a:spcBef>
              <a:spcAft>
                <a:spcPts val="0"/>
              </a:spcAft>
              <a:buSzPts val="900"/>
              <a:buNone/>
              <a:defRPr/>
            </a:lvl9pPr>
          </a:lstStyle>
          <a:p>
            <a:endParaRPr/>
          </a:p>
        </p:txBody>
      </p:sp>
      <p:sp>
        <p:nvSpPr>
          <p:cNvPr id="226" name="Google Shape;226;g3f7e657e3c1_0_157"/>
          <p:cNvSpPr txBox="1">
            <a:spLocks noGrp="1"/>
          </p:cNvSpPr>
          <p:nvPr>
            <p:ph type="sldNum" idx="12"/>
          </p:nvPr>
        </p:nvSpPr>
        <p:spPr>
          <a:xfrm>
            <a:off x="4368800" y="4237567"/>
            <a:ext cx="1422300" cy="243300"/>
          </a:xfrm>
          <a:prstGeom prst="rect">
            <a:avLst/>
          </a:prstGeom>
          <a:noFill/>
          <a:ln>
            <a:noFill/>
          </a:ln>
        </p:spPr>
        <p:txBody>
          <a:bodyPr spcFirstLastPara="1" wrap="square" lIns="60950" tIns="30475" rIns="60950" bIns="30475" anchor="ctr" anchorCtr="0">
            <a:noAutofit/>
          </a:bodyPr>
          <a:lstStyle>
            <a:lvl1pPr marL="0" marR="0" lvl="0"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380587821"/>
      </p:ext>
    </p:extLst>
  </p:cSld>
  <p:clrMapOvr>
    <a:masterClrMapping/>
  </p:clrMapOvr>
</p:sldLayout>
</file>

<file path=ppt/slideLayouts/slideLayout227.xml><?xml version="1.0" encoding="utf-8"?>
<p:sldLayout xmlns:a="http://schemas.openxmlformats.org/drawingml/2006/main" xmlns:r="http://schemas.openxmlformats.org/officeDocument/2006/relationships" xmlns:p="http://schemas.openxmlformats.org/presentationml/2006/main" matchingName="Two Content" type="twoObj">
  <p:cSld name="Two Content">
    <p:spTree>
      <p:nvGrpSpPr>
        <p:cNvPr id="1" name="Shape 227"/>
        <p:cNvGrpSpPr/>
        <p:nvPr/>
      </p:nvGrpSpPr>
      <p:grpSpPr>
        <a:xfrm>
          <a:off x="0" y="0"/>
          <a:ext cx="0" cy="0"/>
          <a:chOff x="0" y="0"/>
          <a:chExt cx="0" cy="0"/>
        </a:xfrm>
      </p:grpSpPr>
      <p:sp>
        <p:nvSpPr>
          <p:cNvPr id="228" name="Google Shape;228;g3f7e657e3c1_0_163"/>
          <p:cNvSpPr txBox="1">
            <a:spLocks noGrp="1"/>
          </p:cNvSpPr>
          <p:nvPr>
            <p:ph type="title"/>
          </p:nvPr>
        </p:nvSpPr>
        <p:spPr>
          <a:xfrm>
            <a:off x="304800" y="183092"/>
            <a:ext cx="5486400" cy="762000"/>
          </a:xfrm>
          <a:prstGeom prst="rect">
            <a:avLst/>
          </a:prstGeom>
          <a:noFill/>
          <a:ln>
            <a:noFill/>
          </a:ln>
        </p:spPr>
        <p:txBody>
          <a:bodyPr spcFirstLastPara="1" wrap="square" lIns="60950" tIns="30475" rIns="60950" bIns="30475" anchor="ctr" anchorCtr="0">
            <a:normAutofit/>
          </a:bodyPr>
          <a:lstStyle>
            <a:lvl1pPr lvl="0" algn="ctr">
              <a:lnSpc>
                <a:spcPct val="100000"/>
              </a:lnSpc>
              <a:spcBef>
                <a:spcPts val="0"/>
              </a:spcBef>
              <a:spcAft>
                <a:spcPts val="0"/>
              </a:spcAft>
              <a:buClr>
                <a:schemeClr val="dk1"/>
              </a:buClr>
              <a:buSzPts val="1200"/>
              <a:buNone/>
              <a:defRPr/>
            </a:lvl1pPr>
            <a:lvl2pPr lvl="1" algn="l">
              <a:lnSpc>
                <a:spcPct val="100000"/>
              </a:lnSpc>
              <a:spcBef>
                <a:spcPts val="0"/>
              </a:spcBef>
              <a:spcAft>
                <a:spcPts val="0"/>
              </a:spcAft>
              <a:buSzPts val="900"/>
              <a:buNone/>
              <a:defRPr/>
            </a:lvl2pPr>
            <a:lvl3pPr lvl="2" algn="l">
              <a:lnSpc>
                <a:spcPct val="100000"/>
              </a:lnSpc>
              <a:spcBef>
                <a:spcPts val="0"/>
              </a:spcBef>
              <a:spcAft>
                <a:spcPts val="0"/>
              </a:spcAft>
              <a:buSzPts val="900"/>
              <a:buNone/>
              <a:defRPr/>
            </a:lvl3pPr>
            <a:lvl4pPr lvl="3" algn="l">
              <a:lnSpc>
                <a:spcPct val="100000"/>
              </a:lnSpc>
              <a:spcBef>
                <a:spcPts val="0"/>
              </a:spcBef>
              <a:spcAft>
                <a:spcPts val="0"/>
              </a:spcAft>
              <a:buSzPts val="900"/>
              <a:buNone/>
              <a:defRPr/>
            </a:lvl4pPr>
            <a:lvl5pPr lvl="4" algn="l">
              <a:lnSpc>
                <a:spcPct val="100000"/>
              </a:lnSpc>
              <a:spcBef>
                <a:spcPts val="0"/>
              </a:spcBef>
              <a:spcAft>
                <a:spcPts val="0"/>
              </a:spcAft>
              <a:buSzPts val="900"/>
              <a:buNone/>
              <a:defRPr/>
            </a:lvl5pPr>
            <a:lvl6pPr lvl="5" algn="l">
              <a:lnSpc>
                <a:spcPct val="100000"/>
              </a:lnSpc>
              <a:spcBef>
                <a:spcPts val="0"/>
              </a:spcBef>
              <a:spcAft>
                <a:spcPts val="0"/>
              </a:spcAft>
              <a:buSzPts val="900"/>
              <a:buNone/>
              <a:defRPr/>
            </a:lvl6pPr>
            <a:lvl7pPr lvl="6" algn="l">
              <a:lnSpc>
                <a:spcPct val="100000"/>
              </a:lnSpc>
              <a:spcBef>
                <a:spcPts val="0"/>
              </a:spcBef>
              <a:spcAft>
                <a:spcPts val="0"/>
              </a:spcAft>
              <a:buSzPts val="900"/>
              <a:buNone/>
              <a:defRPr/>
            </a:lvl7pPr>
            <a:lvl8pPr lvl="7" algn="l">
              <a:lnSpc>
                <a:spcPct val="100000"/>
              </a:lnSpc>
              <a:spcBef>
                <a:spcPts val="0"/>
              </a:spcBef>
              <a:spcAft>
                <a:spcPts val="0"/>
              </a:spcAft>
              <a:buSzPts val="900"/>
              <a:buNone/>
              <a:defRPr/>
            </a:lvl8pPr>
            <a:lvl9pPr lvl="8" algn="l">
              <a:lnSpc>
                <a:spcPct val="100000"/>
              </a:lnSpc>
              <a:spcBef>
                <a:spcPts val="0"/>
              </a:spcBef>
              <a:spcAft>
                <a:spcPts val="0"/>
              </a:spcAft>
              <a:buSzPts val="900"/>
              <a:buNone/>
              <a:defRPr/>
            </a:lvl9pPr>
          </a:lstStyle>
          <a:p>
            <a:endParaRPr/>
          </a:p>
        </p:txBody>
      </p:sp>
      <p:sp>
        <p:nvSpPr>
          <p:cNvPr id="229" name="Google Shape;229;g3f7e657e3c1_0_163"/>
          <p:cNvSpPr txBox="1">
            <a:spLocks noGrp="1"/>
          </p:cNvSpPr>
          <p:nvPr>
            <p:ph type="body" idx="1"/>
          </p:nvPr>
        </p:nvSpPr>
        <p:spPr>
          <a:xfrm>
            <a:off x="304800" y="1066800"/>
            <a:ext cx="2692500" cy="3017400"/>
          </a:xfrm>
          <a:prstGeom prst="rect">
            <a:avLst/>
          </a:prstGeom>
          <a:noFill/>
          <a:ln>
            <a:noFill/>
          </a:ln>
        </p:spPr>
        <p:txBody>
          <a:bodyPr spcFirstLastPara="1" wrap="square" lIns="60950" tIns="30475" rIns="60950" bIns="30475" anchor="t" anchorCtr="0">
            <a:normAutofit/>
          </a:bodyPr>
          <a:lstStyle>
            <a:lvl1pPr marL="457200" lvl="0" indent="-349250" algn="l">
              <a:lnSpc>
                <a:spcPct val="100000"/>
              </a:lnSpc>
              <a:spcBef>
                <a:spcPts val="400"/>
              </a:spcBef>
              <a:spcAft>
                <a:spcPts val="0"/>
              </a:spcAft>
              <a:buClr>
                <a:schemeClr val="dk1"/>
              </a:buClr>
              <a:buSzPts val="1900"/>
              <a:buChar char="•"/>
              <a:defRPr sz="1900"/>
            </a:lvl1pPr>
            <a:lvl2pPr marL="914400" lvl="1" indent="-330200" algn="l">
              <a:lnSpc>
                <a:spcPct val="100000"/>
              </a:lnSpc>
              <a:spcBef>
                <a:spcPts val="300"/>
              </a:spcBef>
              <a:spcAft>
                <a:spcPts val="0"/>
              </a:spcAft>
              <a:buClr>
                <a:schemeClr val="dk1"/>
              </a:buClr>
              <a:buSzPts val="1600"/>
              <a:buChar char="–"/>
              <a:defRPr sz="1600"/>
            </a:lvl2pPr>
            <a:lvl3pPr marL="1371600" lvl="2" indent="-311150" algn="l">
              <a:lnSpc>
                <a:spcPct val="100000"/>
              </a:lnSpc>
              <a:spcBef>
                <a:spcPts val="300"/>
              </a:spcBef>
              <a:spcAft>
                <a:spcPts val="0"/>
              </a:spcAft>
              <a:buClr>
                <a:schemeClr val="dk1"/>
              </a:buClr>
              <a:buSzPts val="1300"/>
              <a:buChar char="•"/>
              <a:defRPr sz="1300"/>
            </a:lvl3pPr>
            <a:lvl4pPr marL="1828800" lvl="3" indent="-304800" algn="l">
              <a:lnSpc>
                <a:spcPct val="100000"/>
              </a:lnSpc>
              <a:spcBef>
                <a:spcPts val="200"/>
              </a:spcBef>
              <a:spcAft>
                <a:spcPts val="0"/>
              </a:spcAft>
              <a:buClr>
                <a:schemeClr val="dk1"/>
              </a:buClr>
              <a:buSzPts val="1200"/>
              <a:buChar char="–"/>
              <a:defRPr sz="1200"/>
            </a:lvl4pPr>
            <a:lvl5pPr marL="2286000" lvl="4" indent="-304800" algn="l">
              <a:lnSpc>
                <a:spcPct val="100000"/>
              </a:lnSpc>
              <a:spcBef>
                <a:spcPts val="200"/>
              </a:spcBef>
              <a:spcAft>
                <a:spcPts val="0"/>
              </a:spcAft>
              <a:buClr>
                <a:schemeClr val="dk1"/>
              </a:buClr>
              <a:buSzPts val="1200"/>
              <a:buChar char="»"/>
              <a:defRPr sz="1200"/>
            </a:lvl5pPr>
            <a:lvl6pPr marL="2743200" lvl="5" indent="-304800" algn="l">
              <a:lnSpc>
                <a:spcPct val="100000"/>
              </a:lnSpc>
              <a:spcBef>
                <a:spcPts val="200"/>
              </a:spcBef>
              <a:spcAft>
                <a:spcPts val="0"/>
              </a:spcAft>
              <a:buClr>
                <a:schemeClr val="dk1"/>
              </a:buClr>
              <a:buSzPts val="1200"/>
              <a:buChar char="•"/>
              <a:defRPr sz="1200"/>
            </a:lvl6pPr>
            <a:lvl7pPr marL="3200400" lvl="6" indent="-304800" algn="l">
              <a:lnSpc>
                <a:spcPct val="100000"/>
              </a:lnSpc>
              <a:spcBef>
                <a:spcPts val="200"/>
              </a:spcBef>
              <a:spcAft>
                <a:spcPts val="0"/>
              </a:spcAft>
              <a:buClr>
                <a:schemeClr val="dk1"/>
              </a:buClr>
              <a:buSzPts val="1200"/>
              <a:buChar char="•"/>
              <a:defRPr sz="1200"/>
            </a:lvl7pPr>
            <a:lvl8pPr marL="3657600" lvl="7" indent="-304800" algn="l">
              <a:lnSpc>
                <a:spcPct val="100000"/>
              </a:lnSpc>
              <a:spcBef>
                <a:spcPts val="200"/>
              </a:spcBef>
              <a:spcAft>
                <a:spcPts val="0"/>
              </a:spcAft>
              <a:buClr>
                <a:schemeClr val="dk1"/>
              </a:buClr>
              <a:buSzPts val="1200"/>
              <a:buChar char="•"/>
              <a:defRPr sz="1200"/>
            </a:lvl8pPr>
            <a:lvl9pPr marL="4114800" lvl="8" indent="-304800" algn="l">
              <a:lnSpc>
                <a:spcPct val="100000"/>
              </a:lnSpc>
              <a:spcBef>
                <a:spcPts val="200"/>
              </a:spcBef>
              <a:spcAft>
                <a:spcPts val="0"/>
              </a:spcAft>
              <a:buClr>
                <a:schemeClr val="dk1"/>
              </a:buClr>
              <a:buSzPts val="1200"/>
              <a:buChar char="•"/>
              <a:defRPr sz="1200"/>
            </a:lvl9pPr>
          </a:lstStyle>
          <a:p>
            <a:endParaRPr/>
          </a:p>
        </p:txBody>
      </p:sp>
      <p:sp>
        <p:nvSpPr>
          <p:cNvPr id="230" name="Google Shape;230;g3f7e657e3c1_0_163"/>
          <p:cNvSpPr txBox="1">
            <a:spLocks noGrp="1"/>
          </p:cNvSpPr>
          <p:nvPr>
            <p:ph type="body" idx="2"/>
          </p:nvPr>
        </p:nvSpPr>
        <p:spPr>
          <a:xfrm>
            <a:off x="3098800" y="1066800"/>
            <a:ext cx="2692500" cy="3017400"/>
          </a:xfrm>
          <a:prstGeom prst="rect">
            <a:avLst/>
          </a:prstGeom>
          <a:noFill/>
          <a:ln>
            <a:noFill/>
          </a:ln>
        </p:spPr>
        <p:txBody>
          <a:bodyPr spcFirstLastPara="1" wrap="square" lIns="60950" tIns="30475" rIns="60950" bIns="30475" anchor="t" anchorCtr="0">
            <a:normAutofit/>
          </a:bodyPr>
          <a:lstStyle>
            <a:lvl1pPr marL="457200" lvl="0" indent="-349250" algn="l">
              <a:lnSpc>
                <a:spcPct val="100000"/>
              </a:lnSpc>
              <a:spcBef>
                <a:spcPts val="400"/>
              </a:spcBef>
              <a:spcAft>
                <a:spcPts val="0"/>
              </a:spcAft>
              <a:buClr>
                <a:schemeClr val="dk1"/>
              </a:buClr>
              <a:buSzPts val="1900"/>
              <a:buChar char="•"/>
              <a:defRPr sz="1900"/>
            </a:lvl1pPr>
            <a:lvl2pPr marL="914400" lvl="1" indent="-330200" algn="l">
              <a:lnSpc>
                <a:spcPct val="100000"/>
              </a:lnSpc>
              <a:spcBef>
                <a:spcPts val="300"/>
              </a:spcBef>
              <a:spcAft>
                <a:spcPts val="0"/>
              </a:spcAft>
              <a:buClr>
                <a:schemeClr val="dk1"/>
              </a:buClr>
              <a:buSzPts val="1600"/>
              <a:buChar char="–"/>
              <a:defRPr sz="1600"/>
            </a:lvl2pPr>
            <a:lvl3pPr marL="1371600" lvl="2" indent="-311150" algn="l">
              <a:lnSpc>
                <a:spcPct val="100000"/>
              </a:lnSpc>
              <a:spcBef>
                <a:spcPts val="300"/>
              </a:spcBef>
              <a:spcAft>
                <a:spcPts val="0"/>
              </a:spcAft>
              <a:buClr>
                <a:schemeClr val="dk1"/>
              </a:buClr>
              <a:buSzPts val="1300"/>
              <a:buChar char="•"/>
              <a:defRPr sz="1300"/>
            </a:lvl3pPr>
            <a:lvl4pPr marL="1828800" lvl="3" indent="-304800" algn="l">
              <a:lnSpc>
                <a:spcPct val="100000"/>
              </a:lnSpc>
              <a:spcBef>
                <a:spcPts val="200"/>
              </a:spcBef>
              <a:spcAft>
                <a:spcPts val="0"/>
              </a:spcAft>
              <a:buClr>
                <a:schemeClr val="dk1"/>
              </a:buClr>
              <a:buSzPts val="1200"/>
              <a:buChar char="–"/>
              <a:defRPr sz="1200"/>
            </a:lvl4pPr>
            <a:lvl5pPr marL="2286000" lvl="4" indent="-304800" algn="l">
              <a:lnSpc>
                <a:spcPct val="100000"/>
              </a:lnSpc>
              <a:spcBef>
                <a:spcPts val="200"/>
              </a:spcBef>
              <a:spcAft>
                <a:spcPts val="0"/>
              </a:spcAft>
              <a:buClr>
                <a:schemeClr val="dk1"/>
              </a:buClr>
              <a:buSzPts val="1200"/>
              <a:buChar char="»"/>
              <a:defRPr sz="1200"/>
            </a:lvl5pPr>
            <a:lvl6pPr marL="2743200" lvl="5" indent="-304800" algn="l">
              <a:lnSpc>
                <a:spcPct val="100000"/>
              </a:lnSpc>
              <a:spcBef>
                <a:spcPts val="200"/>
              </a:spcBef>
              <a:spcAft>
                <a:spcPts val="0"/>
              </a:spcAft>
              <a:buClr>
                <a:schemeClr val="dk1"/>
              </a:buClr>
              <a:buSzPts val="1200"/>
              <a:buChar char="•"/>
              <a:defRPr sz="1200"/>
            </a:lvl6pPr>
            <a:lvl7pPr marL="3200400" lvl="6" indent="-304800" algn="l">
              <a:lnSpc>
                <a:spcPct val="100000"/>
              </a:lnSpc>
              <a:spcBef>
                <a:spcPts val="200"/>
              </a:spcBef>
              <a:spcAft>
                <a:spcPts val="0"/>
              </a:spcAft>
              <a:buClr>
                <a:schemeClr val="dk1"/>
              </a:buClr>
              <a:buSzPts val="1200"/>
              <a:buChar char="•"/>
              <a:defRPr sz="1200"/>
            </a:lvl7pPr>
            <a:lvl8pPr marL="3657600" lvl="7" indent="-304800" algn="l">
              <a:lnSpc>
                <a:spcPct val="100000"/>
              </a:lnSpc>
              <a:spcBef>
                <a:spcPts val="200"/>
              </a:spcBef>
              <a:spcAft>
                <a:spcPts val="0"/>
              </a:spcAft>
              <a:buClr>
                <a:schemeClr val="dk1"/>
              </a:buClr>
              <a:buSzPts val="1200"/>
              <a:buChar char="•"/>
              <a:defRPr sz="1200"/>
            </a:lvl8pPr>
            <a:lvl9pPr marL="4114800" lvl="8" indent="-304800" algn="l">
              <a:lnSpc>
                <a:spcPct val="100000"/>
              </a:lnSpc>
              <a:spcBef>
                <a:spcPts val="200"/>
              </a:spcBef>
              <a:spcAft>
                <a:spcPts val="0"/>
              </a:spcAft>
              <a:buClr>
                <a:schemeClr val="dk1"/>
              </a:buClr>
              <a:buSzPts val="1200"/>
              <a:buChar char="•"/>
              <a:defRPr sz="1200"/>
            </a:lvl9pPr>
          </a:lstStyle>
          <a:p>
            <a:endParaRPr/>
          </a:p>
        </p:txBody>
      </p:sp>
      <p:sp>
        <p:nvSpPr>
          <p:cNvPr id="231" name="Google Shape;231;g3f7e657e3c1_0_163"/>
          <p:cNvSpPr txBox="1">
            <a:spLocks noGrp="1"/>
          </p:cNvSpPr>
          <p:nvPr>
            <p:ph type="dt" idx="10"/>
          </p:nvPr>
        </p:nvSpPr>
        <p:spPr>
          <a:xfrm>
            <a:off x="304800" y="4237567"/>
            <a:ext cx="1422300" cy="243300"/>
          </a:xfrm>
          <a:prstGeom prst="rect">
            <a:avLst/>
          </a:prstGeom>
          <a:noFill/>
          <a:ln>
            <a:noFill/>
          </a:ln>
        </p:spPr>
        <p:txBody>
          <a:bodyPr spcFirstLastPara="1" wrap="square" lIns="60950" tIns="30475" rIns="60950" bIns="30475" anchor="ctr" anchorCtr="0">
            <a:noAutofit/>
          </a:bodyPr>
          <a:lstStyle>
            <a:lvl1pPr lvl="0" algn="l">
              <a:lnSpc>
                <a:spcPct val="100000"/>
              </a:lnSpc>
              <a:spcBef>
                <a:spcPts val="0"/>
              </a:spcBef>
              <a:spcAft>
                <a:spcPts val="0"/>
              </a:spcAft>
              <a:buSzPts val="900"/>
              <a:buNone/>
              <a:defRPr/>
            </a:lvl1pPr>
            <a:lvl2pPr lvl="1" algn="l">
              <a:lnSpc>
                <a:spcPct val="100000"/>
              </a:lnSpc>
              <a:spcBef>
                <a:spcPts val="0"/>
              </a:spcBef>
              <a:spcAft>
                <a:spcPts val="0"/>
              </a:spcAft>
              <a:buSzPts val="900"/>
              <a:buNone/>
              <a:defRPr/>
            </a:lvl2pPr>
            <a:lvl3pPr lvl="2" algn="l">
              <a:lnSpc>
                <a:spcPct val="100000"/>
              </a:lnSpc>
              <a:spcBef>
                <a:spcPts val="0"/>
              </a:spcBef>
              <a:spcAft>
                <a:spcPts val="0"/>
              </a:spcAft>
              <a:buSzPts val="900"/>
              <a:buNone/>
              <a:defRPr/>
            </a:lvl3pPr>
            <a:lvl4pPr lvl="3" algn="l">
              <a:lnSpc>
                <a:spcPct val="100000"/>
              </a:lnSpc>
              <a:spcBef>
                <a:spcPts val="0"/>
              </a:spcBef>
              <a:spcAft>
                <a:spcPts val="0"/>
              </a:spcAft>
              <a:buSzPts val="900"/>
              <a:buNone/>
              <a:defRPr/>
            </a:lvl4pPr>
            <a:lvl5pPr lvl="4" algn="l">
              <a:lnSpc>
                <a:spcPct val="100000"/>
              </a:lnSpc>
              <a:spcBef>
                <a:spcPts val="0"/>
              </a:spcBef>
              <a:spcAft>
                <a:spcPts val="0"/>
              </a:spcAft>
              <a:buSzPts val="900"/>
              <a:buNone/>
              <a:defRPr/>
            </a:lvl5pPr>
            <a:lvl6pPr lvl="5" algn="l">
              <a:lnSpc>
                <a:spcPct val="100000"/>
              </a:lnSpc>
              <a:spcBef>
                <a:spcPts val="0"/>
              </a:spcBef>
              <a:spcAft>
                <a:spcPts val="0"/>
              </a:spcAft>
              <a:buSzPts val="900"/>
              <a:buNone/>
              <a:defRPr/>
            </a:lvl6pPr>
            <a:lvl7pPr lvl="6" algn="l">
              <a:lnSpc>
                <a:spcPct val="100000"/>
              </a:lnSpc>
              <a:spcBef>
                <a:spcPts val="0"/>
              </a:spcBef>
              <a:spcAft>
                <a:spcPts val="0"/>
              </a:spcAft>
              <a:buSzPts val="900"/>
              <a:buNone/>
              <a:defRPr/>
            </a:lvl7pPr>
            <a:lvl8pPr lvl="7" algn="l">
              <a:lnSpc>
                <a:spcPct val="100000"/>
              </a:lnSpc>
              <a:spcBef>
                <a:spcPts val="0"/>
              </a:spcBef>
              <a:spcAft>
                <a:spcPts val="0"/>
              </a:spcAft>
              <a:buSzPts val="900"/>
              <a:buNone/>
              <a:defRPr/>
            </a:lvl8pPr>
            <a:lvl9pPr lvl="8" algn="l">
              <a:lnSpc>
                <a:spcPct val="100000"/>
              </a:lnSpc>
              <a:spcBef>
                <a:spcPts val="0"/>
              </a:spcBef>
              <a:spcAft>
                <a:spcPts val="0"/>
              </a:spcAft>
              <a:buSzPts val="900"/>
              <a:buNone/>
              <a:defRPr/>
            </a:lvl9pPr>
          </a:lstStyle>
          <a:p>
            <a:endParaRPr/>
          </a:p>
        </p:txBody>
      </p:sp>
      <p:sp>
        <p:nvSpPr>
          <p:cNvPr id="232" name="Google Shape;232;g3f7e657e3c1_0_163"/>
          <p:cNvSpPr txBox="1">
            <a:spLocks noGrp="1"/>
          </p:cNvSpPr>
          <p:nvPr>
            <p:ph type="ftr" idx="11"/>
          </p:nvPr>
        </p:nvSpPr>
        <p:spPr>
          <a:xfrm>
            <a:off x="2082800" y="4237567"/>
            <a:ext cx="1930500" cy="243300"/>
          </a:xfrm>
          <a:prstGeom prst="rect">
            <a:avLst/>
          </a:prstGeom>
          <a:noFill/>
          <a:ln>
            <a:noFill/>
          </a:ln>
        </p:spPr>
        <p:txBody>
          <a:bodyPr spcFirstLastPara="1" wrap="square" lIns="60950" tIns="30475" rIns="60950" bIns="30475" anchor="ctr" anchorCtr="0">
            <a:noAutofit/>
          </a:bodyPr>
          <a:lstStyle>
            <a:lvl1pPr lvl="0" algn="ctr">
              <a:lnSpc>
                <a:spcPct val="100000"/>
              </a:lnSpc>
              <a:spcBef>
                <a:spcPts val="0"/>
              </a:spcBef>
              <a:spcAft>
                <a:spcPts val="0"/>
              </a:spcAft>
              <a:buSzPts val="900"/>
              <a:buNone/>
              <a:defRPr/>
            </a:lvl1pPr>
            <a:lvl2pPr lvl="1" algn="l">
              <a:lnSpc>
                <a:spcPct val="100000"/>
              </a:lnSpc>
              <a:spcBef>
                <a:spcPts val="0"/>
              </a:spcBef>
              <a:spcAft>
                <a:spcPts val="0"/>
              </a:spcAft>
              <a:buSzPts val="900"/>
              <a:buNone/>
              <a:defRPr/>
            </a:lvl2pPr>
            <a:lvl3pPr lvl="2" algn="l">
              <a:lnSpc>
                <a:spcPct val="100000"/>
              </a:lnSpc>
              <a:spcBef>
                <a:spcPts val="0"/>
              </a:spcBef>
              <a:spcAft>
                <a:spcPts val="0"/>
              </a:spcAft>
              <a:buSzPts val="900"/>
              <a:buNone/>
              <a:defRPr/>
            </a:lvl3pPr>
            <a:lvl4pPr lvl="3" algn="l">
              <a:lnSpc>
                <a:spcPct val="100000"/>
              </a:lnSpc>
              <a:spcBef>
                <a:spcPts val="0"/>
              </a:spcBef>
              <a:spcAft>
                <a:spcPts val="0"/>
              </a:spcAft>
              <a:buSzPts val="900"/>
              <a:buNone/>
              <a:defRPr/>
            </a:lvl4pPr>
            <a:lvl5pPr lvl="4" algn="l">
              <a:lnSpc>
                <a:spcPct val="100000"/>
              </a:lnSpc>
              <a:spcBef>
                <a:spcPts val="0"/>
              </a:spcBef>
              <a:spcAft>
                <a:spcPts val="0"/>
              </a:spcAft>
              <a:buSzPts val="900"/>
              <a:buNone/>
              <a:defRPr/>
            </a:lvl5pPr>
            <a:lvl6pPr lvl="5" algn="l">
              <a:lnSpc>
                <a:spcPct val="100000"/>
              </a:lnSpc>
              <a:spcBef>
                <a:spcPts val="0"/>
              </a:spcBef>
              <a:spcAft>
                <a:spcPts val="0"/>
              </a:spcAft>
              <a:buSzPts val="900"/>
              <a:buNone/>
              <a:defRPr/>
            </a:lvl6pPr>
            <a:lvl7pPr lvl="6" algn="l">
              <a:lnSpc>
                <a:spcPct val="100000"/>
              </a:lnSpc>
              <a:spcBef>
                <a:spcPts val="0"/>
              </a:spcBef>
              <a:spcAft>
                <a:spcPts val="0"/>
              </a:spcAft>
              <a:buSzPts val="900"/>
              <a:buNone/>
              <a:defRPr/>
            </a:lvl7pPr>
            <a:lvl8pPr lvl="7" algn="l">
              <a:lnSpc>
                <a:spcPct val="100000"/>
              </a:lnSpc>
              <a:spcBef>
                <a:spcPts val="0"/>
              </a:spcBef>
              <a:spcAft>
                <a:spcPts val="0"/>
              </a:spcAft>
              <a:buSzPts val="900"/>
              <a:buNone/>
              <a:defRPr/>
            </a:lvl8pPr>
            <a:lvl9pPr lvl="8" algn="l">
              <a:lnSpc>
                <a:spcPct val="100000"/>
              </a:lnSpc>
              <a:spcBef>
                <a:spcPts val="0"/>
              </a:spcBef>
              <a:spcAft>
                <a:spcPts val="0"/>
              </a:spcAft>
              <a:buSzPts val="900"/>
              <a:buNone/>
              <a:defRPr/>
            </a:lvl9pPr>
          </a:lstStyle>
          <a:p>
            <a:endParaRPr/>
          </a:p>
        </p:txBody>
      </p:sp>
      <p:sp>
        <p:nvSpPr>
          <p:cNvPr id="233" name="Google Shape;233;g3f7e657e3c1_0_163"/>
          <p:cNvSpPr txBox="1">
            <a:spLocks noGrp="1"/>
          </p:cNvSpPr>
          <p:nvPr>
            <p:ph type="sldNum" idx="12"/>
          </p:nvPr>
        </p:nvSpPr>
        <p:spPr>
          <a:xfrm>
            <a:off x="4368800" y="4237567"/>
            <a:ext cx="1422300" cy="243300"/>
          </a:xfrm>
          <a:prstGeom prst="rect">
            <a:avLst/>
          </a:prstGeom>
          <a:noFill/>
          <a:ln>
            <a:noFill/>
          </a:ln>
        </p:spPr>
        <p:txBody>
          <a:bodyPr spcFirstLastPara="1" wrap="square" lIns="60950" tIns="30475" rIns="60950" bIns="30475" anchor="ctr" anchorCtr="0">
            <a:noAutofit/>
          </a:bodyPr>
          <a:lstStyle>
            <a:lvl1pPr marL="0" marR="0" lvl="0"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854335021"/>
      </p:ext>
    </p:extLst>
  </p:cSld>
  <p:clrMapOvr>
    <a:masterClrMapping/>
  </p:clrMapOvr>
</p:sldLayout>
</file>

<file path=ppt/slideLayouts/slideLayout228.xml><?xml version="1.0" encoding="utf-8"?>
<p:sldLayout xmlns:a="http://schemas.openxmlformats.org/drawingml/2006/main" xmlns:r="http://schemas.openxmlformats.org/officeDocument/2006/relationships" xmlns:p="http://schemas.openxmlformats.org/presentationml/2006/main" matchingName="Comparison" type="twoTxTwoObj">
  <p:cSld name="Comparison">
    <p:spTree>
      <p:nvGrpSpPr>
        <p:cNvPr id="1" name="Shape 234"/>
        <p:cNvGrpSpPr/>
        <p:nvPr/>
      </p:nvGrpSpPr>
      <p:grpSpPr>
        <a:xfrm>
          <a:off x="0" y="0"/>
          <a:ext cx="0" cy="0"/>
          <a:chOff x="0" y="0"/>
          <a:chExt cx="0" cy="0"/>
        </a:xfrm>
      </p:grpSpPr>
      <p:sp>
        <p:nvSpPr>
          <p:cNvPr id="235" name="Google Shape;235;g3f7e657e3c1_0_170"/>
          <p:cNvSpPr txBox="1">
            <a:spLocks noGrp="1"/>
          </p:cNvSpPr>
          <p:nvPr>
            <p:ph type="title"/>
          </p:nvPr>
        </p:nvSpPr>
        <p:spPr>
          <a:xfrm>
            <a:off x="304800" y="183092"/>
            <a:ext cx="5486400" cy="762000"/>
          </a:xfrm>
          <a:prstGeom prst="rect">
            <a:avLst/>
          </a:prstGeom>
          <a:noFill/>
          <a:ln>
            <a:noFill/>
          </a:ln>
        </p:spPr>
        <p:txBody>
          <a:bodyPr spcFirstLastPara="1" wrap="square" lIns="60950" tIns="30475" rIns="60950" bIns="30475" anchor="ctr" anchorCtr="0">
            <a:normAutofit/>
          </a:bodyPr>
          <a:lstStyle>
            <a:lvl1pPr lvl="0" algn="ctr">
              <a:lnSpc>
                <a:spcPct val="100000"/>
              </a:lnSpc>
              <a:spcBef>
                <a:spcPts val="0"/>
              </a:spcBef>
              <a:spcAft>
                <a:spcPts val="0"/>
              </a:spcAft>
              <a:buClr>
                <a:schemeClr val="dk1"/>
              </a:buClr>
              <a:buSzPts val="2900"/>
              <a:buFont typeface="Calibri"/>
              <a:buNone/>
              <a:defRPr/>
            </a:lvl1pPr>
            <a:lvl2pPr lvl="1" algn="l">
              <a:lnSpc>
                <a:spcPct val="100000"/>
              </a:lnSpc>
              <a:spcBef>
                <a:spcPts val="0"/>
              </a:spcBef>
              <a:spcAft>
                <a:spcPts val="0"/>
              </a:spcAft>
              <a:buSzPts val="900"/>
              <a:buNone/>
              <a:defRPr/>
            </a:lvl2pPr>
            <a:lvl3pPr lvl="2" algn="l">
              <a:lnSpc>
                <a:spcPct val="100000"/>
              </a:lnSpc>
              <a:spcBef>
                <a:spcPts val="0"/>
              </a:spcBef>
              <a:spcAft>
                <a:spcPts val="0"/>
              </a:spcAft>
              <a:buSzPts val="900"/>
              <a:buNone/>
              <a:defRPr/>
            </a:lvl3pPr>
            <a:lvl4pPr lvl="3" algn="l">
              <a:lnSpc>
                <a:spcPct val="100000"/>
              </a:lnSpc>
              <a:spcBef>
                <a:spcPts val="0"/>
              </a:spcBef>
              <a:spcAft>
                <a:spcPts val="0"/>
              </a:spcAft>
              <a:buSzPts val="900"/>
              <a:buNone/>
              <a:defRPr/>
            </a:lvl4pPr>
            <a:lvl5pPr lvl="4" algn="l">
              <a:lnSpc>
                <a:spcPct val="100000"/>
              </a:lnSpc>
              <a:spcBef>
                <a:spcPts val="0"/>
              </a:spcBef>
              <a:spcAft>
                <a:spcPts val="0"/>
              </a:spcAft>
              <a:buSzPts val="900"/>
              <a:buNone/>
              <a:defRPr/>
            </a:lvl5pPr>
            <a:lvl6pPr lvl="5" algn="l">
              <a:lnSpc>
                <a:spcPct val="100000"/>
              </a:lnSpc>
              <a:spcBef>
                <a:spcPts val="0"/>
              </a:spcBef>
              <a:spcAft>
                <a:spcPts val="0"/>
              </a:spcAft>
              <a:buSzPts val="900"/>
              <a:buNone/>
              <a:defRPr/>
            </a:lvl6pPr>
            <a:lvl7pPr lvl="6" algn="l">
              <a:lnSpc>
                <a:spcPct val="100000"/>
              </a:lnSpc>
              <a:spcBef>
                <a:spcPts val="0"/>
              </a:spcBef>
              <a:spcAft>
                <a:spcPts val="0"/>
              </a:spcAft>
              <a:buSzPts val="900"/>
              <a:buNone/>
              <a:defRPr/>
            </a:lvl7pPr>
            <a:lvl8pPr lvl="7" algn="l">
              <a:lnSpc>
                <a:spcPct val="100000"/>
              </a:lnSpc>
              <a:spcBef>
                <a:spcPts val="0"/>
              </a:spcBef>
              <a:spcAft>
                <a:spcPts val="0"/>
              </a:spcAft>
              <a:buSzPts val="900"/>
              <a:buNone/>
              <a:defRPr/>
            </a:lvl8pPr>
            <a:lvl9pPr lvl="8" algn="l">
              <a:lnSpc>
                <a:spcPct val="100000"/>
              </a:lnSpc>
              <a:spcBef>
                <a:spcPts val="0"/>
              </a:spcBef>
              <a:spcAft>
                <a:spcPts val="0"/>
              </a:spcAft>
              <a:buSzPts val="900"/>
              <a:buNone/>
              <a:defRPr/>
            </a:lvl9pPr>
          </a:lstStyle>
          <a:p>
            <a:endParaRPr/>
          </a:p>
        </p:txBody>
      </p:sp>
      <p:sp>
        <p:nvSpPr>
          <p:cNvPr id="236" name="Google Shape;236;g3f7e657e3c1_0_170"/>
          <p:cNvSpPr txBox="1">
            <a:spLocks noGrp="1"/>
          </p:cNvSpPr>
          <p:nvPr>
            <p:ph type="body" idx="1"/>
          </p:nvPr>
        </p:nvSpPr>
        <p:spPr>
          <a:xfrm>
            <a:off x="304800" y="1023409"/>
            <a:ext cx="2693400" cy="426600"/>
          </a:xfrm>
          <a:prstGeom prst="rect">
            <a:avLst/>
          </a:prstGeom>
          <a:noFill/>
          <a:ln>
            <a:noFill/>
          </a:ln>
        </p:spPr>
        <p:txBody>
          <a:bodyPr spcFirstLastPara="1" wrap="square" lIns="60950" tIns="30475" rIns="60950" bIns="30475" anchor="b" anchorCtr="0">
            <a:normAutofit/>
          </a:bodyPr>
          <a:lstStyle>
            <a:lvl1pPr marL="457200" lvl="0" indent="-228600" algn="l">
              <a:lnSpc>
                <a:spcPct val="100000"/>
              </a:lnSpc>
              <a:spcBef>
                <a:spcPts val="300"/>
              </a:spcBef>
              <a:spcAft>
                <a:spcPts val="0"/>
              </a:spcAft>
              <a:buClr>
                <a:schemeClr val="dk1"/>
              </a:buClr>
              <a:buSzPts val="1600"/>
              <a:buNone/>
              <a:defRPr sz="1600" b="1"/>
            </a:lvl1pPr>
            <a:lvl2pPr marL="914400" lvl="1" indent="-228600" algn="l">
              <a:lnSpc>
                <a:spcPct val="100000"/>
              </a:lnSpc>
              <a:spcBef>
                <a:spcPts val="300"/>
              </a:spcBef>
              <a:spcAft>
                <a:spcPts val="0"/>
              </a:spcAft>
              <a:buClr>
                <a:schemeClr val="dk1"/>
              </a:buClr>
              <a:buSzPts val="1300"/>
              <a:buNone/>
              <a:defRPr sz="1300" b="1"/>
            </a:lvl2pPr>
            <a:lvl3pPr marL="1371600" lvl="2" indent="-228600" algn="l">
              <a:lnSpc>
                <a:spcPct val="100000"/>
              </a:lnSpc>
              <a:spcBef>
                <a:spcPts val="200"/>
              </a:spcBef>
              <a:spcAft>
                <a:spcPts val="0"/>
              </a:spcAft>
              <a:buClr>
                <a:schemeClr val="dk1"/>
              </a:buClr>
              <a:buSzPts val="1200"/>
              <a:buNone/>
              <a:defRPr sz="1200" b="1"/>
            </a:lvl3pPr>
            <a:lvl4pPr marL="1828800" lvl="3" indent="-228600" algn="l">
              <a:lnSpc>
                <a:spcPct val="100000"/>
              </a:lnSpc>
              <a:spcBef>
                <a:spcPts val="200"/>
              </a:spcBef>
              <a:spcAft>
                <a:spcPts val="0"/>
              </a:spcAft>
              <a:buClr>
                <a:schemeClr val="dk1"/>
              </a:buClr>
              <a:buSzPts val="1100"/>
              <a:buNone/>
              <a:defRPr sz="1100" b="1"/>
            </a:lvl4pPr>
            <a:lvl5pPr marL="2286000" lvl="4" indent="-228600" algn="l">
              <a:lnSpc>
                <a:spcPct val="100000"/>
              </a:lnSpc>
              <a:spcBef>
                <a:spcPts val="200"/>
              </a:spcBef>
              <a:spcAft>
                <a:spcPts val="0"/>
              </a:spcAft>
              <a:buClr>
                <a:schemeClr val="dk1"/>
              </a:buClr>
              <a:buSzPts val="1100"/>
              <a:buNone/>
              <a:defRPr sz="1100" b="1"/>
            </a:lvl5pPr>
            <a:lvl6pPr marL="2743200" lvl="5" indent="-228600" algn="l">
              <a:lnSpc>
                <a:spcPct val="100000"/>
              </a:lnSpc>
              <a:spcBef>
                <a:spcPts val="200"/>
              </a:spcBef>
              <a:spcAft>
                <a:spcPts val="0"/>
              </a:spcAft>
              <a:buClr>
                <a:schemeClr val="dk1"/>
              </a:buClr>
              <a:buSzPts val="1100"/>
              <a:buNone/>
              <a:defRPr sz="1100" b="1"/>
            </a:lvl6pPr>
            <a:lvl7pPr marL="3200400" lvl="6" indent="-228600" algn="l">
              <a:lnSpc>
                <a:spcPct val="100000"/>
              </a:lnSpc>
              <a:spcBef>
                <a:spcPts val="200"/>
              </a:spcBef>
              <a:spcAft>
                <a:spcPts val="0"/>
              </a:spcAft>
              <a:buClr>
                <a:schemeClr val="dk1"/>
              </a:buClr>
              <a:buSzPts val="1100"/>
              <a:buNone/>
              <a:defRPr sz="1100" b="1"/>
            </a:lvl7pPr>
            <a:lvl8pPr marL="3657600" lvl="7" indent="-228600" algn="l">
              <a:lnSpc>
                <a:spcPct val="100000"/>
              </a:lnSpc>
              <a:spcBef>
                <a:spcPts val="200"/>
              </a:spcBef>
              <a:spcAft>
                <a:spcPts val="0"/>
              </a:spcAft>
              <a:buClr>
                <a:schemeClr val="dk1"/>
              </a:buClr>
              <a:buSzPts val="1100"/>
              <a:buNone/>
              <a:defRPr sz="1100" b="1"/>
            </a:lvl8pPr>
            <a:lvl9pPr marL="4114800" lvl="8" indent="-228600" algn="l">
              <a:lnSpc>
                <a:spcPct val="100000"/>
              </a:lnSpc>
              <a:spcBef>
                <a:spcPts val="200"/>
              </a:spcBef>
              <a:spcAft>
                <a:spcPts val="0"/>
              </a:spcAft>
              <a:buClr>
                <a:schemeClr val="dk1"/>
              </a:buClr>
              <a:buSzPts val="1100"/>
              <a:buNone/>
              <a:defRPr sz="1100" b="1"/>
            </a:lvl9pPr>
          </a:lstStyle>
          <a:p>
            <a:endParaRPr/>
          </a:p>
        </p:txBody>
      </p:sp>
      <p:sp>
        <p:nvSpPr>
          <p:cNvPr id="237" name="Google Shape;237;g3f7e657e3c1_0_170"/>
          <p:cNvSpPr txBox="1">
            <a:spLocks noGrp="1"/>
          </p:cNvSpPr>
          <p:nvPr>
            <p:ph type="body" idx="2"/>
          </p:nvPr>
        </p:nvSpPr>
        <p:spPr>
          <a:xfrm>
            <a:off x="304800" y="1449917"/>
            <a:ext cx="2693400" cy="2634300"/>
          </a:xfrm>
          <a:prstGeom prst="rect">
            <a:avLst/>
          </a:prstGeom>
          <a:noFill/>
          <a:ln>
            <a:noFill/>
          </a:ln>
        </p:spPr>
        <p:txBody>
          <a:bodyPr spcFirstLastPara="1" wrap="square" lIns="60950" tIns="30475" rIns="60950" bIns="30475" anchor="t" anchorCtr="0">
            <a:normAutofit/>
          </a:bodyPr>
          <a:lstStyle>
            <a:lvl1pPr marL="457200" lvl="0" indent="-330200" algn="l">
              <a:lnSpc>
                <a:spcPct val="100000"/>
              </a:lnSpc>
              <a:spcBef>
                <a:spcPts val="300"/>
              </a:spcBef>
              <a:spcAft>
                <a:spcPts val="0"/>
              </a:spcAft>
              <a:buClr>
                <a:schemeClr val="dk1"/>
              </a:buClr>
              <a:buSzPts val="1600"/>
              <a:buChar char="•"/>
              <a:defRPr sz="1600"/>
            </a:lvl1pPr>
            <a:lvl2pPr marL="914400" lvl="1" indent="-311150" algn="l">
              <a:lnSpc>
                <a:spcPct val="100000"/>
              </a:lnSpc>
              <a:spcBef>
                <a:spcPts val="300"/>
              </a:spcBef>
              <a:spcAft>
                <a:spcPts val="0"/>
              </a:spcAft>
              <a:buClr>
                <a:schemeClr val="dk1"/>
              </a:buClr>
              <a:buSzPts val="1300"/>
              <a:buChar char="–"/>
              <a:defRPr sz="1300"/>
            </a:lvl2pPr>
            <a:lvl3pPr marL="1371600" lvl="2" indent="-304800" algn="l">
              <a:lnSpc>
                <a:spcPct val="100000"/>
              </a:lnSpc>
              <a:spcBef>
                <a:spcPts val="200"/>
              </a:spcBef>
              <a:spcAft>
                <a:spcPts val="0"/>
              </a:spcAft>
              <a:buClr>
                <a:schemeClr val="dk1"/>
              </a:buClr>
              <a:buSzPts val="1200"/>
              <a:buChar char="•"/>
              <a:defRPr sz="1200"/>
            </a:lvl3pPr>
            <a:lvl4pPr marL="1828800" lvl="3" indent="-298450" algn="l">
              <a:lnSpc>
                <a:spcPct val="100000"/>
              </a:lnSpc>
              <a:spcBef>
                <a:spcPts val="200"/>
              </a:spcBef>
              <a:spcAft>
                <a:spcPts val="0"/>
              </a:spcAft>
              <a:buClr>
                <a:schemeClr val="dk1"/>
              </a:buClr>
              <a:buSzPts val="1100"/>
              <a:buChar char="–"/>
              <a:defRPr sz="1100"/>
            </a:lvl4pPr>
            <a:lvl5pPr marL="2286000" lvl="4" indent="-298450" algn="l">
              <a:lnSpc>
                <a:spcPct val="100000"/>
              </a:lnSpc>
              <a:spcBef>
                <a:spcPts val="200"/>
              </a:spcBef>
              <a:spcAft>
                <a:spcPts val="0"/>
              </a:spcAft>
              <a:buClr>
                <a:schemeClr val="dk1"/>
              </a:buClr>
              <a:buSzPts val="1100"/>
              <a:buChar char="»"/>
              <a:defRPr sz="1100"/>
            </a:lvl5pPr>
            <a:lvl6pPr marL="2743200" lvl="5" indent="-298450" algn="l">
              <a:lnSpc>
                <a:spcPct val="100000"/>
              </a:lnSpc>
              <a:spcBef>
                <a:spcPts val="200"/>
              </a:spcBef>
              <a:spcAft>
                <a:spcPts val="0"/>
              </a:spcAft>
              <a:buClr>
                <a:schemeClr val="dk1"/>
              </a:buClr>
              <a:buSzPts val="1100"/>
              <a:buChar char="•"/>
              <a:defRPr sz="1100"/>
            </a:lvl6pPr>
            <a:lvl7pPr marL="3200400" lvl="6" indent="-298450" algn="l">
              <a:lnSpc>
                <a:spcPct val="100000"/>
              </a:lnSpc>
              <a:spcBef>
                <a:spcPts val="200"/>
              </a:spcBef>
              <a:spcAft>
                <a:spcPts val="0"/>
              </a:spcAft>
              <a:buClr>
                <a:schemeClr val="dk1"/>
              </a:buClr>
              <a:buSzPts val="1100"/>
              <a:buChar char="•"/>
              <a:defRPr sz="1100"/>
            </a:lvl7pPr>
            <a:lvl8pPr marL="3657600" lvl="7" indent="-298450" algn="l">
              <a:lnSpc>
                <a:spcPct val="100000"/>
              </a:lnSpc>
              <a:spcBef>
                <a:spcPts val="200"/>
              </a:spcBef>
              <a:spcAft>
                <a:spcPts val="0"/>
              </a:spcAft>
              <a:buClr>
                <a:schemeClr val="dk1"/>
              </a:buClr>
              <a:buSzPts val="1100"/>
              <a:buChar char="•"/>
              <a:defRPr sz="1100"/>
            </a:lvl8pPr>
            <a:lvl9pPr marL="4114800" lvl="8" indent="-298450" algn="l">
              <a:lnSpc>
                <a:spcPct val="100000"/>
              </a:lnSpc>
              <a:spcBef>
                <a:spcPts val="200"/>
              </a:spcBef>
              <a:spcAft>
                <a:spcPts val="0"/>
              </a:spcAft>
              <a:buClr>
                <a:schemeClr val="dk1"/>
              </a:buClr>
              <a:buSzPts val="1100"/>
              <a:buChar char="•"/>
              <a:defRPr sz="1100"/>
            </a:lvl9pPr>
          </a:lstStyle>
          <a:p>
            <a:endParaRPr/>
          </a:p>
        </p:txBody>
      </p:sp>
      <p:sp>
        <p:nvSpPr>
          <p:cNvPr id="238" name="Google Shape;238;g3f7e657e3c1_0_170"/>
          <p:cNvSpPr txBox="1">
            <a:spLocks noGrp="1"/>
          </p:cNvSpPr>
          <p:nvPr>
            <p:ph type="body" idx="3"/>
          </p:nvPr>
        </p:nvSpPr>
        <p:spPr>
          <a:xfrm>
            <a:off x="3096683" y="1023409"/>
            <a:ext cx="2694600" cy="426600"/>
          </a:xfrm>
          <a:prstGeom prst="rect">
            <a:avLst/>
          </a:prstGeom>
          <a:noFill/>
          <a:ln>
            <a:noFill/>
          </a:ln>
        </p:spPr>
        <p:txBody>
          <a:bodyPr spcFirstLastPara="1" wrap="square" lIns="60950" tIns="30475" rIns="60950" bIns="30475" anchor="b" anchorCtr="0">
            <a:normAutofit/>
          </a:bodyPr>
          <a:lstStyle>
            <a:lvl1pPr marL="457200" lvl="0" indent="-228600" algn="l">
              <a:lnSpc>
                <a:spcPct val="100000"/>
              </a:lnSpc>
              <a:spcBef>
                <a:spcPts val="300"/>
              </a:spcBef>
              <a:spcAft>
                <a:spcPts val="0"/>
              </a:spcAft>
              <a:buClr>
                <a:schemeClr val="dk1"/>
              </a:buClr>
              <a:buSzPts val="1600"/>
              <a:buNone/>
              <a:defRPr sz="1600" b="1"/>
            </a:lvl1pPr>
            <a:lvl2pPr marL="914400" lvl="1" indent="-228600" algn="l">
              <a:lnSpc>
                <a:spcPct val="100000"/>
              </a:lnSpc>
              <a:spcBef>
                <a:spcPts val="300"/>
              </a:spcBef>
              <a:spcAft>
                <a:spcPts val="0"/>
              </a:spcAft>
              <a:buClr>
                <a:schemeClr val="dk1"/>
              </a:buClr>
              <a:buSzPts val="1300"/>
              <a:buNone/>
              <a:defRPr sz="1300" b="1"/>
            </a:lvl2pPr>
            <a:lvl3pPr marL="1371600" lvl="2" indent="-228600" algn="l">
              <a:lnSpc>
                <a:spcPct val="100000"/>
              </a:lnSpc>
              <a:spcBef>
                <a:spcPts val="200"/>
              </a:spcBef>
              <a:spcAft>
                <a:spcPts val="0"/>
              </a:spcAft>
              <a:buClr>
                <a:schemeClr val="dk1"/>
              </a:buClr>
              <a:buSzPts val="1200"/>
              <a:buNone/>
              <a:defRPr sz="1200" b="1"/>
            </a:lvl3pPr>
            <a:lvl4pPr marL="1828800" lvl="3" indent="-228600" algn="l">
              <a:lnSpc>
                <a:spcPct val="100000"/>
              </a:lnSpc>
              <a:spcBef>
                <a:spcPts val="200"/>
              </a:spcBef>
              <a:spcAft>
                <a:spcPts val="0"/>
              </a:spcAft>
              <a:buClr>
                <a:schemeClr val="dk1"/>
              </a:buClr>
              <a:buSzPts val="1100"/>
              <a:buNone/>
              <a:defRPr sz="1100" b="1"/>
            </a:lvl4pPr>
            <a:lvl5pPr marL="2286000" lvl="4" indent="-228600" algn="l">
              <a:lnSpc>
                <a:spcPct val="100000"/>
              </a:lnSpc>
              <a:spcBef>
                <a:spcPts val="200"/>
              </a:spcBef>
              <a:spcAft>
                <a:spcPts val="0"/>
              </a:spcAft>
              <a:buClr>
                <a:schemeClr val="dk1"/>
              </a:buClr>
              <a:buSzPts val="1100"/>
              <a:buNone/>
              <a:defRPr sz="1100" b="1"/>
            </a:lvl5pPr>
            <a:lvl6pPr marL="2743200" lvl="5" indent="-228600" algn="l">
              <a:lnSpc>
                <a:spcPct val="100000"/>
              </a:lnSpc>
              <a:spcBef>
                <a:spcPts val="200"/>
              </a:spcBef>
              <a:spcAft>
                <a:spcPts val="0"/>
              </a:spcAft>
              <a:buClr>
                <a:schemeClr val="dk1"/>
              </a:buClr>
              <a:buSzPts val="1100"/>
              <a:buNone/>
              <a:defRPr sz="1100" b="1"/>
            </a:lvl6pPr>
            <a:lvl7pPr marL="3200400" lvl="6" indent="-228600" algn="l">
              <a:lnSpc>
                <a:spcPct val="100000"/>
              </a:lnSpc>
              <a:spcBef>
                <a:spcPts val="200"/>
              </a:spcBef>
              <a:spcAft>
                <a:spcPts val="0"/>
              </a:spcAft>
              <a:buClr>
                <a:schemeClr val="dk1"/>
              </a:buClr>
              <a:buSzPts val="1100"/>
              <a:buNone/>
              <a:defRPr sz="1100" b="1"/>
            </a:lvl7pPr>
            <a:lvl8pPr marL="3657600" lvl="7" indent="-228600" algn="l">
              <a:lnSpc>
                <a:spcPct val="100000"/>
              </a:lnSpc>
              <a:spcBef>
                <a:spcPts val="200"/>
              </a:spcBef>
              <a:spcAft>
                <a:spcPts val="0"/>
              </a:spcAft>
              <a:buClr>
                <a:schemeClr val="dk1"/>
              </a:buClr>
              <a:buSzPts val="1100"/>
              <a:buNone/>
              <a:defRPr sz="1100" b="1"/>
            </a:lvl8pPr>
            <a:lvl9pPr marL="4114800" lvl="8" indent="-228600" algn="l">
              <a:lnSpc>
                <a:spcPct val="100000"/>
              </a:lnSpc>
              <a:spcBef>
                <a:spcPts val="200"/>
              </a:spcBef>
              <a:spcAft>
                <a:spcPts val="0"/>
              </a:spcAft>
              <a:buClr>
                <a:schemeClr val="dk1"/>
              </a:buClr>
              <a:buSzPts val="1100"/>
              <a:buNone/>
              <a:defRPr sz="1100" b="1"/>
            </a:lvl9pPr>
          </a:lstStyle>
          <a:p>
            <a:endParaRPr/>
          </a:p>
        </p:txBody>
      </p:sp>
      <p:sp>
        <p:nvSpPr>
          <p:cNvPr id="239" name="Google Shape;239;g3f7e657e3c1_0_170"/>
          <p:cNvSpPr txBox="1">
            <a:spLocks noGrp="1"/>
          </p:cNvSpPr>
          <p:nvPr>
            <p:ph type="body" idx="4"/>
          </p:nvPr>
        </p:nvSpPr>
        <p:spPr>
          <a:xfrm>
            <a:off x="3096683" y="1449917"/>
            <a:ext cx="2694600" cy="2634300"/>
          </a:xfrm>
          <a:prstGeom prst="rect">
            <a:avLst/>
          </a:prstGeom>
          <a:noFill/>
          <a:ln>
            <a:noFill/>
          </a:ln>
        </p:spPr>
        <p:txBody>
          <a:bodyPr spcFirstLastPara="1" wrap="square" lIns="60950" tIns="30475" rIns="60950" bIns="30475" anchor="t" anchorCtr="0">
            <a:normAutofit/>
          </a:bodyPr>
          <a:lstStyle>
            <a:lvl1pPr marL="457200" lvl="0" indent="-330200" algn="l">
              <a:lnSpc>
                <a:spcPct val="100000"/>
              </a:lnSpc>
              <a:spcBef>
                <a:spcPts val="300"/>
              </a:spcBef>
              <a:spcAft>
                <a:spcPts val="0"/>
              </a:spcAft>
              <a:buClr>
                <a:schemeClr val="dk1"/>
              </a:buClr>
              <a:buSzPts val="1600"/>
              <a:buChar char="•"/>
              <a:defRPr sz="1600"/>
            </a:lvl1pPr>
            <a:lvl2pPr marL="914400" lvl="1" indent="-311150" algn="l">
              <a:lnSpc>
                <a:spcPct val="100000"/>
              </a:lnSpc>
              <a:spcBef>
                <a:spcPts val="300"/>
              </a:spcBef>
              <a:spcAft>
                <a:spcPts val="0"/>
              </a:spcAft>
              <a:buClr>
                <a:schemeClr val="dk1"/>
              </a:buClr>
              <a:buSzPts val="1300"/>
              <a:buChar char="–"/>
              <a:defRPr sz="1300"/>
            </a:lvl2pPr>
            <a:lvl3pPr marL="1371600" lvl="2" indent="-304800" algn="l">
              <a:lnSpc>
                <a:spcPct val="100000"/>
              </a:lnSpc>
              <a:spcBef>
                <a:spcPts val="200"/>
              </a:spcBef>
              <a:spcAft>
                <a:spcPts val="0"/>
              </a:spcAft>
              <a:buClr>
                <a:schemeClr val="dk1"/>
              </a:buClr>
              <a:buSzPts val="1200"/>
              <a:buChar char="•"/>
              <a:defRPr sz="1200"/>
            </a:lvl3pPr>
            <a:lvl4pPr marL="1828800" lvl="3" indent="-298450" algn="l">
              <a:lnSpc>
                <a:spcPct val="100000"/>
              </a:lnSpc>
              <a:spcBef>
                <a:spcPts val="200"/>
              </a:spcBef>
              <a:spcAft>
                <a:spcPts val="0"/>
              </a:spcAft>
              <a:buClr>
                <a:schemeClr val="dk1"/>
              </a:buClr>
              <a:buSzPts val="1100"/>
              <a:buChar char="–"/>
              <a:defRPr sz="1100"/>
            </a:lvl4pPr>
            <a:lvl5pPr marL="2286000" lvl="4" indent="-298450" algn="l">
              <a:lnSpc>
                <a:spcPct val="100000"/>
              </a:lnSpc>
              <a:spcBef>
                <a:spcPts val="200"/>
              </a:spcBef>
              <a:spcAft>
                <a:spcPts val="0"/>
              </a:spcAft>
              <a:buClr>
                <a:schemeClr val="dk1"/>
              </a:buClr>
              <a:buSzPts val="1100"/>
              <a:buChar char="»"/>
              <a:defRPr sz="1100"/>
            </a:lvl5pPr>
            <a:lvl6pPr marL="2743200" lvl="5" indent="-298450" algn="l">
              <a:lnSpc>
                <a:spcPct val="100000"/>
              </a:lnSpc>
              <a:spcBef>
                <a:spcPts val="200"/>
              </a:spcBef>
              <a:spcAft>
                <a:spcPts val="0"/>
              </a:spcAft>
              <a:buClr>
                <a:schemeClr val="dk1"/>
              </a:buClr>
              <a:buSzPts val="1100"/>
              <a:buChar char="•"/>
              <a:defRPr sz="1100"/>
            </a:lvl6pPr>
            <a:lvl7pPr marL="3200400" lvl="6" indent="-298450" algn="l">
              <a:lnSpc>
                <a:spcPct val="100000"/>
              </a:lnSpc>
              <a:spcBef>
                <a:spcPts val="200"/>
              </a:spcBef>
              <a:spcAft>
                <a:spcPts val="0"/>
              </a:spcAft>
              <a:buClr>
                <a:schemeClr val="dk1"/>
              </a:buClr>
              <a:buSzPts val="1100"/>
              <a:buChar char="•"/>
              <a:defRPr sz="1100"/>
            </a:lvl7pPr>
            <a:lvl8pPr marL="3657600" lvl="7" indent="-298450" algn="l">
              <a:lnSpc>
                <a:spcPct val="100000"/>
              </a:lnSpc>
              <a:spcBef>
                <a:spcPts val="200"/>
              </a:spcBef>
              <a:spcAft>
                <a:spcPts val="0"/>
              </a:spcAft>
              <a:buClr>
                <a:schemeClr val="dk1"/>
              </a:buClr>
              <a:buSzPts val="1100"/>
              <a:buChar char="•"/>
              <a:defRPr sz="1100"/>
            </a:lvl8pPr>
            <a:lvl9pPr marL="4114800" lvl="8" indent="-298450" algn="l">
              <a:lnSpc>
                <a:spcPct val="100000"/>
              </a:lnSpc>
              <a:spcBef>
                <a:spcPts val="200"/>
              </a:spcBef>
              <a:spcAft>
                <a:spcPts val="0"/>
              </a:spcAft>
              <a:buClr>
                <a:schemeClr val="dk1"/>
              </a:buClr>
              <a:buSzPts val="1100"/>
              <a:buChar char="•"/>
              <a:defRPr sz="1100"/>
            </a:lvl9pPr>
          </a:lstStyle>
          <a:p>
            <a:endParaRPr/>
          </a:p>
        </p:txBody>
      </p:sp>
      <p:sp>
        <p:nvSpPr>
          <p:cNvPr id="240" name="Google Shape;240;g3f7e657e3c1_0_170"/>
          <p:cNvSpPr txBox="1">
            <a:spLocks noGrp="1"/>
          </p:cNvSpPr>
          <p:nvPr>
            <p:ph type="dt" idx="10"/>
          </p:nvPr>
        </p:nvSpPr>
        <p:spPr>
          <a:xfrm>
            <a:off x="304800" y="4237567"/>
            <a:ext cx="1422300" cy="243300"/>
          </a:xfrm>
          <a:prstGeom prst="rect">
            <a:avLst/>
          </a:prstGeom>
          <a:noFill/>
          <a:ln>
            <a:noFill/>
          </a:ln>
        </p:spPr>
        <p:txBody>
          <a:bodyPr spcFirstLastPara="1" wrap="square" lIns="60950" tIns="30475" rIns="60950" bIns="30475" anchor="ctr" anchorCtr="0">
            <a:noAutofit/>
          </a:bodyPr>
          <a:lstStyle>
            <a:lvl1pPr lvl="0" algn="l">
              <a:lnSpc>
                <a:spcPct val="100000"/>
              </a:lnSpc>
              <a:spcBef>
                <a:spcPts val="0"/>
              </a:spcBef>
              <a:spcAft>
                <a:spcPts val="0"/>
              </a:spcAft>
              <a:buSzPts val="900"/>
              <a:buNone/>
              <a:defRPr/>
            </a:lvl1pPr>
            <a:lvl2pPr lvl="1" algn="l">
              <a:lnSpc>
                <a:spcPct val="100000"/>
              </a:lnSpc>
              <a:spcBef>
                <a:spcPts val="0"/>
              </a:spcBef>
              <a:spcAft>
                <a:spcPts val="0"/>
              </a:spcAft>
              <a:buSzPts val="900"/>
              <a:buNone/>
              <a:defRPr/>
            </a:lvl2pPr>
            <a:lvl3pPr lvl="2" algn="l">
              <a:lnSpc>
                <a:spcPct val="100000"/>
              </a:lnSpc>
              <a:spcBef>
                <a:spcPts val="0"/>
              </a:spcBef>
              <a:spcAft>
                <a:spcPts val="0"/>
              </a:spcAft>
              <a:buSzPts val="900"/>
              <a:buNone/>
              <a:defRPr/>
            </a:lvl3pPr>
            <a:lvl4pPr lvl="3" algn="l">
              <a:lnSpc>
                <a:spcPct val="100000"/>
              </a:lnSpc>
              <a:spcBef>
                <a:spcPts val="0"/>
              </a:spcBef>
              <a:spcAft>
                <a:spcPts val="0"/>
              </a:spcAft>
              <a:buSzPts val="900"/>
              <a:buNone/>
              <a:defRPr/>
            </a:lvl4pPr>
            <a:lvl5pPr lvl="4" algn="l">
              <a:lnSpc>
                <a:spcPct val="100000"/>
              </a:lnSpc>
              <a:spcBef>
                <a:spcPts val="0"/>
              </a:spcBef>
              <a:spcAft>
                <a:spcPts val="0"/>
              </a:spcAft>
              <a:buSzPts val="900"/>
              <a:buNone/>
              <a:defRPr/>
            </a:lvl5pPr>
            <a:lvl6pPr lvl="5" algn="l">
              <a:lnSpc>
                <a:spcPct val="100000"/>
              </a:lnSpc>
              <a:spcBef>
                <a:spcPts val="0"/>
              </a:spcBef>
              <a:spcAft>
                <a:spcPts val="0"/>
              </a:spcAft>
              <a:buSzPts val="900"/>
              <a:buNone/>
              <a:defRPr/>
            </a:lvl6pPr>
            <a:lvl7pPr lvl="6" algn="l">
              <a:lnSpc>
                <a:spcPct val="100000"/>
              </a:lnSpc>
              <a:spcBef>
                <a:spcPts val="0"/>
              </a:spcBef>
              <a:spcAft>
                <a:spcPts val="0"/>
              </a:spcAft>
              <a:buSzPts val="900"/>
              <a:buNone/>
              <a:defRPr/>
            </a:lvl7pPr>
            <a:lvl8pPr lvl="7" algn="l">
              <a:lnSpc>
                <a:spcPct val="100000"/>
              </a:lnSpc>
              <a:spcBef>
                <a:spcPts val="0"/>
              </a:spcBef>
              <a:spcAft>
                <a:spcPts val="0"/>
              </a:spcAft>
              <a:buSzPts val="900"/>
              <a:buNone/>
              <a:defRPr/>
            </a:lvl8pPr>
            <a:lvl9pPr lvl="8" algn="l">
              <a:lnSpc>
                <a:spcPct val="100000"/>
              </a:lnSpc>
              <a:spcBef>
                <a:spcPts val="0"/>
              </a:spcBef>
              <a:spcAft>
                <a:spcPts val="0"/>
              </a:spcAft>
              <a:buSzPts val="900"/>
              <a:buNone/>
              <a:defRPr/>
            </a:lvl9pPr>
          </a:lstStyle>
          <a:p>
            <a:endParaRPr/>
          </a:p>
        </p:txBody>
      </p:sp>
      <p:sp>
        <p:nvSpPr>
          <p:cNvPr id="241" name="Google Shape;241;g3f7e657e3c1_0_170"/>
          <p:cNvSpPr txBox="1">
            <a:spLocks noGrp="1"/>
          </p:cNvSpPr>
          <p:nvPr>
            <p:ph type="ftr" idx="11"/>
          </p:nvPr>
        </p:nvSpPr>
        <p:spPr>
          <a:xfrm>
            <a:off x="2082800" y="4237567"/>
            <a:ext cx="1930500" cy="243300"/>
          </a:xfrm>
          <a:prstGeom prst="rect">
            <a:avLst/>
          </a:prstGeom>
          <a:noFill/>
          <a:ln>
            <a:noFill/>
          </a:ln>
        </p:spPr>
        <p:txBody>
          <a:bodyPr spcFirstLastPara="1" wrap="square" lIns="60950" tIns="30475" rIns="60950" bIns="30475" anchor="ctr" anchorCtr="0">
            <a:noAutofit/>
          </a:bodyPr>
          <a:lstStyle>
            <a:lvl1pPr lvl="0" algn="ctr">
              <a:lnSpc>
                <a:spcPct val="100000"/>
              </a:lnSpc>
              <a:spcBef>
                <a:spcPts val="0"/>
              </a:spcBef>
              <a:spcAft>
                <a:spcPts val="0"/>
              </a:spcAft>
              <a:buSzPts val="900"/>
              <a:buNone/>
              <a:defRPr/>
            </a:lvl1pPr>
            <a:lvl2pPr lvl="1" algn="l">
              <a:lnSpc>
                <a:spcPct val="100000"/>
              </a:lnSpc>
              <a:spcBef>
                <a:spcPts val="0"/>
              </a:spcBef>
              <a:spcAft>
                <a:spcPts val="0"/>
              </a:spcAft>
              <a:buSzPts val="900"/>
              <a:buNone/>
              <a:defRPr/>
            </a:lvl2pPr>
            <a:lvl3pPr lvl="2" algn="l">
              <a:lnSpc>
                <a:spcPct val="100000"/>
              </a:lnSpc>
              <a:spcBef>
                <a:spcPts val="0"/>
              </a:spcBef>
              <a:spcAft>
                <a:spcPts val="0"/>
              </a:spcAft>
              <a:buSzPts val="900"/>
              <a:buNone/>
              <a:defRPr/>
            </a:lvl3pPr>
            <a:lvl4pPr lvl="3" algn="l">
              <a:lnSpc>
                <a:spcPct val="100000"/>
              </a:lnSpc>
              <a:spcBef>
                <a:spcPts val="0"/>
              </a:spcBef>
              <a:spcAft>
                <a:spcPts val="0"/>
              </a:spcAft>
              <a:buSzPts val="900"/>
              <a:buNone/>
              <a:defRPr/>
            </a:lvl4pPr>
            <a:lvl5pPr lvl="4" algn="l">
              <a:lnSpc>
                <a:spcPct val="100000"/>
              </a:lnSpc>
              <a:spcBef>
                <a:spcPts val="0"/>
              </a:spcBef>
              <a:spcAft>
                <a:spcPts val="0"/>
              </a:spcAft>
              <a:buSzPts val="900"/>
              <a:buNone/>
              <a:defRPr/>
            </a:lvl5pPr>
            <a:lvl6pPr lvl="5" algn="l">
              <a:lnSpc>
                <a:spcPct val="100000"/>
              </a:lnSpc>
              <a:spcBef>
                <a:spcPts val="0"/>
              </a:spcBef>
              <a:spcAft>
                <a:spcPts val="0"/>
              </a:spcAft>
              <a:buSzPts val="900"/>
              <a:buNone/>
              <a:defRPr/>
            </a:lvl6pPr>
            <a:lvl7pPr lvl="6" algn="l">
              <a:lnSpc>
                <a:spcPct val="100000"/>
              </a:lnSpc>
              <a:spcBef>
                <a:spcPts val="0"/>
              </a:spcBef>
              <a:spcAft>
                <a:spcPts val="0"/>
              </a:spcAft>
              <a:buSzPts val="900"/>
              <a:buNone/>
              <a:defRPr/>
            </a:lvl7pPr>
            <a:lvl8pPr lvl="7" algn="l">
              <a:lnSpc>
                <a:spcPct val="100000"/>
              </a:lnSpc>
              <a:spcBef>
                <a:spcPts val="0"/>
              </a:spcBef>
              <a:spcAft>
                <a:spcPts val="0"/>
              </a:spcAft>
              <a:buSzPts val="900"/>
              <a:buNone/>
              <a:defRPr/>
            </a:lvl8pPr>
            <a:lvl9pPr lvl="8" algn="l">
              <a:lnSpc>
                <a:spcPct val="100000"/>
              </a:lnSpc>
              <a:spcBef>
                <a:spcPts val="0"/>
              </a:spcBef>
              <a:spcAft>
                <a:spcPts val="0"/>
              </a:spcAft>
              <a:buSzPts val="900"/>
              <a:buNone/>
              <a:defRPr/>
            </a:lvl9pPr>
          </a:lstStyle>
          <a:p>
            <a:endParaRPr/>
          </a:p>
        </p:txBody>
      </p:sp>
      <p:sp>
        <p:nvSpPr>
          <p:cNvPr id="242" name="Google Shape;242;g3f7e657e3c1_0_170"/>
          <p:cNvSpPr txBox="1">
            <a:spLocks noGrp="1"/>
          </p:cNvSpPr>
          <p:nvPr>
            <p:ph type="sldNum" idx="12"/>
          </p:nvPr>
        </p:nvSpPr>
        <p:spPr>
          <a:xfrm>
            <a:off x="4368800" y="4237567"/>
            <a:ext cx="1422300" cy="243300"/>
          </a:xfrm>
          <a:prstGeom prst="rect">
            <a:avLst/>
          </a:prstGeom>
          <a:noFill/>
          <a:ln>
            <a:noFill/>
          </a:ln>
        </p:spPr>
        <p:txBody>
          <a:bodyPr spcFirstLastPara="1" wrap="square" lIns="60950" tIns="30475" rIns="60950" bIns="30475" anchor="ctr" anchorCtr="0">
            <a:noAutofit/>
          </a:bodyPr>
          <a:lstStyle>
            <a:lvl1pPr marL="0" marR="0" lvl="0"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946859883"/>
      </p:ext>
    </p:extLst>
  </p:cSld>
  <p:clrMapOvr>
    <a:masterClrMapping/>
  </p:clrMapOvr>
</p:sldLayout>
</file>

<file path=ppt/slideLayouts/slideLayout229.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243"/>
        <p:cNvGrpSpPr/>
        <p:nvPr/>
      </p:nvGrpSpPr>
      <p:grpSpPr>
        <a:xfrm>
          <a:off x="0" y="0"/>
          <a:ext cx="0" cy="0"/>
          <a:chOff x="0" y="0"/>
          <a:chExt cx="0" cy="0"/>
        </a:xfrm>
      </p:grpSpPr>
      <p:sp>
        <p:nvSpPr>
          <p:cNvPr id="244" name="Google Shape;244;g3f7e657e3c1_0_179"/>
          <p:cNvSpPr txBox="1">
            <a:spLocks noGrp="1"/>
          </p:cNvSpPr>
          <p:nvPr>
            <p:ph type="title"/>
          </p:nvPr>
        </p:nvSpPr>
        <p:spPr>
          <a:xfrm>
            <a:off x="304800" y="183092"/>
            <a:ext cx="5486400" cy="762000"/>
          </a:xfrm>
          <a:prstGeom prst="rect">
            <a:avLst/>
          </a:prstGeom>
          <a:noFill/>
          <a:ln>
            <a:noFill/>
          </a:ln>
        </p:spPr>
        <p:txBody>
          <a:bodyPr spcFirstLastPara="1" wrap="square" lIns="60950" tIns="30475" rIns="60950" bIns="30475" anchor="ctr" anchorCtr="0">
            <a:normAutofit/>
          </a:bodyPr>
          <a:lstStyle>
            <a:lvl1pPr lvl="0" algn="ctr">
              <a:lnSpc>
                <a:spcPct val="100000"/>
              </a:lnSpc>
              <a:spcBef>
                <a:spcPts val="0"/>
              </a:spcBef>
              <a:spcAft>
                <a:spcPts val="0"/>
              </a:spcAft>
              <a:buClr>
                <a:schemeClr val="dk1"/>
              </a:buClr>
              <a:buSzPts val="1200"/>
              <a:buNone/>
              <a:defRPr/>
            </a:lvl1pPr>
            <a:lvl2pPr lvl="1" algn="l">
              <a:lnSpc>
                <a:spcPct val="100000"/>
              </a:lnSpc>
              <a:spcBef>
                <a:spcPts val="0"/>
              </a:spcBef>
              <a:spcAft>
                <a:spcPts val="0"/>
              </a:spcAft>
              <a:buSzPts val="900"/>
              <a:buNone/>
              <a:defRPr/>
            </a:lvl2pPr>
            <a:lvl3pPr lvl="2" algn="l">
              <a:lnSpc>
                <a:spcPct val="100000"/>
              </a:lnSpc>
              <a:spcBef>
                <a:spcPts val="0"/>
              </a:spcBef>
              <a:spcAft>
                <a:spcPts val="0"/>
              </a:spcAft>
              <a:buSzPts val="900"/>
              <a:buNone/>
              <a:defRPr/>
            </a:lvl3pPr>
            <a:lvl4pPr lvl="3" algn="l">
              <a:lnSpc>
                <a:spcPct val="100000"/>
              </a:lnSpc>
              <a:spcBef>
                <a:spcPts val="0"/>
              </a:spcBef>
              <a:spcAft>
                <a:spcPts val="0"/>
              </a:spcAft>
              <a:buSzPts val="900"/>
              <a:buNone/>
              <a:defRPr/>
            </a:lvl4pPr>
            <a:lvl5pPr lvl="4" algn="l">
              <a:lnSpc>
                <a:spcPct val="100000"/>
              </a:lnSpc>
              <a:spcBef>
                <a:spcPts val="0"/>
              </a:spcBef>
              <a:spcAft>
                <a:spcPts val="0"/>
              </a:spcAft>
              <a:buSzPts val="900"/>
              <a:buNone/>
              <a:defRPr/>
            </a:lvl5pPr>
            <a:lvl6pPr lvl="5" algn="l">
              <a:lnSpc>
                <a:spcPct val="100000"/>
              </a:lnSpc>
              <a:spcBef>
                <a:spcPts val="0"/>
              </a:spcBef>
              <a:spcAft>
                <a:spcPts val="0"/>
              </a:spcAft>
              <a:buSzPts val="900"/>
              <a:buNone/>
              <a:defRPr/>
            </a:lvl6pPr>
            <a:lvl7pPr lvl="6" algn="l">
              <a:lnSpc>
                <a:spcPct val="100000"/>
              </a:lnSpc>
              <a:spcBef>
                <a:spcPts val="0"/>
              </a:spcBef>
              <a:spcAft>
                <a:spcPts val="0"/>
              </a:spcAft>
              <a:buSzPts val="900"/>
              <a:buNone/>
              <a:defRPr/>
            </a:lvl7pPr>
            <a:lvl8pPr lvl="7" algn="l">
              <a:lnSpc>
                <a:spcPct val="100000"/>
              </a:lnSpc>
              <a:spcBef>
                <a:spcPts val="0"/>
              </a:spcBef>
              <a:spcAft>
                <a:spcPts val="0"/>
              </a:spcAft>
              <a:buSzPts val="900"/>
              <a:buNone/>
              <a:defRPr/>
            </a:lvl8pPr>
            <a:lvl9pPr lvl="8" algn="l">
              <a:lnSpc>
                <a:spcPct val="100000"/>
              </a:lnSpc>
              <a:spcBef>
                <a:spcPts val="0"/>
              </a:spcBef>
              <a:spcAft>
                <a:spcPts val="0"/>
              </a:spcAft>
              <a:buSzPts val="900"/>
              <a:buNone/>
              <a:defRPr/>
            </a:lvl9pPr>
          </a:lstStyle>
          <a:p>
            <a:endParaRPr/>
          </a:p>
        </p:txBody>
      </p:sp>
      <p:sp>
        <p:nvSpPr>
          <p:cNvPr id="245" name="Google Shape;245;g3f7e657e3c1_0_179"/>
          <p:cNvSpPr txBox="1">
            <a:spLocks noGrp="1"/>
          </p:cNvSpPr>
          <p:nvPr>
            <p:ph type="dt" idx="10"/>
          </p:nvPr>
        </p:nvSpPr>
        <p:spPr>
          <a:xfrm>
            <a:off x="304800" y="4237567"/>
            <a:ext cx="1422300" cy="243300"/>
          </a:xfrm>
          <a:prstGeom prst="rect">
            <a:avLst/>
          </a:prstGeom>
          <a:noFill/>
          <a:ln>
            <a:noFill/>
          </a:ln>
        </p:spPr>
        <p:txBody>
          <a:bodyPr spcFirstLastPara="1" wrap="square" lIns="60950" tIns="30475" rIns="60950" bIns="30475" anchor="ctr" anchorCtr="0">
            <a:noAutofit/>
          </a:bodyPr>
          <a:lstStyle>
            <a:lvl1pPr lvl="0" algn="l">
              <a:lnSpc>
                <a:spcPct val="100000"/>
              </a:lnSpc>
              <a:spcBef>
                <a:spcPts val="0"/>
              </a:spcBef>
              <a:spcAft>
                <a:spcPts val="0"/>
              </a:spcAft>
              <a:buSzPts val="900"/>
              <a:buNone/>
              <a:defRPr/>
            </a:lvl1pPr>
            <a:lvl2pPr lvl="1" algn="l">
              <a:lnSpc>
                <a:spcPct val="100000"/>
              </a:lnSpc>
              <a:spcBef>
                <a:spcPts val="0"/>
              </a:spcBef>
              <a:spcAft>
                <a:spcPts val="0"/>
              </a:spcAft>
              <a:buSzPts val="900"/>
              <a:buNone/>
              <a:defRPr/>
            </a:lvl2pPr>
            <a:lvl3pPr lvl="2" algn="l">
              <a:lnSpc>
                <a:spcPct val="100000"/>
              </a:lnSpc>
              <a:spcBef>
                <a:spcPts val="0"/>
              </a:spcBef>
              <a:spcAft>
                <a:spcPts val="0"/>
              </a:spcAft>
              <a:buSzPts val="900"/>
              <a:buNone/>
              <a:defRPr/>
            </a:lvl3pPr>
            <a:lvl4pPr lvl="3" algn="l">
              <a:lnSpc>
                <a:spcPct val="100000"/>
              </a:lnSpc>
              <a:spcBef>
                <a:spcPts val="0"/>
              </a:spcBef>
              <a:spcAft>
                <a:spcPts val="0"/>
              </a:spcAft>
              <a:buSzPts val="900"/>
              <a:buNone/>
              <a:defRPr/>
            </a:lvl4pPr>
            <a:lvl5pPr lvl="4" algn="l">
              <a:lnSpc>
                <a:spcPct val="100000"/>
              </a:lnSpc>
              <a:spcBef>
                <a:spcPts val="0"/>
              </a:spcBef>
              <a:spcAft>
                <a:spcPts val="0"/>
              </a:spcAft>
              <a:buSzPts val="900"/>
              <a:buNone/>
              <a:defRPr/>
            </a:lvl5pPr>
            <a:lvl6pPr lvl="5" algn="l">
              <a:lnSpc>
                <a:spcPct val="100000"/>
              </a:lnSpc>
              <a:spcBef>
                <a:spcPts val="0"/>
              </a:spcBef>
              <a:spcAft>
                <a:spcPts val="0"/>
              </a:spcAft>
              <a:buSzPts val="900"/>
              <a:buNone/>
              <a:defRPr/>
            </a:lvl6pPr>
            <a:lvl7pPr lvl="6" algn="l">
              <a:lnSpc>
                <a:spcPct val="100000"/>
              </a:lnSpc>
              <a:spcBef>
                <a:spcPts val="0"/>
              </a:spcBef>
              <a:spcAft>
                <a:spcPts val="0"/>
              </a:spcAft>
              <a:buSzPts val="900"/>
              <a:buNone/>
              <a:defRPr/>
            </a:lvl7pPr>
            <a:lvl8pPr lvl="7" algn="l">
              <a:lnSpc>
                <a:spcPct val="100000"/>
              </a:lnSpc>
              <a:spcBef>
                <a:spcPts val="0"/>
              </a:spcBef>
              <a:spcAft>
                <a:spcPts val="0"/>
              </a:spcAft>
              <a:buSzPts val="900"/>
              <a:buNone/>
              <a:defRPr/>
            </a:lvl8pPr>
            <a:lvl9pPr lvl="8" algn="l">
              <a:lnSpc>
                <a:spcPct val="100000"/>
              </a:lnSpc>
              <a:spcBef>
                <a:spcPts val="0"/>
              </a:spcBef>
              <a:spcAft>
                <a:spcPts val="0"/>
              </a:spcAft>
              <a:buSzPts val="900"/>
              <a:buNone/>
              <a:defRPr/>
            </a:lvl9pPr>
          </a:lstStyle>
          <a:p>
            <a:endParaRPr/>
          </a:p>
        </p:txBody>
      </p:sp>
      <p:sp>
        <p:nvSpPr>
          <p:cNvPr id="246" name="Google Shape;246;g3f7e657e3c1_0_179"/>
          <p:cNvSpPr txBox="1">
            <a:spLocks noGrp="1"/>
          </p:cNvSpPr>
          <p:nvPr>
            <p:ph type="ftr" idx="11"/>
          </p:nvPr>
        </p:nvSpPr>
        <p:spPr>
          <a:xfrm>
            <a:off x="2082800" y="4237567"/>
            <a:ext cx="1930500" cy="243300"/>
          </a:xfrm>
          <a:prstGeom prst="rect">
            <a:avLst/>
          </a:prstGeom>
          <a:noFill/>
          <a:ln>
            <a:noFill/>
          </a:ln>
        </p:spPr>
        <p:txBody>
          <a:bodyPr spcFirstLastPara="1" wrap="square" lIns="60950" tIns="30475" rIns="60950" bIns="30475" anchor="ctr" anchorCtr="0">
            <a:noAutofit/>
          </a:bodyPr>
          <a:lstStyle>
            <a:lvl1pPr lvl="0" algn="ctr">
              <a:lnSpc>
                <a:spcPct val="100000"/>
              </a:lnSpc>
              <a:spcBef>
                <a:spcPts val="0"/>
              </a:spcBef>
              <a:spcAft>
                <a:spcPts val="0"/>
              </a:spcAft>
              <a:buSzPts val="900"/>
              <a:buNone/>
              <a:defRPr/>
            </a:lvl1pPr>
            <a:lvl2pPr lvl="1" algn="l">
              <a:lnSpc>
                <a:spcPct val="100000"/>
              </a:lnSpc>
              <a:spcBef>
                <a:spcPts val="0"/>
              </a:spcBef>
              <a:spcAft>
                <a:spcPts val="0"/>
              </a:spcAft>
              <a:buSzPts val="900"/>
              <a:buNone/>
              <a:defRPr/>
            </a:lvl2pPr>
            <a:lvl3pPr lvl="2" algn="l">
              <a:lnSpc>
                <a:spcPct val="100000"/>
              </a:lnSpc>
              <a:spcBef>
                <a:spcPts val="0"/>
              </a:spcBef>
              <a:spcAft>
                <a:spcPts val="0"/>
              </a:spcAft>
              <a:buSzPts val="900"/>
              <a:buNone/>
              <a:defRPr/>
            </a:lvl3pPr>
            <a:lvl4pPr lvl="3" algn="l">
              <a:lnSpc>
                <a:spcPct val="100000"/>
              </a:lnSpc>
              <a:spcBef>
                <a:spcPts val="0"/>
              </a:spcBef>
              <a:spcAft>
                <a:spcPts val="0"/>
              </a:spcAft>
              <a:buSzPts val="900"/>
              <a:buNone/>
              <a:defRPr/>
            </a:lvl4pPr>
            <a:lvl5pPr lvl="4" algn="l">
              <a:lnSpc>
                <a:spcPct val="100000"/>
              </a:lnSpc>
              <a:spcBef>
                <a:spcPts val="0"/>
              </a:spcBef>
              <a:spcAft>
                <a:spcPts val="0"/>
              </a:spcAft>
              <a:buSzPts val="900"/>
              <a:buNone/>
              <a:defRPr/>
            </a:lvl5pPr>
            <a:lvl6pPr lvl="5" algn="l">
              <a:lnSpc>
                <a:spcPct val="100000"/>
              </a:lnSpc>
              <a:spcBef>
                <a:spcPts val="0"/>
              </a:spcBef>
              <a:spcAft>
                <a:spcPts val="0"/>
              </a:spcAft>
              <a:buSzPts val="900"/>
              <a:buNone/>
              <a:defRPr/>
            </a:lvl6pPr>
            <a:lvl7pPr lvl="6" algn="l">
              <a:lnSpc>
                <a:spcPct val="100000"/>
              </a:lnSpc>
              <a:spcBef>
                <a:spcPts val="0"/>
              </a:spcBef>
              <a:spcAft>
                <a:spcPts val="0"/>
              </a:spcAft>
              <a:buSzPts val="900"/>
              <a:buNone/>
              <a:defRPr/>
            </a:lvl7pPr>
            <a:lvl8pPr lvl="7" algn="l">
              <a:lnSpc>
                <a:spcPct val="100000"/>
              </a:lnSpc>
              <a:spcBef>
                <a:spcPts val="0"/>
              </a:spcBef>
              <a:spcAft>
                <a:spcPts val="0"/>
              </a:spcAft>
              <a:buSzPts val="900"/>
              <a:buNone/>
              <a:defRPr/>
            </a:lvl8pPr>
            <a:lvl9pPr lvl="8" algn="l">
              <a:lnSpc>
                <a:spcPct val="100000"/>
              </a:lnSpc>
              <a:spcBef>
                <a:spcPts val="0"/>
              </a:spcBef>
              <a:spcAft>
                <a:spcPts val="0"/>
              </a:spcAft>
              <a:buSzPts val="900"/>
              <a:buNone/>
              <a:defRPr/>
            </a:lvl9pPr>
          </a:lstStyle>
          <a:p>
            <a:endParaRPr/>
          </a:p>
        </p:txBody>
      </p:sp>
      <p:sp>
        <p:nvSpPr>
          <p:cNvPr id="247" name="Google Shape;247;g3f7e657e3c1_0_179"/>
          <p:cNvSpPr txBox="1">
            <a:spLocks noGrp="1"/>
          </p:cNvSpPr>
          <p:nvPr>
            <p:ph type="sldNum" idx="12"/>
          </p:nvPr>
        </p:nvSpPr>
        <p:spPr>
          <a:xfrm>
            <a:off x="4368800" y="4237567"/>
            <a:ext cx="1422300" cy="243300"/>
          </a:xfrm>
          <a:prstGeom prst="rect">
            <a:avLst/>
          </a:prstGeom>
          <a:noFill/>
          <a:ln>
            <a:noFill/>
          </a:ln>
        </p:spPr>
        <p:txBody>
          <a:bodyPr spcFirstLastPara="1" wrap="square" lIns="60950" tIns="30475" rIns="60950" bIns="30475" anchor="ctr" anchorCtr="0">
            <a:noAutofit/>
          </a:bodyPr>
          <a:lstStyle>
            <a:lvl1pPr marL="0" marR="0" lvl="0"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66281285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7"/>
        <p:cNvGrpSpPr/>
        <p:nvPr/>
      </p:nvGrpSpPr>
      <p:grpSpPr>
        <a:xfrm>
          <a:off x="0" y="0"/>
          <a:ext cx="0" cy="0"/>
          <a:chOff x="0" y="0"/>
          <a:chExt cx="0" cy="0"/>
        </a:xfrm>
      </p:grpSpPr>
      <p:sp>
        <p:nvSpPr>
          <p:cNvPr id="98" name="Google Shape;98;p66"/>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Play"/>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9" name="Google Shape;99;p66"/>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00" name="Google Shape;100;p6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101" name="Google Shape;101;p6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102" name="Google Shape;102;p6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30.xml><?xml version="1.0" encoding="utf-8"?>
<p:sldLayout xmlns:a="http://schemas.openxmlformats.org/drawingml/2006/main" xmlns:r="http://schemas.openxmlformats.org/officeDocument/2006/relationships" xmlns:p="http://schemas.openxmlformats.org/presentationml/2006/main" matchingName="Content with Caption" type="objTx">
  <p:cSld name="Content with Caption">
    <p:spTree>
      <p:nvGrpSpPr>
        <p:cNvPr id="1" name="Shape 248"/>
        <p:cNvGrpSpPr/>
        <p:nvPr/>
      </p:nvGrpSpPr>
      <p:grpSpPr>
        <a:xfrm>
          <a:off x="0" y="0"/>
          <a:ext cx="0" cy="0"/>
          <a:chOff x="0" y="0"/>
          <a:chExt cx="0" cy="0"/>
        </a:xfrm>
      </p:grpSpPr>
      <p:sp>
        <p:nvSpPr>
          <p:cNvPr id="249" name="Google Shape;249;g3f7e657e3c1_0_184"/>
          <p:cNvSpPr txBox="1">
            <a:spLocks noGrp="1"/>
          </p:cNvSpPr>
          <p:nvPr>
            <p:ph type="title"/>
          </p:nvPr>
        </p:nvSpPr>
        <p:spPr>
          <a:xfrm>
            <a:off x="304800" y="182033"/>
            <a:ext cx="2005500" cy="774900"/>
          </a:xfrm>
          <a:prstGeom prst="rect">
            <a:avLst/>
          </a:prstGeom>
          <a:noFill/>
          <a:ln>
            <a:noFill/>
          </a:ln>
        </p:spPr>
        <p:txBody>
          <a:bodyPr spcFirstLastPara="1" wrap="square" lIns="60950" tIns="30475" rIns="60950" bIns="30475" anchor="b" anchorCtr="0">
            <a:normAutofit/>
          </a:bodyPr>
          <a:lstStyle>
            <a:lvl1pPr lvl="0" algn="l">
              <a:lnSpc>
                <a:spcPct val="100000"/>
              </a:lnSpc>
              <a:spcBef>
                <a:spcPts val="0"/>
              </a:spcBef>
              <a:spcAft>
                <a:spcPts val="0"/>
              </a:spcAft>
              <a:buClr>
                <a:schemeClr val="dk1"/>
              </a:buClr>
              <a:buSzPts val="1300"/>
              <a:buFont typeface="Calibri"/>
              <a:buNone/>
              <a:defRPr sz="1300" b="1"/>
            </a:lvl1pPr>
            <a:lvl2pPr lvl="1" algn="l">
              <a:lnSpc>
                <a:spcPct val="100000"/>
              </a:lnSpc>
              <a:spcBef>
                <a:spcPts val="0"/>
              </a:spcBef>
              <a:spcAft>
                <a:spcPts val="0"/>
              </a:spcAft>
              <a:buSzPts val="900"/>
              <a:buNone/>
              <a:defRPr/>
            </a:lvl2pPr>
            <a:lvl3pPr lvl="2" algn="l">
              <a:lnSpc>
                <a:spcPct val="100000"/>
              </a:lnSpc>
              <a:spcBef>
                <a:spcPts val="0"/>
              </a:spcBef>
              <a:spcAft>
                <a:spcPts val="0"/>
              </a:spcAft>
              <a:buSzPts val="900"/>
              <a:buNone/>
              <a:defRPr/>
            </a:lvl3pPr>
            <a:lvl4pPr lvl="3" algn="l">
              <a:lnSpc>
                <a:spcPct val="100000"/>
              </a:lnSpc>
              <a:spcBef>
                <a:spcPts val="0"/>
              </a:spcBef>
              <a:spcAft>
                <a:spcPts val="0"/>
              </a:spcAft>
              <a:buSzPts val="900"/>
              <a:buNone/>
              <a:defRPr/>
            </a:lvl4pPr>
            <a:lvl5pPr lvl="4" algn="l">
              <a:lnSpc>
                <a:spcPct val="100000"/>
              </a:lnSpc>
              <a:spcBef>
                <a:spcPts val="0"/>
              </a:spcBef>
              <a:spcAft>
                <a:spcPts val="0"/>
              </a:spcAft>
              <a:buSzPts val="900"/>
              <a:buNone/>
              <a:defRPr/>
            </a:lvl5pPr>
            <a:lvl6pPr lvl="5" algn="l">
              <a:lnSpc>
                <a:spcPct val="100000"/>
              </a:lnSpc>
              <a:spcBef>
                <a:spcPts val="0"/>
              </a:spcBef>
              <a:spcAft>
                <a:spcPts val="0"/>
              </a:spcAft>
              <a:buSzPts val="900"/>
              <a:buNone/>
              <a:defRPr/>
            </a:lvl6pPr>
            <a:lvl7pPr lvl="6" algn="l">
              <a:lnSpc>
                <a:spcPct val="100000"/>
              </a:lnSpc>
              <a:spcBef>
                <a:spcPts val="0"/>
              </a:spcBef>
              <a:spcAft>
                <a:spcPts val="0"/>
              </a:spcAft>
              <a:buSzPts val="900"/>
              <a:buNone/>
              <a:defRPr/>
            </a:lvl7pPr>
            <a:lvl8pPr lvl="7" algn="l">
              <a:lnSpc>
                <a:spcPct val="100000"/>
              </a:lnSpc>
              <a:spcBef>
                <a:spcPts val="0"/>
              </a:spcBef>
              <a:spcAft>
                <a:spcPts val="0"/>
              </a:spcAft>
              <a:buSzPts val="900"/>
              <a:buNone/>
              <a:defRPr/>
            </a:lvl8pPr>
            <a:lvl9pPr lvl="8" algn="l">
              <a:lnSpc>
                <a:spcPct val="100000"/>
              </a:lnSpc>
              <a:spcBef>
                <a:spcPts val="0"/>
              </a:spcBef>
              <a:spcAft>
                <a:spcPts val="0"/>
              </a:spcAft>
              <a:buSzPts val="900"/>
              <a:buNone/>
              <a:defRPr/>
            </a:lvl9pPr>
          </a:lstStyle>
          <a:p>
            <a:endParaRPr/>
          </a:p>
        </p:txBody>
      </p:sp>
      <p:sp>
        <p:nvSpPr>
          <p:cNvPr id="250" name="Google Shape;250;g3f7e657e3c1_0_184"/>
          <p:cNvSpPr txBox="1">
            <a:spLocks noGrp="1"/>
          </p:cNvSpPr>
          <p:nvPr>
            <p:ph type="body" idx="1"/>
          </p:nvPr>
        </p:nvSpPr>
        <p:spPr>
          <a:xfrm>
            <a:off x="2383367" y="182033"/>
            <a:ext cx="3407700" cy="3902100"/>
          </a:xfrm>
          <a:prstGeom prst="rect">
            <a:avLst/>
          </a:prstGeom>
          <a:noFill/>
          <a:ln>
            <a:noFill/>
          </a:ln>
        </p:spPr>
        <p:txBody>
          <a:bodyPr spcFirstLastPara="1" wrap="square" lIns="60950" tIns="30475" rIns="60950" bIns="30475" anchor="t" anchorCtr="0">
            <a:normAutofit/>
          </a:bodyPr>
          <a:lstStyle>
            <a:lvl1pPr marL="457200" lvl="0" indent="-361950" algn="l">
              <a:lnSpc>
                <a:spcPct val="100000"/>
              </a:lnSpc>
              <a:spcBef>
                <a:spcPts val="400"/>
              </a:spcBef>
              <a:spcAft>
                <a:spcPts val="0"/>
              </a:spcAft>
              <a:buClr>
                <a:schemeClr val="dk1"/>
              </a:buClr>
              <a:buSzPts val="2100"/>
              <a:buChar char="•"/>
              <a:defRPr sz="2100"/>
            </a:lvl1pPr>
            <a:lvl2pPr marL="914400" lvl="1" indent="-349250" algn="l">
              <a:lnSpc>
                <a:spcPct val="100000"/>
              </a:lnSpc>
              <a:spcBef>
                <a:spcPts val="400"/>
              </a:spcBef>
              <a:spcAft>
                <a:spcPts val="0"/>
              </a:spcAft>
              <a:buClr>
                <a:schemeClr val="dk1"/>
              </a:buClr>
              <a:buSzPts val="1900"/>
              <a:buChar char="–"/>
              <a:defRPr sz="1900"/>
            </a:lvl2pPr>
            <a:lvl3pPr marL="1371600" lvl="2" indent="-330200" algn="l">
              <a:lnSpc>
                <a:spcPct val="100000"/>
              </a:lnSpc>
              <a:spcBef>
                <a:spcPts val="300"/>
              </a:spcBef>
              <a:spcAft>
                <a:spcPts val="0"/>
              </a:spcAft>
              <a:buClr>
                <a:schemeClr val="dk1"/>
              </a:buClr>
              <a:buSzPts val="1600"/>
              <a:buChar char="•"/>
              <a:defRPr sz="1600"/>
            </a:lvl3pPr>
            <a:lvl4pPr marL="1828800" lvl="3" indent="-311150" algn="l">
              <a:lnSpc>
                <a:spcPct val="100000"/>
              </a:lnSpc>
              <a:spcBef>
                <a:spcPts val="300"/>
              </a:spcBef>
              <a:spcAft>
                <a:spcPts val="0"/>
              </a:spcAft>
              <a:buClr>
                <a:schemeClr val="dk1"/>
              </a:buClr>
              <a:buSzPts val="1300"/>
              <a:buChar char="–"/>
              <a:defRPr sz="1300"/>
            </a:lvl4pPr>
            <a:lvl5pPr marL="2286000" lvl="4" indent="-311150" algn="l">
              <a:lnSpc>
                <a:spcPct val="100000"/>
              </a:lnSpc>
              <a:spcBef>
                <a:spcPts val="300"/>
              </a:spcBef>
              <a:spcAft>
                <a:spcPts val="0"/>
              </a:spcAft>
              <a:buClr>
                <a:schemeClr val="dk1"/>
              </a:buClr>
              <a:buSzPts val="1300"/>
              <a:buChar char="»"/>
              <a:defRPr sz="1300"/>
            </a:lvl5pPr>
            <a:lvl6pPr marL="2743200" lvl="5" indent="-311150" algn="l">
              <a:lnSpc>
                <a:spcPct val="100000"/>
              </a:lnSpc>
              <a:spcBef>
                <a:spcPts val="300"/>
              </a:spcBef>
              <a:spcAft>
                <a:spcPts val="0"/>
              </a:spcAft>
              <a:buClr>
                <a:schemeClr val="dk1"/>
              </a:buClr>
              <a:buSzPts val="1300"/>
              <a:buChar char="•"/>
              <a:defRPr sz="1300"/>
            </a:lvl6pPr>
            <a:lvl7pPr marL="3200400" lvl="6" indent="-311150" algn="l">
              <a:lnSpc>
                <a:spcPct val="100000"/>
              </a:lnSpc>
              <a:spcBef>
                <a:spcPts val="300"/>
              </a:spcBef>
              <a:spcAft>
                <a:spcPts val="0"/>
              </a:spcAft>
              <a:buClr>
                <a:schemeClr val="dk1"/>
              </a:buClr>
              <a:buSzPts val="1300"/>
              <a:buChar char="•"/>
              <a:defRPr sz="1300"/>
            </a:lvl7pPr>
            <a:lvl8pPr marL="3657600" lvl="7" indent="-311150" algn="l">
              <a:lnSpc>
                <a:spcPct val="100000"/>
              </a:lnSpc>
              <a:spcBef>
                <a:spcPts val="300"/>
              </a:spcBef>
              <a:spcAft>
                <a:spcPts val="0"/>
              </a:spcAft>
              <a:buClr>
                <a:schemeClr val="dk1"/>
              </a:buClr>
              <a:buSzPts val="1300"/>
              <a:buChar char="•"/>
              <a:defRPr sz="1300"/>
            </a:lvl8pPr>
            <a:lvl9pPr marL="4114800" lvl="8" indent="-311150" algn="l">
              <a:lnSpc>
                <a:spcPct val="100000"/>
              </a:lnSpc>
              <a:spcBef>
                <a:spcPts val="300"/>
              </a:spcBef>
              <a:spcAft>
                <a:spcPts val="0"/>
              </a:spcAft>
              <a:buClr>
                <a:schemeClr val="dk1"/>
              </a:buClr>
              <a:buSzPts val="1300"/>
              <a:buChar char="•"/>
              <a:defRPr sz="1300"/>
            </a:lvl9pPr>
          </a:lstStyle>
          <a:p>
            <a:endParaRPr/>
          </a:p>
        </p:txBody>
      </p:sp>
      <p:sp>
        <p:nvSpPr>
          <p:cNvPr id="251" name="Google Shape;251;g3f7e657e3c1_0_184"/>
          <p:cNvSpPr txBox="1">
            <a:spLocks noGrp="1"/>
          </p:cNvSpPr>
          <p:nvPr>
            <p:ph type="body" idx="2"/>
          </p:nvPr>
        </p:nvSpPr>
        <p:spPr>
          <a:xfrm>
            <a:off x="304800" y="956733"/>
            <a:ext cx="2005500" cy="3127500"/>
          </a:xfrm>
          <a:prstGeom prst="rect">
            <a:avLst/>
          </a:prstGeom>
          <a:noFill/>
          <a:ln>
            <a:noFill/>
          </a:ln>
        </p:spPr>
        <p:txBody>
          <a:bodyPr spcFirstLastPara="1" wrap="square" lIns="60950" tIns="30475" rIns="60950" bIns="30475" anchor="t" anchorCtr="0">
            <a:normAutofit/>
          </a:bodyPr>
          <a:lstStyle>
            <a:lvl1pPr marL="457200" lvl="0" indent="-228600" algn="l">
              <a:lnSpc>
                <a:spcPct val="100000"/>
              </a:lnSpc>
              <a:spcBef>
                <a:spcPts val="200"/>
              </a:spcBef>
              <a:spcAft>
                <a:spcPts val="0"/>
              </a:spcAft>
              <a:buClr>
                <a:schemeClr val="dk1"/>
              </a:buClr>
              <a:buSzPts val="900"/>
              <a:buNone/>
              <a:defRPr sz="900"/>
            </a:lvl1pPr>
            <a:lvl2pPr marL="914400" lvl="1" indent="-228600" algn="l">
              <a:lnSpc>
                <a:spcPct val="100000"/>
              </a:lnSpc>
              <a:spcBef>
                <a:spcPts val="200"/>
              </a:spcBef>
              <a:spcAft>
                <a:spcPts val="0"/>
              </a:spcAft>
              <a:buClr>
                <a:schemeClr val="dk1"/>
              </a:buClr>
              <a:buSzPts val="800"/>
              <a:buNone/>
              <a:defRPr sz="800"/>
            </a:lvl2pPr>
            <a:lvl3pPr marL="1371600" lvl="2" indent="-228600" algn="l">
              <a:lnSpc>
                <a:spcPct val="100000"/>
              </a:lnSpc>
              <a:spcBef>
                <a:spcPts val="100"/>
              </a:spcBef>
              <a:spcAft>
                <a:spcPts val="0"/>
              </a:spcAft>
              <a:buClr>
                <a:schemeClr val="dk1"/>
              </a:buClr>
              <a:buSzPts val="700"/>
              <a:buNone/>
              <a:defRPr sz="700"/>
            </a:lvl3pPr>
            <a:lvl4pPr marL="1828800" lvl="3" indent="-228600" algn="l">
              <a:lnSpc>
                <a:spcPct val="100000"/>
              </a:lnSpc>
              <a:spcBef>
                <a:spcPts val="100"/>
              </a:spcBef>
              <a:spcAft>
                <a:spcPts val="0"/>
              </a:spcAft>
              <a:buClr>
                <a:schemeClr val="dk1"/>
              </a:buClr>
              <a:buSzPts val="600"/>
              <a:buNone/>
              <a:defRPr sz="600"/>
            </a:lvl4pPr>
            <a:lvl5pPr marL="2286000" lvl="4" indent="-228600" algn="l">
              <a:lnSpc>
                <a:spcPct val="100000"/>
              </a:lnSpc>
              <a:spcBef>
                <a:spcPts val="100"/>
              </a:spcBef>
              <a:spcAft>
                <a:spcPts val="0"/>
              </a:spcAft>
              <a:buClr>
                <a:schemeClr val="dk1"/>
              </a:buClr>
              <a:buSzPts val="600"/>
              <a:buNone/>
              <a:defRPr sz="600"/>
            </a:lvl5pPr>
            <a:lvl6pPr marL="2743200" lvl="5" indent="-228600" algn="l">
              <a:lnSpc>
                <a:spcPct val="100000"/>
              </a:lnSpc>
              <a:spcBef>
                <a:spcPts val="100"/>
              </a:spcBef>
              <a:spcAft>
                <a:spcPts val="0"/>
              </a:spcAft>
              <a:buClr>
                <a:schemeClr val="dk1"/>
              </a:buClr>
              <a:buSzPts val="600"/>
              <a:buNone/>
              <a:defRPr sz="600"/>
            </a:lvl6pPr>
            <a:lvl7pPr marL="3200400" lvl="6" indent="-228600" algn="l">
              <a:lnSpc>
                <a:spcPct val="100000"/>
              </a:lnSpc>
              <a:spcBef>
                <a:spcPts val="100"/>
              </a:spcBef>
              <a:spcAft>
                <a:spcPts val="0"/>
              </a:spcAft>
              <a:buClr>
                <a:schemeClr val="dk1"/>
              </a:buClr>
              <a:buSzPts val="600"/>
              <a:buNone/>
              <a:defRPr sz="600"/>
            </a:lvl7pPr>
            <a:lvl8pPr marL="3657600" lvl="7" indent="-228600" algn="l">
              <a:lnSpc>
                <a:spcPct val="100000"/>
              </a:lnSpc>
              <a:spcBef>
                <a:spcPts val="100"/>
              </a:spcBef>
              <a:spcAft>
                <a:spcPts val="0"/>
              </a:spcAft>
              <a:buClr>
                <a:schemeClr val="dk1"/>
              </a:buClr>
              <a:buSzPts val="600"/>
              <a:buNone/>
              <a:defRPr sz="600"/>
            </a:lvl8pPr>
            <a:lvl9pPr marL="4114800" lvl="8" indent="-228600" algn="l">
              <a:lnSpc>
                <a:spcPct val="100000"/>
              </a:lnSpc>
              <a:spcBef>
                <a:spcPts val="100"/>
              </a:spcBef>
              <a:spcAft>
                <a:spcPts val="0"/>
              </a:spcAft>
              <a:buClr>
                <a:schemeClr val="dk1"/>
              </a:buClr>
              <a:buSzPts val="600"/>
              <a:buNone/>
              <a:defRPr sz="600"/>
            </a:lvl9pPr>
          </a:lstStyle>
          <a:p>
            <a:endParaRPr/>
          </a:p>
        </p:txBody>
      </p:sp>
      <p:sp>
        <p:nvSpPr>
          <p:cNvPr id="252" name="Google Shape;252;g3f7e657e3c1_0_184"/>
          <p:cNvSpPr txBox="1">
            <a:spLocks noGrp="1"/>
          </p:cNvSpPr>
          <p:nvPr>
            <p:ph type="dt" idx="10"/>
          </p:nvPr>
        </p:nvSpPr>
        <p:spPr>
          <a:xfrm>
            <a:off x="304800" y="4237567"/>
            <a:ext cx="1422300" cy="243300"/>
          </a:xfrm>
          <a:prstGeom prst="rect">
            <a:avLst/>
          </a:prstGeom>
          <a:noFill/>
          <a:ln>
            <a:noFill/>
          </a:ln>
        </p:spPr>
        <p:txBody>
          <a:bodyPr spcFirstLastPara="1" wrap="square" lIns="60950" tIns="30475" rIns="60950" bIns="30475" anchor="ctr" anchorCtr="0">
            <a:noAutofit/>
          </a:bodyPr>
          <a:lstStyle>
            <a:lvl1pPr lvl="0" algn="l">
              <a:lnSpc>
                <a:spcPct val="100000"/>
              </a:lnSpc>
              <a:spcBef>
                <a:spcPts val="0"/>
              </a:spcBef>
              <a:spcAft>
                <a:spcPts val="0"/>
              </a:spcAft>
              <a:buSzPts val="900"/>
              <a:buNone/>
              <a:defRPr/>
            </a:lvl1pPr>
            <a:lvl2pPr lvl="1" algn="l">
              <a:lnSpc>
                <a:spcPct val="100000"/>
              </a:lnSpc>
              <a:spcBef>
                <a:spcPts val="0"/>
              </a:spcBef>
              <a:spcAft>
                <a:spcPts val="0"/>
              </a:spcAft>
              <a:buSzPts val="900"/>
              <a:buNone/>
              <a:defRPr/>
            </a:lvl2pPr>
            <a:lvl3pPr lvl="2" algn="l">
              <a:lnSpc>
                <a:spcPct val="100000"/>
              </a:lnSpc>
              <a:spcBef>
                <a:spcPts val="0"/>
              </a:spcBef>
              <a:spcAft>
                <a:spcPts val="0"/>
              </a:spcAft>
              <a:buSzPts val="900"/>
              <a:buNone/>
              <a:defRPr/>
            </a:lvl3pPr>
            <a:lvl4pPr lvl="3" algn="l">
              <a:lnSpc>
                <a:spcPct val="100000"/>
              </a:lnSpc>
              <a:spcBef>
                <a:spcPts val="0"/>
              </a:spcBef>
              <a:spcAft>
                <a:spcPts val="0"/>
              </a:spcAft>
              <a:buSzPts val="900"/>
              <a:buNone/>
              <a:defRPr/>
            </a:lvl4pPr>
            <a:lvl5pPr lvl="4" algn="l">
              <a:lnSpc>
                <a:spcPct val="100000"/>
              </a:lnSpc>
              <a:spcBef>
                <a:spcPts val="0"/>
              </a:spcBef>
              <a:spcAft>
                <a:spcPts val="0"/>
              </a:spcAft>
              <a:buSzPts val="900"/>
              <a:buNone/>
              <a:defRPr/>
            </a:lvl5pPr>
            <a:lvl6pPr lvl="5" algn="l">
              <a:lnSpc>
                <a:spcPct val="100000"/>
              </a:lnSpc>
              <a:spcBef>
                <a:spcPts val="0"/>
              </a:spcBef>
              <a:spcAft>
                <a:spcPts val="0"/>
              </a:spcAft>
              <a:buSzPts val="900"/>
              <a:buNone/>
              <a:defRPr/>
            </a:lvl6pPr>
            <a:lvl7pPr lvl="6" algn="l">
              <a:lnSpc>
                <a:spcPct val="100000"/>
              </a:lnSpc>
              <a:spcBef>
                <a:spcPts val="0"/>
              </a:spcBef>
              <a:spcAft>
                <a:spcPts val="0"/>
              </a:spcAft>
              <a:buSzPts val="900"/>
              <a:buNone/>
              <a:defRPr/>
            </a:lvl7pPr>
            <a:lvl8pPr lvl="7" algn="l">
              <a:lnSpc>
                <a:spcPct val="100000"/>
              </a:lnSpc>
              <a:spcBef>
                <a:spcPts val="0"/>
              </a:spcBef>
              <a:spcAft>
                <a:spcPts val="0"/>
              </a:spcAft>
              <a:buSzPts val="900"/>
              <a:buNone/>
              <a:defRPr/>
            </a:lvl8pPr>
            <a:lvl9pPr lvl="8" algn="l">
              <a:lnSpc>
                <a:spcPct val="100000"/>
              </a:lnSpc>
              <a:spcBef>
                <a:spcPts val="0"/>
              </a:spcBef>
              <a:spcAft>
                <a:spcPts val="0"/>
              </a:spcAft>
              <a:buSzPts val="900"/>
              <a:buNone/>
              <a:defRPr/>
            </a:lvl9pPr>
          </a:lstStyle>
          <a:p>
            <a:endParaRPr/>
          </a:p>
        </p:txBody>
      </p:sp>
      <p:sp>
        <p:nvSpPr>
          <p:cNvPr id="253" name="Google Shape;253;g3f7e657e3c1_0_184"/>
          <p:cNvSpPr txBox="1">
            <a:spLocks noGrp="1"/>
          </p:cNvSpPr>
          <p:nvPr>
            <p:ph type="ftr" idx="11"/>
          </p:nvPr>
        </p:nvSpPr>
        <p:spPr>
          <a:xfrm>
            <a:off x="2082800" y="4237567"/>
            <a:ext cx="1930500" cy="243300"/>
          </a:xfrm>
          <a:prstGeom prst="rect">
            <a:avLst/>
          </a:prstGeom>
          <a:noFill/>
          <a:ln>
            <a:noFill/>
          </a:ln>
        </p:spPr>
        <p:txBody>
          <a:bodyPr spcFirstLastPara="1" wrap="square" lIns="60950" tIns="30475" rIns="60950" bIns="30475" anchor="ctr" anchorCtr="0">
            <a:noAutofit/>
          </a:bodyPr>
          <a:lstStyle>
            <a:lvl1pPr lvl="0" algn="ctr">
              <a:lnSpc>
                <a:spcPct val="100000"/>
              </a:lnSpc>
              <a:spcBef>
                <a:spcPts val="0"/>
              </a:spcBef>
              <a:spcAft>
                <a:spcPts val="0"/>
              </a:spcAft>
              <a:buSzPts val="900"/>
              <a:buNone/>
              <a:defRPr/>
            </a:lvl1pPr>
            <a:lvl2pPr lvl="1" algn="l">
              <a:lnSpc>
                <a:spcPct val="100000"/>
              </a:lnSpc>
              <a:spcBef>
                <a:spcPts val="0"/>
              </a:spcBef>
              <a:spcAft>
                <a:spcPts val="0"/>
              </a:spcAft>
              <a:buSzPts val="900"/>
              <a:buNone/>
              <a:defRPr/>
            </a:lvl2pPr>
            <a:lvl3pPr lvl="2" algn="l">
              <a:lnSpc>
                <a:spcPct val="100000"/>
              </a:lnSpc>
              <a:spcBef>
                <a:spcPts val="0"/>
              </a:spcBef>
              <a:spcAft>
                <a:spcPts val="0"/>
              </a:spcAft>
              <a:buSzPts val="900"/>
              <a:buNone/>
              <a:defRPr/>
            </a:lvl3pPr>
            <a:lvl4pPr lvl="3" algn="l">
              <a:lnSpc>
                <a:spcPct val="100000"/>
              </a:lnSpc>
              <a:spcBef>
                <a:spcPts val="0"/>
              </a:spcBef>
              <a:spcAft>
                <a:spcPts val="0"/>
              </a:spcAft>
              <a:buSzPts val="900"/>
              <a:buNone/>
              <a:defRPr/>
            </a:lvl4pPr>
            <a:lvl5pPr lvl="4" algn="l">
              <a:lnSpc>
                <a:spcPct val="100000"/>
              </a:lnSpc>
              <a:spcBef>
                <a:spcPts val="0"/>
              </a:spcBef>
              <a:spcAft>
                <a:spcPts val="0"/>
              </a:spcAft>
              <a:buSzPts val="900"/>
              <a:buNone/>
              <a:defRPr/>
            </a:lvl5pPr>
            <a:lvl6pPr lvl="5" algn="l">
              <a:lnSpc>
                <a:spcPct val="100000"/>
              </a:lnSpc>
              <a:spcBef>
                <a:spcPts val="0"/>
              </a:spcBef>
              <a:spcAft>
                <a:spcPts val="0"/>
              </a:spcAft>
              <a:buSzPts val="900"/>
              <a:buNone/>
              <a:defRPr/>
            </a:lvl6pPr>
            <a:lvl7pPr lvl="6" algn="l">
              <a:lnSpc>
                <a:spcPct val="100000"/>
              </a:lnSpc>
              <a:spcBef>
                <a:spcPts val="0"/>
              </a:spcBef>
              <a:spcAft>
                <a:spcPts val="0"/>
              </a:spcAft>
              <a:buSzPts val="900"/>
              <a:buNone/>
              <a:defRPr/>
            </a:lvl7pPr>
            <a:lvl8pPr lvl="7" algn="l">
              <a:lnSpc>
                <a:spcPct val="100000"/>
              </a:lnSpc>
              <a:spcBef>
                <a:spcPts val="0"/>
              </a:spcBef>
              <a:spcAft>
                <a:spcPts val="0"/>
              </a:spcAft>
              <a:buSzPts val="900"/>
              <a:buNone/>
              <a:defRPr/>
            </a:lvl8pPr>
            <a:lvl9pPr lvl="8" algn="l">
              <a:lnSpc>
                <a:spcPct val="100000"/>
              </a:lnSpc>
              <a:spcBef>
                <a:spcPts val="0"/>
              </a:spcBef>
              <a:spcAft>
                <a:spcPts val="0"/>
              </a:spcAft>
              <a:buSzPts val="900"/>
              <a:buNone/>
              <a:defRPr/>
            </a:lvl9pPr>
          </a:lstStyle>
          <a:p>
            <a:endParaRPr/>
          </a:p>
        </p:txBody>
      </p:sp>
      <p:sp>
        <p:nvSpPr>
          <p:cNvPr id="254" name="Google Shape;254;g3f7e657e3c1_0_184"/>
          <p:cNvSpPr txBox="1">
            <a:spLocks noGrp="1"/>
          </p:cNvSpPr>
          <p:nvPr>
            <p:ph type="sldNum" idx="12"/>
          </p:nvPr>
        </p:nvSpPr>
        <p:spPr>
          <a:xfrm>
            <a:off x="4368800" y="4237567"/>
            <a:ext cx="1422300" cy="243300"/>
          </a:xfrm>
          <a:prstGeom prst="rect">
            <a:avLst/>
          </a:prstGeom>
          <a:noFill/>
          <a:ln>
            <a:noFill/>
          </a:ln>
        </p:spPr>
        <p:txBody>
          <a:bodyPr spcFirstLastPara="1" wrap="square" lIns="60950" tIns="30475" rIns="60950" bIns="30475" anchor="ctr" anchorCtr="0">
            <a:noAutofit/>
          </a:bodyPr>
          <a:lstStyle>
            <a:lvl1pPr marL="0" marR="0" lvl="0"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684936848"/>
      </p:ext>
    </p:extLst>
  </p:cSld>
  <p:clrMapOvr>
    <a:masterClrMapping/>
  </p:clrMapOvr>
</p:sldLayout>
</file>

<file path=ppt/slideLayouts/slideLayout231.xml><?xml version="1.0" encoding="utf-8"?>
<p:sldLayout xmlns:a="http://schemas.openxmlformats.org/drawingml/2006/main" xmlns:r="http://schemas.openxmlformats.org/officeDocument/2006/relationships" xmlns:p="http://schemas.openxmlformats.org/presentationml/2006/main" matchingName="Picture with Caption" type="picTx">
  <p:cSld name="Picture with Caption">
    <p:spTree>
      <p:nvGrpSpPr>
        <p:cNvPr id="1" name="Shape 255"/>
        <p:cNvGrpSpPr/>
        <p:nvPr/>
      </p:nvGrpSpPr>
      <p:grpSpPr>
        <a:xfrm>
          <a:off x="0" y="0"/>
          <a:ext cx="0" cy="0"/>
          <a:chOff x="0" y="0"/>
          <a:chExt cx="0" cy="0"/>
        </a:xfrm>
      </p:grpSpPr>
      <p:sp>
        <p:nvSpPr>
          <p:cNvPr id="256" name="Google Shape;256;g3f7e657e3c1_0_191"/>
          <p:cNvSpPr txBox="1">
            <a:spLocks noGrp="1"/>
          </p:cNvSpPr>
          <p:nvPr>
            <p:ph type="title"/>
          </p:nvPr>
        </p:nvSpPr>
        <p:spPr>
          <a:xfrm>
            <a:off x="1194859" y="3200400"/>
            <a:ext cx="3657600" cy="377700"/>
          </a:xfrm>
          <a:prstGeom prst="rect">
            <a:avLst/>
          </a:prstGeom>
          <a:noFill/>
          <a:ln>
            <a:noFill/>
          </a:ln>
        </p:spPr>
        <p:txBody>
          <a:bodyPr spcFirstLastPara="1" wrap="square" lIns="60950" tIns="30475" rIns="60950" bIns="30475" anchor="b" anchorCtr="0">
            <a:normAutofit/>
          </a:bodyPr>
          <a:lstStyle>
            <a:lvl1pPr lvl="0" algn="l">
              <a:lnSpc>
                <a:spcPct val="100000"/>
              </a:lnSpc>
              <a:spcBef>
                <a:spcPts val="0"/>
              </a:spcBef>
              <a:spcAft>
                <a:spcPts val="0"/>
              </a:spcAft>
              <a:buClr>
                <a:schemeClr val="dk1"/>
              </a:buClr>
              <a:buSzPts val="1300"/>
              <a:buFont typeface="Calibri"/>
              <a:buNone/>
              <a:defRPr sz="1300" b="1"/>
            </a:lvl1pPr>
            <a:lvl2pPr lvl="1" algn="l">
              <a:lnSpc>
                <a:spcPct val="100000"/>
              </a:lnSpc>
              <a:spcBef>
                <a:spcPts val="0"/>
              </a:spcBef>
              <a:spcAft>
                <a:spcPts val="0"/>
              </a:spcAft>
              <a:buSzPts val="900"/>
              <a:buNone/>
              <a:defRPr/>
            </a:lvl2pPr>
            <a:lvl3pPr lvl="2" algn="l">
              <a:lnSpc>
                <a:spcPct val="100000"/>
              </a:lnSpc>
              <a:spcBef>
                <a:spcPts val="0"/>
              </a:spcBef>
              <a:spcAft>
                <a:spcPts val="0"/>
              </a:spcAft>
              <a:buSzPts val="900"/>
              <a:buNone/>
              <a:defRPr/>
            </a:lvl3pPr>
            <a:lvl4pPr lvl="3" algn="l">
              <a:lnSpc>
                <a:spcPct val="100000"/>
              </a:lnSpc>
              <a:spcBef>
                <a:spcPts val="0"/>
              </a:spcBef>
              <a:spcAft>
                <a:spcPts val="0"/>
              </a:spcAft>
              <a:buSzPts val="900"/>
              <a:buNone/>
              <a:defRPr/>
            </a:lvl4pPr>
            <a:lvl5pPr lvl="4" algn="l">
              <a:lnSpc>
                <a:spcPct val="100000"/>
              </a:lnSpc>
              <a:spcBef>
                <a:spcPts val="0"/>
              </a:spcBef>
              <a:spcAft>
                <a:spcPts val="0"/>
              </a:spcAft>
              <a:buSzPts val="900"/>
              <a:buNone/>
              <a:defRPr/>
            </a:lvl5pPr>
            <a:lvl6pPr lvl="5" algn="l">
              <a:lnSpc>
                <a:spcPct val="100000"/>
              </a:lnSpc>
              <a:spcBef>
                <a:spcPts val="0"/>
              </a:spcBef>
              <a:spcAft>
                <a:spcPts val="0"/>
              </a:spcAft>
              <a:buSzPts val="900"/>
              <a:buNone/>
              <a:defRPr/>
            </a:lvl6pPr>
            <a:lvl7pPr lvl="6" algn="l">
              <a:lnSpc>
                <a:spcPct val="100000"/>
              </a:lnSpc>
              <a:spcBef>
                <a:spcPts val="0"/>
              </a:spcBef>
              <a:spcAft>
                <a:spcPts val="0"/>
              </a:spcAft>
              <a:buSzPts val="900"/>
              <a:buNone/>
              <a:defRPr/>
            </a:lvl7pPr>
            <a:lvl8pPr lvl="7" algn="l">
              <a:lnSpc>
                <a:spcPct val="100000"/>
              </a:lnSpc>
              <a:spcBef>
                <a:spcPts val="0"/>
              </a:spcBef>
              <a:spcAft>
                <a:spcPts val="0"/>
              </a:spcAft>
              <a:buSzPts val="900"/>
              <a:buNone/>
              <a:defRPr/>
            </a:lvl8pPr>
            <a:lvl9pPr lvl="8" algn="l">
              <a:lnSpc>
                <a:spcPct val="100000"/>
              </a:lnSpc>
              <a:spcBef>
                <a:spcPts val="0"/>
              </a:spcBef>
              <a:spcAft>
                <a:spcPts val="0"/>
              </a:spcAft>
              <a:buSzPts val="900"/>
              <a:buNone/>
              <a:defRPr/>
            </a:lvl9pPr>
          </a:lstStyle>
          <a:p>
            <a:endParaRPr/>
          </a:p>
        </p:txBody>
      </p:sp>
      <p:sp>
        <p:nvSpPr>
          <p:cNvPr id="257" name="Google Shape;257;g3f7e657e3c1_0_191"/>
          <p:cNvSpPr>
            <a:spLocks noGrp="1"/>
          </p:cNvSpPr>
          <p:nvPr>
            <p:ph type="pic" idx="2"/>
          </p:nvPr>
        </p:nvSpPr>
        <p:spPr>
          <a:xfrm>
            <a:off x="1194859" y="408517"/>
            <a:ext cx="3657600" cy="2743200"/>
          </a:xfrm>
          <a:prstGeom prst="rect">
            <a:avLst/>
          </a:prstGeom>
          <a:noFill/>
          <a:ln>
            <a:noFill/>
          </a:ln>
        </p:spPr>
      </p:sp>
      <p:sp>
        <p:nvSpPr>
          <p:cNvPr id="258" name="Google Shape;258;g3f7e657e3c1_0_191"/>
          <p:cNvSpPr txBox="1">
            <a:spLocks noGrp="1"/>
          </p:cNvSpPr>
          <p:nvPr>
            <p:ph type="body" idx="1"/>
          </p:nvPr>
        </p:nvSpPr>
        <p:spPr>
          <a:xfrm>
            <a:off x="1194859" y="3578225"/>
            <a:ext cx="3657600" cy="536700"/>
          </a:xfrm>
          <a:prstGeom prst="rect">
            <a:avLst/>
          </a:prstGeom>
          <a:noFill/>
          <a:ln>
            <a:noFill/>
          </a:ln>
        </p:spPr>
        <p:txBody>
          <a:bodyPr spcFirstLastPara="1" wrap="square" lIns="60950" tIns="30475" rIns="60950" bIns="30475" anchor="t" anchorCtr="0">
            <a:normAutofit/>
          </a:bodyPr>
          <a:lstStyle>
            <a:lvl1pPr marL="457200" lvl="0" indent="-228600" algn="l">
              <a:lnSpc>
                <a:spcPct val="100000"/>
              </a:lnSpc>
              <a:spcBef>
                <a:spcPts val="200"/>
              </a:spcBef>
              <a:spcAft>
                <a:spcPts val="0"/>
              </a:spcAft>
              <a:buClr>
                <a:schemeClr val="dk1"/>
              </a:buClr>
              <a:buSzPts val="900"/>
              <a:buNone/>
              <a:defRPr sz="900"/>
            </a:lvl1pPr>
            <a:lvl2pPr marL="914400" lvl="1" indent="-228600" algn="l">
              <a:lnSpc>
                <a:spcPct val="100000"/>
              </a:lnSpc>
              <a:spcBef>
                <a:spcPts val="200"/>
              </a:spcBef>
              <a:spcAft>
                <a:spcPts val="0"/>
              </a:spcAft>
              <a:buClr>
                <a:schemeClr val="dk1"/>
              </a:buClr>
              <a:buSzPts val="800"/>
              <a:buNone/>
              <a:defRPr sz="800"/>
            </a:lvl2pPr>
            <a:lvl3pPr marL="1371600" lvl="2" indent="-228600" algn="l">
              <a:lnSpc>
                <a:spcPct val="100000"/>
              </a:lnSpc>
              <a:spcBef>
                <a:spcPts val="100"/>
              </a:spcBef>
              <a:spcAft>
                <a:spcPts val="0"/>
              </a:spcAft>
              <a:buClr>
                <a:schemeClr val="dk1"/>
              </a:buClr>
              <a:buSzPts val="700"/>
              <a:buNone/>
              <a:defRPr sz="700"/>
            </a:lvl3pPr>
            <a:lvl4pPr marL="1828800" lvl="3" indent="-228600" algn="l">
              <a:lnSpc>
                <a:spcPct val="100000"/>
              </a:lnSpc>
              <a:spcBef>
                <a:spcPts val="100"/>
              </a:spcBef>
              <a:spcAft>
                <a:spcPts val="0"/>
              </a:spcAft>
              <a:buClr>
                <a:schemeClr val="dk1"/>
              </a:buClr>
              <a:buSzPts val="600"/>
              <a:buNone/>
              <a:defRPr sz="600"/>
            </a:lvl4pPr>
            <a:lvl5pPr marL="2286000" lvl="4" indent="-228600" algn="l">
              <a:lnSpc>
                <a:spcPct val="100000"/>
              </a:lnSpc>
              <a:spcBef>
                <a:spcPts val="100"/>
              </a:spcBef>
              <a:spcAft>
                <a:spcPts val="0"/>
              </a:spcAft>
              <a:buClr>
                <a:schemeClr val="dk1"/>
              </a:buClr>
              <a:buSzPts val="600"/>
              <a:buNone/>
              <a:defRPr sz="600"/>
            </a:lvl5pPr>
            <a:lvl6pPr marL="2743200" lvl="5" indent="-228600" algn="l">
              <a:lnSpc>
                <a:spcPct val="100000"/>
              </a:lnSpc>
              <a:spcBef>
                <a:spcPts val="100"/>
              </a:spcBef>
              <a:spcAft>
                <a:spcPts val="0"/>
              </a:spcAft>
              <a:buClr>
                <a:schemeClr val="dk1"/>
              </a:buClr>
              <a:buSzPts val="600"/>
              <a:buNone/>
              <a:defRPr sz="600"/>
            </a:lvl6pPr>
            <a:lvl7pPr marL="3200400" lvl="6" indent="-228600" algn="l">
              <a:lnSpc>
                <a:spcPct val="100000"/>
              </a:lnSpc>
              <a:spcBef>
                <a:spcPts val="100"/>
              </a:spcBef>
              <a:spcAft>
                <a:spcPts val="0"/>
              </a:spcAft>
              <a:buClr>
                <a:schemeClr val="dk1"/>
              </a:buClr>
              <a:buSzPts val="600"/>
              <a:buNone/>
              <a:defRPr sz="600"/>
            </a:lvl7pPr>
            <a:lvl8pPr marL="3657600" lvl="7" indent="-228600" algn="l">
              <a:lnSpc>
                <a:spcPct val="100000"/>
              </a:lnSpc>
              <a:spcBef>
                <a:spcPts val="100"/>
              </a:spcBef>
              <a:spcAft>
                <a:spcPts val="0"/>
              </a:spcAft>
              <a:buClr>
                <a:schemeClr val="dk1"/>
              </a:buClr>
              <a:buSzPts val="600"/>
              <a:buNone/>
              <a:defRPr sz="600"/>
            </a:lvl8pPr>
            <a:lvl9pPr marL="4114800" lvl="8" indent="-228600" algn="l">
              <a:lnSpc>
                <a:spcPct val="100000"/>
              </a:lnSpc>
              <a:spcBef>
                <a:spcPts val="100"/>
              </a:spcBef>
              <a:spcAft>
                <a:spcPts val="0"/>
              </a:spcAft>
              <a:buClr>
                <a:schemeClr val="dk1"/>
              </a:buClr>
              <a:buSzPts val="600"/>
              <a:buNone/>
              <a:defRPr sz="600"/>
            </a:lvl9pPr>
          </a:lstStyle>
          <a:p>
            <a:endParaRPr/>
          </a:p>
        </p:txBody>
      </p:sp>
      <p:sp>
        <p:nvSpPr>
          <p:cNvPr id="259" name="Google Shape;259;g3f7e657e3c1_0_191"/>
          <p:cNvSpPr txBox="1">
            <a:spLocks noGrp="1"/>
          </p:cNvSpPr>
          <p:nvPr>
            <p:ph type="dt" idx="10"/>
          </p:nvPr>
        </p:nvSpPr>
        <p:spPr>
          <a:xfrm>
            <a:off x="304800" y="4237567"/>
            <a:ext cx="1422300" cy="243300"/>
          </a:xfrm>
          <a:prstGeom prst="rect">
            <a:avLst/>
          </a:prstGeom>
          <a:noFill/>
          <a:ln>
            <a:noFill/>
          </a:ln>
        </p:spPr>
        <p:txBody>
          <a:bodyPr spcFirstLastPara="1" wrap="square" lIns="60950" tIns="30475" rIns="60950" bIns="30475" anchor="ctr" anchorCtr="0">
            <a:noAutofit/>
          </a:bodyPr>
          <a:lstStyle>
            <a:lvl1pPr lvl="0" algn="l">
              <a:lnSpc>
                <a:spcPct val="100000"/>
              </a:lnSpc>
              <a:spcBef>
                <a:spcPts val="0"/>
              </a:spcBef>
              <a:spcAft>
                <a:spcPts val="0"/>
              </a:spcAft>
              <a:buSzPts val="900"/>
              <a:buNone/>
              <a:defRPr/>
            </a:lvl1pPr>
            <a:lvl2pPr lvl="1" algn="l">
              <a:lnSpc>
                <a:spcPct val="100000"/>
              </a:lnSpc>
              <a:spcBef>
                <a:spcPts val="0"/>
              </a:spcBef>
              <a:spcAft>
                <a:spcPts val="0"/>
              </a:spcAft>
              <a:buSzPts val="900"/>
              <a:buNone/>
              <a:defRPr/>
            </a:lvl2pPr>
            <a:lvl3pPr lvl="2" algn="l">
              <a:lnSpc>
                <a:spcPct val="100000"/>
              </a:lnSpc>
              <a:spcBef>
                <a:spcPts val="0"/>
              </a:spcBef>
              <a:spcAft>
                <a:spcPts val="0"/>
              </a:spcAft>
              <a:buSzPts val="900"/>
              <a:buNone/>
              <a:defRPr/>
            </a:lvl3pPr>
            <a:lvl4pPr lvl="3" algn="l">
              <a:lnSpc>
                <a:spcPct val="100000"/>
              </a:lnSpc>
              <a:spcBef>
                <a:spcPts val="0"/>
              </a:spcBef>
              <a:spcAft>
                <a:spcPts val="0"/>
              </a:spcAft>
              <a:buSzPts val="900"/>
              <a:buNone/>
              <a:defRPr/>
            </a:lvl4pPr>
            <a:lvl5pPr lvl="4" algn="l">
              <a:lnSpc>
                <a:spcPct val="100000"/>
              </a:lnSpc>
              <a:spcBef>
                <a:spcPts val="0"/>
              </a:spcBef>
              <a:spcAft>
                <a:spcPts val="0"/>
              </a:spcAft>
              <a:buSzPts val="900"/>
              <a:buNone/>
              <a:defRPr/>
            </a:lvl5pPr>
            <a:lvl6pPr lvl="5" algn="l">
              <a:lnSpc>
                <a:spcPct val="100000"/>
              </a:lnSpc>
              <a:spcBef>
                <a:spcPts val="0"/>
              </a:spcBef>
              <a:spcAft>
                <a:spcPts val="0"/>
              </a:spcAft>
              <a:buSzPts val="900"/>
              <a:buNone/>
              <a:defRPr/>
            </a:lvl6pPr>
            <a:lvl7pPr lvl="6" algn="l">
              <a:lnSpc>
                <a:spcPct val="100000"/>
              </a:lnSpc>
              <a:spcBef>
                <a:spcPts val="0"/>
              </a:spcBef>
              <a:spcAft>
                <a:spcPts val="0"/>
              </a:spcAft>
              <a:buSzPts val="900"/>
              <a:buNone/>
              <a:defRPr/>
            </a:lvl7pPr>
            <a:lvl8pPr lvl="7" algn="l">
              <a:lnSpc>
                <a:spcPct val="100000"/>
              </a:lnSpc>
              <a:spcBef>
                <a:spcPts val="0"/>
              </a:spcBef>
              <a:spcAft>
                <a:spcPts val="0"/>
              </a:spcAft>
              <a:buSzPts val="900"/>
              <a:buNone/>
              <a:defRPr/>
            </a:lvl8pPr>
            <a:lvl9pPr lvl="8" algn="l">
              <a:lnSpc>
                <a:spcPct val="100000"/>
              </a:lnSpc>
              <a:spcBef>
                <a:spcPts val="0"/>
              </a:spcBef>
              <a:spcAft>
                <a:spcPts val="0"/>
              </a:spcAft>
              <a:buSzPts val="900"/>
              <a:buNone/>
              <a:defRPr/>
            </a:lvl9pPr>
          </a:lstStyle>
          <a:p>
            <a:endParaRPr/>
          </a:p>
        </p:txBody>
      </p:sp>
      <p:sp>
        <p:nvSpPr>
          <p:cNvPr id="260" name="Google Shape;260;g3f7e657e3c1_0_191"/>
          <p:cNvSpPr txBox="1">
            <a:spLocks noGrp="1"/>
          </p:cNvSpPr>
          <p:nvPr>
            <p:ph type="ftr" idx="11"/>
          </p:nvPr>
        </p:nvSpPr>
        <p:spPr>
          <a:xfrm>
            <a:off x="2082800" y="4237567"/>
            <a:ext cx="1930500" cy="243300"/>
          </a:xfrm>
          <a:prstGeom prst="rect">
            <a:avLst/>
          </a:prstGeom>
          <a:noFill/>
          <a:ln>
            <a:noFill/>
          </a:ln>
        </p:spPr>
        <p:txBody>
          <a:bodyPr spcFirstLastPara="1" wrap="square" lIns="60950" tIns="30475" rIns="60950" bIns="30475" anchor="ctr" anchorCtr="0">
            <a:noAutofit/>
          </a:bodyPr>
          <a:lstStyle>
            <a:lvl1pPr lvl="0" algn="ctr">
              <a:lnSpc>
                <a:spcPct val="100000"/>
              </a:lnSpc>
              <a:spcBef>
                <a:spcPts val="0"/>
              </a:spcBef>
              <a:spcAft>
                <a:spcPts val="0"/>
              </a:spcAft>
              <a:buSzPts val="900"/>
              <a:buNone/>
              <a:defRPr/>
            </a:lvl1pPr>
            <a:lvl2pPr lvl="1" algn="l">
              <a:lnSpc>
                <a:spcPct val="100000"/>
              </a:lnSpc>
              <a:spcBef>
                <a:spcPts val="0"/>
              </a:spcBef>
              <a:spcAft>
                <a:spcPts val="0"/>
              </a:spcAft>
              <a:buSzPts val="900"/>
              <a:buNone/>
              <a:defRPr/>
            </a:lvl2pPr>
            <a:lvl3pPr lvl="2" algn="l">
              <a:lnSpc>
                <a:spcPct val="100000"/>
              </a:lnSpc>
              <a:spcBef>
                <a:spcPts val="0"/>
              </a:spcBef>
              <a:spcAft>
                <a:spcPts val="0"/>
              </a:spcAft>
              <a:buSzPts val="900"/>
              <a:buNone/>
              <a:defRPr/>
            </a:lvl3pPr>
            <a:lvl4pPr lvl="3" algn="l">
              <a:lnSpc>
                <a:spcPct val="100000"/>
              </a:lnSpc>
              <a:spcBef>
                <a:spcPts val="0"/>
              </a:spcBef>
              <a:spcAft>
                <a:spcPts val="0"/>
              </a:spcAft>
              <a:buSzPts val="900"/>
              <a:buNone/>
              <a:defRPr/>
            </a:lvl4pPr>
            <a:lvl5pPr lvl="4" algn="l">
              <a:lnSpc>
                <a:spcPct val="100000"/>
              </a:lnSpc>
              <a:spcBef>
                <a:spcPts val="0"/>
              </a:spcBef>
              <a:spcAft>
                <a:spcPts val="0"/>
              </a:spcAft>
              <a:buSzPts val="900"/>
              <a:buNone/>
              <a:defRPr/>
            </a:lvl5pPr>
            <a:lvl6pPr lvl="5" algn="l">
              <a:lnSpc>
                <a:spcPct val="100000"/>
              </a:lnSpc>
              <a:spcBef>
                <a:spcPts val="0"/>
              </a:spcBef>
              <a:spcAft>
                <a:spcPts val="0"/>
              </a:spcAft>
              <a:buSzPts val="900"/>
              <a:buNone/>
              <a:defRPr/>
            </a:lvl6pPr>
            <a:lvl7pPr lvl="6" algn="l">
              <a:lnSpc>
                <a:spcPct val="100000"/>
              </a:lnSpc>
              <a:spcBef>
                <a:spcPts val="0"/>
              </a:spcBef>
              <a:spcAft>
                <a:spcPts val="0"/>
              </a:spcAft>
              <a:buSzPts val="900"/>
              <a:buNone/>
              <a:defRPr/>
            </a:lvl7pPr>
            <a:lvl8pPr lvl="7" algn="l">
              <a:lnSpc>
                <a:spcPct val="100000"/>
              </a:lnSpc>
              <a:spcBef>
                <a:spcPts val="0"/>
              </a:spcBef>
              <a:spcAft>
                <a:spcPts val="0"/>
              </a:spcAft>
              <a:buSzPts val="900"/>
              <a:buNone/>
              <a:defRPr/>
            </a:lvl8pPr>
            <a:lvl9pPr lvl="8" algn="l">
              <a:lnSpc>
                <a:spcPct val="100000"/>
              </a:lnSpc>
              <a:spcBef>
                <a:spcPts val="0"/>
              </a:spcBef>
              <a:spcAft>
                <a:spcPts val="0"/>
              </a:spcAft>
              <a:buSzPts val="900"/>
              <a:buNone/>
              <a:defRPr/>
            </a:lvl9pPr>
          </a:lstStyle>
          <a:p>
            <a:endParaRPr/>
          </a:p>
        </p:txBody>
      </p:sp>
      <p:sp>
        <p:nvSpPr>
          <p:cNvPr id="261" name="Google Shape;261;g3f7e657e3c1_0_191"/>
          <p:cNvSpPr txBox="1">
            <a:spLocks noGrp="1"/>
          </p:cNvSpPr>
          <p:nvPr>
            <p:ph type="sldNum" idx="12"/>
          </p:nvPr>
        </p:nvSpPr>
        <p:spPr>
          <a:xfrm>
            <a:off x="4368800" y="4237567"/>
            <a:ext cx="1422300" cy="243300"/>
          </a:xfrm>
          <a:prstGeom prst="rect">
            <a:avLst/>
          </a:prstGeom>
          <a:noFill/>
          <a:ln>
            <a:noFill/>
          </a:ln>
        </p:spPr>
        <p:txBody>
          <a:bodyPr spcFirstLastPara="1" wrap="square" lIns="60950" tIns="30475" rIns="60950" bIns="30475" anchor="ctr" anchorCtr="0">
            <a:noAutofit/>
          </a:bodyPr>
          <a:lstStyle>
            <a:lvl1pPr marL="0" marR="0" lvl="0"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4292676481"/>
      </p:ext>
    </p:extLst>
  </p:cSld>
  <p:clrMapOvr>
    <a:masterClrMapping/>
  </p:clrMapOvr>
</p:sldLayout>
</file>

<file path=ppt/slideLayouts/slideLayout232.xml><?xml version="1.0" encoding="utf-8"?>
<p:sldLayout xmlns:a="http://schemas.openxmlformats.org/drawingml/2006/main" xmlns:r="http://schemas.openxmlformats.org/officeDocument/2006/relationships" xmlns:p="http://schemas.openxmlformats.org/presentationml/2006/main" matchingName="Title and Vertical Text" type="vertTx">
  <p:cSld name="Title and Vertical Text">
    <p:spTree>
      <p:nvGrpSpPr>
        <p:cNvPr id="1" name="Shape 262"/>
        <p:cNvGrpSpPr/>
        <p:nvPr/>
      </p:nvGrpSpPr>
      <p:grpSpPr>
        <a:xfrm>
          <a:off x="0" y="0"/>
          <a:ext cx="0" cy="0"/>
          <a:chOff x="0" y="0"/>
          <a:chExt cx="0" cy="0"/>
        </a:xfrm>
      </p:grpSpPr>
      <p:sp>
        <p:nvSpPr>
          <p:cNvPr id="263" name="Google Shape;263;g3f7e657e3c1_0_198"/>
          <p:cNvSpPr txBox="1">
            <a:spLocks noGrp="1"/>
          </p:cNvSpPr>
          <p:nvPr>
            <p:ph type="title"/>
          </p:nvPr>
        </p:nvSpPr>
        <p:spPr>
          <a:xfrm>
            <a:off x="304800" y="183092"/>
            <a:ext cx="5486400" cy="762000"/>
          </a:xfrm>
          <a:prstGeom prst="rect">
            <a:avLst/>
          </a:prstGeom>
          <a:noFill/>
          <a:ln>
            <a:noFill/>
          </a:ln>
        </p:spPr>
        <p:txBody>
          <a:bodyPr spcFirstLastPara="1" wrap="square" lIns="60950" tIns="30475" rIns="60950" bIns="30475" anchor="ctr" anchorCtr="0">
            <a:normAutofit/>
          </a:bodyPr>
          <a:lstStyle>
            <a:lvl1pPr lvl="0" algn="ctr">
              <a:lnSpc>
                <a:spcPct val="100000"/>
              </a:lnSpc>
              <a:spcBef>
                <a:spcPts val="0"/>
              </a:spcBef>
              <a:spcAft>
                <a:spcPts val="0"/>
              </a:spcAft>
              <a:buClr>
                <a:schemeClr val="dk1"/>
              </a:buClr>
              <a:buSzPts val="1200"/>
              <a:buNone/>
              <a:defRPr/>
            </a:lvl1pPr>
            <a:lvl2pPr lvl="1" algn="l">
              <a:lnSpc>
                <a:spcPct val="100000"/>
              </a:lnSpc>
              <a:spcBef>
                <a:spcPts val="0"/>
              </a:spcBef>
              <a:spcAft>
                <a:spcPts val="0"/>
              </a:spcAft>
              <a:buSzPts val="900"/>
              <a:buNone/>
              <a:defRPr/>
            </a:lvl2pPr>
            <a:lvl3pPr lvl="2" algn="l">
              <a:lnSpc>
                <a:spcPct val="100000"/>
              </a:lnSpc>
              <a:spcBef>
                <a:spcPts val="0"/>
              </a:spcBef>
              <a:spcAft>
                <a:spcPts val="0"/>
              </a:spcAft>
              <a:buSzPts val="900"/>
              <a:buNone/>
              <a:defRPr/>
            </a:lvl3pPr>
            <a:lvl4pPr lvl="3" algn="l">
              <a:lnSpc>
                <a:spcPct val="100000"/>
              </a:lnSpc>
              <a:spcBef>
                <a:spcPts val="0"/>
              </a:spcBef>
              <a:spcAft>
                <a:spcPts val="0"/>
              </a:spcAft>
              <a:buSzPts val="900"/>
              <a:buNone/>
              <a:defRPr/>
            </a:lvl4pPr>
            <a:lvl5pPr lvl="4" algn="l">
              <a:lnSpc>
                <a:spcPct val="100000"/>
              </a:lnSpc>
              <a:spcBef>
                <a:spcPts val="0"/>
              </a:spcBef>
              <a:spcAft>
                <a:spcPts val="0"/>
              </a:spcAft>
              <a:buSzPts val="900"/>
              <a:buNone/>
              <a:defRPr/>
            </a:lvl5pPr>
            <a:lvl6pPr lvl="5" algn="l">
              <a:lnSpc>
                <a:spcPct val="100000"/>
              </a:lnSpc>
              <a:spcBef>
                <a:spcPts val="0"/>
              </a:spcBef>
              <a:spcAft>
                <a:spcPts val="0"/>
              </a:spcAft>
              <a:buSzPts val="900"/>
              <a:buNone/>
              <a:defRPr/>
            </a:lvl6pPr>
            <a:lvl7pPr lvl="6" algn="l">
              <a:lnSpc>
                <a:spcPct val="100000"/>
              </a:lnSpc>
              <a:spcBef>
                <a:spcPts val="0"/>
              </a:spcBef>
              <a:spcAft>
                <a:spcPts val="0"/>
              </a:spcAft>
              <a:buSzPts val="900"/>
              <a:buNone/>
              <a:defRPr/>
            </a:lvl7pPr>
            <a:lvl8pPr lvl="7" algn="l">
              <a:lnSpc>
                <a:spcPct val="100000"/>
              </a:lnSpc>
              <a:spcBef>
                <a:spcPts val="0"/>
              </a:spcBef>
              <a:spcAft>
                <a:spcPts val="0"/>
              </a:spcAft>
              <a:buSzPts val="900"/>
              <a:buNone/>
              <a:defRPr/>
            </a:lvl8pPr>
            <a:lvl9pPr lvl="8" algn="l">
              <a:lnSpc>
                <a:spcPct val="100000"/>
              </a:lnSpc>
              <a:spcBef>
                <a:spcPts val="0"/>
              </a:spcBef>
              <a:spcAft>
                <a:spcPts val="0"/>
              </a:spcAft>
              <a:buSzPts val="900"/>
              <a:buNone/>
              <a:defRPr/>
            </a:lvl9pPr>
          </a:lstStyle>
          <a:p>
            <a:endParaRPr/>
          </a:p>
        </p:txBody>
      </p:sp>
      <p:sp>
        <p:nvSpPr>
          <p:cNvPr id="264" name="Google Shape;264;g3f7e657e3c1_0_198"/>
          <p:cNvSpPr txBox="1">
            <a:spLocks noGrp="1"/>
          </p:cNvSpPr>
          <p:nvPr>
            <p:ph type="body" idx="1"/>
          </p:nvPr>
        </p:nvSpPr>
        <p:spPr>
          <a:xfrm rot="5400000">
            <a:off x="1539300" y="-167700"/>
            <a:ext cx="3017400" cy="5486400"/>
          </a:xfrm>
          <a:prstGeom prst="rect">
            <a:avLst/>
          </a:prstGeom>
          <a:noFill/>
          <a:ln>
            <a:noFill/>
          </a:ln>
        </p:spPr>
        <p:txBody>
          <a:bodyPr spcFirstLastPara="1" wrap="square" lIns="60950" tIns="30475" rIns="60950" bIns="30475" anchor="t" anchorCtr="0">
            <a:normAutofit/>
          </a:bodyPr>
          <a:lstStyle>
            <a:lvl1pPr marL="457200" lvl="0" indent="-304800" algn="l">
              <a:lnSpc>
                <a:spcPct val="100000"/>
              </a:lnSpc>
              <a:spcBef>
                <a:spcPts val="200"/>
              </a:spcBef>
              <a:spcAft>
                <a:spcPts val="0"/>
              </a:spcAft>
              <a:buClr>
                <a:schemeClr val="dk1"/>
              </a:buClr>
              <a:buSzPts val="1200"/>
              <a:buChar char="•"/>
              <a:defRPr/>
            </a:lvl1pPr>
            <a:lvl2pPr marL="914400" lvl="1" indent="-304800" algn="l">
              <a:lnSpc>
                <a:spcPct val="100000"/>
              </a:lnSpc>
              <a:spcBef>
                <a:spcPts val="200"/>
              </a:spcBef>
              <a:spcAft>
                <a:spcPts val="0"/>
              </a:spcAft>
              <a:buClr>
                <a:schemeClr val="dk1"/>
              </a:buClr>
              <a:buSzPts val="1200"/>
              <a:buChar char="–"/>
              <a:defRPr/>
            </a:lvl2pPr>
            <a:lvl3pPr marL="1371600" lvl="2" indent="-304800" algn="l">
              <a:lnSpc>
                <a:spcPct val="100000"/>
              </a:lnSpc>
              <a:spcBef>
                <a:spcPts val="200"/>
              </a:spcBef>
              <a:spcAft>
                <a:spcPts val="0"/>
              </a:spcAft>
              <a:buClr>
                <a:schemeClr val="dk1"/>
              </a:buClr>
              <a:buSzPts val="1200"/>
              <a:buChar char="•"/>
              <a:defRPr/>
            </a:lvl3pPr>
            <a:lvl4pPr marL="1828800" lvl="3" indent="-304800" algn="l">
              <a:lnSpc>
                <a:spcPct val="100000"/>
              </a:lnSpc>
              <a:spcBef>
                <a:spcPts val="200"/>
              </a:spcBef>
              <a:spcAft>
                <a:spcPts val="0"/>
              </a:spcAft>
              <a:buClr>
                <a:schemeClr val="dk1"/>
              </a:buClr>
              <a:buSzPts val="1200"/>
              <a:buChar char="–"/>
              <a:defRPr/>
            </a:lvl4pPr>
            <a:lvl5pPr marL="2286000" lvl="4" indent="-304800" algn="l">
              <a:lnSpc>
                <a:spcPct val="100000"/>
              </a:lnSpc>
              <a:spcBef>
                <a:spcPts val="200"/>
              </a:spcBef>
              <a:spcAft>
                <a:spcPts val="0"/>
              </a:spcAft>
              <a:buClr>
                <a:schemeClr val="dk1"/>
              </a:buClr>
              <a:buSzPts val="1200"/>
              <a:buChar char="»"/>
              <a:defRPr/>
            </a:lvl5pPr>
            <a:lvl6pPr marL="2743200" lvl="5" indent="-304800" algn="l">
              <a:lnSpc>
                <a:spcPct val="100000"/>
              </a:lnSpc>
              <a:spcBef>
                <a:spcPts val="200"/>
              </a:spcBef>
              <a:spcAft>
                <a:spcPts val="0"/>
              </a:spcAft>
              <a:buClr>
                <a:schemeClr val="dk1"/>
              </a:buClr>
              <a:buSzPts val="1200"/>
              <a:buChar char="•"/>
              <a:defRPr/>
            </a:lvl6pPr>
            <a:lvl7pPr marL="3200400" lvl="6" indent="-304800" algn="l">
              <a:lnSpc>
                <a:spcPct val="100000"/>
              </a:lnSpc>
              <a:spcBef>
                <a:spcPts val="200"/>
              </a:spcBef>
              <a:spcAft>
                <a:spcPts val="0"/>
              </a:spcAft>
              <a:buClr>
                <a:schemeClr val="dk1"/>
              </a:buClr>
              <a:buSzPts val="1200"/>
              <a:buChar char="•"/>
              <a:defRPr/>
            </a:lvl7pPr>
            <a:lvl8pPr marL="3657600" lvl="7" indent="-304800" algn="l">
              <a:lnSpc>
                <a:spcPct val="100000"/>
              </a:lnSpc>
              <a:spcBef>
                <a:spcPts val="200"/>
              </a:spcBef>
              <a:spcAft>
                <a:spcPts val="0"/>
              </a:spcAft>
              <a:buClr>
                <a:schemeClr val="dk1"/>
              </a:buClr>
              <a:buSzPts val="1200"/>
              <a:buChar char="•"/>
              <a:defRPr/>
            </a:lvl8pPr>
            <a:lvl9pPr marL="4114800" lvl="8" indent="-304800" algn="l">
              <a:lnSpc>
                <a:spcPct val="100000"/>
              </a:lnSpc>
              <a:spcBef>
                <a:spcPts val="200"/>
              </a:spcBef>
              <a:spcAft>
                <a:spcPts val="0"/>
              </a:spcAft>
              <a:buClr>
                <a:schemeClr val="dk1"/>
              </a:buClr>
              <a:buSzPts val="1200"/>
              <a:buChar char="•"/>
              <a:defRPr/>
            </a:lvl9pPr>
          </a:lstStyle>
          <a:p>
            <a:endParaRPr/>
          </a:p>
        </p:txBody>
      </p:sp>
      <p:sp>
        <p:nvSpPr>
          <p:cNvPr id="265" name="Google Shape;265;g3f7e657e3c1_0_198"/>
          <p:cNvSpPr txBox="1">
            <a:spLocks noGrp="1"/>
          </p:cNvSpPr>
          <p:nvPr>
            <p:ph type="dt" idx="10"/>
          </p:nvPr>
        </p:nvSpPr>
        <p:spPr>
          <a:xfrm>
            <a:off x="304800" y="4237567"/>
            <a:ext cx="1422300" cy="243300"/>
          </a:xfrm>
          <a:prstGeom prst="rect">
            <a:avLst/>
          </a:prstGeom>
          <a:noFill/>
          <a:ln>
            <a:noFill/>
          </a:ln>
        </p:spPr>
        <p:txBody>
          <a:bodyPr spcFirstLastPara="1" wrap="square" lIns="60950" tIns="30475" rIns="60950" bIns="30475" anchor="ctr" anchorCtr="0">
            <a:noAutofit/>
          </a:bodyPr>
          <a:lstStyle>
            <a:lvl1pPr lvl="0" algn="l">
              <a:lnSpc>
                <a:spcPct val="100000"/>
              </a:lnSpc>
              <a:spcBef>
                <a:spcPts val="0"/>
              </a:spcBef>
              <a:spcAft>
                <a:spcPts val="0"/>
              </a:spcAft>
              <a:buSzPts val="900"/>
              <a:buNone/>
              <a:defRPr/>
            </a:lvl1pPr>
            <a:lvl2pPr lvl="1" algn="l">
              <a:lnSpc>
                <a:spcPct val="100000"/>
              </a:lnSpc>
              <a:spcBef>
                <a:spcPts val="0"/>
              </a:spcBef>
              <a:spcAft>
                <a:spcPts val="0"/>
              </a:spcAft>
              <a:buSzPts val="900"/>
              <a:buNone/>
              <a:defRPr/>
            </a:lvl2pPr>
            <a:lvl3pPr lvl="2" algn="l">
              <a:lnSpc>
                <a:spcPct val="100000"/>
              </a:lnSpc>
              <a:spcBef>
                <a:spcPts val="0"/>
              </a:spcBef>
              <a:spcAft>
                <a:spcPts val="0"/>
              </a:spcAft>
              <a:buSzPts val="900"/>
              <a:buNone/>
              <a:defRPr/>
            </a:lvl3pPr>
            <a:lvl4pPr lvl="3" algn="l">
              <a:lnSpc>
                <a:spcPct val="100000"/>
              </a:lnSpc>
              <a:spcBef>
                <a:spcPts val="0"/>
              </a:spcBef>
              <a:spcAft>
                <a:spcPts val="0"/>
              </a:spcAft>
              <a:buSzPts val="900"/>
              <a:buNone/>
              <a:defRPr/>
            </a:lvl4pPr>
            <a:lvl5pPr lvl="4" algn="l">
              <a:lnSpc>
                <a:spcPct val="100000"/>
              </a:lnSpc>
              <a:spcBef>
                <a:spcPts val="0"/>
              </a:spcBef>
              <a:spcAft>
                <a:spcPts val="0"/>
              </a:spcAft>
              <a:buSzPts val="900"/>
              <a:buNone/>
              <a:defRPr/>
            </a:lvl5pPr>
            <a:lvl6pPr lvl="5" algn="l">
              <a:lnSpc>
                <a:spcPct val="100000"/>
              </a:lnSpc>
              <a:spcBef>
                <a:spcPts val="0"/>
              </a:spcBef>
              <a:spcAft>
                <a:spcPts val="0"/>
              </a:spcAft>
              <a:buSzPts val="900"/>
              <a:buNone/>
              <a:defRPr/>
            </a:lvl6pPr>
            <a:lvl7pPr lvl="6" algn="l">
              <a:lnSpc>
                <a:spcPct val="100000"/>
              </a:lnSpc>
              <a:spcBef>
                <a:spcPts val="0"/>
              </a:spcBef>
              <a:spcAft>
                <a:spcPts val="0"/>
              </a:spcAft>
              <a:buSzPts val="900"/>
              <a:buNone/>
              <a:defRPr/>
            </a:lvl7pPr>
            <a:lvl8pPr lvl="7" algn="l">
              <a:lnSpc>
                <a:spcPct val="100000"/>
              </a:lnSpc>
              <a:spcBef>
                <a:spcPts val="0"/>
              </a:spcBef>
              <a:spcAft>
                <a:spcPts val="0"/>
              </a:spcAft>
              <a:buSzPts val="900"/>
              <a:buNone/>
              <a:defRPr/>
            </a:lvl8pPr>
            <a:lvl9pPr lvl="8" algn="l">
              <a:lnSpc>
                <a:spcPct val="100000"/>
              </a:lnSpc>
              <a:spcBef>
                <a:spcPts val="0"/>
              </a:spcBef>
              <a:spcAft>
                <a:spcPts val="0"/>
              </a:spcAft>
              <a:buSzPts val="900"/>
              <a:buNone/>
              <a:defRPr/>
            </a:lvl9pPr>
          </a:lstStyle>
          <a:p>
            <a:endParaRPr/>
          </a:p>
        </p:txBody>
      </p:sp>
      <p:sp>
        <p:nvSpPr>
          <p:cNvPr id="266" name="Google Shape;266;g3f7e657e3c1_0_198"/>
          <p:cNvSpPr txBox="1">
            <a:spLocks noGrp="1"/>
          </p:cNvSpPr>
          <p:nvPr>
            <p:ph type="ftr" idx="11"/>
          </p:nvPr>
        </p:nvSpPr>
        <p:spPr>
          <a:xfrm>
            <a:off x="2082800" y="4237567"/>
            <a:ext cx="1930500" cy="243300"/>
          </a:xfrm>
          <a:prstGeom prst="rect">
            <a:avLst/>
          </a:prstGeom>
          <a:noFill/>
          <a:ln>
            <a:noFill/>
          </a:ln>
        </p:spPr>
        <p:txBody>
          <a:bodyPr spcFirstLastPara="1" wrap="square" lIns="60950" tIns="30475" rIns="60950" bIns="30475" anchor="ctr" anchorCtr="0">
            <a:noAutofit/>
          </a:bodyPr>
          <a:lstStyle>
            <a:lvl1pPr lvl="0" algn="ctr">
              <a:lnSpc>
                <a:spcPct val="100000"/>
              </a:lnSpc>
              <a:spcBef>
                <a:spcPts val="0"/>
              </a:spcBef>
              <a:spcAft>
                <a:spcPts val="0"/>
              </a:spcAft>
              <a:buSzPts val="900"/>
              <a:buNone/>
              <a:defRPr/>
            </a:lvl1pPr>
            <a:lvl2pPr lvl="1" algn="l">
              <a:lnSpc>
                <a:spcPct val="100000"/>
              </a:lnSpc>
              <a:spcBef>
                <a:spcPts val="0"/>
              </a:spcBef>
              <a:spcAft>
                <a:spcPts val="0"/>
              </a:spcAft>
              <a:buSzPts val="900"/>
              <a:buNone/>
              <a:defRPr/>
            </a:lvl2pPr>
            <a:lvl3pPr lvl="2" algn="l">
              <a:lnSpc>
                <a:spcPct val="100000"/>
              </a:lnSpc>
              <a:spcBef>
                <a:spcPts val="0"/>
              </a:spcBef>
              <a:spcAft>
                <a:spcPts val="0"/>
              </a:spcAft>
              <a:buSzPts val="900"/>
              <a:buNone/>
              <a:defRPr/>
            </a:lvl3pPr>
            <a:lvl4pPr lvl="3" algn="l">
              <a:lnSpc>
                <a:spcPct val="100000"/>
              </a:lnSpc>
              <a:spcBef>
                <a:spcPts val="0"/>
              </a:spcBef>
              <a:spcAft>
                <a:spcPts val="0"/>
              </a:spcAft>
              <a:buSzPts val="900"/>
              <a:buNone/>
              <a:defRPr/>
            </a:lvl4pPr>
            <a:lvl5pPr lvl="4" algn="l">
              <a:lnSpc>
                <a:spcPct val="100000"/>
              </a:lnSpc>
              <a:spcBef>
                <a:spcPts val="0"/>
              </a:spcBef>
              <a:spcAft>
                <a:spcPts val="0"/>
              </a:spcAft>
              <a:buSzPts val="900"/>
              <a:buNone/>
              <a:defRPr/>
            </a:lvl5pPr>
            <a:lvl6pPr lvl="5" algn="l">
              <a:lnSpc>
                <a:spcPct val="100000"/>
              </a:lnSpc>
              <a:spcBef>
                <a:spcPts val="0"/>
              </a:spcBef>
              <a:spcAft>
                <a:spcPts val="0"/>
              </a:spcAft>
              <a:buSzPts val="900"/>
              <a:buNone/>
              <a:defRPr/>
            </a:lvl6pPr>
            <a:lvl7pPr lvl="6" algn="l">
              <a:lnSpc>
                <a:spcPct val="100000"/>
              </a:lnSpc>
              <a:spcBef>
                <a:spcPts val="0"/>
              </a:spcBef>
              <a:spcAft>
                <a:spcPts val="0"/>
              </a:spcAft>
              <a:buSzPts val="900"/>
              <a:buNone/>
              <a:defRPr/>
            </a:lvl7pPr>
            <a:lvl8pPr lvl="7" algn="l">
              <a:lnSpc>
                <a:spcPct val="100000"/>
              </a:lnSpc>
              <a:spcBef>
                <a:spcPts val="0"/>
              </a:spcBef>
              <a:spcAft>
                <a:spcPts val="0"/>
              </a:spcAft>
              <a:buSzPts val="900"/>
              <a:buNone/>
              <a:defRPr/>
            </a:lvl8pPr>
            <a:lvl9pPr lvl="8" algn="l">
              <a:lnSpc>
                <a:spcPct val="100000"/>
              </a:lnSpc>
              <a:spcBef>
                <a:spcPts val="0"/>
              </a:spcBef>
              <a:spcAft>
                <a:spcPts val="0"/>
              </a:spcAft>
              <a:buSzPts val="900"/>
              <a:buNone/>
              <a:defRPr/>
            </a:lvl9pPr>
          </a:lstStyle>
          <a:p>
            <a:endParaRPr/>
          </a:p>
        </p:txBody>
      </p:sp>
      <p:sp>
        <p:nvSpPr>
          <p:cNvPr id="267" name="Google Shape;267;g3f7e657e3c1_0_198"/>
          <p:cNvSpPr txBox="1">
            <a:spLocks noGrp="1"/>
          </p:cNvSpPr>
          <p:nvPr>
            <p:ph type="sldNum" idx="12"/>
          </p:nvPr>
        </p:nvSpPr>
        <p:spPr>
          <a:xfrm>
            <a:off x="4368800" y="4237567"/>
            <a:ext cx="1422300" cy="243300"/>
          </a:xfrm>
          <a:prstGeom prst="rect">
            <a:avLst/>
          </a:prstGeom>
          <a:noFill/>
          <a:ln>
            <a:noFill/>
          </a:ln>
        </p:spPr>
        <p:txBody>
          <a:bodyPr spcFirstLastPara="1" wrap="square" lIns="60950" tIns="30475" rIns="60950" bIns="30475" anchor="ctr" anchorCtr="0">
            <a:noAutofit/>
          </a:bodyPr>
          <a:lstStyle>
            <a:lvl1pPr marL="0" marR="0" lvl="0"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248845251"/>
      </p:ext>
    </p:extLst>
  </p:cSld>
  <p:clrMapOvr>
    <a:masterClrMapping/>
  </p:clrMapOvr>
</p:sldLayout>
</file>

<file path=ppt/slideLayouts/slideLayout233.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 Title and Text">
    <p:spTree>
      <p:nvGrpSpPr>
        <p:cNvPr id="1" name="Shape 268"/>
        <p:cNvGrpSpPr/>
        <p:nvPr/>
      </p:nvGrpSpPr>
      <p:grpSpPr>
        <a:xfrm>
          <a:off x="0" y="0"/>
          <a:ext cx="0" cy="0"/>
          <a:chOff x="0" y="0"/>
          <a:chExt cx="0" cy="0"/>
        </a:xfrm>
      </p:grpSpPr>
      <p:sp>
        <p:nvSpPr>
          <p:cNvPr id="269" name="Google Shape;269;g3f7e657e3c1_0_204"/>
          <p:cNvSpPr txBox="1">
            <a:spLocks noGrp="1"/>
          </p:cNvSpPr>
          <p:nvPr>
            <p:ph type="title"/>
          </p:nvPr>
        </p:nvSpPr>
        <p:spPr>
          <a:xfrm rot="5400000">
            <a:off x="3154950" y="1447742"/>
            <a:ext cx="3900900" cy="1371600"/>
          </a:xfrm>
          <a:prstGeom prst="rect">
            <a:avLst/>
          </a:prstGeom>
          <a:noFill/>
          <a:ln>
            <a:noFill/>
          </a:ln>
        </p:spPr>
        <p:txBody>
          <a:bodyPr spcFirstLastPara="1" wrap="square" lIns="60950" tIns="30475" rIns="60950" bIns="30475" anchor="ctr" anchorCtr="0">
            <a:normAutofit/>
          </a:bodyPr>
          <a:lstStyle>
            <a:lvl1pPr lvl="0" algn="ctr">
              <a:lnSpc>
                <a:spcPct val="100000"/>
              </a:lnSpc>
              <a:spcBef>
                <a:spcPts val="0"/>
              </a:spcBef>
              <a:spcAft>
                <a:spcPts val="0"/>
              </a:spcAft>
              <a:buClr>
                <a:schemeClr val="dk1"/>
              </a:buClr>
              <a:buSzPts val="1200"/>
              <a:buNone/>
              <a:defRPr/>
            </a:lvl1pPr>
            <a:lvl2pPr lvl="1" algn="l">
              <a:lnSpc>
                <a:spcPct val="100000"/>
              </a:lnSpc>
              <a:spcBef>
                <a:spcPts val="0"/>
              </a:spcBef>
              <a:spcAft>
                <a:spcPts val="0"/>
              </a:spcAft>
              <a:buSzPts val="900"/>
              <a:buNone/>
              <a:defRPr/>
            </a:lvl2pPr>
            <a:lvl3pPr lvl="2" algn="l">
              <a:lnSpc>
                <a:spcPct val="100000"/>
              </a:lnSpc>
              <a:spcBef>
                <a:spcPts val="0"/>
              </a:spcBef>
              <a:spcAft>
                <a:spcPts val="0"/>
              </a:spcAft>
              <a:buSzPts val="900"/>
              <a:buNone/>
              <a:defRPr/>
            </a:lvl3pPr>
            <a:lvl4pPr lvl="3" algn="l">
              <a:lnSpc>
                <a:spcPct val="100000"/>
              </a:lnSpc>
              <a:spcBef>
                <a:spcPts val="0"/>
              </a:spcBef>
              <a:spcAft>
                <a:spcPts val="0"/>
              </a:spcAft>
              <a:buSzPts val="900"/>
              <a:buNone/>
              <a:defRPr/>
            </a:lvl4pPr>
            <a:lvl5pPr lvl="4" algn="l">
              <a:lnSpc>
                <a:spcPct val="100000"/>
              </a:lnSpc>
              <a:spcBef>
                <a:spcPts val="0"/>
              </a:spcBef>
              <a:spcAft>
                <a:spcPts val="0"/>
              </a:spcAft>
              <a:buSzPts val="900"/>
              <a:buNone/>
              <a:defRPr/>
            </a:lvl5pPr>
            <a:lvl6pPr lvl="5" algn="l">
              <a:lnSpc>
                <a:spcPct val="100000"/>
              </a:lnSpc>
              <a:spcBef>
                <a:spcPts val="0"/>
              </a:spcBef>
              <a:spcAft>
                <a:spcPts val="0"/>
              </a:spcAft>
              <a:buSzPts val="900"/>
              <a:buNone/>
              <a:defRPr/>
            </a:lvl6pPr>
            <a:lvl7pPr lvl="6" algn="l">
              <a:lnSpc>
                <a:spcPct val="100000"/>
              </a:lnSpc>
              <a:spcBef>
                <a:spcPts val="0"/>
              </a:spcBef>
              <a:spcAft>
                <a:spcPts val="0"/>
              </a:spcAft>
              <a:buSzPts val="900"/>
              <a:buNone/>
              <a:defRPr/>
            </a:lvl7pPr>
            <a:lvl8pPr lvl="7" algn="l">
              <a:lnSpc>
                <a:spcPct val="100000"/>
              </a:lnSpc>
              <a:spcBef>
                <a:spcPts val="0"/>
              </a:spcBef>
              <a:spcAft>
                <a:spcPts val="0"/>
              </a:spcAft>
              <a:buSzPts val="900"/>
              <a:buNone/>
              <a:defRPr/>
            </a:lvl8pPr>
            <a:lvl9pPr lvl="8" algn="l">
              <a:lnSpc>
                <a:spcPct val="100000"/>
              </a:lnSpc>
              <a:spcBef>
                <a:spcPts val="0"/>
              </a:spcBef>
              <a:spcAft>
                <a:spcPts val="0"/>
              </a:spcAft>
              <a:buSzPts val="900"/>
              <a:buNone/>
              <a:defRPr/>
            </a:lvl9pPr>
          </a:lstStyle>
          <a:p>
            <a:endParaRPr/>
          </a:p>
        </p:txBody>
      </p:sp>
      <p:sp>
        <p:nvSpPr>
          <p:cNvPr id="270" name="Google Shape;270;g3f7e657e3c1_0_204"/>
          <p:cNvSpPr txBox="1">
            <a:spLocks noGrp="1"/>
          </p:cNvSpPr>
          <p:nvPr>
            <p:ph type="body" idx="1"/>
          </p:nvPr>
        </p:nvSpPr>
        <p:spPr>
          <a:xfrm rot="5400000">
            <a:off x="361000" y="126992"/>
            <a:ext cx="3900900" cy="4013100"/>
          </a:xfrm>
          <a:prstGeom prst="rect">
            <a:avLst/>
          </a:prstGeom>
          <a:noFill/>
          <a:ln>
            <a:noFill/>
          </a:ln>
        </p:spPr>
        <p:txBody>
          <a:bodyPr spcFirstLastPara="1" wrap="square" lIns="60950" tIns="30475" rIns="60950" bIns="30475" anchor="t" anchorCtr="0">
            <a:normAutofit/>
          </a:bodyPr>
          <a:lstStyle>
            <a:lvl1pPr marL="457200" lvl="0" indent="-304800" algn="l">
              <a:lnSpc>
                <a:spcPct val="100000"/>
              </a:lnSpc>
              <a:spcBef>
                <a:spcPts val="200"/>
              </a:spcBef>
              <a:spcAft>
                <a:spcPts val="0"/>
              </a:spcAft>
              <a:buClr>
                <a:schemeClr val="dk1"/>
              </a:buClr>
              <a:buSzPts val="1200"/>
              <a:buChar char="•"/>
              <a:defRPr/>
            </a:lvl1pPr>
            <a:lvl2pPr marL="914400" lvl="1" indent="-304800" algn="l">
              <a:lnSpc>
                <a:spcPct val="100000"/>
              </a:lnSpc>
              <a:spcBef>
                <a:spcPts val="200"/>
              </a:spcBef>
              <a:spcAft>
                <a:spcPts val="0"/>
              </a:spcAft>
              <a:buClr>
                <a:schemeClr val="dk1"/>
              </a:buClr>
              <a:buSzPts val="1200"/>
              <a:buChar char="–"/>
              <a:defRPr/>
            </a:lvl2pPr>
            <a:lvl3pPr marL="1371600" lvl="2" indent="-304800" algn="l">
              <a:lnSpc>
                <a:spcPct val="100000"/>
              </a:lnSpc>
              <a:spcBef>
                <a:spcPts val="200"/>
              </a:spcBef>
              <a:spcAft>
                <a:spcPts val="0"/>
              </a:spcAft>
              <a:buClr>
                <a:schemeClr val="dk1"/>
              </a:buClr>
              <a:buSzPts val="1200"/>
              <a:buChar char="•"/>
              <a:defRPr/>
            </a:lvl3pPr>
            <a:lvl4pPr marL="1828800" lvl="3" indent="-304800" algn="l">
              <a:lnSpc>
                <a:spcPct val="100000"/>
              </a:lnSpc>
              <a:spcBef>
                <a:spcPts val="200"/>
              </a:spcBef>
              <a:spcAft>
                <a:spcPts val="0"/>
              </a:spcAft>
              <a:buClr>
                <a:schemeClr val="dk1"/>
              </a:buClr>
              <a:buSzPts val="1200"/>
              <a:buChar char="–"/>
              <a:defRPr/>
            </a:lvl4pPr>
            <a:lvl5pPr marL="2286000" lvl="4" indent="-304800" algn="l">
              <a:lnSpc>
                <a:spcPct val="100000"/>
              </a:lnSpc>
              <a:spcBef>
                <a:spcPts val="200"/>
              </a:spcBef>
              <a:spcAft>
                <a:spcPts val="0"/>
              </a:spcAft>
              <a:buClr>
                <a:schemeClr val="dk1"/>
              </a:buClr>
              <a:buSzPts val="1200"/>
              <a:buChar char="»"/>
              <a:defRPr/>
            </a:lvl5pPr>
            <a:lvl6pPr marL="2743200" lvl="5" indent="-304800" algn="l">
              <a:lnSpc>
                <a:spcPct val="100000"/>
              </a:lnSpc>
              <a:spcBef>
                <a:spcPts val="200"/>
              </a:spcBef>
              <a:spcAft>
                <a:spcPts val="0"/>
              </a:spcAft>
              <a:buClr>
                <a:schemeClr val="dk1"/>
              </a:buClr>
              <a:buSzPts val="1200"/>
              <a:buChar char="•"/>
              <a:defRPr/>
            </a:lvl6pPr>
            <a:lvl7pPr marL="3200400" lvl="6" indent="-304800" algn="l">
              <a:lnSpc>
                <a:spcPct val="100000"/>
              </a:lnSpc>
              <a:spcBef>
                <a:spcPts val="200"/>
              </a:spcBef>
              <a:spcAft>
                <a:spcPts val="0"/>
              </a:spcAft>
              <a:buClr>
                <a:schemeClr val="dk1"/>
              </a:buClr>
              <a:buSzPts val="1200"/>
              <a:buChar char="•"/>
              <a:defRPr/>
            </a:lvl7pPr>
            <a:lvl8pPr marL="3657600" lvl="7" indent="-304800" algn="l">
              <a:lnSpc>
                <a:spcPct val="100000"/>
              </a:lnSpc>
              <a:spcBef>
                <a:spcPts val="200"/>
              </a:spcBef>
              <a:spcAft>
                <a:spcPts val="0"/>
              </a:spcAft>
              <a:buClr>
                <a:schemeClr val="dk1"/>
              </a:buClr>
              <a:buSzPts val="1200"/>
              <a:buChar char="•"/>
              <a:defRPr/>
            </a:lvl8pPr>
            <a:lvl9pPr marL="4114800" lvl="8" indent="-304800" algn="l">
              <a:lnSpc>
                <a:spcPct val="100000"/>
              </a:lnSpc>
              <a:spcBef>
                <a:spcPts val="200"/>
              </a:spcBef>
              <a:spcAft>
                <a:spcPts val="0"/>
              </a:spcAft>
              <a:buClr>
                <a:schemeClr val="dk1"/>
              </a:buClr>
              <a:buSzPts val="1200"/>
              <a:buChar char="•"/>
              <a:defRPr/>
            </a:lvl9pPr>
          </a:lstStyle>
          <a:p>
            <a:endParaRPr/>
          </a:p>
        </p:txBody>
      </p:sp>
      <p:sp>
        <p:nvSpPr>
          <p:cNvPr id="271" name="Google Shape;271;g3f7e657e3c1_0_204"/>
          <p:cNvSpPr txBox="1">
            <a:spLocks noGrp="1"/>
          </p:cNvSpPr>
          <p:nvPr>
            <p:ph type="dt" idx="10"/>
          </p:nvPr>
        </p:nvSpPr>
        <p:spPr>
          <a:xfrm>
            <a:off x="304800" y="4237567"/>
            <a:ext cx="1422300" cy="243300"/>
          </a:xfrm>
          <a:prstGeom prst="rect">
            <a:avLst/>
          </a:prstGeom>
          <a:noFill/>
          <a:ln>
            <a:noFill/>
          </a:ln>
        </p:spPr>
        <p:txBody>
          <a:bodyPr spcFirstLastPara="1" wrap="square" lIns="60950" tIns="30475" rIns="60950" bIns="30475" anchor="ctr" anchorCtr="0">
            <a:noAutofit/>
          </a:bodyPr>
          <a:lstStyle>
            <a:lvl1pPr lvl="0" algn="l">
              <a:lnSpc>
                <a:spcPct val="100000"/>
              </a:lnSpc>
              <a:spcBef>
                <a:spcPts val="0"/>
              </a:spcBef>
              <a:spcAft>
                <a:spcPts val="0"/>
              </a:spcAft>
              <a:buSzPts val="900"/>
              <a:buNone/>
              <a:defRPr/>
            </a:lvl1pPr>
            <a:lvl2pPr lvl="1" algn="l">
              <a:lnSpc>
                <a:spcPct val="100000"/>
              </a:lnSpc>
              <a:spcBef>
                <a:spcPts val="0"/>
              </a:spcBef>
              <a:spcAft>
                <a:spcPts val="0"/>
              </a:spcAft>
              <a:buSzPts val="900"/>
              <a:buNone/>
              <a:defRPr/>
            </a:lvl2pPr>
            <a:lvl3pPr lvl="2" algn="l">
              <a:lnSpc>
                <a:spcPct val="100000"/>
              </a:lnSpc>
              <a:spcBef>
                <a:spcPts val="0"/>
              </a:spcBef>
              <a:spcAft>
                <a:spcPts val="0"/>
              </a:spcAft>
              <a:buSzPts val="900"/>
              <a:buNone/>
              <a:defRPr/>
            </a:lvl3pPr>
            <a:lvl4pPr lvl="3" algn="l">
              <a:lnSpc>
                <a:spcPct val="100000"/>
              </a:lnSpc>
              <a:spcBef>
                <a:spcPts val="0"/>
              </a:spcBef>
              <a:spcAft>
                <a:spcPts val="0"/>
              </a:spcAft>
              <a:buSzPts val="900"/>
              <a:buNone/>
              <a:defRPr/>
            </a:lvl4pPr>
            <a:lvl5pPr lvl="4" algn="l">
              <a:lnSpc>
                <a:spcPct val="100000"/>
              </a:lnSpc>
              <a:spcBef>
                <a:spcPts val="0"/>
              </a:spcBef>
              <a:spcAft>
                <a:spcPts val="0"/>
              </a:spcAft>
              <a:buSzPts val="900"/>
              <a:buNone/>
              <a:defRPr/>
            </a:lvl5pPr>
            <a:lvl6pPr lvl="5" algn="l">
              <a:lnSpc>
                <a:spcPct val="100000"/>
              </a:lnSpc>
              <a:spcBef>
                <a:spcPts val="0"/>
              </a:spcBef>
              <a:spcAft>
                <a:spcPts val="0"/>
              </a:spcAft>
              <a:buSzPts val="900"/>
              <a:buNone/>
              <a:defRPr/>
            </a:lvl6pPr>
            <a:lvl7pPr lvl="6" algn="l">
              <a:lnSpc>
                <a:spcPct val="100000"/>
              </a:lnSpc>
              <a:spcBef>
                <a:spcPts val="0"/>
              </a:spcBef>
              <a:spcAft>
                <a:spcPts val="0"/>
              </a:spcAft>
              <a:buSzPts val="900"/>
              <a:buNone/>
              <a:defRPr/>
            </a:lvl7pPr>
            <a:lvl8pPr lvl="7" algn="l">
              <a:lnSpc>
                <a:spcPct val="100000"/>
              </a:lnSpc>
              <a:spcBef>
                <a:spcPts val="0"/>
              </a:spcBef>
              <a:spcAft>
                <a:spcPts val="0"/>
              </a:spcAft>
              <a:buSzPts val="900"/>
              <a:buNone/>
              <a:defRPr/>
            </a:lvl8pPr>
            <a:lvl9pPr lvl="8" algn="l">
              <a:lnSpc>
                <a:spcPct val="100000"/>
              </a:lnSpc>
              <a:spcBef>
                <a:spcPts val="0"/>
              </a:spcBef>
              <a:spcAft>
                <a:spcPts val="0"/>
              </a:spcAft>
              <a:buSzPts val="900"/>
              <a:buNone/>
              <a:defRPr/>
            </a:lvl9pPr>
          </a:lstStyle>
          <a:p>
            <a:endParaRPr/>
          </a:p>
        </p:txBody>
      </p:sp>
      <p:sp>
        <p:nvSpPr>
          <p:cNvPr id="272" name="Google Shape;272;g3f7e657e3c1_0_204"/>
          <p:cNvSpPr txBox="1">
            <a:spLocks noGrp="1"/>
          </p:cNvSpPr>
          <p:nvPr>
            <p:ph type="ftr" idx="11"/>
          </p:nvPr>
        </p:nvSpPr>
        <p:spPr>
          <a:xfrm>
            <a:off x="2082800" y="4237567"/>
            <a:ext cx="1930500" cy="243300"/>
          </a:xfrm>
          <a:prstGeom prst="rect">
            <a:avLst/>
          </a:prstGeom>
          <a:noFill/>
          <a:ln>
            <a:noFill/>
          </a:ln>
        </p:spPr>
        <p:txBody>
          <a:bodyPr spcFirstLastPara="1" wrap="square" lIns="60950" tIns="30475" rIns="60950" bIns="30475" anchor="ctr" anchorCtr="0">
            <a:noAutofit/>
          </a:bodyPr>
          <a:lstStyle>
            <a:lvl1pPr lvl="0" algn="ctr">
              <a:lnSpc>
                <a:spcPct val="100000"/>
              </a:lnSpc>
              <a:spcBef>
                <a:spcPts val="0"/>
              </a:spcBef>
              <a:spcAft>
                <a:spcPts val="0"/>
              </a:spcAft>
              <a:buSzPts val="900"/>
              <a:buNone/>
              <a:defRPr/>
            </a:lvl1pPr>
            <a:lvl2pPr lvl="1" algn="l">
              <a:lnSpc>
                <a:spcPct val="100000"/>
              </a:lnSpc>
              <a:spcBef>
                <a:spcPts val="0"/>
              </a:spcBef>
              <a:spcAft>
                <a:spcPts val="0"/>
              </a:spcAft>
              <a:buSzPts val="900"/>
              <a:buNone/>
              <a:defRPr/>
            </a:lvl2pPr>
            <a:lvl3pPr lvl="2" algn="l">
              <a:lnSpc>
                <a:spcPct val="100000"/>
              </a:lnSpc>
              <a:spcBef>
                <a:spcPts val="0"/>
              </a:spcBef>
              <a:spcAft>
                <a:spcPts val="0"/>
              </a:spcAft>
              <a:buSzPts val="900"/>
              <a:buNone/>
              <a:defRPr/>
            </a:lvl3pPr>
            <a:lvl4pPr lvl="3" algn="l">
              <a:lnSpc>
                <a:spcPct val="100000"/>
              </a:lnSpc>
              <a:spcBef>
                <a:spcPts val="0"/>
              </a:spcBef>
              <a:spcAft>
                <a:spcPts val="0"/>
              </a:spcAft>
              <a:buSzPts val="900"/>
              <a:buNone/>
              <a:defRPr/>
            </a:lvl4pPr>
            <a:lvl5pPr lvl="4" algn="l">
              <a:lnSpc>
                <a:spcPct val="100000"/>
              </a:lnSpc>
              <a:spcBef>
                <a:spcPts val="0"/>
              </a:spcBef>
              <a:spcAft>
                <a:spcPts val="0"/>
              </a:spcAft>
              <a:buSzPts val="900"/>
              <a:buNone/>
              <a:defRPr/>
            </a:lvl5pPr>
            <a:lvl6pPr lvl="5" algn="l">
              <a:lnSpc>
                <a:spcPct val="100000"/>
              </a:lnSpc>
              <a:spcBef>
                <a:spcPts val="0"/>
              </a:spcBef>
              <a:spcAft>
                <a:spcPts val="0"/>
              </a:spcAft>
              <a:buSzPts val="900"/>
              <a:buNone/>
              <a:defRPr/>
            </a:lvl6pPr>
            <a:lvl7pPr lvl="6" algn="l">
              <a:lnSpc>
                <a:spcPct val="100000"/>
              </a:lnSpc>
              <a:spcBef>
                <a:spcPts val="0"/>
              </a:spcBef>
              <a:spcAft>
                <a:spcPts val="0"/>
              </a:spcAft>
              <a:buSzPts val="900"/>
              <a:buNone/>
              <a:defRPr/>
            </a:lvl7pPr>
            <a:lvl8pPr lvl="7" algn="l">
              <a:lnSpc>
                <a:spcPct val="100000"/>
              </a:lnSpc>
              <a:spcBef>
                <a:spcPts val="0"/>
              </a:spcBef>
              <a:spcAft>
                <a:spcPts val="0"/>
              </a:spcAft>
              <a:buSzPts val="900"/>
              <a:buNone/>
              <a:defRPr/>
            </a:lvl8pPr>
            <a:lvl9pPr lvl="8" algn="l">
              <a:lnSpc>
                <a:spcPct val="100000"/>
              </a:lnSpc>
              <a:spcBef>
                <a:spcPts val="0"/>
              </a:spcBef>
              <a:spcAft>
                <a:spcPts val="0"/>
              </a:spcAft>
              <a:buSzPts val="900"/>
              <a:buNone/>
              <a:defRPr/>
            </a:lvl9pPr>
          </a:lstStyle>
          <a:p>
            <a:endParaRPr/>
          </a:p>
        </p:txBody>
      </p:sp>
      <p:sp>
        <p:nvSpPr>
          <p:cNvPr id="273" name="Google Shape;273;g3f7e657e3c1_0_204"/>
          <p:cNvSpPr txBox="1">
            <a:spLocks noGrp="1"/>
          </p:cNvSpPr>
          <p:nvPr>
            <p:ph type="sldNum" idx="12"/>
          </p:nvPr>
        </p:nvSpPr>
        <p:spPr>
          <a:xfrm>
            <a:off x="4368800" y="4237567"/>
            <a:ext cx="1422300" cy="243300"/>
          </a:xfrm>
          <a:prstGeom prst="rect">
            <a:avLst/>
          </a:prstGeom>
          <a:noFill/>
          <a:ln>
            <a:noFill/>
          </a:ln>
        </p:spPr>
        <p:txBody>
          <a:bodyPr spcFirstLastPara="1" wrap="square" lIns="60950" tIns="30475" rIns="60950" bIns="30475" anchor="ctr" anchorCtr="0">
            <a:noAutofit/>
          </a:bodyPr>
          <a:lstStyle>
            <a:lvl1pPr marL="0" marR="0" lvl="0"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90846668"/>
      </p:ext>
    </p:extLst>
  </p:cSld>
  <p:clrMapOvr>
    <a:masterClrMapping/>
  </p:clrMapOvr>
</p:sldLayout>
</file>

<file path=ppt/slideLayouts/slideLayout234.xml><?xml version="1.0" encoding="utf-8"?>
<p:sldLayout xmlns:a="http://schemas.openxmlformats.org/drawingml/2006/main" xmlns:r="http://schemas.openxmlformats.org/officeDocument/2006/relationships" xmlns:p="http://schemas.openxmlformats.org/presentationml/2006/main" matchingName="Highlight B">
  <p:cSld name="Highlight B">
    <p:spTree>
      <p:nvGrpSpPr>
        <p:cNvPr id="1" name="Shape 274"/>
        <p:cNvGrpSpPr/>
        <p:nvPr/>
      </p:nvGrpSpPr>
      <p:grpSpPr>
        <a:xfrm>
          <a:off x="0" y="0"/>
          <a:ext cx="0" cy="0"/>
          <a:chOff x="0" y="0"/>
          <a:chExt cx="0" cy="0"/>
        </a:xfrm>
      </p:grpSpPr>
      <p:sp>
        <p:nvSpPr>
          <p:cNvPr id="275" name="Google Shape;275;g3f7e657e3c1_0_210"/>
          <p:cNvSpPr/>
          <p:nvPr/>
        </p:nvSpPr>
        <p:spPr>
          <a:xfrm>
            <a:off x="-16800" y="5644967"/>
            <a:ext cx="12225600" cy="1213200"/>
          </a:xfrm>
          <a:prstGeom prst="rect">
            <a:avLst/>
          </a:prstGeom>
          <a:solidFill>
            <a:srgbClr val="23A595"/>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chemeClr val="dk1"/>
              </a:buClr>
              <a:buSzPts val="1900"/>
              <a:buFont typeface="Calibri"/>
              <a:buNone/>
            </a:pPr>
            <a:endParaRPr sz="1900" b="0" i="0" u="none" strike="noStrike" cap="none">
              <a:solidFill>
                <a:srgbClr val="490F52"/>
              </a:solidFill>
              <a:latin typeface="Open Sans"/>
              <a:ea typeface="Open Sans"/>
              <a:cs typeface="Open Sans"/>
              <a:sym typeface="Open Sans"/>
            </a:endParaRPr>
          </a:p>
        </p:txBody>
      </p:sp>
      <p:sp>
        <p:nvSpPr>
          <p:cNvPr id="276" name="Google Shape;276;g3f7e657e3c1_0_210"/>
          <p:cNvSpPr txBox="1">
            <a:spLocks noGrp="1"/>
          </p:cNvSpPr>
          <p:nvPr>
            <p:ph type="body" idx="1"/>
          </p:nvPr>
        </p:nvSpPr>
        <p:spPr>
          <a:xfrm>
            <a:off x="2096800" y="5852367"/>
            <a:ext cx="7998300" cy="798300"/>
          </a:xfrm>
          <a:prstGeom prst="rect">
            <a:avLst/>
          </a:prstGeom>
          <a:noFill/>
          <a:ln>
            <a:noFill/>
          </a:ln>
        </p:spPr>
        <p:txBody>
          <a:bodyPr spcFirstLastPara="1" wrap="square" lIns="60950" tIns="60950" rIns="60950" bIns="60950" anchor="ctr" anchorCtr="0">
            <a:normAutofit/>
          </a:bodyPr>
          <a:lstStyle>
            <a:lvl1pPr marL="457200" lvl="0" indent="-228600" algn="ctr">
              <a:lnSpc>
                <a:spcPct val="100000"/>
              </a:lnSpc>
              <a:spcBef>
                <a:spcPts val="0"/>
              </a:spcBef>
              <a:spcAft>
                <a:spcPts val="0"/>
              </a:spcAft>
              <a:buClr>
                <a:schemeClr val="lt1"/>
              </a:buClr>
              <a:buSzPts val="1200"/>
              <a:buFont typeface="Open Sans ExtraBold"/>
              <a:buNone/>
              <a:defRPr sz="2400">
                <a:solidFill>
                  <a:schemeClr val="lt1"/>
                </a:solidFill>
                <a:latin typeface="Open Sans ExtraBold"/>
                <a:ea typeface="Open Sans ExtraBold"/>
                <a:cs typeface="Open Sans ExtraBold"/>
                <a:sym typeface="Open Sans ExtraBold"/>
              </a:defRPr>
            </a:lvl1pPr>
            <a:lvl2pPr marL="914400" lvl="1" indent="-304800" algn="l">
              <a:lnSpc>
                <a:spcPct val="100000"/>
              </a:lnSpc>
              <a:spcBef>
                <a:spcPts val="200"/>
              </a:spcBef>
              <a:spcAft>
                <a:spcPts val="0"/>
              </a:spcAft>
              <a:buClr>
                <a:schemeClr val="dk1"/>
              </a:buClr>
              <a:buSzPts val="1200"/>
              <a:buChar char="–"/>
              <a:defRPr/>
            </a:lvl2pPr>
            <a:lvl3pPr marL="1371600" lvl="2" indent="-304800" algn="l">
              <a:lnSpc>
                <a:spcPct val="100000"/>
              </a:lnSpc>
              <a:spcBef>
                <a:spcPts val="200"/>
              </a:spcBef>
              <a:spcAft>
                <a:spcPts val="0"/>
              </a:spcAft>
              <a:buClr>
                <a:schemeClr val="dk1"/>
              </a:buClr>
              <a:buSzPts val="1200"/>
              <a:buChar char="•"/>
              <a:defRPr/>
            </a:lvl3pPr>
            <a:lvl4pPr marL="1828800" lvl="3" indent="-304800" algn="l">
              <a:lnSpc>
                <a:spcPct val="100000"/>
              </a:lnSpc>
              <a:spcBef>
                <a:spcPts val="200"/>
              </a:spcBef>
              <a:spcAft>
                <a:spcPts val="0"/>
              </a:spcAft>
              <a:buClr>
                <a:schemeClr val="dk1"/>
              </a:buClr>
              <a:buSzPts val="1200"/>
              <a:buChar char="–"/>
              <a:defRPr/>
            </a:lvl4pPr>
            <a:lvl5pPr marL="2286000" lvl="4" indent="-304800" algn="l">
              <a:lnSpc>
                <a:spcPct val="100000"/>
              </a:lnSpc>
              <a:spcBef>
                <a:spcPts val="200"/>
              </a:spcBef>
              <a:spcAft>
                <a:spcPts val="0"/>
              </a:spcAft>
              <a:buClr>
                <a:schemeClr val="dk1"/>
              </a:buClr>
              <a:buSzPts val="1200"/>
              <a:buChar char="»"/>
              <a:defRPr/>
            </a:lvl5pPr>
            <a:lvl6pPr marL="2743200" lvl="5" indent="-304800" algn="l">
              <a:lnSpc>
                <a:spcPct val="100000"/>
              </a:lnSpc>
              <a:spcBef>
                <a:spcPts val="200"/>
              </a:spcBef>
              <a:spcAft>
                <a:spcPts val="0"/>
              </a:spcAft>
              <a:buClr>
                <a:schemeClr val="dk1"/>
              </a:buClr>
              <a:buSzPts val="1200"/>
              <a:buChar char="•"/>
              <a:defRPr/>
            </a:lvl6pPr>
            <a:lvl7pPr marL="3200400" lvl="6" indent="-304800" algn="l">
              <a:lnSpc>
                <a:spcPct val="100000"/>
              </a:lnSpc>
              <a:spcBef>
                <a:spcPts val="200"/>
              </a:spcBef>
              <a:spcAft>
                <a:spcPts val="0"/>
              </a:spcAft>
              <a:buClr>
                <a:schemeClr val="dk1"/>
              </a:buClr>
              <a:buSzPts val="1200"/>
              <a:buChar char="•"/>
              <a:defRPr/>
            </a:lvl7pPr>
            <a:lvl8pPr marL="3657600" lvl="7" indent="-304800" algn="l">
              <a:lnSpc>
                <a:spcPct val="100000"/>
              </a:lnSpc>
              <a:spcBef>
                <a:spcPts val="200"/>
              </a:spcBef>
              <a:spcAft>
                <a:spcPts val="0"/>
              </a:spcAft>
              <a:buClr>
                <a:schemeClr val="dk1"/>
              </a:buClr>
              <a:buSzPts val="1200"/>
              <a:buChar char="•"/>
              <a:defRPr/>
            </a:lvl8pPr>
            <a:lvl9pPr marL="4114800" lvl="8" indent="-304800" algn="l">
              <a:lnSpc>
                <a:spcPct val="100000"/>
              </a:lnSpc>
              <a:spcBef>
                <a:spcPts val="200"/>
              </a:spcBef>
              <a:spcAft>
                <a:spcPts val="0"/>
              </a:spcAft>
              <a:buClr>
                <a:schemeClr val="dk1"/>
              </a:buClr>
              <a:buSzPts val="1200"/>
              <a:buChar char="•"/>
              <a:defRPr/>
            </a:lvl9pPr>
          </a:lstStyle>
          <a:p>
            <a:endParaRPr/>
          </a:p>
        </p:txBody>
      </p:sp>
      <p:sp>
        <p:nvSpPr>
          <p:cNvPr id="277" name="Google Shape;277;g3f7e657e3c1_0_210"/>
          <p:cNvSpPr txBox="1">
            <a:spLocks noGrp="1"/>
          </p:cNvSpPr>
          <p:nvPr>
            <p:ph type="sldNum" idx="12"/>
          </p:nvPr>
        </p:nvSpPr>
        <p:spPr>
          <a:xfrm>
            <a:off x="11296612" y="6217623"/>
            <a:ext cx="731700" cy="524700"/>
          </a:xfrm>
          <a:prstGeom prst="rect">
            <a:avLst/>
          </a:prstGeom>
          <a:noFill/>
          <a:ln>
            <a:noFill/>
          </a:ln>
        </p:spPr>
        <p:txBody>
          <a:bodyPr spcFirstLastPara="1" wrap="square" lIns="60950" tIns="60950" rIns="60950" bIns="60950" anchor="ctr" anchorCtr="0">
            <a:normAutofit/>
          </a:bodyPr>
          <a:lstStyle>
            <a:lvl1pPr marL="0" marR="0" lvl="0"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1pPr>
            <a:lvl2pPr marL="0" marR="0" lvl="1"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2pPr>
            <a:lvl3pPr marL="0" marR="0" lvl="2"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3pPr>
            <a:lvl4pPr marL="0" marR="0" lvl="3"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4pPr>
            <a:lvl5pPr marL="0" marR="0" lvl="4"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5pPr>
            <a:lvl6pPr marL="0" marR="0" lvl="5"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6pPr>
            <a:lvl7pPr marL="0" marR="0" lvl="6"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7pPr>
            <a:lvl8pPr marL="0" marR="0" lvl="7"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8pPr>
            <a:lvl9pPr marL="0" marR="0" lvl="8"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612490439"/>
      </p:ext>
    </p:extLst>
  </p:cSld>
  <p:clrMapOvr>
    <a:masterClrMapping/>
  </p:clrMapOvr>
</p:sldLayout>
</file>

<file path=ppt/slideLayouts/slideLayout235.xml><?xml version="1.0" encoding="utf-8"?>
<p:sldLayout xmlns:a="http://schemas.openxmlformats.org/drawingml/2006/main" xmlns:r="http://schemas.openxmlformats.org/officeDocument/2006/relationships" xmlns:p="http://schemas.openxmlformats.org/presentationml/2006/main" matchingName="Highlight A">
  <p:cSld name="Highlight A">
    <p:spTree>
      <p:nvGrpSpPr>
        <p:cNvPr id="1" name="Shape 278"/>
        <p:cNvGrpSpPr/>
        <p:nvPr/>
      </p:nvGrpSpPr>
      <p:grpSpPr>
        <a:xfrm>
          <a:off x="0" y="0"/>
          <a:ext cx="0" cy="0"/>
          <a:chOff x="0" y="0"/>
          <a:chExt cx="0" cy="0"/>
        </a:xfrm>
      </p:grpSpPr>
      <p:sp>
        <p:nvSpPr>
          <p:cNvPr id="279" name="Google Shape;279;g3f7e657e3c1_0_214"/>
          <p:cNvSpPr/>
          <p:nvPr/>
        </p:nvSpPr>
        <p:spPr>
          <a:xfrm>
            <a:off x="-16800" y="5644967"/>
            <a:ext cx="12225600" cy="1213200"/>
          </a:xfrm>
          <a:prstGeom prst="rect">
            <a:avLst/>
          </a:prstGeom>
          <a:solidFill>
            <a:srgbClr val="490F52"/>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chemeClr val="dk1"/>
              </a:buClr>
              <a:buSzPts val="1900"/>
              <a:buFont typeface="Calibri"/>
              <a:buNone/>
            </a:pPr>
            <a:endParaRPr sz="1900" b="0" i="0" u="none" strike="noStrike" cap="none">
              <a:solidFill>
                <a:schemeClr val="dk1"/>
              </a:solidFill>
              <a:latin typeface="Open Sans"/>
              <a:ea typeface="Open Sans"/>
              <a:cs typeface="Open Sans"/>
              <a:sym typeface="Open Sans"/>
            </a:endParaRPr>
          </a:p>
        </p:txBody>
      </p:sp>
      <p:sp>
        <p:nvSpPr>
          <p:cNvPr id="280" name="Google Shape;280;g3f7e657e3c1_0_214"/>
          <p:cNvSpPr txBox="1">
            <a:spLocks noGrp="1"/>
          </p:cNvSpPr>
          <p:nvPr>
            <p:ph type="body" idx="1"/>
          </p:nvPr>
        </p:nvSpPr>
        <p:spPr>
          <a:xfrm>
            <a:off x="2096800" y="5852367"/>
            <a:ext cx="7998300" cy="798300"/>
          </a:xfrm>
          <a:prstGeom prst="rect">
            <a:avLst/>
          </a:prstGeom>
          <a:noFill/>
          <a:ln>
            <a:noFill/>
          </a:ln>
        </p:spPr>
        <p:txBody>
          <a:bodyPr spcFirstLastPara="1" wrap="square" lIns="60950" tIns="60950" rIns="60950" bIns="60950" anchor="ctr" anchorCtr="0">
            <a:normAutofit/>
          </a:bodyPr>
          <a:lstStyle>
            <a:lvl1pPr marL="457200" lvl="0" indent="-228600" algn="ctr">
              <a:lnSpc>
                <a:spcPct val="100000"/>
              </a:lnSpc>
              <a:spcBef>
                <a:spcPts val="0"/>
              </a:spcBef>
              <a:spcAft>
                <a:spcPts val="0"/>
              </a:spcAft>
              <a:buClr>
                <a:schemeClr val="lt1"/>
              </a:buClr>
              <a:buSzPts val="1200"/>
              <a:buFont typeface="Open Sans ExtraBold"/>
              <a:buNone/>
              <a:defRPr sz="2400">
                <a:solidFill>
                  <a:schemeClr val="lt1"/>
                </a:solidFill>
                <a:latin typeface="Open Sans ExtraBold"/>
                <a:ea typeface="Open Sans ExtraBold"/>
                <a:cs typeface="Open Sans ExtraBold"/>
                <a:sym typeface="Open Sans ExtraBold"/>
              </a:defRPr>
            </a:lvl1pPr>
            <a:lvl2pPr marL="914400" lvl="1" indent="-304800" algn="l">
              <a:lnSpc>
                <a:spcPct val="100000"/>
              </a:lnSpc>
              <a:spcBef>
                <a:spcPts val="200"/>
              </a:spcBef>
              <a:spcAft>
                <a:spcPts val="0"/>
              </a:spcAft>
              <a:buClr>
                <a:schemeClr val="dk1"/>
              </a:buClr>
              <a:buSzPts val="1200"/>
              <a:buChar char="–"/>
              <a:defRPr/>
            </a:lvl2pPr>
            <a:lvl3pPr marL="1371600" lvl="2" indent="-304800" algn="l">
              <a:lnSpc>
                <a:spcPct val="100000"/>
              </a:lnSpc>
              <a:spcBef>
                <a:spcPts val="200"/>
              </a:spcBef>
              <a:spcAft>
                <a:spcPts val="0"/>
              </a:spcAft>
              <a:buClr>
                <a:schemeClr val="dk1"/>
              </a:buClr>
              <a:buSzPts val="1200"/>
              <a:buChar char="•"/>
              <a:defRPr/>
            </a:lvl3pPr>
            <a:lvl4pPr marL="1828800" lvl="3" indent="-304800" algn="l">
              <a:lnSpc>
                <a:spcPct val="100000"/>
              </a:lnSpc>
              <a:spcBef>
                <a:spcPts val="200"/>
              </a:spcBef>
              <a:spcAft>
                <a:spcPts val="0"/>
              </a:spcAft>
              <a:buClr>
                <a:schemeClr val="dk1"/>
              </a:buClr>
              <a:buSzPts val="1200"/>
              <a:buChar char="–"/>
              <a:defRPr/>
            </a:lvl4pPr>
            <a:lvl5pPr marL="2286000" lvl="4" indent="-304800" algn="l">
              <a:lnSpc>
                <a:spcPct val="100000"/>
              </a:lnSpc>
              <a:spcBef>
                <a:spcPts val="200"/>
              </a:spcBef>
              <a:spcAft>
                <a:spcPts val="0"/>
              </a:spcAft>
              <a:buClr>
                <a:schemeClr val="dk1"/>
              </a:buClr>
              <a:buSzPts val="1200"/>
              <a:buChar char="»"/>
              <a:defRPr/>
            </a:lvl5pPr>
            <a:lvl6pPr marL="2743200" lvl="5" indent="-304800" algn="l">
              <a:lnSpc>
                <a:spcPct val="100000"/>
              </a:lnSpc>
              <a:spcBef>
                <a:spcPts val="200"/>
              </a:spcBef>
              <a:spcAft>
                <a:spcPts val="0"/>
              </a:spcAft>
              <a:buClr>
                <a:schemeClr val="dk1"/>
              </a:buClr>
              <a:buSzPts val="1200"/>
              <a:buChar char="•"/>
              <a:defRPr/>
            </a:lvl6pPr>
            <a:lvl7pPr marL="3200400" lvl="6" indent="-304800" algn="l">
              <a:lnSpc>
                <a:spcPct val="100000"/>
              </a:lnSpc>
              <a:spcBef>
                <a:spcPts val="200"/>
              </a:spcBef>
              <a:spcAft>
                <a:spcPts val="0"/>
              </a:spcAft>
              <a:buClr>
                <a:schemeClr val="dk1"/>
              </a:buClr>
              <a:buSzPts val="1200"/>
              <a:buChar char="•"/>
              <a:defRPr/>
            </a:lvl7pPr>
            <a:lvl8pPr marL="3657600" lvl="7" indent="-304800" algn="l">
              <a:lnSpc>
                <a:spcPct val="100000"/>
              </a:lnSpc>
              <a:spcBef>
                <a:spcPts val="200"/>
              </a:spcBef>
              <a:spcAft>
                <a:spcPts val="0"/>
              </a:spcAft>
              <a:buClr>
                <a:schemeClr val="dk1"/>
              </a:buClr>
              <a:buSzPts val="1200"/>
              <a:buChar char="•"/>
              <a:defRPr/>
            </a:lvl8pPr>
            <a:lvl9pPr marL="4114800" lvl="8" indent="-304800" algn="l">
              <a:lnSpc>
                <a:spcPct val="100000"/>
              </a:lnSpc>
              <a:spcBef>
                <a:spcPts val="200"/>
              </a:spcBef>
              <a:spcAft>
                <a:spcPts val="0"/>
              </a:spcAft>
              <a:buClr>
                <a:schemeClr val="dk1"/>
              </a:buClr>
              <a:buSzPts val="1200"/>
              <a:buChar char="•"/>
              <a:defRPr/>
            </a:lvl9pPr>
          </a:lstStyle>
          <a:p>
            <a:endParaRPr/>
          </a:p>
        </p:txBody>
      </p:sp>
      <p:sp>
        <p:nvSpPr>
          <p:cNvPr id="281" name="Google Shape;281;g3f7e657e3c1_0_214"/>
          <p:cNvSpPr txBox="1">
            <a:spLocks noGrp="1"/>
          </p:cNvSpPr>
          <p:nvPr>
            <p:ph type="sldNum" idx="12"/>
          </p:nvPr>
        </p:nvSpPr>
        <p:spPr>
          <a:xfrm>
            <a:off x="11296612" y="6217623"/>
            <a:ext cx="731700" cy="524700"/>
          </a:xfrm>
          <a:prstGeom prst="rect">
            <a:avLst/>
          </a:prstGeom>
          <a:noFill/>
          <a:ln>
            <a:noFill/>
          </a:ln>
        </p:spPr>
        <p:txBody>
          <a:bodyPr spcFirstLastPara="1" wrap="square" lIns="60950" tIns="60950" rIns="60950" bIns="60950" anchor="ctr" anchorCtr="0">
            <a:normAutofit/>
          </a:bodyPr>
          <a:lstStyle>
            <a:lvl1pPr marL="0" marR="0" lvl="0"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1pPr>
            <a:lvl2pPr marL="0" marR="0" lvl="1"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2pPr>
            <a:lvl3pPr marL="0" marR="0" lvl="2"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3pPr>
            <a:lvl4pPr marL="0" marR="0" lvl="3"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4pPr>
            <a:lvl5pPr marL="0" marR="0" lvl="4"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5pPr>
            <a:lvl6pPr marL="0" marR="0" lvl="5"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6pPr>
            <a:lvl7pPr marL="0" marR="0" lvl="6"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7pPr>
            <a:lvl8pPr marL="0" marR="0" lvl="7"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8pPr>
            <a:lvl9pPr marL="0" marR="0" lvl="8"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211312267"/>
      </p:ext>
    </p:extLst>
  </p:cSld>
  <p:clrMapOvr>
    <a:masterClrMapping/>
  </p:clrMapOvr>
</p:sldLayout>
</file>

<file path=ppt/slideLayouts/slideLayout236.xml><?xml version="1.0" encoding="utf-8"?>
<p:sldLayout xmlns:a="http://schemas.openxmlformats.org/drawingml/2006/main" xmlns:r="http://schemas.openxmlformats.org/officeDocument/2006/relationships" xmlns:p="http://schemas.openxmlformats.org/presentationml/2006/main" matchingName="Highlight B 1">
  <p:cSld name="Highlight B 1">
    <p:spTree>
      <p:nvGrpSpPr>
        <p:cNvPr id="1" name="Shape 282"/>
        <p:cNvGrpSpPr/>
        <p:nvPr/>
      </p:nvGrpSpPr>
      <p:grpSpPr>
        <a:xfrm>
          <a:off x="0" y="0"/>
          <a:ext cx="0" cy="0"/>
          <a:chOff x="0" y="0"/>
          <a:chExt cx="0" cy="0"/>
        </a:xfrm>
      </p:grpSpPr>
      <p:sp>
        <p:nvSpPr>
          <p:cNvPr id="283" name="Google Shape;283;g3f7e657e3c1_0_218"/>
          <p:cNvSpPr/>
          <p:nvPr/>
        </p:nvSpPr>
        <p:spPr>
          <a:xfrm>
            <a:off x="-16800" y="5644967"/>
            <a:ext cx="12225600" cy="1213200"/>
          </a:xfrm>
          <a:prstGeom prst="rect">
            <a:avLst/>
          </a:prstGeom>
          <a:solidFill>
            <a:srgbClr val="FFC112"/>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chemeClr val="dk1"/>
              </a:buClr>
              <a:buSzPts val="1900"/>
              <a:buFont typeface="Calibri"/>
              <a:buNone/>
            </a:pPr>
            <a:endParaRPr sz="1900" b="0" i="0" u="none" strike="noStrike" cap="none">
              <a:solidFill>
                <a:srgbClr val="490F52"/>
              </a:solidFill>
              <a:latin typeface="Open Sans"/>
              <a:ea typeface="Open Sans"/>
              <a:cs typeface="Open Sans"/>
              <a:sym typeface="Open Sans"/>
            </a:endParaRPr>
          </a:p>
        </p:txBody>
      </p:sp>
      <p:sp>
        <p:nvSpPr>
          <p:cNvPr id="284" name="Google Shape;284;g3f7e657e3c1_0_218"/>
          <p:cNvSpPr txBox="1">
            <a:spLocks noGrp="1"/>
          </p:cNvSpPr>
          <p:nvPr>
            <p:ph type="body" idx="1"/>
          </p:nvPr>
        </p:nvSpPr>
        <p:spPr>
          <a:xfrm>
            <a:off x="2096800" y="5852367"/>
            <a:ext cx="7998300" cy="798300"/>
          </a:xfrm>
          <a:prstGeom prst="rect">
            <a:avLst/>
          </a:prstGeom>
          <a:noFill/>
          <a:ln>
            <a:noFill/>
          </a:ln>
        </p:spPr>
        <p:txBody>
          <a:bodyPr spcFirstLastPara="1" wrap="square" lIns="60950" tIns="60950" rIns="60950" bIns="60950" anchor="ctr" anchorCtr="0">
            <a:normAutofit/>
          </a:bodyPr>
          <a:lstStyle>
            <a:lvl1pPr marL="457200" lvl="0" indent="-228600" algn="ctr">
              <a:lnSpc>
                <a:spcPct val="100000"/>
              </a:lnSpc>
              <a:spcBef>
                <a:spcPts val="0"/>
              </a:spcBef>
              <a:spcAft>
                <a:spcPts val="0"/>
              </a:spcAft>
              <a:buClr>
                <a:schemeClr val="dk1"/>
              </a:buClr>
              <a:buSzPts val="1200"/>
              <a:buFont typeface="Open Sans ExtraBold"/>
              <a:buNone/>
              <a:defRPr sz="2400">
                <a:latin typeface="Open Sans ExtraBold"/>
                <a:ea typeface="Open Sans ExtraBold"/>
                <a:cs typeface="Open Sans ExtraBold"/>
                <a:sym typeface="Open Sans ExtraBold"/>
              </a:defRPr>
            </a:lvl1pPr>
            <a:lvl2pPr marL="914400" lvl="1" indent="-304800" algn="l">
              <a:lnSpc>
                <a:spcPct val="100000"/>
              </a:lnSpc>
              <a:spcBef>
                <a:spcPts val="200"/>
              </a:spcBef>
              <a:spcAft>
                <a:spcPts val="0"/>
              </a:spcAft>
              <a:buClr>
                <a:schemeClr val="dk1"/>
              </a:buClr>
              <a:buSzPts val="1200"/>
              <a:buChar char="–"/>
              <a:defRPr/>
            </a:lvl2pPr>
            <a:lvl3pPr marL="1371600" lvl="2" indent="-304800" algn="l">
              <a:lnSpc>
                <a:spcPct val="100000"/>
              </a:lnSpc>
              <a:spcBef>
                <a:spcPts val="200"/>
              </a:spcBef>
              <a:spcAft>
                <a:spcPts val="0"/>
              </a:spcAft>
              <a:buClr>
                <a:schemeClr val="dk1"/>
              </a:buClr>
              <a:buSzPts val="1200"/>
              <a:buChar char="•"/>
              <a:defRPr/>
            </a:lvl3pPr>
            <a:lvl4pPr marL="1828800" lvl="3" indent="-304800" algn="l">
              <a:lnSpc>
                <a:spcPct val="100000"/>
              </a:lnSpc>
              <a:spcBef>
                <a:spcPts val="200"/>
              </a:spcBef>
              <a:spcAft>
                <a:spcPts val="0"/>
              </a:spcAft>
              <a:buClr>
                <a:schemeClr val="dk1"/>
              </a:buClr>
              <a:buSzPts val="1200"/>
              <a:buChar char="–"/>
              <a:defRPr/>
            </a:lvl4pPr>
            <a:lvl5pPr marL="2286000" lvl="4" indent="-304800" algn="l">
              <a:lnSpc>
                <a:spcPct val="100000"/>
              </a:lnSpc>
              <a:spcBef>
                <a:spcPts val="200"/>
              </a:spcBef>
              <a:spcAft>
                <a:spcPts val="0"/>
              </a:spcAft>
              <a:buClr>
                <a:schemeClr val="dk1"/>
              </a:buClr>
              <a:buSzPts val="1200"/>
              <a:buChar char="»"/>
              <a:defRPr/>
            </a:lvl5pPr>
            <a:lvl6pPr marL="2743200" lvl="5" indent="-304800" algn="l">
              <a:lnSpc>
                <a:spcPct val="100000"/>
              </a:lnSpc>
              <a:spcBef>
                <a:spcPts val="200"/>
              </a:spcBef>
              <a:spcAft>
                <a:spcPts val="0"/>
              </a:spcAft>
              <a:buClr>
                <a:schemeClr val="dk1"/>
              </a:buClr>
              <a:buSzPts val="1200"/>
              <a:buChar char="•"/>
              <a:defRPr/>
            </a:lvl6pPr>
            <a:lvl7pPr marL="3200400" lvl="6" indent="-304800" algn="l">
              <a:lnSpc>
                <a:spcPct val="100000"/>
              </a:lnSpc>
              <a:spcBef>
                <a:spcPts val="200"/>
              </a:spcBef>
              <a:spcAft>
                <a:spcPts val="0"/>
              </a:spcAft>
              <a:buClr>
                <a:schemeClr val="dk1"/>
              </a:buClr>
              <a:buSzPts val="1200"/>
              <a:buChar char="•"/>
              <a:defRPr/>
            </a:lvl7pPr>
            <a:lvl8pPr marL="3657600" lvl="7" indent="-304800" algn="l">
              <a:lnSpc>
                <a:spcPct val="100000"/>
              </a:lnSpc>
              <a:spcBef>
                <a:spcPts val="200"/>
              </a:spcBef>
              <a:spcAft>
                <a:spcPts val="0"/>
              </a:spcAft>
              <a:buClr>
                <a:schemeClr val="dk1"/>
              </a:buClr>
              <a:buSzPts val="1200"/>
              <a:buChar char="•"/>
              <a:defRPr/>
            </a:lvl8pPr>
            <a:lvl9pPr marL="4114800" lvl="8" indent="-304800" algn="l">
              <a:lnSpc>
                <a:spcPct val="100000"/>
              </a:lnSpc>
              <a:spcBef>
                <a:spcPts val="200"/>
              </a:spcBef>
              <a:spcAft>
                <a:spcPts val="0"/>
              </a:spcAft>
              <a:buClr>
                <a:schemeClr val="dk1"/>
              </a:buClr>
              <a:buSzPts val="1200"/>
              <a:buChar char="•"/>
              <a:defRPr/>
            </a:lvl9pPr>
          </a:lstStyle>
          <a:p>
            <a:endParaRPr/>
          </a:p>
        </p:txBody>
      </p:sp>
      <p:sp>
        <p:nvSpPr>
          <p:cNvPr id="285" name="Google Shape;285;g3f7e657e3c1_0_218"/>
          <p:cNvSpPr txBox="1">
            <a:spLocks noGrp="1"/>
          </p:cNvSpPr>
          <p:nvPr>
            <p:ph type="sldNum" idx="12"/>
          </p:nvPr>
        </p:nvSpPr>
        <p:spPr>
          <a:xfrm>
            <a:off x="11296612" y="6217623"/>
            <a:ext cx="731700" cy="524700"/>
          </a:xfrm>
          <a:prstGeom prst="rect">
            <a:avLst/>
          </a:prstGeom>
          <a:noFill/>
          <a:ln>
            <a:noFill/>
          </a:ln>
        </p:spPr>
        <p:txBody>
          <a:bodyPr spcFirstLastPara="1" wrap="square" lIns="60950" tIns="60950" rIns="60950" bIns="60950" anchor="ctr" anchorCtr="0">
            <a:normAutofit/>
          </a:bodyPr>
          <a:lstStyle>
            <a:lvl1pPr marL="0" marR="0" lvl="0"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1pPr>
            <a:lvl2pPr marL="0" marR="0" lvl="1"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2pPr>
            <a:lvl3pPr marL="0" marR="0" lvl="2"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3pPr>
            <a:lvl4pPr marL="0" marR="0" lvl="3"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4pPr>
            <a:lvl5pPr marL="0" marR="0" lvl="4"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5pPr>
            <a:lvl6pPr marL="0" marR="0" lvl="5"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6pPr>
            <a:lvl7pPr marL="0" marR="0" lvl="6"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7pPr>
            <a:lvl8pPr marL="0" marR="0" lvl="7"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8pPr>
            <a:lvl9pPr marL="0" marR="0" lvl="8" indent="0" algn="r">
              <a:lnSpc>
                <a:spcPct val="100000"/>
              </a:lnSpc>
              <a:spcBef>
                <a:spcPts val="0"/>
              </a:spcBef>
              <a:spcAft>
                <a:spcPts val="0"/>
              </a:spcAft>
              <a:buClr>
                <a:srgbClr val="94898B"/>
              </a:buClr>
              <a:buSzPts val="800"/>
              <a:buFont typeface="Calibri"/>
              <a:buNone/>
              <a:defRPr sz="800" b="0" i="0" u="none" strike="noStrike" cap="none">
                <a:solidFill>
                  <a:srgbClr val="94898B"/>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030409779"/>
      </p:ext>
    </p:extLst>
  </p:cSld>
  <p:clrMapOvr>
    <a:masterClrMapping/>
  </p:clrMapOvr>
</p:sldLayout>
</file>

<file path=ppt/slideLayouts/slideLayout237.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15"/>
        <p:cNvGrpSpPr/>
        <p:nvPr/>
      </p:nvGrpSpPr>
      <p:grpSpPr>
        <a:xfrm>
          <a:off x="0" y="0"/>
          <a:ext cx="0" cy="0"/>
          <a:chOff x="0" y="0"/>
          <a:chExt cx="0" cy="0"/>
        </a:xfrm>
      </p:grpSpPr>
      <p:sp>
        <p:nvSpPr>
          <p:cNvPr id="16" name="Google Shape;16;p10"/>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Play"/>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10"/>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8" name="Google Shape;18;p1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1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1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4011675589"/>
      </p:ext>
    </p:extLst>
  </p:cSld>
  <p:clrMapOvr>
    <a:masterClrMapping/>
  </p:clrMapOvr>
</p:sldLayout>
</file>

<file path=ppt/slideLayouts/slideLayout238.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21"/>
        <p:cNvGrpSpPr/>
        <p:nvPr/>
      </p:nvGrpSpPr>
      <p:grpSpPr>
        <a:xfrm>
          <a:off x="0" y="0"/>
          <a:ext cx="0" cy="0"/>
          <a:chOff x="0" y="0"/>
          <a:chExt cx="0" cy="0"/>
        </a:xfrm>
      </p:grpSpPr>
      <p:sp>
        <p:nvSpPr>
          <p:cNvPr id="22" name="Google Shape;22;p1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3" name="Google Shape;23;p1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4" name="Google Shape;24;p1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546037633"/>
      </p:ext>
    </p:extLst>
  </p:cSld>
  <p:clrMapOvr>
    <a:masterClrMapping/>
  </p:clrMapOvr>
</p:sldLayout>
</file>

<file path=ppt/slideLayouts/slideLayout239.xml><?xml version="1.0" encoding="utf-8"?>
<p:sldLayout xmlns:a="http://schemas.openxmlformats.org/drawingml/2006/main" xmlns:r="http://schemas.openxmlformats.org/officeDocument/2006/relationships" xmlns:p="http://schemas.openxmlformats.org/presentationml/2006/main" matchingName="Title and body B">
  <p:cSld name="Title and body B">
    <p:spTree>
      <p:nvGrpSpPr>
        <p:cNvPr id="1" name="Shape 25"/>
        <p:cNvGrpSpPr/>
        <p:nvPr/>
      </p:nvGrpSpPr>
      <p:grpSpPr>
        <a:xfrm>
          <a:off x="0" y="0"/>
          <a:ext cx="0" cy="0"/>
          <a:chOff x="0" y="0"/>
          <a:chExt cx="0" cy="0"/>
        </a:xfrm>
      </p:grpSpPr>
      <p:sp>
        <p:nvSpPr>
          <p:cNvPr id="26" name="Google Shape;26;p12"/>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rmAutofit/>
          </a:bodyPr>
          <a:lstStyle>
            <a:lvl1pPr lvl="0" algn="ctr">
              <a:lnSpc>
                <a:spcPct val="100000"/>
              </a:lnSpc>
              <a:spcBef>
                <a:spcPts val="0"/>
              </a:spcBef>
              <a:spcAft>
                <a:spcPts val="0"/>
              </a:spcAft>
              <a:buClr>
                <a:srgbClr val="23A595"/>
              </a:buClr>
              <a:buSzPts val="3000"/>
              <a:buFont typeface="Calibri"/>
              <a:buNone/>
              <a:defRPr>
                <a:solidFill>
                  <a:srgbClr val="23A595"/>
                </a:solidFill>
              </a:defRPr>
            </a:lvl1pPr>
            <a:lvl2pPr lvl="1" algn="l">
              <a:lnSpc>
                <a:spcPct val="100000"/>
              </a:lnSpc>
              <a:spcBef>
                <a:spcPts val="0"/>
              </a:spcBef>
              <a:spcAft>
                <a:spcPts val="0"/>
              </a:spcAft>
              <a:buSzPts val="3000"/>
              <a:buNone/>
              <a:defRPr/>
            </a:lvl2pPr>
            <a:lvl3pPr lvl="2" algn="l">
              <a:lnSpc>
                <a:spcPct val="100000"/>
              </a:lnSpc>
              <a:spcBef>
                <a:spcPts val="0"/>
              </a:spcBef>
              <a:spcAft>
                <a:spcPts val="0"/>
              </a:spcAft>
              <a:buSzPts val="3000"/>
              <a:buNone/>
              <a:defRPr/>
            </a:lvl3pPr>
            <a:lvl4pPr lvl="3" algn="l">
              <a:lnSpc>
                <a:spcPct val="100000"/>
              </a:lnSpc>
              <a:spcBef>
                <a:spcPts val="0"/>
              </a:spcBef>
              <a:spcAft>
                <a:spcPts val="0"/>
              </a:spcAft>
              <a:buSzPts val="3000"/>
              <a:buNone/>
              <a:defRPr/>
            </a:lvl4pPr>
            <a:lvl5pPr lvl="4" algn="l">
              <a:lnSpc>
                <a:spcPct val="100000"/>
              </a:lnSpc>
              <a:spcBef>
                <a:spcPts val="0"/>
              </a:spcBef>
              <a:spcAft>
                <a:spcPts val="0"/>
              </a:spcAft>
              <a:buSzPts val="3000"/>
              <a:buNone/>
              <a:defRPr/>
            </a:lvl5pPr>
            <a:lvl6pPr lvl="5" algn="l">
              <a:lnSpc>
                <a:spcPct val="100000"/>
              </a:lnSpc>
              <a:spcBef>
                <a:spcPts val="0"/>
              </a:spcBef>
              <a:spcAft>
                <a:spcPts val="0"/>
              </a:spcAft>
              <a:buSzPts val="3000"/>
              <a:buNone/>
              <a:defRPr/>
            </a:lvl6pPr>
            <a:lvl7pPr lvl="6" algn="l">
              <a:lnSpc>
                <a:spcPct val="100000"/>
              </a:lnSpc>
              <a:spcBef>
                <a:spcPts val="0"/>
              </a:spcBef>
              <a:spcAft>
                <a:spcPts val="0"/>
              </a:spcAft>
              <a:buSzPts val="3000"/>
              <a:buNone/>
              <a:defRPr/>
            </a:lvl7pPr>
            <a:lvl8pPr lvl="7" algn="l">
              <a:lnSpc>
                <a:spcPct val="100000"/>
              </a:lnSpc>
              <a:spcBef>
                <a:spcPts val="0"/>
              </a:spcBef>
              <a:spcAft>
                <a:spcPts val="0"/>
              </a:spcAft>
              <a:buSzPts val="3000"/>
              <a:buNone/>
              <a:defRPr/>
            </a:lvl8pPr>
            <a:lvl9pPr lvl="8" algn="l">
              <a:lnSpc>
                <a:spcPct val="100000"/>
              </a:lnSpc>
              <a:spcBef>
                <a:spcPts val="0"/>
              </a:spcBef>
              <a:spcAft>
                <a:spcPts val="0"/>
              </a:spcAft>
              <a:buSzPts val="3000"/>
              <a:buNone/>
              <a:defRPr/>
            </a:lvl9pPr>
          </a:lstStyle>
          <a:p>
            <a:endParaRPr/>
          </a:p>
        </p:txBody>
      </p:sp>
      <p:sp>
        <p:nvSpPr>
          <p:cNvPr id="27" name="Google Shape;27;p12"/>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rmAutofit/>
          </a:bodyPr>
          <a:lstStyle>
            <a:lvl1pPr marL="457200" lvl="0" indent="-330200" algn="l">
              <a:lnSpc>
                <a:spcPct val="100000"/>
              </a:lnSpc>
              <a:spcBef>
                <a:spcPts val="0"/>
              </a:spcBef>
              <a:spcAft>
                <a:spcPts val="0"/>
              </a:spcAft>
              <a:buClr>
                <a:schemeClr val="dk1"/>
              </a:buClr>
              <a:buSzPts val="1600"/>
              <a:buChar char="●"/>
              <a:defRPr/>
            </a:lvl1pPr>
            <a:lvl2pPr marL="914400" lvl="1" indent="-330200" algn="l">
              <a:lnSpc>
                <a:spcPct val="100000"/>
              </a:lnSpc>
              <a:spcBef>
                <a:spcPts val="0"/>
              </a:spcBef>
              <a:spcAft>
                <a:spcPts val="0"/>
              </a:spcAft>
              <a:buClr>
                <a:schemeClr val="dk1"/>
              </a:buClr>
              <a:buSzPts val="1600"/>
              <a:buChar char="○"/>
              <a:defRPr/>
            </a:lvl2pPr>
            <a:lvl3pPr marL="1371600" lvl="2" indent="-330200" algn="l">
              <a:lnSpc>
                <a:spcPct val="100000"/>
              </a:lnSpc>
              <a:spcBef>
                <a:spcPts val="0"/>
              </a:spcBef>
              <a:spcAft>
                <a:spcPts val="0"/>
              </a:spcAft>
              <a:buClr>
                <a:schemeClr val="dk1"/>
              </a:buClr>
              <a:buSzPts val="1600"/>
              <a:buChar char="■"/>
              <a:defRPr/>
            </a:lvl3pPr>
            <a:lvl4pPr marL="1828800" lvl="3" indent="-330200" algn="l">
              <a:lnSpc>
                <a:spcPct val="100000"/>
              </a:lnSpc>
              <a:spcBef>
                <a:spcPts val="0"/>
              </a:spcBef>
              <a:spcAft>
                <a:spcPts val="0"/>
              </a:spcAft>
              <a:buClr>
                <a:schemeClr val="dk1"/>
              </a:buClr>
              <a:buSzPts val="1600"/>
              <a:buChar char="●"/>
              <a:defRPr/>
            </a:lvl4pPr>
            <a:lvl5pPr marL="2286000" lvl="4" indent="-330200" algn="l">
              <a:lnSpc>
                <a:spcPct val="100000"/>
              </a:lnSpc>
              <a:spcBef>
                <a:spcPts val="0"/>
              </a:spcBef>
              <a:spcAft>
                <a:spcPts val="0"/>
              </a:spcAft>
              <a:buClr>
                <a:schemeClr val="dk1"/>
              </a:buClr>
              <a:buSzPts val="1600"/>
              <a:buChar char="○"/>
              <a:defRPr/>
            </a:lvl5pPr>
            <a:lvl6pPr marL="2743200" lvl="5" indent="-330200" algn="l">
              <a:lnSpc>
                <a:spcPct val="100000"/>
              </a:lnSpc>
              <a:spcBef>
                <a:spcPts val="0"/>
              </a:spcBef>
              <a:spcAft>
                <a:spcPts val="0"/>
              </a:spcAft>
              <a:buClr>
                <a:schemeClr val="dk1"/>
              </a:buClr>
              <a:buSzPts val="1600"/>
              <a:buChar char="■"/>
              <a:defRPr/>
            </a:lvl6pPr>
            <a:lvl7pPr marL="3200400" lvl="6" indent="-330200" algn="l">
              <a:lnSpc>
                <a:spcPct val="100000"/>
              </a:lnSpc>
              <a:spcBef>
                <a:spcPts val="0"/>
              </a:spcBef>
              <a:spcAft>
                <a:spcPts val="0"/>
              </a:spcAft>
              <a:buClr>
                <a:schemeClr val="dk1"/>
              </a:buClr>
              <a:buSzPts val="1600"/>
              <a:buChar char="●"/>
              <a:defRPr/>
            </a:lvl7pPr>
            <a:lvl8pPr marL="3657600" lvl="7" indent="-330200" algn="l">
              <a:lnSpc>
                <a:spcPct val="100000"/>
              </a:lnSpc>
              <a:spcBef>
                <a:spcPts val="0"/>
              </a:spcBef>
              <a:spcAft>
                <a:spcPts val="0"/>
              </a:spcAft>
              <a:buClr>
                <a:schemeClr val="dk1"/>
              </a:buClr>
              <a:buSzPts val="1600"/>
              <a:buChar char="○"/>
              <a:defRPr/>
            </a:lvl8pPr>
            <a:lvl9pPr marL="4114800" lvl="8" indent="-330200" algn="l">
              <a:lnSpc>
                <a:spcPct val="100000"/>
              </a:lnSpc>
              <a:spcBef>
                <a:spcPts val="0"/>
              </a:spcBef>
              <a:spcAft>
                <a:spcPts val="0"/>
              </a:spcAft>
              <a:buClr>
                <a:schemeClr val="dk1"/>
              </a:buClr>
              <a:buSzPts val="1600"/>
              <a:buChar char="■"/>
              <a:defRPr/>
            </a:lvl9pPr>
          </a:lstStyle>
          <a:p>
            <a:endParaRPr/>
          </a:p>
        </p:txBody>
      </p:sp>
      <p:sp>
        <p:nvSpPr>
          <p:cNvPr id="28" name="Google Shape;28;p12"/>
          <p:cNvSpPr txBox="1">
            <a:spLocks noGrp="1"/>
          </p:cNvSpPr>
          <p:nvPr>
            <p:ph type="sldNum" idx="12"/>
          </p:nvPr>
        </p:nvSpPr>
        <p:spPr>
          <a:xfrm>
            <a:off x="11296612" y="6217623"/>
            <a:ext cx="731600" cy="5248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94898B"/>
              </a:buClr>
              <a:buSzPts val="1200"/>
              <a:buFont typeface="Calibri"/>
              <a:buNone/>
              <a:defRPr sz="800" b="0" i="0" u="none" strike="noStrike" cap="none">
                <a:solidFill>
                  <a:srgbClr val="94898B"/>
                </a:solidFill>
                <a:latin typeface="Calibri"/>
                <a:ea typeface="Calibri"/>
                <a:cs typeface="Calibri"/>
                <a:sym typeface="Calibri"/>
              </a:defRPr>
            </a:lvl1pPr>
            <a:lvl2pPr marL="0" marR="0" lvl="1" indent="0" algn="r">
              <a:lnSpc>
                <a:spcPct val="100000"/>
              </a:lnSpc>
              <a:spcBef>
                <a:spcPts val="0"/>
              </a:spcBef>
              <a:spcAft>
                <a:spcPts val="0"/>
              </a:spcAft>
              <a:buClr>
                <a:srgbClr val="94898B"/>
              </a:buClr>
              <a:buSzPts val="1200"/>
              <a:buFont typeface="Calibri"/>
              <a:buNone/>
              <a:defRPr sz="800" b="0" i="0" u="none" strike="noStrike" cap="none">
                <a:solidFill>
                  <a:srgbClr val="94898B"/>
                </a:solidFill>
                <a:latin typeface="Calibri"/>
                <a:ea typeface="Calibri"/>
                <a:cs typeface="Calibri"/>
                <a:sym typeface="Calibri"/>
              </a:defRPr>
            </a:lvl2pPr>
            <a:lvl3pPr marL="0" marR="0" lvl="2" indent="0" algn="r">
              <a:lnSpc>
                <a:spcPct val="100000"/>
              </a:lnSpc>
              <a:spcBef>
                <a:spcPts val="0"/>
              </a:spcBef>
              <a:spcAft>
                <a:spcPts val="0"/>
              </a:spcAft>
              <a:buClr>
                <a:srgbClr val="94898B"/>
              </a:buClr>
              <a:buSzPts val="1200"/>
              <a:buFont typeface="Calibri"/>
              <a:buNone/>
              <a:defRPr sz="800" b="0" i="0" u="none" strike="noStrike" cap="none">
                <a:solidFill>
                  <a:srgbClr val="94898B"/>
                </a:solidFill>
                <a:latin typeface="Calibri"/>
                <a:ea typeface="Calibri"/>
                <a:cs typeface="Calibri"/>
                <a:sym typeface="Calibri"/>
              </a:defRPr>
            </a:lvl3pPr>
            <a:lvl4pPr marL="0" marR="0" lvl="3" indent="0" algn="r">
              <a:lnSpc>
                <a:spcPct val="100000"/>
              </a:lnSpc>
              <a:spcBef>
                <a:spcPts val="0"/>
              </a:spcBef>
              <a:spcAft>
                <a:spcPts val="0"/>
              </a:spcAft>
              <a:buClr>
                <a:srgbClr val="94898B"/>
              </a:buClr>
              <a:buSzPts val="1200"/>
              <a:buFont typeface="Calibri"/>
              <a:buNone/>
              <a:defRPr sz="800" b="0" i="0" u="none" strike="noStrike" cap="none">
                <a:solidFill>
                  <a:srgbClr val="94898B"/>
                </a:solidFill>
                <a:latin typeface="Calibri"/>
                <a:ea typeface="Calibri"/>
                <a:cs typeface="Calibri"/>
                <a:sym typeface="Calibri"/>
              </a:defRPr>
            </a:lvl4pPr>
            <a:lvl5pPr marL="0" marR="0" lvl="4" indent="0" algn="r">
              <a:lnSpc>
                <a:spcPct val="100000"/>
              </a:lnSpc>
              <a:spcBef>
                <a:spcPts val="0"/>
              </a:spcBef>
              <a:spcAft>
                <a:spcPts val="0"/>
              </a:spcAft>
              <a:buClr>
                <a:srgbClr val="94898B"/>
              </a:buClr>
              <a:buSzPts val="1200"/>
              <a:buFont typeface="Calibri"/>
              <a:buNone/>
              <a:defRPr sz="800" b="0" i="0" u="none" strike="noStrike" cap="none">
                <a:solidFill>
                  <a:srgbClr val="94898B"/>
                </a:solidFill>
                <a:latin typeface="Calibri"/>
                <a:ea typeface="Calibri"/>
                <a:cs typeface="Calibri"/>
                <a:sym typeface="Calibri"/>
              </a:defRPr>
            </a:lvl5pPr>
            <a:lvl6pPr marL="0" marR="0" lvl="5" indent="0" algn="r">
              <a:lnSpc>
                <a:spcPct val="100000"/>
              </a:lnSpc>
              <a:spcBef>
                <a:spcPts val="0"/>
              </a:spcBef>
              <a:spcAft>
                <a:spcPts val="0"/>
              </a:spcAft>
              <a:buClr>
                <a:srgbClr val="94898B"/>
              </a:buClr>
              <a:buSzPts val="1200"/>
              <a:buFont typeface="Calibri"/>
              <a:buNone/>
              <a:defRPr sz="800" b="0" i="0" u="none" strike="noStrike" cap="none">
                <a:solidFill>
                  <a:srgbClr val="94898B"/>
                </a:solidFill>
                <a:latin typeface="Calibri"/>
                <a:ea typeface="Calibri"/>
                <a:cs typeface="Calibri"/>
                <a:sym typeface="Calibri"/>
              </a:defRPr>
            </a:lvl6pPr>
            <a:lvl7pPr marL="0" marR="0" lvl="6" indent="0" algn="r">
              <a:lnSpc>
                <a:spcPct val="100000"/>
              </a:lnSpc>
              <a:spcBef>
                <a:spcPts val="0"/>
              </a:spcBef>
              <a:spcAft>
                <a:spcPts val="0"/>
              </a:spcAft>
              <a:buClr>
                <a:srgbClr val="94898B"/>
              </a:buClr>
              <a:buSzPts val="1200"/>
              <a:buFont typeface="Calibri"/>
              <a:buNone/>
              <a:defRPr sz="800" b="0" i="0" u="none" strike="noStrike" cap="none">
                <a:solidFill>
                  <a:srgbClr val="94898B"/>
                </a:solidFill>
                <a:latin typeface="Calibri"/>
                <a:ea typeface="Calibri"/>
                <a:cs typeface="Calibri"/>
                <a:sym typeface="Calibri"/>
              </a:defRPr>
            </a:lvl7pPr>
            <a:lvl8pPr marL="0" marR="0" lvl="7" indent="0" algn="r">
              <a:lnSpc>
                <a:spcPct val="100000"/>
              </a:lnSpc>
              <a:spcBef>
                <a:spcPts val="0"/>
              </a:spcBef>
              <a:spcAft>
                <a:spcPts val="0"/>
              </a:spcAft>
              <a:buClr>
                <a:srgbClr val="94898B"/>
              </a:buClr>
              <a:buSzPts val="1200"/>
              <a:buFont typeface="Calibri"/>
              <a:buNone/>
              <a:defRPr sz="800" b="0" i="0" u="none" strike="noStrike" cap="none">
                <a:solidFill>
                  <a:srgbClr val="94898B"/>
                </a:solidFill>
                <a:latin typeface="Calibri"/>
                <a:ea typeface="Calibri"/>
                <a:cs typeface="Calibri"/>
                <a:sym typeface="Calibri"/>
              </a:defRPr>
            </a:lvl8pPr>
            <a:lvl9pPr marL="0" marR="0" lvl="8" indent="0" algn="r">
              <a:lnSpc>
                <a:spcPct val="100000"/>
              </a:lnSpc>
              <a:spcBef>
                <a:spcPts val="0"/>
              </a:spcBef>
              <a:spcAft>
                <a:spcPts val="0"/>
              </a:spcAft>
              <a:buClr>
                <a:srgbClr val="94898B"/>
              </a:buClr>
              <a:buSzPts val="1200"/>
              <a:buFont typeface="Calibri"/>
              <a:buNone/>
              <a:defRPr sz="800" b="0" i="0" u="none" strike="noStrike" cap="none">
                <a:solidFill>
                  <a:srgbClr val="94898B"/>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82972703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03"/>
        <p:cNvGrpSpPr/>
        <p:nvPr/>
      </p:nvGrpSpPr>
      <p:grpSpPr>
        <a:xfrm>
          <a:off x="0" y="0"/>
          <a:ext cx="0" cy="0"/>
          <a:chOff x="0" y="0"/>
          <a:chExt cx="0" cy="0"/>
        </a:xfrm>
      </p:grpSpPr>
      <p:sp>
        <p:nvSpPr>
          <p:cNvPr id="104" name="Google Shape;104;p6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5" name="Google Shape;105;p67"/>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6" name="Google Shape;106;p6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107" name="Google Shape;107;p6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108" name="Google Shape;108;p6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40.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29"/>
        <p:cNvGrpSpPr/>
        <p:nvPr/>
      </p:nvGrpSpPr>
      <p:grpSpPr>
        <a:xfrm>
          <a:off x="0" y="0"/>
          <a:ext cx="0" cy="0"/>
          <a:chOff x="0" y="0"/>
          <a:chExt cx="0" cy="0"/>
        </a:xfrm>
      </p:grpSpPr>
      <p:sp>
        <p:nvSpPr>
          <p:cNvPr id="30" name="Google Shape;30;p1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1" name="Google Shape;31;p13"/>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2" name="Google Shape;32;p1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3" name="Google Shape;33;p1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4" name="Google Shape;34;p1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149500658"/>
      </p:ext>
    </p:extLst>
  </p:cSld>
  <p:clrMapOvr>
    <a:masterClrMapping/>
  </p:clrMapOvr>
</p:sldLayout>
</file>

<file path=ppt/slideLayouts/slideLayout241.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35"/>
        <p:cNvGrpSpPr/>
        <p:nvPr/>
      </p:nvGrpSpPr>
      <p:grpSpPr>
        <a:xfrm>
          <a:off x="0" y="0"/>
          <a:ext cx="0" cy="0"/>
          <a:chOff x="0" y="0"/>
          <a:chExt cx="0" cy="0"/>
        </a:xfrm>
      </p:grpSpPr>
      <p:sp>
        <p:nvSpPr>
          <p:cNvPr id="36" name="Google Shape;36;p14"/>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Play"/>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7" name="Google Shape;37;p14"/>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757575"/>
              </a:buClr>
              <a:buSzPts val="2400"/>
              <a:buNone/>
              <a:defRPr sz="2400">
                <a:solidFill>
                  <a:srgbClr val="757575"/>
                </a:solidFill>
              </a:defRPr>
            </a:lvl1pPr>
            <a:lvl2pPr marL="914400" lvl="1" indent="-228600" algn="l">
              <a:lnSpc>
                <a:spcPct val="90000"/>
              </a:lnSpc>
              <a:spcBef>
                <a:spcPts val="500"/>
              </a:spcBef>
              <a:spcAft>
                <a:spcPts val="0"/>
              </a:spcAft>
              <a:buClr>
                <a:srgbClr val="757575"/>
              </a:buClr>
              <a:buSzPts val="2000"/>
              <a:buNone/>
              <a:defRPr sz="2000">
                <a:solidFill>
                  <a:srgbClr val="757575"/>
                </a:solidFill>
              </a:defRPr>
            </a:lvl2pPr>
            <a:lvl3pPr marL="1371600" lvl="2" indent="-228600" algn="l">
              <a:lnSpc>
                <a:spcPct val="90000"/>
              </a:lnSpc>
              <a:spcBef>
                <a:spcPts val="500"/>
              </a:spcBef>
              <a:spcAft>
                <a:spcPts val="0"/>
              </a:spcAft>
              <a:buClr>
                <a:srgbClr val="757575"/>
              </a:buClr>
              <a:buSzPts val="1800"/>
              <a:buNone/>
              <a:defRPr sz="1800">
                <a:solidFill>
                  <a:srgbClr val="757575"/>
                </a:solidFill>
              </a:defRPr>
            </a:lvl3pPr>
            <a:lvl4pPr marL="1828800" lvl="3" indent="-228600" algn="l">
              <a:lnSpc>
                <a:spcPct val="90000"/>
              </a:lnSpc>
              <a:spcBef>
                <a:spcPts val="500"/>
              </a:spcBef>
              <a:spcAft>
                <a:spcPts val="0"/>
              </a:spcAft>
              <a:buClr>
                <a:srgbClr val="757575"/>
              </a:buClr>
              <a:buSzPts val="1600"/>
              <a:buNone/>
              <a:defRPr sz="1600">
                <a:solidFill>
                  <a:srgbClr val="757575"/>
                </a:solidFill>
              </a:defRPr>
            </a:lvl4pPr>
            <a:lvl5pPr marL="2286000" lvl="4" indent="-228600" algn="l">
              <a:lnSpc>
                <a:spcPct val="90000"/>
              </a:lnSpc>
              <a:spcBef>
                <a:spcPts val="500"/>
              </a:spcBef>
              <a:spcAft>
                <a:spcPts val="0"/>
              </a:spcAft>
              <a:buClr>
                <a:srgbClr val="757575"/>
              </a:buClr>
              <a:buSzPts val="1600"/>
              <a:buNone/>
              <a:defRPr sz="1600">
                <a:solidFill>
                  <a:srgbClr val="757575"/>
                </a:solidFill>
              </a:defRPr>
            </a:lvl5pPr>
            <a:lvl6pPr marL="2743200" lvl="5" indent="-228600" algn="l">
              <a:lnSpc>
                <a:spcPct val="90000"/>
              </a:lnSpc>
              <a:spcBef>
                <a:spcPts val="500"/>
              </a:spcBef>
              <a:spcAft>
                <a:spcPts val="0"/>
              </a:spcAft>
              <a:buClr>
                <a:srgbClr val="757575"/>
              </a:buClr>
              <a:buSzPts val="1600"/>
              <a:buNone/>
              <a:defRPr sz="1600">
                <a:solidFill>
                  <a:srgbClr val="757575"/>
                </a:solidFill>
              </a:defRPr>
            </a:lvl6pPr>
            <a:lvl7pPr marL="3200400" lvl="6" indent="-228600" algn="l">
              <a:lnSpc>
                <a:spcPct val="90000"/>
              </a:lnSpc>
              <a:spcBef>
                <a:spcPts val="500"/>
              </a:spcBef>
              <a:spcAft>
                <a:spcPts val="0"/>
              </a:spcAft>
              <a:buClr>
                <a:srgbClr val="757575"/>
              </a:buClr>
              <a:buSzPts val="1600"/>
              <a:buNone/>
              <a:defRPr sz="1600">
                <a:solidFill>
                  <a:srgbClr val="757575"/>
                </a:solidFill>
              </a:defRPr>
            </a:lvl7pPr>
            <a:lvl8pPr marL="3657600" lvl="7" indent="-228600" algn="l">
              <a:lnSpc>
                <a:spcPct val="90000"/>
              </a:lnSpc>
              <a:spcBef>
                <a:spcPts val="500"/>
              </a:spcBef>
              <a:spcAft>
                <a:spcPts val="0"/>
              </a:spcAft>
              <a:buClr>
                <a:srgbClr val="757575"/>
              </a:buClr>
              <a:buSzPts val="1600"/>
              <a:buNone/>
              <a:defRPr sz="1600">
                <a:solidFill>
                  <a:srgbClr val="757575"/>
                </a:solidFill>
              </a:defRPr>
            </a:lvl8pPr>
            <a:lvl9pPr marL="4114800" lvl="8" indent="-228600" algn="l">
              <a:lnSpc>
                <a:spcPct val="90000"/>
              </a:lnSpc>
              <a:spcBef>
                <a:spcPts val="500"/>
              </a:spcBef>
              <a:spcAft>
                <a:spcPts val="0"/>
              </a:spcAft>
              <a:buClr>
                <a:srgbClr val="757575"/>
              </a:buClr>
              <a:buSzPts val="1600"/>
              <a:buNone/>
              <a:defRPr sz="1600">
                <a:solidFill>
                  <a:srgbClr val="757575"/>
                </a:solidFill>
              </a:defRPr>
            </a:lvl9pPr>
          </a:lstStyle>
          <a:p>
            <a:endParaRPr/>
          </a:p>
        </p:txBody>
      </p:sp>
      <p:sp>
        <p:nvSpPr>
          <p:cNvPr id="38" name="Google Shape;38;p1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 name="Google Shape;39;p1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0" name="Google Shape;40;p1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459106285"/>
      </p:ext>
    </p:extLst>
  </p:cSld>
  <p:clrMapOvr>
    <a:masterClrMapping/>
  </p:clrMapOvr>
</p:sldLayout>
</file>

<file path=ppt/slideLayouts/slideLayout242.xml><?xml version="1.0" encoding="utf-8"?>
<p:sldLayout xmlns:a="http://schemas.openxmlformats.org/drawingml/2006/main" xmlns:r="http://schemas.openxmlformats.org/officeDocument/2006/relationships" xmlns:p="http://schemas.openxmlformats.org/presentationml/2006/main" matchingName="Two Content" type="twoObj">
  <p:cSld name="Two Content">
    <p:spTree>
      <p:nvGrpSpPr>
        <p:cNvPr id="1" name="Shape 41"/>
        <p:cNvGrpSpPr/>
        <p:nvPr/>
      </p:nvGrpSpPr>
      <p:grpSpPr>
        <a:xfrm>
          <a:off x="0" y="0"/>
          <a:ext cx="0" cy="0"/>
          <a:chOff x="0" y="0"/>
          <a:chExt cx="0" cy="0"/>
        </a:xfrm>
      </p:grpSpPr>
      <p:sp>
        <p:nvSpPr>
          <p:cNvPr id="42" name="Google Shape;42;p1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3" name="Google Shape;43;p15"/>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4" name="Google Shape;44;p15"/>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5" name="Google Shape;45;p1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6" name="Google Shape;46;p1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 name="Google Shape;47;p1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787561069"/>
      </p:ext>
    </p:extLst>
  </p:cSld>
  <p:clrMapOvr>
    <a:masterClrMapping/>
  </p:clrMapOvr>
</p:sldLayout>
</file>

<file path=ppt/slideLayouts/slideLayout243.xml><?xml version="1.0" encoding="utf-8"?>
<p:sldLayout xmlns:a="http://schemas.openxmlformats.org/drawingml/2006/main" xmlns:r="http://schemas.openxmlformats.org/officeDocument/2006/relationships" xmlns:p="http://schemas.openxmlformats.org/presentationml/2006/main" matchingName="Comparison" type="twoTxTwoObj">
  <p:cSld name="Comparison">
    <p:spTree>
      <p:nvGrpSpPr>
        <p:cNvPr id="1" name="Shape 48"/>
        <p:cNvGrpSpPr/>
        <p:nvPr/>
      </p:nvGrpSpPr>
      <p:grpSpPr>
        <a:xfrm>
          <a:off x="0" y="0"/>
          <a:ext cx="0" cy="0"/>
          <a:chOff x="0" y="0"/>
          <a:chExt cx="0" cy="0"/>
        </a:xfrm>
      </p:grpSpPr>
      <p:sp>
        <p:nvSpPr>
          <p:cNvPr id="49" name="Google Shape;49;p16"/>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0" name="Google Shape;50;p16"/>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51" name="Google Shape;51;p16"/>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2" name="Google Shape;52;p16"/>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53" name="Google Shape;53;p16"/>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4" name="Google Shape;54;p1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5" name="Google Shape;55;p1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1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477591994"/>
      </p:ext>
    </p:extLst>
  </p:cSld>
  <p:clrMapOvr>
    <a:masterClrMapping/>
  </p:clrMapOvr>
</p:sldLayout>
</file>

<file path=ppt/slideLayouts/slideLayout244.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57"/>
        <p:cNvGrpSpPr/>
        <p:nvPr/>
      </p:nvGrpSpPr>
      <p:grpSpPr>
        <a:xfrm>
          <a:off x="0" y="0"/>
          <a:ext cx="0" cy="0"/>
          <a:chOff x="0" y="0"/>
          <a:chExt cx="0" cy="0"/>
        </a:xfrm>
      </p:grpSpPr>
      <p:sp>
        <p:nvSpPr>
          <p:cNvPr id="58" name="Google Shape;58;p1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9" name="Google Shape;59;p1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1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1" name="Google Shape;61;p1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340066158"/>
      </p:ext>
    </p:extLst>
  </p:cSld>
  <p:clrMapOvr>
    <a:masterClrMapping/>
  </p:clrMapOvr>
</p:sldLayout>
</file>

<file path=ppt/slideLayouts/slideLayout245.xml><?xml version="1.0" encoding="utf-8"?>
<p:sldLayout xmlns:a="http://schemas.openxmlformats.org/drawingml/2006/main" xmlns:r="http://schemas.openxmlformats.org/officeDocument/2006/relationships" xmlns:p="http://schemas.openxmlformats.org/presentationml/2006/main" matchingName="Content with Caption" type="objTx">
  <p:cSld name="Content with Caption">
    <p:spTree>
      <p:nvGrpSpPr>
        <p:cNvPr id="1" name="Shape 62"/>
        <p:cNvGrpSpPr/>
        <p:nvPr/>
      </p:nvGrpSpPr>
      <p:grpSpPr>
        <a:xfrm>
          <a:off x="0" y="0"/>
          <a:ext cx="0" cy="0"/>
          <a:chOff x="0" y="0"/>
          <a:chExt cx="0" cy="0"/>
        </a:xfrm>
      </p:grpSpPr>
      <p:sp>
        <p:nvSpPr>
          <p:cNvPr id="63" name="Google Shape;63;p18"/>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Play"/>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4" name="Google Shape;64;p18"/>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5" name="Google Shape;65;p18"/>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6" name="Google Shape;66;p1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7" name="Google Shape;67;p1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8" name="Google Shape;68;p1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932639472"/>
      </p:ext>
    </p:extLst>
  </p:cSld>
  <p:clrMapOvr>
    <a:masterClrMapping/>
  </p:clrMapOvr>
</p:sldLayout>
</file>

<file path=ppt/slideLayouts/slideLayout246.xml><?xml version="1.0" encoding="utf-8"?>
<p:sldLayout xmlns:a="http://schemas.openxmlformats.org/drawingml/2006/main" xmlns:r="http://schemas.openxmlformats.org/officeDocument/2006/relationships" xmlns:p="http://schemas.openxmlformats.org/presentationml/2006/main" matchingName="Picture with Caption" type="picTx">
  <p:cSld name="Picture with Caption">
    <p:spTree>
      <p:nvGrpSpPr>
        <p:cNvPr id="1" name="Shape 69"/>
        <p:cNvGrpSpPr/>
        <p:nvPr/>
      </p:nvGrpSpPr>
      <p:grpSpPr>
        <a:xfrm>
          <a:off x="0" y="0"/>
          <a:ext cx="0" cy="0"/>
          <a:chOff x="0" y="0"/>
          <a:chExt cx="0" cy="0"/>
        </a:xfrm>
      </p:grpSpPr>
      <p:sp>
        <p:nvSpPr>
          <p:cNvPr id="70" name="Google Shape;70;p19"/>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Play"/>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1" name="Google Shape;71;p19"/>
          <p:cNvSpPr>
            <a:spLocks noGrp="1"/>
          </p:cNvSpPr>
          <p:nvPr>
            <p:ph type="pic" idx="2"/>
          </p:nvPr>
        </p:nvSpPr>
        <p:spPr>
          <a:xfrm>
            <a:off x="5183188" y="987425"/>
            <a:ext cx="6172200" cy="4873625"/>
          </a:xfrm>
          <a:prstGeom prst="rect">
            <a:avLst/>
          </a:prstGeom>
          <a:noFill/>
          <a:ln>
            <a:noFill/>
          </a:ln>
        </p:spPr>
      </p:sp>
      <p:sp>
        <p:nvSpPr>
          <p:cNvPr id="72" name="Google Shape;72;p19"/>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73" name="Google Shape;73;p1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4" name="Google Shape;74;p1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5" name="Google Shape;75;p1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630169952"/>
      </p:ext>
    </p:extLst>
  </p:cSld>
  <p:clrMapOvr>
    <a:masterClrMapping/>
  </p:clrMapOvr>
</p:sldLayout>
</file>

<file path=ppt/slideLayouts/slideLayout247.xml><?xml version="1.0" encoding="utf-8"?>
<p:sldLayout xmlns:a="http://schemas.openxmlformats.org/drawingml/2006/main" xmlns:r="http://schemas.openxmlformats.org/officeDocument/2006/relationships" xmlns:p="http://schemas.openxmlformats.org/presentationml/2006/main" matchingName="Title and Vertical Text" type="vertTx">
  <p:cSld name="Title and Vertical Text">
    <p:spTree>
      <p:nvGrpSpPr>
        <p:cNvPr id="1" name="Shape 76"/>
        <p:cNvGrpSpPr/>
        <p:nvPr/>
      </p:nvGrpSpPr>
      <p:grpSpPr>
        <a:xfrm>
          <a:off x="0" y="0"/>
          <a:ext cx="0" cy="0"/>
          <a:chOff x="0" y="0"/>
          <a:chExt cx="0" cy="0"/>
        </a:xfrm>
      </p:grpSpPr>
      <p:sp>
        <p:nvSpPr>
          <p:cNvPr id="77" name="Google Shape;77;p2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8" name="Google Shape;78;p20"/>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9" name="Google Shape;79;p2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0" name="Google Shape;80;p2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1" name="Google Shape;81;p2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062117314"/>
      </p:ext>
    </p:extLst>
  </p:cSld>
  <p:clrMapOvr>
    <a:masterClrMapping/>
  </p:clrMapOvr>
</p:sldLayout>
</file>

<file path=ppt/slideLayouts/slideLayout248.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 Title and Text">
    <p:spTree>
      <p:nvGrpSpPr>
        <p:cNvPr id="1" name="Shape 82"/>
        <p:cNvGrpSpPr/>
        <p:nvPr/>
      </p:nvGrpSpPr>
      <p:grpSpPr>
        <a:xfrm>
          <a:off x="0" y="0"/>
          <a:ext cx="0" cy="0"/>
          <a:chOff x="0" y="0"/>
          <a:chExt cx="0" cy="0"/>
        </a:xfrm>
      </p:grpSpPr>
      <p:sp>
        <p:nvSpPr>
          <p:cNvPr id="83" name="Google Shape;83;p21"/>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4" name="Google Shape;84;p21"/>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5" name="Google Shape;85;p2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6" name="Google Shape;86;p2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7" name="Google Shape;87;p2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777008628"/>
      </p:ext>
    </p:extLst>
  </p:cSld>
  <p:clrMapOvr>
    <a:masterClrMapping/>
  </p:clrMapOvr>
</p:sldLayout>
</file>

<file path=ppt/slideLayouts/slideLayout249.xml><?xml version="1.0" encoding="utf-8"?>
<p:sldLayout xmlns:a="http://schemas.openxmlformats.org/drawingml/2006/main" xmlns:r="http://schemas.openxmlformats.org/officeDocument/2006/relationships" xmlns:p="http://schemas.openxmlformats.org/presentationml/2006/main" userDrawn="1">
  <p:cSld name="Module Title ">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F3C64AA6-56DB-675A-F638-51898FB419F4}"/>
              </a:ext>
            </a:extLst>
          </p:cNvPr>
          <p:cNvSpPr>
            <a:spLocks noGrp="1"/>
          </p:cNvSpPr>
          <p:nvPr>
            <p:ph type="pic" sz="quarter" idx="10"/>
          </p:nvPr>
        </p:nvSpPr>
        <p:spPr>
          <a:xfrm>
            <a:off x="0" y="0"/>
            <a:ext cx="12192000" cy="6858000"/>
          </a:xfrm>
        </p:spPr>
        <p:txBody>
          <a:bodyPr/>
          <a:lstStyle/>
          <a:p>
            <a:endParaRPr lang="en-US"/>
          </a:p>
        </p:txBody>
      </p:sp>
      <p:sp>
        <p:nvSpPr>
          <p:cNvPr id="2" name="Title 1">
            <a:extLst>
              <a:ext uri="{FF2B5EF4-FFF2-40B4-BE49-F238E27FC236}">
                <a16:creationId xmlns:a16="http://schemas.microsoft.com/office/drawing/2014/main" id="{CB18D263-F248-2165-3295-645B0314FF93}"/>
              </a:ext>
            </a:extLst>
          </p:cNvPr>
          <p:cNvSpPr>
            <a:spLocks noGrp="1"/>
          </p:cNvSpPr>
          <p:nvPr>
            <p:ph type="title" hasCustomPrompt="1"/>
          </p:nvPr>
        </p:nvSpPr>
        <p:spPr>
          <a:xfrm>
            <a:off x="0" y="4839848"/>
            <a:ext cx="12192000" cy="1325563"/>
          </a:xfrm>
          <a:solidFill>
            <a:schemeClr val="bg1">
              <a:alpha val="80000"/>
            </a:schemeClr>
          </a:solidFill>
        </p:spPr>
        <p:txBody>
          <a:bodyPr/>
          <a:lstStyle>
            <a:lvl1pPr algn="ctr">
              <a:defRPr sz="6000"/>
            </a:lvl1pPr>
          </a:lstStyle>
          <a:p>
            <a:r>
              <a:rPr lang="en-US" dirty="0"/>
              <a:t>Module Title</a:t>
            </a:r>
          </a:p>
        </p:txBody>
      </p:sp>
    </p:spTree>
    <p:extLst>
      <p:ext uri="{BB962C8B-B14F-4D97-AF65-F5344CB8AC3E}">
        <p14:creationId xmlns:p14="http://schemas.microsoft.com/office/powerpoint/2010/main" val="244216786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109"/>
        <p:cNvGrpSpPr/>
        <p:nvPr/>
      </p:nvGrpSpPr>
      <p:grpSpPr>
        <a:xfrm>
          <a:off x="0" y="0"/>
          <a:ext cx="0" cy="0"/>
          <a:chOff x="0" y="0"/>
          <a:chExt cx="0" cy="0"/>
        </a:xfrm>
      </p:grpSpPr>
      <p:sp>
        <p:nvSpPr>
          <p:cNvPr id="110" name="Google Shape;110;p68"/>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Play"/>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1" name="Google Shape;111;p68"/>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112" name="Google Shape;112;p68"/>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113" name="Google Shape;113;p6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114" name="Google Shape;114;p6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115" name="Google Shape;115;p6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50.xml><?xml version="1.0" encoding="utf-8"?>
<p:sldLayout xmlns:a="http://schemas.openxmlformats.org/drawingml/2006/main" xmlns:r="http://schemas.openxmlformats.org/officeDocument/2006/relationships" xmlns:p="http://schemas.openxmlformats.org/presentationml/2006/main" preserve="1" userDrawn="1">
  <p:cSld name="Module Title ">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F3C64AA6-56DB-675A-F638-51898FB419F4}"/>
              </a:ext>
            </a:extLst>
          </p:cNvPr>
          <p:cNvSpPr>
            <a:spLocks noGrp="1"/>
          </p:cNvSpPr>
          <p:nvPr>
            <p:ph type="pic" sz="quarter" idx="10"/>
          </p:nvPr>
        </p:nvSpPr>
        <p:spPr>
          <a:xfrm>
            <a:off x="0" y="0"/>
            <a:ext cx="12192000" cy="6858000"/>
          </a:xfrm>
        </p:spPr>
        <p:txBody>
          <a:bodyPr/>
          <a:lstStyle/>
          <a:p>
            <a:endParaRPr lang="en-US"/>
          </a:p>
        </p:txBody>
      </p:sp>
      <p:sp>
        <p:nvSpPr>
          <p:cNvPr id="2" name="Title 1">
            <a:extLst>
              <a:ext uri="{FF2B5EF4-FFF2-40B4-BE49-F238E27FC236}">
                <a16:creationId xmlns:a16="http://schemas.microsoft.com/office/drawing/2014/main" id="{CB18D263-F248-2165-3295-645B0314FF93}"/>
              </a:ext>
            </a:extLst>
          </p:cNvPr>
          <p:cNvSpPr>
            <a:spLocks noGrp="1"/>
          </p:cNvSpPr>
          <p:nvPr>
            <p:ph type="title" hasCustomPrompt="1"/>
          </p:nvPr>
        </p:nvSpPr>
        <p:spPr>
          <a:xfrm>
            <a:off x="0" y="4839848"/>
            <a:ext cx="12192000" cy="1325563"/>
          </a:xfrm>
          <a:solidFill>
            <a:schemeClr val="bg1">
              <a:alpha val="80000"/>
            </a:schemeClr>
          </a:solidFill>
        </p:spPr>
        <p:txBody>
          <a:bodyPr/>
          <a:lstStyle>
            <a:lvl1pPr algn="ctr">
              <a:defRPr sz="6000"/>
            </a:lvl1pPr>
          </a:lstStyle>
          <a:p>
            <a:r>
              <a:rPr lang="en-US" dirty="0"/>
              <a:t>Module Title</a:t>
            </a:r>
          </a:p>
        </p:txBody>
      </p:sp>
    </p:spTree>
    <p:extLst>
      <p:ext uri="{BB962C8B-B14F-4D97-AF65-F5344CB8AC3E}">
        <p14:creationId xmlns:p14="http://schemas.microsoft.com/office/powerpoint/2010/main" val="292357185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51.xml><?xml version="1.0" encoding="utf-8"?>
<p:sldLayout xmlns:a="http://schemas.openxmlformats.org/drawingml/2006/main" xmlns:r="http://schemas.openxmlformats.org/officeDocument/2006/relationships" xmlns:p="http://schemas.openxmlformats.org/presentationml/2006/main" preserve="1" userDrawn="1">
  <p:cSld name="Topic &amp; Subtitle L">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CFB5196D-6816-81B2-35EA-CC591EC19ED5}"/>
              </a:ext>
            </a:extLst>
          </p:cNvPr>
          <p:cNvSpPr>
            <a:spLocks noGrp="1"/>
          </p:cNvSpPr>
          <p:nvPr>
            <p:ph type="pic" sz="quarter" idx="10"/>
          </p:nvPr>
        </p:nvSpPr>
        <p:spPr>
          <a:xfrm>
            <a:off x="6096000" y="0"/>
            <a:ext cx="6096000" cy="6858000"/>
          </a:xfrm>
        </p:spPr>
        <p:txBody>
          <a:bodyPr/>
          <a:lstStyle/>
          <a:p>
            <a:endParaRPr lang="en-US"/>
          </a:p>
        </p:txBody>
      </p:sp>
      <p:sp>
        <p:nvSpPr>
          <p:cNvPr id="2" name="Title 1"/>
          <p:cNvSpPr>
            <a:spLocks noGrp="1"/>
          </p:cNvSpPr>
          <p:nvPr>
            <p:ph type="ctrTitle" hasCustomPrompt="1"/>
          </p:nvPr>
        </p:nvSpPr>
        <p:spPr>
          <a:xfrm>
            <a:off x="638783" y="661482"/>
            <a:ext cx="4768104" cy="1038110"/>
          </a:xfrm>
        </p:spPr>
        <p:txBody>
          <a:bodyPr anchor="t"/>
          <a:lstStyle>
            <a:lvl1pPr algn="l">
              <a:defRPr sz="6000"/>
            </a:lvl1pPr>
          </a:lstStyle>
          <a:p>
            <a:r>
              <a:rPr lang="en-US" dirty="0"/>
              <a:t>Topic Title</a:t>
            </a:r>
          </a:p>
        </p:txBody>
      </p:sp>
      <p:sp>
        <p:nvSpPr>
          <p:cNvPr id="3" name="Subtitle 2"/>
          <p:cNvSpPr>
            <a:spLocks noGrp="1"/>
          </p:cNvSpPr>
          <p:nvPr>
            <p:ph type="subTitle" idx="1" hasCustomPrompt="1"/>
          </p:nvPr>
        </p:nvSpPr>
        <p:spPr>
          <a:xfrm>
            <a:off x="638783" y="1912174"/>
            <a:ext cx="4768103" cy="1516826"/>
          </a:xfrm>
        </p:spPr>
        <p:txBody>
          <a:bodyPr/>
          <a:lstStyle>
            <a:lvl1pPr marL="0" indent="0" algn="l">
              <a:buNone/>
              <a:defRPr sz="4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Subtitle</a:t>
            </a:r>
          </a:p>
        </p:txBody>
      </p:sp>
    </p:spTree>
    <p:extLst>
      <p:ext uri="{BB962C8B-B14F-4D97-AF65-F5344CB8AC3E}">
        <p14:creationId xmlns:p14="http://schemas.microsoft.com/office/powerpoint/2010/main" val="269478412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52.xml><?xml version="1.0" encoding="utf-8"?>
<p:sldLayout xmlns:a="http://schemas.openxmlformats.org/drawingml/2006/main" xmlns:r="http://schemas.openxmlformats.org/officeDocument/2006/relationships" xmlns:p="http://schemas.openxmlformats.org/presentationml/2006/main" preserve="1" userDrawn="1">
  <p:cSld name="Topic &amp; Subtitle R">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CFB5196D-6816-81B2-35EA-CC591EC19ED5}"/>
              </a:ext>
            </a:extLst>
          </p:cNvPr>
          <p:cNvSpPr>
            <a:spLocks noGrp="1"/>
          </p:cNvSpPr>
          <p:nvPr>
            <p:ph type="pic" sz="quarter" idx="10"/>
          </p:nvPr>
        </p:nvSpPr>
        <p:spPr>
          <a:xfrm>
            <a:off x="0" y="0"/>
            <a:ext cx="6096000" cy="6858000"/>
          </a:xfrm>
        </p:spPr>
        <p:txBody>
          <a:bodyPr/>
          <a:lstStyle/>
          <a:p>
            <a:endParaRPr lang="en-US"/>
          </a:p>
        </p:txBody>
      </p:sp>
      <p:sp>
        <p:nvSpPr>
          <p:cNvPr id="2" name="Title 1"/>
          <p:cNvSpPr>
            <a:spLocks noGrp="1"/>
          </p:cNvSpPr>
          <p:nvPr>
            <p:ph type="ctrTitle" hasCustomPrompt="1"/>
          </p:nvPr>
        </p:nvSpPr>
        <p:spPr>
          <a:xfrm>
            <a:off x="6810983" y="701239"/>
            <a:ext cx="4768104" cy="1038110"/>
          </a:xfrm>
        </p:spPr>
        <p:txBody>
          <a:bodyPr anchor="t"/>
          <a:lstStyle>
            <a:lvl1pPr algn="l">
              <a:defRPr sz="6000"/>
            </a:lvl1pPr>
          </a:lstStyle>
          <a:p>
            <a:r>
              <a:rPr lang="en-US" dirty="0"/>
              <a:t>Topic Title</a:t>
            </a:r>
          </a:p>
        </p:txBody>
      </p:sp>
      <p:sp>
        <p:nvSpPr>
          <p:cNvPr id="3" name="Subtitle 2"/>
          <p:cNvSpPr>
            <a:spLocks noGrp="1"/>
          </p:cNvSpPr>
          <p:nvPr>
            <p:ph type="subTitle" idx="1" hasCustomPrompt="1"/>
          </p:nvPr>
        </p:nvSpPr>
        <p:spPr>
          <a:xfrm>
            <a:off x="6810984" y="1912174"/>
            <a:ext cx="4768103" cy="1516826"/>
          </a:xfrm>
        </p:spPr>
        <p:txBody>
          <a:bodyPr/>
          <a:lstStyle>
            <a:lvl1pPr marL="0" indent="0" algn="l">
              <a:buNone/>
              <a:defRPr sz="4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Subtitle</a:t>
            </a:r>
          </a:p>
        </p:txBody>
      </p:sp>
    </p:spTree>
    <p:extLst>
      <p:ext uri="{BB962C8B-B14F-4D97-AF65-F5344CB8AC3E}">
        <p14:creationId xmlns:p14="http://schemas.microsoft.com/office/powerpoint/2010/main" val="365574515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53.xml><?xml version="1.0" encoding="utf-8"?>
<p:sldLayout xmlns:a="http://schemas.openxmlformats.org/drawingml/2006/main" xmlns:r="http://schemas.openxmlformats.org/officeDocument/2006/relationships" xmlns:p="http://schemas.openxmlformats.org/presentationml/2006/main" preserve="1" userDrawn="1">
  <p:cSld name="Image + Content L">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9788" y="705678"/>
            <a:ext cx="3932237" cy="1113183"/>
          </a:xfrm>
        </p:spPr>
        <p:txBody>
          <a:bodyPr anchor="t"/>
          <a:lstStyle>
            <a:lvl1pPr>
              <a:defRPr sz="4800"/>
            </a:lvl1pPr>
          </a:lstStyle>
          <a:p>
            <a:r>
              <a:rPr lang="en-US" dirty="0"/>
              <a:t>Slide Title</a:t>
            </a:r>
          </a:p>
        </p:txBody>
      </p:sp>
      <p:sp>
        <p:nvSpPr>
          <p:cNvPr id="4" name="Text Placeholder 3"/>
          <p:cNvSpPr>
            <a:spLocks noGrp="1"/>
          </p:cNvSpPr>
          <p:nvPr>
            <p:ph type="body" sz="half" idx="2" hasCustomPrompt="1"/>
          </p:nvPr>
        </p:nvSpPr>
        <p:spPr>
          <a:xfrm>
            <a:off x="839788" y="2196548"/>
            <a:ext cx="3932237" cy="3672440"/>
          </a:xfrm>
        </p:spPr>
        <p:txBody>
          <a:bodyPr/>
          <a:lstStyle>
            <a:lvl1pPr marL="0" indent="0">
              <a:buNone/>
              <a:defRPr sz="32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Content</a:t>
            </a:r>
          </a:p>
        </p:txBody>
      </p:sp>
      <p:sp>
        <p:nvSpPr>
          <p:cNvPr id="9" name="Picture Placeholder 8">
            <a:extLst>
              <a:ext uri="{FF2B5EF4-FFF2-40B4-BE49-F238E27FC236}">
                <a16:creationId xmlns:a16="http://schemas.microsoft.com/office/drawing/2014/main" id="{85630E31-1B38-1CD8-0679-210C1EAF68DA}"/>
              </a:ext>
            </a:extLst>
          </p:cNvPr>
          <p:cNvSpPr>
            <a:spLocks noGrp="1"/>
          </p:cNvSpPr>
          <p:nvPr>
            <p:ph type="pic" sz="quarter" idx="10"/>
          </p:nvPr>
        </p:nvSpPr>
        <p:spPr>
          <a:xfrm>
            <a:off x="5198164" y="706438"/>
            <a:ext cx="6154047" cy="5162550"/>
          </a:xfrm>
        </p:spPr>
        <p:txBody>
          <a:bodyPr/>
          <a:lstStyle/>
          <a:p>
            <a:endParaRPr lang="en-US"/>
          </a:p>
        </p:txBody>
      </p:sp>
    </p:spTree>
    <p:extLst>
      <p:ext uri="{BB962C8B-B14F-4D97-AF65-F5344CB8AC3E}">
        <p14:creationId xmlns:p14="http://schemas.microsoft.com/office/powerpoint/2010/main" val="1146678761"/>
      </p:ext>
    </p:extLst>
  </p:cSld>
  <p:clrMapOvr>
    <a:masterClrMapping/>
  </p:clrMapOvr>
</p:sldLayout>
</file>

<file path=ppt/slideLayouts/slideLayout254.xml><?xml version="1.0" encoding="utf-8"?>
<p:sldLayout xmlns:a="http://schemas.openxmlformats.org/drawingml/2006/main" xmlns:r="http://schemas.openxmlformats.org/officeDocument/2006/relationships" xmlns:p="http://schemas.openxmlformats.org/presentationml/2006/main" type="picTx" preserve="1">
  <p:cSld name="Image + Content 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7636911" y="695738"/>
            <a:ext cx="3932237" cy="1267307"/>
          </a:xfrm>
        </p:spPr>
        <p:txBody>
          <a:bodyPr anchor="t"/>
          <a:lstStyle>
            <a:lvl1pPr>
              <a:defRPr sz="4000"/>
            </a:lvl1pPr>
          </a:lstStyle>
          <a:p>
            <a:r>
              <a:rPr lang="en-US" dirty="0"/>
              <a:t>Slide Title</a:t>
            </a:r>
          </a:p>
        </p:txBody>
      </p:sp>
      <p:sp>
        <p:nvSpPr>
          <p:cNvPr id="3" name="Picture Placeholder 2"/>
          <p:cNvSpPr>
            <a:spLocks noGrp="1" noChangeAspect="1"/>
          </p:cNvSpPr>
          <p:nvPr>
            <p:ph type="pic" idx="1"/>
          </p:nvPr>
        </p:nvSpPr>
        <p:spPr>
          <a:xfrm>
            <a:off x="622852" y="695738"/>
            <a:ext cx="6374296" cy="5799416"/>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hasCustomPrompt="1"/>
          </p:nvPr>
        </p:nvSpPr>
        <p:spPr>
          <a:xfrm>
            <a:off x="7636910" y="2315817"/>
            <a:ext cx="3932238" cy="4179337"/>
          </a:xfrm>
        </p:spPr>
        <p:txBody>
          <a:bodyPr/>
          <a:lstStyle>
            <a:lvl1pPr marL="0" indent="0">
              <a:buNone/>
              <a:defRPr sz="32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Content</a:t>
            </a:r>
          </a:p>
        </p:txBody>
      </p:sp>
    </p:spTree>
    <p:extLst>
      <p:ext uri="{BB962C8B-B14F-4D97-AF65-F5344CB8AC3E}">
        <p14:creationId xmlns:p14="http://schemas.microsoft.com/office/powerpoint/2010/main" val="778560249"/>
      </p:ext>
    </p:extLst>
  </p:cSld>
  <p:clrMapOvr>
    <a:masterClrMapping/>
  </p:clrMapOvr>
</p:sldLayout>
</file>

<file path=ppt/slideLayouts/slideLayout255.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CFB5196D-6816-81B2-35EA-CC591EC19ED5}"/>
              </a:ext>
            </a:extLst>
          </p:cNvPr>
          <p:cNvSpPr>
            <a:spLocks noGrp="1"/>
          </p:cNvSpPr>
          <p:nvPr>
            <p:ph type="pic" sz="quarter" idx="10"/>
          </p:nvPr>
        </p:nvSpPr>
        <p:spPr>
          <a:xfrm>
            <a:off x="6096000" y="661482"/>
            <a:ext cx="5457217" cy="5535036"/>
          </a:xfrm>
        </p:spPr>
        <p:txBody>
          <a:bodyPr/>
          <a:lstStyle/>
          <a:p>
            <a:endParaRPr lang="en-US"/>
          </a:p>
        </p:txBody>
      </p:sp>
      <p:sp>
        <p:nvSpPr>
          <p:cNvPr id="2" name="Title 1"/>
          <p:cNvSpPr>
            <a:spLocks noGrp="1"/>
          </p:cNvSpPr>
          <p:nvPr>
            <p:ph type="ctrTitle" hasCustomPrompt="1"/>
          </p:nvPr>
        </p:nvSpPr>
        <p:spPr>
          <a:xfrm>
            <a:off x="638783" y="661482"/>
            <a:ext cx="4768104" cy="1038110"/>
          </a:xfrm>
        </p:spPr>
        <p:txBody>
          <a:bodyPr anchor="t"/>
          <a:lstStyle>
            <a:lvl1pPr algn="l">
              <a:defRPr sz="5400"/>
            </a:lvl1pPr>
          </a:lstStyle>
          <a:p>
            <a:r>
              <a:rPr lang="en-US" dirty="0"/>
              <a:t>Topic Title</a:t>
            </a:r>
          </a:p>
        </p:txBody>
      </p:sp>
      <p:sp>
        <p:nvSpPr>
          <p:cNvPr id="3" name="Subtitle 2"/>
          <p:cNvSpPr>
            <a:spLocks noGrp="1"/>
          </p:cNvSpPr>
          <p:nvPr>
            <p:ph type="subTitle" idx="1" hasCustomPrompt="1"/>
          </p:nvPr>
        </p:nvSpPr>
        <p:spPr>
          <a:xfrm>
            <a:off x="638783" y="1912174"/>
            <a:ext cx="4768103" cy="831026"/>
          </a:xfrm>
        </p:spPr>
        <p:txBody>
          <a:bodyPr/>
          <a:lstStyle>
            <a:lvl1pPr marL="0" indent="0" algn="l">
              <a:buNone/>
              <a:defRPr sz="4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Subtitle</a:t>
            </a:r>
          </a:p>
        </p:txBody>
      </p:sp>
      <p:sp>
        <p:nvSpPr>
          <p:cNvPr id="4" name="Text Placeholder 9">
            <a:extLst>
              <a:ext uri="{FF2B5EF4-FFF2-40B4-BE49-F238E27FC236}">
                <a16:creationId xmlns:a16="http://schemas.microsoft.com/office/drawing/2014/main" id="{9DF94217-97DF-61EA-D148-98CEE9A4D58A}"/>
              </a:ext>
            </a:extLst>
          </p:cNvPr>
          <p:cNvSpPr>
            <a:spLocks noGrp="1"/>
          </p:cNvSpPr>
          <p:nvPr>
            <p:ph type="body" sz="quarter" idx="11" hasCustomPrompt="1"/>
          </p:nvPr>
        </p:nvSpPr>
        <p:spPr>
          <a:xfrm>
            <a:off x="638780" y="2955782"/>
            <a:ext cx="4768105" cy="3240736"/>
          </a:xfrm>
        </p:spPr>
        <p:txBody>
          <a:bodyPr/>
          <a:lstStyle>
            <a:lvl1pPr>
              <a:defRPr sz="3600"/>
            </a:lvl1pPr>
            <a:lvl2pPr>
              <a:defRPr sz="3200"/>
            </a:lvl2pPr>
            <a:lvl3pPr>
              <a:defRPr sz="2800"/>
            </a:lvl3pPr>
            <a:lvl4pPr>
              <a:defRPr sz="2800"/>
            </a:lvl4pPr>
            <a:lvl5pPr>
              <a:defRPr sz="2800"/>
            </a:lvl5pPr>
          </a:lstStyle>
          <a:p>
            <a:pPr lvl="0"/>
            <a:r>
              <a:rPr lang="en-US"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89333865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56.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CFB5196D-6816-81B2-35EA-CC591EC19ED5}"/>
              </a:ext>
            </a:extLst>
          </p:cNvPr>
          <p:cNvSpPr>
            <a:spLocks noGrp="1"/>
          </p:cNvSpPr>
          <p:nvPr>
            <p:ph type="pic" sz="quarter" idx="10"/>
          </p:nvPr>
        </p:nvSpPr>
        <p:spPr>
          <a:xfrm>
            <a:off x="638783" y="661482"/>
            <a:ext cx="5457217" cy="5535036"/>
          </a:xfrm>
        </p:spPr>
        <p:txBody>
          <a:bodyPr/>
          <a:lstStyle/>
          <a:p>
            <a:endParaRPr lang="en-US"/>
          </a:p>
        </p:txBody>
      </p:sp>
      <p:sp>
        <p:nvSpPr>
          <p:cNvPr id="2" name="Title 1"/>
          <p:cNvSpPr>
            <a:spLocks noGrp="1"/>
          </p:cNvSpPr>
          <p:nvPr>
            <p:ph type="ctrTitle" hasCustomPrompt="1"/>
          </p:nvPr>
        </p:nvSpPr>
        <p:spPr>
          <a:xfrm>
            <a:off x="6781166" y="661482"/>
            <a:ext cx="4768104" cy="1038110"/>
          </a:xfrm>
        </p:spPr>
        <p:txBody>
          <a:bodyPr anchor="t"/>
          <a:lstStyle>
            <a:lvl1pPr algn="l">
              <a:defRPr sz="5400"/>
            </a:lvl1pPr>
          </a:lstStyle>
          <a:p>
            <a:r>
              <a:rPr lang="en-US" dirty="0"/>
              <a:t>Topic Title</a:t>
            </a:r>
          </a:p>
        </p:txBody>
      </p:sp>
      <p:sp>
        <p:nvSpPr>
          <p:cNvPr id="3" name="Subtitle 2"/>
          <p:cNvSpPr>
            <a:spLocks noGrp="1"/>
          </p:cNvSpPr>
          <p:nvPr>
            <p:ph type="subTitle" idx="1" hasCustomPrompt="1"/>
          </p:nvPr>
        </p:nvSpPr>
        <p:spPr>
          <a:xfrm>
            <a:off x="6781166" y="1912174"/>
            <a:ext cx="4768103" cy="831026"/>
          </a:xfrm>
        </p:spPr>
        <p:txBody>
          <a:bodyPr/>
          <a:lstStyle>
            <a:lvl1pPr marL="0" indent="0" algn="l">
              <a:buNone/>
              <a:defRPr sz="4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Subtitle</a:t>
            </a:r>
          </a:p>
        </p:txBody>
      </p:sp>
      <p:sp>
        <p:nvSpPr>
          <p:cNvPr id="4" name="Text Placeholder 9">
            <a:extLst>
              <a:ext uri="{FF2B5EF4-FFF2-40B4-BE49-F238E27FC236}">
                <a16:creationId xmlns:a16="http://schemas.microsoft.com/office/drawing/2014/main" id="{9DF94217-97DF-61EA-D148-98CEE9A4D58A}"/>
              </a:ext>
            </a:extLst>
          </p:cNvPr>
          <p:cNvSpPr>
            <a:spLocks noGrp="1"/>
          </p:cNvSpPr>
          <p:nvPr>
            <p:ph type="body" sz="quarter" idx="11" hasCustomPrompt="1"/>
          </p:nvPr>
        </p:nvSpPr>
        <p:spPr>
          <a:xfrm>
            <a:off x="6781166" y="2955782"/>
            <a:ext cx="4768105" cy="3240736"/>
          </a:xfrm>
        </p:spPr>
        <p:txBody>
          <a:bodyPr/>
          <a:lstStyle>
            <a:lvl1pPr>
              <a:defRPr sz="3600"/>
            </a:lvl1pPr>
            <a:lvl2pPr>
              <a:defRPr sz="3200"/>
            </a:lvl2pPr>
            <a:lvl3pPr>
              <a:defRPr sz="2800"/>
            </a:lvl3pPr>
            <a:lvl4pPr>
              <a:defRPr sz="2800"/>
            </a:lvl4pPr>
            <a:lvl5pPr>
              <a:defRPr sz="2800"/>
            </a:lvl5pPr>
          </a:lstStyle>
          <a:p>
            <a:pPr lvl="0"/>
            <a:r>
              <a:rPr lang="en-US"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15688501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57.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15DA9BBF-585B-92A0-D818-F2A2EF360E8C}"/>
              </a:ext>
            </a:extLst>
          </p:cNvPr>
          <p:cNvSpPr>
            <a:spLocks noGrp="1"/>
          </p:cNvSpPr>
          <p:nvPr>
            <p:ph type="pic" sz="quarter" idx="10"/>
          </p:nvPr>
        </p:nvSpPr>
        <p:spPr>
          <a:xfrm>
            <a:off x="6096000" y="0"/>
            <a:ext cx="6096000" cy="6858000"/>
          </a:xfrm>
        </p:spPr>
        <p:txBody>
          <a:bodyPr/>
          <a:lstStyle/>
          <a:p>
            <a:endParaRPr lang="en-US"/>
          </a:p>
        </p:txBody>
      </p:sp>
      <p:sp>
        <p:nvSpPr>
          <p:cNvPr id="2" name="Title 1"/>
          <p:cNvSpPr>
            <a:spLocks noGrp="1"/>
          </p:cNvSpPr>
          <p:nvPr>
            <p:ph type="title" hasCustomPrompt="1"/>
          </p:nvPr>
        </p:nvSpPr>
        <p:spPr>
          <a:xfrm>
            <a:off x="643647" y="725050"/>
            <a:ext cx="5105400" cy="865212"/>
          </a:xfrm>
        </p:spPr>
        <p:txBody>
          <a:bodyPr anchor="t"/>
          <a:lstStyle>
            <a:lvl1pPr>
              <a:defRPr sz="4800"/>
            </a:lvl1pPr>
          </a:lstStyle>
          <a:p>
            <a:r>
              <a:rPr lang="en-US" dirty="0"/>
              <a:t>Slide Title</a:t>
            </a:r>
          </a:p>
        </p:txBody>
      </p:sp>
      <p:sp>
        <p:nvSpPr>
          <p:cNvPr id="10" name="Text Placeholder 9">
            <a:extLst>
              <a:ext uri="{FF2B5EF4-FFF2-40B4-BE49-F238E27FC236}">
                <a16:creationId xmlns:a16="http://schemas.microsoft.com/office/drawing/2014/main" id="{120101CC-327F-66AD-21DF-576D12C7D8B0}"/>
              </a:ext>
            </a:extLst>
          </p:cNvPr>
          <p:cNvSpPr>
            <a:spLocks noGrp="1"/>
          </p:cNvSpPr>
          <p:nvPr>
            <p:ph type="body" sz="quarter" idx="11" hasCustomPrompt="1"/>
          </p:nvPr>
        </p:nvSpPr>
        <p:spPr>
          <a:xfrm>
            <a:off x="642938" y="1898374"/>
            <a:ext cx="5105400" cy="4318276"/>
          </a:xfrm>
        </p:spPr>
        <p:txBody>
          <a:bodyPr/>
          <a:lstStyle>
            <a:lvl1pPr>
              <a:defRPr sz="3600"/>
            </a:lvl1pPr>
            <a:lvl2pPr>
              <a:defRPr sz="3200"/>
            </a:lvl2pPr>
            <a:lvl3pPr>
              <a:defRPr sz="2800"/>
            </a:lvl3pPr>
            <a:lvl4pPr>
              <a:defRPr sz="2800"/>
            </a:lvl4pPr>
            <a:lvl5pPr>
              <a:defRPr sz="2800"/>
            </a:lvl5pPr>
          </a:lstStyle>
          <a:p>
            <a:pPr lvl="0"/>
            <a:r>
              <a:rPr lang="en-US"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86628595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58.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15DA9BBF-585B-92A0-D818-F2A2EF360E8C}"/>
              </a:ext>
            </a:extLst>
          </p:cNvPr>
          <p:cNvSpPr>
            <a:spLocks noGrp="1"/>
          </p:cNvSpPr>
          <p:nvPr>
            <p:ph type="pic" sz="quarter" idx="10"/>
          </p:nvPr>
        </p:nvSpPr>
        <p:spPr>
          <a:xfrm>
            <a:off x="0" y="0"/>
            <a:ext cx="6096000" cy="6858000"/>
          </a:xfrm>
        </p:spPr>
        <p:txBody>
          <a:bodyPr/>
          <a:lstStyle/>
          <a:p>
            <a:endParaRPr lang="en-US"/>
          </a:p>
        </p:txBody>
      </p:sp>
      <p:sp>
        <p:nvSpPr>
          <p:cNvPr id="2" name="Title 1"/>
          <p:cNvSpPr>
            <a:spLocks noGrp="1"/>
          </p:cNvSpPr>
          <p:nvPr>
            <p:ph type="title" hasCustomPrompt="1"/>
          </p:nvPr>
        </p:nvSpPr>
        <p:spPr>
          <a:xfrm>
            <a:off x="6477916" y="705172"/>
            <a:ext cx="5105400" cy="865212"/>
          </a:xfrm>
        </p:spPr>
        <p:txBody>
          <a:bodyPr anchor="t"/>
          <a:lstStyle>
            <a:lvl1pPr>
              <a:defRPr sz="4800"/>
            </a:lvl1pPr>
          </a:lstStyle>
          <a:p>
            <a:r>
              <a:rPr lang="en-US" dirty="0"/>
              <a:t>Slide Title</a:t>
            </a:r>
          </a:p>
        </p:txBody>
      </p:sp>
      <p:sp>
        <p:nvSpPr>
          <p:cNvPr id="10" name="Text Placeholder 9">
            <a:extLst>
              <a:ext uri="{FF2B5EF4-FFF2-40B4-BE49-F238E27FC236}">
                <a16:creationId xmlns:a16="http://schemas.microsoft.com/office/drawing/2014/main" id="{120101CC-327F-66AD-21DF-576D12C7D8B0}"/>
              </a:ext>
            </a:extLst>
          </p:cNvPr>
          <p:cNvSpPr>
            <a:spLocks noGrp="1"/>
          </p:cNvSpPr>
          <p:nvPr>
            <p:ph type="body" sz="quarter" idx="11" hasCustomPrompt="1"/>
          </p:nvPr>
        </p:nvSpPr>
        <p:spPr>
          <a:xfrm>
            <a:off x="6477916" y="1834552"/>
            <a:ext cx="5105400" cy="4318276"/>
          </a:xfrm>
        </p:spPr>
        <p:txBody>
          <a:bodyPr/>
          <a:lstStyle>
            <a:lvl1pPr>
              <a:defRPr sz="3600"/>
            </a:lvl1pPr>
            <a:lvl2pPr>
              <a:defRPr sz="3200"/>
            </a:lvl2pPr>
            <a:lvl3pPr>
              <a:defRPr sz="2800"/>
            </a:lvl3pPr>
            <a:lvl4pPr>
              <a:defRPr sz="2800"/>
            </a:lvl4pPr>
            <a:lvl5pPr>
              <a:defRPr sz="2800"/>
            </a:lvl5pPr>
          </a:lstStyle>
          <a:p>
            <a:pPr lvl="0"/>
            <a:r>
              <a:rPr lang="en-US"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06992314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5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93386" y="680936"/>
            <a:ext cx="11011712" cy="885217"/>
          </a:xfrm>
        </p:spPr>
        <p:txBody>
          <a:bodyPr anchor="b"/>
          <a:lstStyle>
            <a:lvl1pPr algn="l">
              <a:defRPr sz="6000"/>
            </a:lvl1pPr>
          </a:lstStyle>
          <a:p>
            <a:r>
              <a:rPr lang="en-US" dirty="0"/>
              <a:t>Slide Title</a:t>
            </a:r>
          </a:p>
        </p:txBody>
      </p:sp>
      <p:sp>
        <p:nvSpPr>
          <p:cNvPr id="3" name="Text Placeholder 2"/>
          <p:cNvSpPr>
            <a:spLocks noGrp="1"/>
          </p:cNvSpPr>
          <p:nvPr>
            <p:ph type="body" idx="1" hasCustomPrompt="1"/>
          </p:nvPr>
        </p:nvSpPr>
        <p:spPr>
          <a:xfrm>
            <a:off x="593386" y="1928813"/>
            <a:ext cx="11011711" cy="4248251"/>
          </a:xfrm>
        </p:spPr>
        <p:txBody>
          <a:bodyPr/>
          <a:lstStyle>
            <a:lvl1pPr marL="0" indent="0">
              <a:buNone/>
              <a:defRPr sz="3600">
                <a:solidFill>
                  <a:schemeClr val="tx1"/>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dirty="0"/>
              <a:t>Text goes here.</a:t>
            </a:r>
          </a:p>
        </p:txBody>
      </p:sp>
    </p:spTree>
    <p:extLst>
      <p:ext uri="{BB962C8B-B14F-4D97-AF65-F5344CB8AC3E}">
        <p14:creationId xmlns:p14="http://schemas.microsoft.com/office/powerpoint/2010/main" val="3080678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1_Section Title">
  <p:cSld name="1_Section Title">
    <p:spTree>
      <p:nvGrpSpPr>
        <p:cNvPr id="1" name="Shape 116"/>
        <p:cNvGrpSpPr/>
        <p:nvPr/>
      </p:nvGrpSpPr>
      <p:grpSpPr>
        <a:xfrm>
          <a:off x="0" y="0"/>
          <a:ext cx="0" cy="0"/>
          <a:chOff x="0" y="0"/>
          <a:chExt cx="0" cy="0"/>
        </a:xfrm>
      </p:grpSpPr>
      <p:sp>
        <p:nvSpPr>
          <p:cNvPr id="117" name="Google Shape;117;p69"/>
          <p:cNvSpPr>
            <a:spLocks noGrp="1"/>
          </p:cNvSpPr>
          <p:nvPr>
            <p:ph type="pic" idx="2"/>
          </p:nvPr>
        </p:nvSpPr>
        <p:spPr>
          <a:xfrm>
            <a:off x="0" y="0"/>
            <a:ext cx="12192000" cy="6858000"/>
          </a:xfrm>
          <a:prstGeom prst="rect">
            <a:avLst/>
          </a:prstGeom>
          <a:noFill/>
          <a:ln>
            <a:noFill/>
          </a:ln>
        </p:spPr>
      </p:sp>
      <p:sp>
        <p:nvSpPr>
          <p:cNvPr id="118" name="Google Shape;118;p69"/>
          <p:cNvSpPr txBox="1">
            <a:spLocks noGrp="1"/>
          </p:cNvSpPr>
          <p:nvPr>
            <p:ph type="title"/>
          </p:nvPr>
        </p:nvSpPr>
        <p:spPr>
          <a:xfrm>
            <a:off x="0" y="4841331"/>
            <a:ext cx="12192000" cy="1325563"/>
          </a:xfrm>
          <a:prstGeom prst="rect">
            <a:avLst/>
          </a:prstGeom>
          <a:solidFill>
            <a:srgbClr val="BFBFBF"/>
          </a:solidFill>
          <a:ln>
            <a:noFill/>
          </a:ln>
        </p:spPr>
        <p:txBody>
          <a:bodyPr spcFirstLastPara="1" wrap="square" lIns="91425" tIns="45700" rIns="91425" bIns="45700" anchor="ctr" anchorCtr="0">
            <a:noAutofit/>
          </a:bodyPr>
          <a:lstStyle>
            <a:lvl1pPr lvl="0" algn="ctr">
              <a:lnSpc>
                <a:spcPct val="90000"/>
              </a:lnSpc>
              <a:spcBef>
                <a:spcPts val="0"/>
              </a:spcBef>
              <a:spcAft>
                <a:spcPts val="0"/>
              </a:spcAft>
              <a:buClr>
                <a:srgbClr val="98344F"/>
              </a:buClr>
              <a:buSzPts val="5400"/>
              <a:buFont typeface="Calibri"/>
              <a:buNone/>
              <a:defRPr sz="5400" b="1">
                <a:solidFill>
                  <a:srgbClr val="98344F"/>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p:sldLayout>
</file>

<file path=ppt/slideLayouts/slideLayout260.xml><?xml version="1.0" encoding="utf-8"?>
<p:sldLayout xmlns:a="http://schemas.openxmlformats.org/drawingml/2006/main" xmlns:r="http://schemas.openxmlformats.org/officeDocument/2006/relationships" xmlns:p="http://schemas.openxmlformats.org/presentationml/2006/main" preserve="1" userDrawn="1">
  <p:cSld name="2_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93386" y="680936"/>
            <a:ext cx="11011712" cy="885217"/>
          </a:xfrm>
        </p:spPr>
        <p:txBody>
          <a:bodyPr anchor="b"/>
          <a:lstStyle>
            <a:lvl1pPr algn="l">
              <a:defRPr sz="6000"/>
            </a:lvl1pPr>
          </a:lstStyle>
          <a:p>
            <a:r>
              <a:rPr lang="en-US" dirty="0"/>
              <a:t>Slide Title</a:t>
            </a:r>
          </a:p>
        </p:txBody>
      </p:sp>
      <p:sp>
        <p:nvSpPr>
          <p:cNvPr id="3" name="Text Placeholder 2"/>
          <p:cNvSpPr>
            <a:spLocks noGrp="1"/>
          </p:cNvSpPr>
          <p:nvPr>
            <p:ph type="body" idx="1" hasCustomPrompt="1"/>
          </p:nvPr>
        </p:nvSpPr>
        <p:spPr>
          <a:xfrm>
            <a:off x="593386" y="1928813"/>
            <a:ext cx="11011711" cy="2426211"/>
          </a:xfrm>
        </p:spPr>
        <p:txBody>
          <a:bodyPr/>
          <a:lstStyle>
            <a:lvl1pPr marL="0" indent="0">
              <a:buNone/>
              <a:defRPr sz="3600">
                <a:solidFill>
                  <a:schemeClr val="tx1"/>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dirty="0"/>
              <a:t>Text goes here.</a:t>
            </a:r>
          </a:p>
        </p:txBody>
      </p:sp>
      <p:sp>
        <p:nvSpPr>
          <p:cNvPr id="5" name="Picture Placeholder 4">
            <a:extLst>
              <a:ext uri="{FF2B5EF4-FFF2-40B4-BE49-F238E27FC236}">
                <a16:creationId xmlns:a16="http://schemas.microsoft.com/office/drawing/2014/main" id="{1B2C9961-B1E6-307B-281B-AA334875B1C8}"/>
              </a:ext>
            </a:extLst>
          </p:cNvPr>
          <p:cNvSpPr>
            <a:spLocks noGrp="1"/>
          </p:cNvSpPr>
          <p:nvPr>
            <p:ph type="pic" sz="quarter" idx="10"/>
          </p:nvPr>
        </p:nvSpPr>
        <p:spPr>
          <a:xfrm>
            <a:off x="593725" y="4717684"/>
            <a:ext cx="11010900" cy="1459279"/>
          </a:xfrm>
        </p:spPr>
        <p:txBody>
          <a:bodyPr/>
          <a:lstStyle/>
          <a:p>
            <a:endParaRPr lang="en-US"/>
          </a:p>
        </p:txBody>
      </p:sp>
    </p:spTree>
    <p:extLst>
      <p:ext uri="{BB962C8B-B14F-4D97-AF65-F5344CB8AC3E}">
        <p14:creationId xmlns:p14="http://schemas.microsoft.com/office/powerpoint/2010/main" val="125534381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61.xml><?xml version="1.0" encoding="utf-8"?>
<p:sldLayout xmlns:a="http://schemas.openxmlformats.org/drawingml/2006/main" xmlns:r="http://schemas.openxmlformats.org/officeDocument/2006/relationships" xmlns:p="http://schemas.openxmlformats.org/presentationml/2006/main" preserve="1" userDrawn="1">
  <p:cSld name="1_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93386" y="680936"/>
            <a:ext cx="11011712" cy="885217"/>
          </a:xfrm>
        </p:spPr>
        <p:txBody>
          <a:bodyPr anchor="b"/>
          <a:lstStyle>
            <a:lvl1pPr algn="l">
              <a:defRPr sz="6000"/>
            </a:lvl1pPr>
          </a:lstStyle>
          <a:p>
            <a:r>
              <a:rPr lang="en-US" dirty="0"/>
              <a:t>Slide Title</a:t>
            </a:r>
          </a:p>
        </p:txBody>
      </p:sp>
      <p:sp>
        <p:nvSpPr>
          <p:cNvPr id="3" name="Text Placeholder 2"/>
          <p:cNvSpPr>
            <a:spLocks noGrp="1"/>
          </p:cNvSpPr>
          <p:nvPr>
            <p:ph type="body" idx="1" hasCustomPrompt="1"/>
          </p:nvPr>
        </p:nvSpPr>
        <p:spPr>
          <a:xfrm>
            <a:off x="593387" y="1928813"/>
            <a:ext cx="5207339" cy="4248251"/>
          </a:xfrm>
        </p:spPr>
        <p:txBody>
          <a:bodyPr/>
          <a:lstStyle>
            <a:lvl1pPr marL="0" indent="0">
              <a:buNone/>
              <a:defRPr sz="3600">
                <a:solidFill>
                  <a:schemeClr val="tx1"/>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dirty="0"/>
              <a:t>Text goes here.</a:t>
            </a:r>
          </a:p>
        </p:txBody>
      </p:sp>
      <p:sp>
        <p:nvSpPr>
          <p:cNvPr id="5" name="Picture Placeholder 4">
            <a:extLst>
              <a:ext uri="{FF2B5EF4-FFF2-40B4-BE49-F238E27FC236}">
                <a16:creationId xmlns:a16="http://schemas.microsoft.com/office/drawing/2014/main" id="{FE6709F2-3176-EEB3-2E7D-FF0C8197A54F}"/>
              </a:ext>
            </a:extLst>
          </p:cNvPr>
          <p:cNvSpPr>
            <a:spLocks noGrp="1"/>
          </p:cNvSpPr>
          <p:nvPr>
            <p:ph type="pic" sz="quarter" idx="10"/>
          </p:nvPr>
        </p:nvSpPr>
        <p:spPr>
          <a:xfrm>
            <a:off x="6391275" y="1928813"/>
            <a:ext cx="5213350" cy="4248251"/>
          </a:xfrm>
        </p:spPr>
        <p:txBody>
          <a:bodyPr/>
          <a:lstStyle/>
          <a:p>
            <a:endParaRPr lang="en-US"/>
          </a:p>
        </p:txBody>
      </p:sp>
    </p:spTree>
    <p:extLst>
      <p:ext uri="{BB962C8B-B14F-4D97-AF65-F5344CB8AC3E}">
        <p14:creationId xmlns:p14="http://schemas.microsoft.com/office/powerpoint/2010/main" val="29835508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62.xml><?xml version="1.0" encoding="utf-8"?>
<p:sldLayout xmlns:a="http://schemas.openxmlformats.org/drawingml/2006/main" xmlns:r="http://schemas.openxmlformats.org/officeDocument/2006/relationships" xmlns:p="http://schemas.openxmlformats.org/presentationml/2006/main" preserve="1" userDrawn="1">
  <p:cSld name="3_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93386" y="680936"/>
            <a:ext cx="11011712" cy="885217"/>
          </a:xfrm>
        </p:spPr>
        <p:txBody>
          <a:bodyPr anchor="b"/>
          <a:lstStyle>
            <a:lvl1pPr algn="l">
              <a:defRPr sz="6000"/>
            </a:lvl1pPr>
          </a:lstStyle>
          <a:p>
            <a:r>
              <a:rPr lang="en-US" dirty="0"/>
              <a:t>Slide Title</a:t>
            </a:r>
          </a:p>
        </p:txBody>
      </p:sp>
      <p:sp>
        <p:nvSpPr>
          <p:cNvPr id="3" name="Text Placeholder 2"/>
          <p:cNvSpPr>
            <a:spLocks noGrp="1"/>
          </p:cNvSpPr>
          <p:nvPr>
            <p:ph type="body" idx="1" hasCustomPrompt="1"/>
          </p:nvPr>
        </p:nvSpPr>
        <p:spPr>
          <a:xfrm>
            <a:off x="6374934" y="1906555"/>
            <a:ext cx="5207339" cy="4248251"/>
          </a:xfrm>
        </p:spPr>
        <p:txBody>
          <a:bodyPr/>
          <a:lstStyle>
            <a:lvl1pPr marL="0" indent="0">
              <a:buNone/>
              <a:defRPr sz="3600">
                <a:solidFill>
                  <a:schemeClr val="tx1"/>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dirty="0"/>
              <a:t>Text goes here.</a:t>
            </a:r>
          </a:p>
        </p:txBody>
      </p:sp>
      <p:sp>
        <p:nvSpPr>
          <p:cNvPr id="5" name="Picture Placeholder 4">
            <a:extLst>
              <a:ext uri="{FF2B5EF4-FFF2-40B4-BE49-F238E27FC236}">
                <a16:creationId xmlns:a16="http://schemas.microsoft.com/office/drawing/2014/main" id="{FE6709F2-3176-EEB3-2E7D-FF0C8197A54F}"/>
              </a:ext>
            </a:extLst>
          </p:cNvPr>
          <p:cNvSpPr>
            <a:spLocks noGrp="1"/>
          </p:cNvSpPr>
          <p:nvPr>
            <p:ph type="pic" sz="quarter" idx="10"/>
          </p:nvPr>
        </p:nvSpPr>
        <p:spPr>
          <a:xfrm>
            <a:off x="593386" y="1928813"/>
            <a:ext cx="5213350" cy="4248251"/>
          </a:xfrm>
        </p:spPr>
        <p:txBody>
          <a:bodyPr/>
          <a:lstStyle/>
          <a:p>
            <a:endParaRPr lang="en-US"/>
          </a:p>
        </p:txBody>
      </p:sp>
    </p:spTree>
    <p:extLst>
      <p:ext uri="{BB962C8B-B14F-4D97-AF65-F5344CB8AC3E}">
        <p14:creationId xmlns:p14="http://schemas.microsoft.com/office/powerpoint/2010/main" val="325149061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6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sz="6000"/>
            </a:lvl1pPr>
          </a:lstStyle>
          <a:p>
            <a:r>
              <a:rPr lang="en-US" dirty="0"/>
              <a:t>Slide Title</a:t>
            </a:r>
          </a:p>
        </p:txBody>
      </p:sp>
      <p:sp>
        <p:nvSpPr>
          <p:cNvPr id="3" name="Content Placeholder 2"/>
          <p:cNvSpPr>
            <a:spLocks noGrp="1"/>
          </p:cNvSpPr>
          <p:nvPr>
            <p:ph sz="half" idx="1" hasCustomPrompt="1"/>
          </p:nvPr>
        </p:nvSpPr>
        <p:spPr>
          <a:xfrm>
            <a:off x="838200" y="1825625"/>
            <a:ext cx="5181600" cy="4351338"/>
          </a:xfrm>
        </p:spPr>
        <p:txBody>
          <a:bodyPr/>
          <a:lstStyle>
            <a:lvl1pPr>
              <a:defRPr sz="3600"/>
            </a:lvl1pPr>
            <a:lvl2pPr>
              <a:defRPr sz="3200"/>
            </a:lvl2pPr>
            <a:lvl3pPr>
              <a:defRPr sz="2800"/>
            </a:lvl3pPr>
            <a:lvl4pPr>
              <a:defRPr sz="2800"/>
            </a:lvl4pPr>
            <a:lvl5pPr>
              <a:defRPr sz="2800"/>
            </a:lvl5pPr>
          </a:lstStyle>
          <a:p>
            <a:pPr lvl="0"/>
            <a:r>
              <a:rPr lang="en-US"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hasCustomPrompt="1"/>
          </p:nvPr>
        </p:nvSpPr>
        <p:spPr>
          <a:xfrm>
            <a:off x="6172200" y="1825625"/>
            <a:ext cx="5181600" cy="4351338"/>
          </a:xfrm>
        </p:spPr>
        <p:txBody>
          <a:bodyPr/>
          <a:lstStyle>
            <a:lvl1pPr>
              <a:defRPr sz="3600"/>
            </a:lvl1pPr>
            <a:lvl2pPr>
              <a:defRPr sz="3200"/>
            </a:lvl2pPr>
            <a:lvl3pPr>
              <a:defRPr sz="2800"/>
            </a:lvl3pPr>
            <a:lvl4pPr>
              <a:defRPr sz="2800"/>
            </a:lvl4pPr>
            <a:lvl5pPr>
              <a:defRPr sz="2800"/>
            </a:lvl5pPr>
          </a:lstStyle>
          <a:p>
            <a:pPr lvl="0"/>
            <a:r>
              <a:rPr lang="en-US"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90465387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6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9788" y="365125"/>
            <a:ext cx="10515600" cy="1325563"/>
          </a:xfrm>
        </p:spPr>
        <p:txBody>
          <a:bodyPr/>
          <a:lstStyle>
            <a:lvl1pPr>
              <a:defRPr sz="6000" b="0"/>
            </a:lvl1pPr>
          </a:lstStyle>
          <a:p>
            <a:r>
              <a:rPr lang="en-US" dirty="0"/>
              <a:t>Slide Title</a:t>
            </a:r>
          </a:p>
        </p:txBody>
      </p:sp>
      <p:sp>
        <p:nvSpPr>
          <p:cNvPr id="3" name="Text Placeholder 2"/>
          <p:cNvSpPr>
            <a:spLocks noGrp="1"/>
          </p:cNvSpPr>
          <p:nvPr>
            <p:ph type="body" idx="1" hasCustomPrompt="1"/>
          </p:nvPr>
        </p:nvSpPr>
        <p:spPr>
          <a:xfrm>
            <a:off x="839788" y="1681163"/>
            <a:ext cx="5157787" cy="823912"/>
          </a:xfrm>
        </p:spPr>
        <p:txBody>
          <a:bodyPr anchor="b"/>
          <a:lstStyle>
            <a:lvl1pPr marL="0" indent="0">
              <a:buNone/>
              <a:defRPr sz="4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Subtitle</a:t>
            </a:r>
          </a:p>
        </p:txBody>
      </p:sp>
      <p:sp>
        <p:nvSpPr>
          <p:cNvPr id="4" name="Content Placeholder 3"/>
          <p:cNvSpPr>
            <a:spLocks noGrp="1"/>
          </p:cNvSpPr>
          <p:nvPr>
            <p:ph sz="half" idx="2" hasCustomPrompt="1"/>
          </p:nvPr>
        </p:nvSpPr>
        <p:spPr>
          <a:xfrm>
            <a:off x="839788" y="2505075"/>
            <a:ext cx="5157787" cy="3684588"/>
          </a:xfrm>
        </p:spPr>
        <p:txBody>
          <a:bodyPr/>
          <a:lstStyle>
            <a:lvl1pPr>
              <a:defRPr sz="3600"/>
            </a:lvl1pPr>
          </a:lstStyle>
          <a:p>
            <a:pPr lvl="0"/>
            <a:r>
              <a:rPr lang="en-US"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hasCustomPrompt="1"/>
          </p:nvPr>
        </p:nvSpPr>
        <p:spPr>
          <a:xfrm>
            <a:off x="6172200" y="1681163"/>
            <a:ext cx="5183188" cy="823912"/>
          </a:xfrm>
        </p:spPr>
        <p:txBody>
          <a:bodyPr anchor="b"/>
          <a:lstStyle>
            <a:lvl1pPr marL="0" indent="0">
              <a:buNone/>
              <a:defRPr sz="4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Subtitle</a:t>
            </a:r>
          </a:p>
        </p:txBody>
      </p:sp>
      <p:sp>
        <p:nvSpPr>
          <p:cNvPr id="6" name="Content Placeholder 5"/>
          <p:cNvSpPr>
            <a:spLocks noGrp="1"/>
          </p:cNvSpPr>
          <p:nvPr>
            <p:ph sz="quarter" idx="4" hasCustomPrompt="1"/>
          </p:nvPr>
        </p:nvSpPr>
        <p:spPr>
          <a:xfrm>
            <a:off x="6172200" y="2505075"/>
            <a:ext cx="5183188" cy="3684588"/>
          </a:xfrm>
        </p:spPr>
        <p:txBody>
          <a:bodyPr/>
          <a:lstStyle>
            <a:lvl1pPr>
              <a:defRPr sz="3600"/>
            </a:lvl1pPr>
          </a:lstStyle>
          <a:p>
            <a:pPr lvl="0"/>
            <a:r>
              <a:rPr lang="en-US"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50791983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65.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8975D4A0-FA3F-4973-2286-CA4B9C68B710}"/>
              </a:ext>
            </a:extLst>
          </p:cNvPr>
          <p:cNvSpPr>
            <a:spLocks noGrp="1"/>
          </p:cNvSpPr>
          <p:nvPr>
            <p:ph type="pic" sz="quarter" idx="11"/>
          </p:nvPr>
        </p:nvSpPr>
        <p:spPr>
          <a:xfrm>
            <a:off x="0" y="0"/>
            <a:ext cx="12192000" cy="6858000"/>
          </a:xfrm>
        </p:spPr>
        <p:txBody>
          <a:bodyPr/>
          <a:lstStyle/>
          <a:p>
            <a:endParaRPr lang="en-US"/>
          </a:p>
        </p:txBody>
      </p:sp>
      <p:sp>
        <p:nvSpPr>
          <p:cNvPr id="2" name="Title 1"/>
          <p:cNvSpPr>
            <a:spLocks noGrp="1"/>
          </p:cNvSpPr>
          <p:nvPr>
            <p:ph type="title" hasCustomPrompt="1"/>
          </p:nvPr>
        </p:nvSpPr>
        <p:spPr>
          <a:xfrm>
            <a:off x="0" y="4807916"/>
            <a:ext cx="12192000" cy="1325563"/>
          </a:xfrm>
        </p:spPr>
        <p:txBody>
          <a:bodyPr/>
          <a:lstStyle>
            <a:lvl1pPr algn="ctr">
              <a:defRPr sz="6000" b="1"/>
            </a:lvl1pPr>
          </a:lstStyle>
          <a:p>
            <a:r>
              <a:rPr lang="en-US" dirty="0"/>
              <a:t>Activity</a:t>
            </a:r>
          </a:p>
        </p:txBody>
      </p:sp>
      <p:sp>
        <p:nvSpPr>
          <p:cNvPr id="7" name="Text Placeholder 6">
            <a:extLst>
              <a:ext uri="{FF2B5EF4-FFF2-40B4-BE49-F238E27FC236}">
                <a16:creationId xmlns:a16="http://schemas.microsoft.com/office/drawing/2014/main" id="{41BF43E3-1152-3576-B3A5-F572F98E03D6}"/>
              </a:ext>
            </a:extLst>
          </p:cNvPr>
          <p:cNvSpPr>
            <a:spLocks noGrp="1"/>
          </p:cNvSpPr>
          <p:nvPr>
            <p:ph type="body" sz="quarter" idx="10" hasCustomPrompt="1"/>
          </p:nvPr>
        </p:nvSpPr>
        <p:spPr>
          <a:xfrm>
            <a:off x="0" y="724521"/>
            <a:ext cx="12192000" cy="918542"/>
          </a:xfrm>
        </p:spPr>
        <p:txBody>
          <a:bodyPr anchor="ctr"/>
          <a:lstStyle>
            <a:lvl1pPr algn="ctr">
              <a:buNone/>
              <a:defRPr sz="5400"/>
            </a:lvl1pPr>
          </a:lstStyle>
          <a:p>
            <a:pPr lvl="0"/>
            <a:r>
              <a:rPr lang="en-US" dirty="0"/>
              <a:t>Activity Name</a:t>
            </a:r>
          </a:p>
        </p:txBody>
      </p:sp>
    </p:spTree>
    <p:extLst>
      <p:ext uri="{BB962C8B-B14F-4D97-AF65-F5344CB8AC3E}">
        <p14:creationId xmlns:p14="http://schemas.microsoft.com/office/powerpoint/2010/main" val="37878633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66.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8975D4A0-FA3F-4973-2286-CA4B9C68B710}"/>
              </a:ext>
            </a:extLst>
          </p:cNvPr>
          <p:cNvSpPr>
            <a:spLocks noGrp="1"/>
          </p:cNvSpPr>
          <p:nvPr>
            <p:ph type="pic" sz="quarter" idx="11"/>
          </p:nvPr>
        </p:nvSpPr>
        <p:spPr>
          <a:xfrm>
            <a:off x="0" y="0"/>
            <a:ext cx="4246536" cy="6858000"/>
          </a:xfrm>
        </p:spPr>
        <p:txBody>
          <a:bodyPr/>
          <a:lstStyle/>
          <a:p>
            <a:endParaRPr lang="en-US"/>
          </a:p>
        </p:txBody>
      </p:sp>
      <p:sp>
        <p:nvSpPr>
          <p:cNvPr id="2" name="Title 1"/>
          <p:cNvSpPr>
            <a:spLocks noGrp="1"/>
          </p:cNvSpPr>
          <p:nvPr>
            <p:ph type="title" hasCustomPrompt="1"/>
          </p:nvPr>
        </p:nvSpPr>
        <p:spPr>
          <a:xfrm>
            <a:off x="0" y="4807916"/>
            <a:ext cx="4246536" cy="1325563"/>
          </a:xfrm>
        </p:spPr>
        <p:txBody>
          <a:bodyPr/>
          <a:lstStyle>
            <a:lvl1pPr algn="ctr">
              <a:defRPr sz="6000" b="1"/>
            </a:lvl1pPr>
          </a:lstStyle>
          <a:p>
            <a:r>
              <a:rPr lang="en-US" dirty="0"/>
              <a:t>Activity</a:t>
            </a:r>
          </a:p>
        </p:txBody>
      </p:sp>
      <p:sp>
        <p:nvSpPr>
          <p:cNvPr id="7" name="Text Placeholder 6">
            <a:extLst>
              <a:ext uri="{FF2B5EF4-FFF2-40B4-BE49-F238E27FC236}">
                <a16:creationId xmlns:a16="http://schemas.microsoft.com/office/drawing/2014/main" id="{41BF43E3-1152-3576-B3A5-F572F98E03D6}"/>
              </a:ext>
            </a:extLst>
          </p:cNvPr>
          <p:cNvSpPr>
            <a:spLocks noGrp="1"/>
          </p:cNvSpPr>
          <p:nvPr>
            <p:ph type="body" sz="quarter" idx="10" hasCustomPrompt="1"/>
          </p:nvPr>
        </p:nvSpPr>
        <p:spPr>
          <a:xfrm>
            <a:off x="5176434" y="724520"/>
            <a:ext cx="6385302" cy="5408959"/>
          </a:xfrm>
        </p:spPr>
        <p:txBody>
          <a:bodyPr anchor="t"/>
          <a:lstStyle>
            <a:lvl1pPr algn="l">
              <a:buNone/>
              <a:defRPr sz="3600"/>
            </a:lvl1pPr>
          </a:lstStyle>
          <a:p>
            <a:pPr lvl="0"/>
            <a:r>
              <a:rPr lang="en-US" dirty="0"/>
              <a:t>Activity Details</a:t>
            </a:r>
          </a:p>
        </p:txBody>
      </p:sp>
    </p:spTree>
    <p:extLst>
      <p:ext uri="{BB962C8B-B14F-4D97-AF65-F5344CB8AC3E}">
        <p14:creationId xmlns:p14="http://schemas.microsoft.com/office/powerpoint/2010/main" val="305771391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67.xml><?xml version="1.0" encoding="utf-8"?>
<p:sldLayout xmlns:a="http://schemas.openxmlformats.org/drawingml/2006/main" xmlns:r="http://schemas.openxmlformats.org/officeDocument/2006/relationships" xmlns:p="http://schemas.openxmlformats.org/presentationml/2006/main" preserve="1" userDrawn="1">
  <p:cSld name="Title and Vertical Text">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8496F925-7D9E-E0AC-720E-9BA1E60C5400}"/>
              </a:ext>
            </a:extLst>
          </p:cNvPr>
          <p:cNvSpPr>
            <a:spLocks noGrp="1"/>
          </p:cNvSpPr>
          <p:nvPr>
            <p:ph type="pic" sz="quarter" idx="10"/>
          </p:nvPr>
        </p:nvSpPr>
        <p:spPr>
          <a:xfrm>
            <a:off x="629478" y="655638"/>
            <a:ext cx="10949609" cy="3708400"/>
          </a:xfrm>
        </p:spPr>
        <p:txBody>
          <a:bodyPr/>
          <a:lstStyle/>
          <a:p>
            <a:endParaRPr lang="en-US"/>
          </a:p>
        </p:txBody>
      </p:sp>
      <p:sp>
        <p:nvSpPr>
          <p:cNvPr id="2" name="Title 1"/>
          <p:cNvSpPr>
            <a:spLocks noGrp="1"/>
          </p:cNvSpPr>
          <p:nvPr>
            <p:ph type="title" hasCustomPrompt="1"/>
          </p:nvPr>
        </p:nvSpPr>
        <p:spPr>
          <a:xfrm>
            <a:off x="629479" y="5009322"/>
            <a:ext cx="10949608" cy="1183792"/>
          </a:xfrm>
        </p:spPr>
        <p:txBody>
          <a:bodyPr/>
          <a:lstStyle>
            <a:lvl1pPr algn="ctr">
              <a:defRPr/>
            </a:lvl1pPr>
          </a:lstStyle>
          <a:p>
            <a:r>
              <a:rPr lang="en-US" dirty="0"/>
              <a:t>Slide Title</a:t>
            </a:r>
          </a:p>
        </p:txBody>
      </p:sp>
    </p:spTree>
    <p:extLst>
      <p:ext uri="{BB962C8B-B14F-4D97-AF65-F5344CB8AC3E}">
        <p14:creationId xmlns:p14="http://schemas.microsoft.com/office/powerpoint/2010/main" val="744927306"/>
      </p:ext>
    </p:extLst>
  </p:cSld>
  <p:clrMapOvr>
    <a:masterClrMapping/>
  </p:clrMapOvr>
</p:sldLayout>
</file>

<file path=ppt/slideLayouts/slideLayout268.xml><?xml version="1.0" encoding="utf-8"?>
<p:sldLayout xmlns:a="http://schemas.openxmlformats.org/drawingml/2006/main" xmlns:r="http://schemas.openxmlformats.org/officeDocument/2006/relationships" xmlns:p="http://schemas.openxmlformats.org/presentationml/2006/main" preserve="1" userDrawn="1">
  <p:cSld name="1_Title and Vertical Text">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8496F925-7D9E-E0AC-720E-9BA1E60C5400}"/>
              </a:ext>
            </a:extLst>
          </p:cNvPr>
          <p:cNvSpPr>
            <a:spLocks noGrp="1"/>
          </p:cNvSpPr>
          <p:nvPr>
            <p:ph type="pic" sz="quarter" idx="10"/>
          </p:nvPr>
        </p:nvSpPr>
        <p:spPr>
          <a:xfrm>
            <a:off x="629479" y="2473807"/>
            <a:ext cx="10949609" cy="3708400"/>
          </a:xfrm>
        </p:spPr>
        <p:txBody>
          <a:bodyPr/>
          <a:lstStyle/>
          <a:p>
            <a:endParaRPr lang="en-US"/>
          </a:p>
        </p:txBody>
      </p:sp>
      <p:sp>
        <p:nvSpPr>
          <p:cNvPr id="2" name="Title 1"/>
          <p:cNvSpPr>
            <a:spLocks noGrp="1"/>
          </p:cNvSpPr>
          <p:nvPr>
            <p:ph type="title" hasCustomPrompt="1"/>
          </p:nvPr>
        </p:nvSpPr>
        <p:spPr>
          <a:xfrm>
            <a:off x="629479" y="656674"/>
            <a:ext cx="10949608" cy="1183792"/>
          </a:xfrm>
        </p:spPr>
        <p:txBody>
          <a:bodyPr/>
          <a:lstStyle>
            <a:lvl1pPr algn="ctr">
              <a:defRPr/>
            </a:lvl1pPr>
          </a:lstStyle>
          <a:p>
            <a:r>
              <a:rPr lang="en-US" dirty="0"/>
              <a:t>Slide Title</a:t>
            </a:r>
          </a:p>
        </p:txBody>
      </p:sp>
    </p:spTree>
    <p:extLst>
      <p:ext uri="{BB962C8B-B14F-4D97-AF65-F5344CB8AC3E}">
        <p14:creationId xmlns:p14="http://schemas.microsoft.com/office/powerpoint/2010/main" val="1283578836"/>
      </p:ext>
    </p:extLst>
  </p:cSld>
  <p:clrMapOvr>
    <a:masterClrMapping/>
  </p:clrMapOvr>
</p:sldLayout>
</file>

<file path=ppt/slideLayouts/slideLayout269.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3" name="Media Placeholder 2">
            <a:extLst>
              <a:ext uri="{FF2B5EF4-FFF2-40B4-BE49-F238E27FC236}">
                <a16:creationId xmlns:a16="http://schemas.microsoft.com/office/drawing/2014/main" id="{258E1D65-A264-CA09-45DC-5A5F3F4B4022}"/>
              </a:ext>
            </a:extLst>
          </p:cNvPr>
          <p:cNvSpPr>
            <a:spLocks noGrp="1"/>
          </p:cNvSpPr>
          <p:nvPr>
            <p:ph type="media" sz="quarter" idx="10"/>
          </p:nvPr>
        </p:nvSpPr>
        <p:spPr>
          <a:xfrm>
            <a:off x="619932" y="681925"/>
            <a:ext cx="10926305" cy="5532896"/>
          </a:xfrm>
        </p:spPr>
        <p:txBody>
          <a:bodyPr/>
          <a:lstStyle/>
          <a:p>
            <a:endParaRPr lang="en-US"/>
          </a:p>
        </p:txBody>
      </p:sp>
    </p:spTree>
    <p:extLst>
      <p:ext uri="{BB962C8B-B14F-4D97-AF65-F5344CB8AC3E}">
        <p14:creationId xmlns:p14="http://schemas.microsoft.com/office/powerpoint/2010/main" val="349795453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5_Title Slide">
  <p:cSld name="5_Title Slide">
    <p:spTree>
      <p:nvGrpSpPr>
        <p:cNvPr id="1" name="Shape 119"/>
        <p:cNvGrpSpPr/>
        <p:nvPr/>
      </p:nvGrpSpPr>
      <p:grpSpPr>
        <a:xfrm>
          <a:off x="0" y="0"/>
          <a:ext cx="0" cy="0"/>
          <a:chOff x="0" y="0"/>
          <a:chExt cx="0" cy="0"/>
        </a:xfrm>
      </p:grpSpPr>
      <p:sp>
        <p:nvSpPr>
          <p:cNvPr id="120" name="Google Shape;120;p70"/>
          <p:cNvSpPr txBox="1">
            <a:spLocks noGrp="1"/>
          </p:cNvSpPr>
          <p:nvPr>
            <p:ph type="ctrTitle"/>
          </p:nvPr>
        </p:nvSpPr>
        <p:spPr>
          <a:xfrm>
            <a:off x="0" y="5090983"/>
            <a:ext cx="12192000" cy="1136821"/>
          </a:xfrm>
          <a:prstGeom prst="rect">
            <a:avLst/>
          </a:prstGeom>
          <a:solidFill>
            <a:srgbClr val="BFBFBF"/>
          </a:solidFill>
          <a:ln>
            <a:noFill/>
          </a:ln>
        </p:spPr>
        <p:txBody>
          <a:bodyPr spcFirstLastPara="1" wrap="square" lIns="91425" tIns="45700" rIns="91425" bIns="45700" anchor="ctr" anchorCtr="0">
            <a:noAutofit/>
          </a:bodyPr>
          <a:lstStyle>
            <a:lvl1pPr lvl="0" algn="ctr">
              <a:lnSpc>
                <a:spcPct val="90000"/>
              </a:lnSpc>
              <a:spcBef>
                <a:spcPts val="0"/>
              </a:spcBef>
              <a:spcAft>
                <a:spcPts val="0"/>
              </a:spcAft>
              <a:buClr>
                <a:srgbClr val="98344F"/>
              </a:buClr>
              <a:buSzPts val="6000"/>
              <a:buFont typeface="Calibri"/>
              <a:buNone/>
              <a:defRPr sz="6000" b="1">
                <a:solidFill>
                  <a:srgbClr val="98344F"/>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21" name="Google Shape;121;p70"/>
          <p:cNvSpPr txBox="1">
            <a:spLocks noGrp="1"/>
          </p:cNvSpPr>
          <p:nvPr>
            <p:ph type="subTitle" idx="1"/>
          </p:nvPr>
        </p:nvSpPr>
        <p:spPr>
          <a:xfrm>
            <a:off x="617838" y="630196"/>
            <a:ext cx="5025081" cy="1136821"/>
          </a:xfrm>
          <a:prstGeom prst="rect">
            <a:avLst/>
          </a:prstGeom>
          <a:noFill/>
          <a:ln>
            <a:noFill/>
          </a:ln>
        </p:spPr>
        <p:txBody>
          <a:bodyPr spcFirstLastPara="1" wrap="square" lIns="91425" tIns="45700" rIns="91425" bIns="45700" anchor="ctr" anchorCtr="0">
            <a:noAutofit/>
          </a:bodyPr>
          <a:lstStyle>
            <a:lvl1pPr lvl="0" algn="l">
              <a:lnSpc>
                <a:spcPct val="90000"/>
              </a:lnSpc>
              <a:spcBef>
                <a:spcPts val="1000"/>
              </a:spcBef>
              <a:spcAft>
                <a:spcPts val="0"/>
              </a:spcAft>
              <a:buClr>
                <a:schemeClr val="dk1"/>
              </a:buClr>
              <a:buSzPts val="6000"/>
              <a:buNone/>
              <a:defRPr sz="6000" b="1">
                <a:solidFill>
                  <a:schemeClr val="dk1"/>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22" name="Google Shape;122;p70"/>
          <p:cNvSpPr txBox="1"/>
          <p:nvPr/>
        </p:nvSpPr>
        <p:spPr>
          <a:xfrm>
            <a:off x="617838" y="2156254"/>
            <a:ext cx="5025080" cy="2545492"/>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3" name="Google Shape;123;p70"/>
          <p:cNvSpPr>
            <a:spLocks noGrp="1"/>
          </p:cNvSpPr>
          <p:nvPr>
            <p:ph type="pic" idx="2"/>
          </p:nvPr>
        </p:nvSpPr>
        <p:spPr>
          <a:xfrm>
            <a:off x="6549082" y="630238"/>
            <a:ext cx="5025079" cy="3966476"/>
          </a:xfrm>
          <a:prstGeom prst="rect">
            <a:avLst/>
          </a:prstGeom>
          <a:noFill/>
          <a:ln>
            <a:noFill/>
          </a:ln>
        </p:spPr>
      </p:sp>
    </p:spTree>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70.xml><?xml version="1.0" encoding="utf-8"?>
<p:sldLayout xmlns:a="http://schemas.openxmlformats.org/drawingml/2006/main" xmlns:r="http://schemas.openxmlformats.org/officeDocument/2006/relationships" xmlns:p="http://schemas.openxmlformats.org/presentationml/2006/main" preserve="1" userDrawn="1">
  <p:cSld name="Title and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8ADF5D-EB1C-10E4-F0EE-0AF271A597F6}"/>
              </a:ext>
            </a:extLst>
          </p:cNvPr>
          <p:cNvSpPr>
            <a:spLocks noGrp="1"/>
          </p:cNvSpPr>
          <p:nvPr>
            <p:ph type="title" hasCustomPrompt="1"/>
          </p:nvPr>
        </p:nvSpPr>
        <p:spPr>
          <a:xfrm>
            <a:off x="621196" y="677019"/>
            <a:ext cx="10949608" cy="947595"/>
          </a:xfrm>
        </p:spPr>
        <p:txBody>
          <a:bodyPr/>
          <a:lstStyle>
            <a:lvl1pPr algn="ctr">
              <a:defRPr/>
            </a:lvl1pPr>
          </a:lstStyle>
          <a:p>
            <a:r>
              <a:rPr lang="en-US" dirty="0"/>
              <a:t>Slide Title</a:t>
            </a:r>
          </a:p>
        </p:txBody>
      </p:sp>
      <p:sp>
        <p:nvSpPr>
          <p:cNvPr id="3" name="Text Placeholder 2">
            <a:extLst>
              <a:ext uri="{FF2B5EF4-FFF2-40B4-BE49-F238E27FC236}">
                <a16:creationId xmlns:a16="http://schemas.microsoft.com/office/drawing/2014/main" id="{8DAA6797-CC21-C1E0-4F46-909792911605}"/>
              </a:ext>
            </a:extLst>
          </p:cNvPr>
          <p:cNvSpPr>
            <a:spLocks noGrp="1"/>
          </p:cNvSpPr>
          <p:nvPr>
            <p:ph type="body" idx="1" hasCustomPrompt="1"/>
          </p:nvPr>
        </p:nvSpPr>
        <p:spPr>
          <a:xfrm>
            <a:off x="593387" y="2556769"/>
            <a:ext cx="10977417" cy="3620295"/>
          </a:xfrm>
        </p:spPr>
        <p:txBody>
          <a:bodyPr/>
          <a:lstStyle>
            <a:lvl1pPr marL="0" indent="0">
              <a:buNone/>
              <a:defRPr sz="3600">
                <a:solidFill>
                  <a:schemeClr val="tx1"/>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dirty="0"/>
              <a:t>Text goes here.</a:t>
            </a:r>
          </a:p>
        </p:txBody>
      </p:sp>
    </p:spTree>
    <p:extLst>
      <p:ext uri="{BB962C8B-B14F-4D97-AF65-F5344CB8AC3E}">
        <p14:creationId xmlns:p14="http://schemas.microsoft.com/office/powerpoint/2010/main" val="861269944"/>
      </p:ext>
    </p:extLst>
  </p:cSld>
  <p:clrMapOvr>
    <a:masterClrMapping/>
  </p:clrMapOvr>
</p:sldLayout>
</file>

<file path=ppt/slideLayouts/slideLayout271.xml><?xml version="1.0" encoding="utf-8"?>
<p:sldLayout xmlns:a="http://schemas.openxmlformats.org/drawingml/2006/main" xmlns:r="http://schemas.openxmlformats.org/officeDocument/2006/relationships" xmlns:p="http://schemas.openxmlformats.org/presentationml/2006/main" matchingName="Blank" type="blank">
  <p:cSld name="1_Blank">
    <p:spTree>
      <p:nvGrpSpPr>
        <p:cNvPr id="1" name="Shape 16"/>
        <p:cNvGrpSpPr/>
        <p:nvPr/>
      </p:nvGrpSpPr>
      <p:grpSpPr>
        <a:xfrm>
          <a:off x="0" y="0"/>
          <a:ext cx="0" cy="0"/>
          <a:chOff x="0" y="0"/>
          <a:chExt cx="0" cy="0"/>
        </a:xfrm>
      </p:grpSpPr>
      <p:sp>
        <p:nvSpPr>
          <p:cNvPr id="17" name="Google Shape;17;p22"/>
          <p:cNvSpPr txBox="1">
            <a:spLocks noGrp="1"/>
          </p:cNvSpPr>
          <p:nvPr>
            <p:ph type="dt" idx="10"/>
          </p:nvPr>
        </p:nvSpPr>
        <p:spPr>
          <a:xfrm>
            <a:off x="304800" y="4237567"/>
            <a:ext cx="1422400" cy="243417"/>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 name="Google Shape;18;p22"/>
          <p:cNvSpPr txBox="1">
            <a:spLocks noGrp="1"/>
          </p:cNvSpPr>
          <p:nvPr>
            <p:ph type="ftr" idx="11"/>
          </p:nvPr>
        </p:nvSpPr>
        <p:spPr>
          <a:xfrm>
            <a:off x="2082800" y="4237567"/>
            <a:ext cx="1930400" cy="243417"/>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22"/>
          <p:cNvSpPr txBox="1">
            <a:spLocks noGrp="1"/>
          </p:cNvSpPr>
          <p:nvPr>
            <p:ph type="sldNum" idx="12"/>
          </p:nvPr>
        </p:nvSpPr>
        <p:spPr>
          <a:xfrm>
            <a:off x="4368800" y="4237567"/>
            <a:ext cx="1422400" cy="243417"/>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2889874118"/>
      </p:ext>
    </p:extLst>
  </p:cSld>
  <p:clrMapOvr>
    <a:masterClrMapping/>
  </p:clrMapOvr>
</p:sldLayout>
</file>

<file path=ppt/slideLayouts/slideLayout272.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15"/>
        <p:cNvGrpSpPr/>
        <p:nvPr/>
      </p:nvGrpSpPr>
      <p:grpSpPr>
        <a:xfrm>
          <a:off x="0" y="0"/>
          <a:ext cx="0" cy="0"/>
          <a:chOff x="0" y="0"/>
          <a:chExt cx="0" cy="0"/>
        </a:xfrm>
      </p:grpSpPr>
      <p:sp>
        <p:nvSpPr>
          <p:cNvPr id="16" name="Google Shape;16;p10"/>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Play"/>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10"/>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8" name="Google Shape;18;p1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1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1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876492411"/>
      </p:ext>
    </p:extLst>
  </p:cSld>
  <p:clrMapOvr>
    <a:masterClrMapping/>
  </p:clrMapOvr>
</p:sldLayout>
</file>

<file path=ppt/slideLayouts/slideLayout273.xml><?xml version="1.0" encoding="utf-8"?>
<p:sldLayout xmlns:a="http://schemas.openxmlformats.org/drawingml/2006/main" xmlns:r="http://schemas.openxmlformats.org/officeDocument/2006/relationships" xmlns:p="http://schemas.openxmlformats.org/presentationml/2006/main" matchingName="Title and Content" type="obj">
  <p:cSld name="2_Title and Content">
    <p:spTree>
      <p:nvGrpSpPr>
        <p:cNvPr id="1" name="Shape 21"/>
        <p:cNvGrpSpPr/>
        <p:nvPr/>
      </p:nvGrpSpPr>
      <p:grpSpPr>
        <a:xfrm>
          <a:off x="0" y="0"/>
          <a:ext cx="0" cy="0"/>
          <a:chOff x="0" y="0"/>
          <a:chExt cx="0" cy="0"/>
        </a:xfrm>
      </p:grpSpPr>
      <p:sp>
        <p:nvSpPr>
          <p:cNvPr id="22" name="Google Shape;22;p1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 name="Google Shape;23;p11"/>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 name="Google Shape;24;p1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 name="Google Shape;25;p1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1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946577603"/>
      </p:ext>
    </p:extLst>
  </p:cSld>
  <p:clrMapOvr>
    <a:masterClrMapping/>
  </p:clrMapOvr>
</p:sldLayout>
</file>

<file path=ppt/slideLayouts/slideLayout274.xml><?xml version="1.0" encoding="utf-8"?>
<p:sldLayout xmlns:a="http://schemas.openxmlformats.org/drawingml/2006/main" xmlns:r="http://schemas.openxmlformats.org/officeDocument/2006/relationships" xmlns:p="http://schemas.openxmlformats.org/presentationml/2006/main" matchingName="Content with Caption" type="objTx">
  <p:cSld name="Content with Caption">
    <p:spTree>
      <p:nvGrpSpPr>
        <p:cNvPr id="1" name="Shape 58"/>
        <p:cNvGrpSpPr/>
        <p:nvPr/>
      </p:nvGrpSpPr>
      <p:grpSpPr>
        <a:xfrm>
          <a:off x="0" y="0"/>
          <a:ext cx="0" cy="0"/>
          <a:chOff x="0" y="0"/>
          <a:chExt cx="0" cy="0"/>
        </a:xfrm>
      </p:grpSpPr>
      <p:sp>
        <p:nvSpPr>
          <p:cNvPr id="59" name="Google Shape;59;p17"/>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Play"/>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17"/>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1" name="Google Shape;61;p17"/>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2" name="Google Shape;62;p1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1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1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90894481"/>
      </p:ext>
    </p:extLst>
  </p:cSld>
  <p:clrMapOvr>
    <a:masterClrMapping/>
  </p:clrMapOvr>
</p:sldLayout>
</file>

<file path=ppt/slideLayouts/slideLayout275.xml><?xml version="1.0" encoding="utf-8"?>
<p:sldLayout xmlns:a="http://schemas.openxmlformats.org/drawingml/2006/main" xmlns:r="http://schemas.openxmlformats.org/officeDocument/2006/relationships" xmlns:p="http://schemas.openxmlformats.org/presentationml/2006/main" matchingName="1_Section Title">
  <p:cSld name="1_Section Title">
    <p:spTree>
      <p:nvGrpSpPr>
        <p:cNvPr id="1" name="Shape 16"/>
        <p:cNvGrpSpPr/>
        <p:nvPr/>
      </p:nvGrpSpPr>
      <p:grpSpPr>
        <a:xfrm>
          <a:off x="0" y="0"/>
          <a:ext cx="0" cy="0"/>
          <a:chOff x="0" y="0"/>
          <a:chExt cx="0" cy="0"/>
        </a:xfrm>
      </p:grpSpPr>
      <p:sp>
        <p:nvSpPr>
          <p:cNvPr id="17" name="Google Shape;17;p9"/>
          <p:cNvSpPr>
            <a:spLocks noGrp="1"/>
          </p:cNvSpPr>
          <p:nvPr>
            <p:ph type="pic" idx="2"/>
          </p:nvPr>
        </p:nvSpPr>
        <p:spPr>
          <a:xfrm>
            <a:off x="0" y="0"/>
            <a:ext cx="12192000" cy="6858000"/>
          </a:xfrm>
          <a:prstGeom prst="rect">
            <a:avLst/>
          </a:prstGeom>
          <a:noFill/>
          <a:ln>
            <a:noFill/>
          </a:ln>
        </p:spPr>
        <p:txBody>
          <a:bodyPr/>
          <a:lstStyle/>
          <a:p>
            <a:endParaRPr lang="en-US"/>
          </a:p>
        </p:txBody>
      </p:sp>
      <p:sp>
        <p:nvSpPr>
          <p:cNvPr id="18" name="Google Shape;18;p9"/>
          <p:cNvSpPr txBox="1">
            <a:spLocks noGrp="1"/>
          </p:cNvSpPr>
          <p:nvPr>
            <p:ph type="title"/>
          </p:nvPr>
        </p:nvSpPr>
        <p:spPr>
          <a:xfrm>
            <a:off x="0" y="4841331"/>
            <a:ext cx="12192000" cy="1325563"/>
          </a:xfrm>
          <a:prstGeom prst="rect">
            <a:avLst/>
          </a:prstGeom>
          <a:solidFill>
            <a:srgbClr val="BFBFBF"/>
          </a:solidFill>
          <a:ln>
            <a:noFill/>
          </a:ln>
        </p:spPr>
        <p:txBody>
          <a:bodyPr spcFirstLastPara="1" wrap="square" lIns="91425" tIns="45700" rIns="91425" bIns="45700" anchor="ctr" anchorCtr="0">
            <a:noAutofit/>
          </a:bodyPr>
          <a:lstStyle>
            <a:lvl1pPr lvl="0" algn="ctr">
              <a:lnSpc>
                <a:spcPct val="90000"/>
              </a:lnSpc>
              <a:spcBef>
                <a:spcPts val="0"/>
              </a:spcBef>
              <a:spcAft>
                <a:spcPts val="0"/>
              </a:spcAft>
              <a:buClr>
                <a:srgbClr val="98344F"/>
              </a:buClr>
              <a:buSzPts val="5400"/>
              <a:buFont typeface="Calibri"/>
              <a:buNone/>
              <a:defRPr sz="5400" b="1">
                <a:solidFill>
                  <a:srgbClr val="98344F"/>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extLst>
      <p:ext uri="{BB962C8B-B14F-4D97-AF65-F5344CB8AC3E}">
        <p14:creationId xmlns:p14="http://schemas.microsoft.com/office/powerpoint/2010/main" val="3469185168"/>
      </p:ext>
    </p:extLst>
  </p:cSld>
  <p:clrMapOvr>
    <a:masterClrMapping/>
  </p:clrMapOvr>
</p:sldLayout>
</file>

<file path=ppt/slideLayouts/slideLayout276.xml><?xml version="1.0" encoding="utf-8"?>
<p:sldLayout xmlns:a="http://schemas.openxmlformats.org/drawingml/2006/main" xmlns:r="http://schemas.openxmlformats.org/officeDocument/2006/relationships" xmlns:p="http://schemas.openxmlformats.org/presentationml/2006/main" matchingName="5_Title Slide">
  <p:cSld name="5_Title Slide">
    <p:spTree>
      <p:nvGrpSpPr>
        <p:cNvPr id="1" name="Shape 22"/>
        <p:cNvGrpSpPr/>
        <p:nvPr/>
      </p:nvGrpSpPr>
      <p:grpSpPr>
        <a:xfrm>
          <a:off x="0" y="0"/>
          <a:ext cx="0" cy="0"/>
          <a:chOff x="0" y="0"/>
          <a:chExt cx="0" cy="0"/>
        </a:xfrm>
      </p:grpSpPr>
      <p:sp>
        <p:nvSpPr>
          <p:cNvPr id="23" name="Google Shape;23;p11"/>
          <p:cNvSpPr txBox="1">
            <a:spLocks noGrp="1"/>
          </p:cNvSpPr>
          <p:nvPr>
            <p:ph type="ctrTitle"/>
          </p:nvPr>
        </p:nvSpPr>
        <p:spPr>
          <a:xfrm>
            <a:off x="0" y="5090983"/>
            <a:ext cx="12192000" cy="1136821"/>
          </a:xfrm>
          <a:prstGeom prst="rect">
            <a:avLst/>
          </a:prstGeom>
          <a:solidFill>
            <a:srgbClr val="BFBFBF"/>
          </a:solidFill>
          <a:ln>
            <a:noFill/>
          </a:ln>
        </p:spPr>
        <p:txBody>
          <a:bodyPr spcFirstLastPara="1" wrap="square" lIns="91425" tIns="45700" rIns="91425" bIns="45700" anchor="ctr" anchorCtr="0">
            <a:noAutofit/>
          </a:bodyPr>
          <a:lstStyle>
            <a:lvl1pPr lvl="0" algn="ctr">
              <a:lnSpc>
                <a:spcPct val="90000"/>
              </a:lnSpc>
              <a:spcBef>
                <a:spcPts val="0"/>
              </a:spcBef>
              <a:spcAft>
                <a:spcPts val="0"/>
              </a:spcAft>
              <a:buClr>
                <a:srgbClr val="98344F"/>
              </a:buClr>
              <a:buSzPts val="6000"/>
              <a:buFont typeface="Calibri"/>
              <a:buNone/>
              <a:defRPr sz="6000" b="1">
                <a:solidFill>
                  <a:srgbClr val="98344F"/>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4" name="Google Shape;24;p11"/>
          <p:cNvSpPr txBox="1">
            <a:spLocks noGrp="1"/>
          </p:cNvSpPr>
          <p:nvPr>
            <p:ph type="subTitle" idx="1"/>
          </p:nvPr>
        </p:nvSpPr>
        <p:spPr>
          <a:xfrm>
            <a:off x="617838" y="630196"/>
            <a:ext cx="5025081" cy="1136821"/>
          </a:xfrm>
          <a:prstGeom prst="rect">
            <a:avLst/>
          </a:prstGeom>
          <a:noFill/>
          <a:ln>
            <a:noFill/>
          </a:ln>
        </p:spPr>
        <p:txBody>
          <a:bodyPr spcFirstLastPara="1" wrap="square" lIns="91425" tIns="45700" rIns="91425" bIns="45700" anchor="ctr" anchorCtr="0">
            <a:noAutofit/>
          </a:bodyPr>
          <a:lstStyle>
            <a:lvl1pPr lvl="0" algn="l">
              <a:lnSpc>
                <a:spcPct val="90000"/>
              </a:lnSpc>
              <a:spcBef>
                <a:spcPts val="1000"/>
              </a:spcBef>
              <a:spcAft>
                <a:spcPts val="0"/>
              </a:spcAft>
              <a:buClr>
                <a:schemeClr val="dk1"/>
              </a:buClr>
              <a:buSzPts val="6000"/>
              <a:buNone/>
              <a:defRPr sz="6000" b="1">
                <a:solidFill>
                  <a:schemeClr val="dk1"/>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dirty="0"/>
          </a:p>
        </p:txBody>
      </p:sp>
      <p:sp>
        <p:nvSpPr>
          <p:cNvPr id="25" name="Google Shape;25;p11"/>
          <p:cNvSpPr txBox="1"/>
          <p:nvPr/>
        </p:nvSpPr>
        <p:spPr>
          <a:xfrm>
            <a:off x="617838" y="2156254"/>
            <a:ext cx="5025080" cy="2545492"/>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dirty="0"/>
          </a:p>
        </p:txBody>
      </p:sp>
      <p:sp>
        <p:nvSpPr>
          <p:cNvPr id="26" name="Google Shape;26;p11"/>
          <p:cNvSpPr>
            <a:spLocks noGrp="1"/>
          </p:cNvSpPr>
          <p:nvPr>
            <p:ph type="pic" idx="2"/>
          </p:nvPr>
        </p:nvSpPr>
        <p:spPr>
          <a:xfrm>
            <a:off x="6549082" y="630238"/>
            <a:ext cx="5025079" cy="3966476"/>
          </a:xfrm>
          <a:prstGeom prst="rect">
            <a:avLst/>
          </a:prstGeom>
          <a:noFill/>
          <a:ln>
            <a:noFill/>
          </a:ln>
        </p:spPr>
        <p:txBody>
          <a:bodyPr/>
          <a:lstStyle/>
          <a:p>
            <a:endParaRPr lang="en-US"/>
          </a:p>
        </p:txBody>
      </p:sp>
    </p:spTree>
    <p:extLst>
      <p:ext uri="{BB962C8B-B14F-4D97-AF65-F5344CB8AC3E}">
        <p14:creationId xmlns:p14="http://schemas.microsoft.com/office/powerpoint/2010/main" val="187386510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77.xml><?xml version="1.0" encoding="utf-8"?>
<p:sldLayout xmlns:a="http://schemas.openxmlformats.org/drawingml/2006/main" xmlns:r="http://schemas.openxmlformats.org/officeDocument/2006/relationships" xmlns:p="http://schemas.openxmlformats.org/presentationml/2006/main" matchingName="Blank">
  <p:cSld name="2_Blank">
    <p:spTree>
      <p:nvGrpSpPr>
        <p:cNvPr id="1" name="Shape 459"/>
        <p:cNvGrpSpPr/>
        <p:nvPr/>
      </p:nvGrpSpPr>
      <p:grpSpPr>
        <a:xfrm>
          <a:off x="0" y="0"/>
          <a:ext cx="0" cy="0"/>
          <a:chOff x="0" y="0"/>
          <a:chExt cx="0" cy="0"/>
        </a:xfrm>
      </p:grpSpPr>
      <p:sp>
        <p:nvSpPr>
          <p:cNvPr id="460" name="Google Shape;460;p88"/>
          <p:cNvSpPr txBox="1">
            <a:spLocks noGrp="1"/>
          </p:cNvSpPr>
          <p:nvPr>
            <p:ph type="title"/>
          </p:nvPr>
        </p:nvSpPr>
        <p:spPr>
          <a:xfrm>
            <a:off x="639663" y="365129"/>
            <a:ext cx="10898000" cy="1280400"/>
          </a:xfrm>
          <a:prstGeom prst="rect">
            <a:avLst/>
          </a:prstGeom>
          <a:noFill/>
          <a:ln>
            <a:noFill/>
          </a:ln>
        </p:spPr>
        <p:txBody>
          <a:bodyPr spcFirstLastPara="1" wrap="square" lIns="45725" tIns="22850" rIns="45725" bIns="22850" anchor="ctr" anchorCtr="0">
            <a:noAutofit/>
          </a:bodyPr>
          <a:lstStyle>
            <a:lvl1pPr lvl="0" algn="l">
              <a:lnSpc>
                <a:spcPct val="90000"/>
              </a:lnSpc>
              <a:spcBef>
                <a:spcPts val="0"/>
              </a:spcBef>
              <a:spcAft>
                <a:spcPts val="0"/>
              </a:spcAft>
              <a:buClr>
                <a:schemeClr val="dk2"/>
              </a:buClr>
              <a:buSzPts val="3200"/>
              <a:buFont typeface="Open Sans"/>
              <a:buNone/>
              <a:defRPr sz="4267" cap="none"/>
            </a:lvl1pPr>
            <a:lvl2pPr lvl="1" algn="l">
              <a:lnSpc>
                <a:spcPct val="100000"/>
              </a:lnSpc>
              <a:spcBef>
                <a:spcPts val="0"/>
              </a:spcBef>
              <a:spcAft>
                <a:spcPts val="0"/>
              </a:spcAft>
              <a:buSzPts val="700"/>
              <a:buNone/>
              <a:defRPr/>
            </a:lvl2pPr>
            <a:lvl3pPr lvl="2" algn="l">
              <a:lnSpc>
                <a:spcPct val="100000"/>
              </a:lnSpc>
              <a:spcBef>
                <a:spcPts val="0"/>
              </a:spcBef>
              <a:spcAft>
                <a:spcPts val="0"/>
              </a:spcAft>
              <a:buSzPts val="700"/>
              <a:buNone/>
              <a:defRPr/>
            </a:lvl3pPr>
            <a:lvl4pPr lvl="3" algn="l">
              <a:lnSpc>
                <a:spcPct val="100000"/>
              </a:lnSpc>
              <a:spcBef>
                <a:spcPts val="0"/>
              </a:spcBef>
              <a:spcAft>
                <a:spcPts val="0"/>
              </a:spcAft>
              <a:buSzPts val="700"/>
              <a:buNone/>
              <a:defRPr/>
            </a:lvl4pPr>
            <a:lvl5pPr lvl="4" algn="l">
              <a:lnSpc>
                <a:spcPct val="100000"/>
              </a:lnSpc>
              <a:spcBef>
                <a:spcPts val="0"/>
              </a:spcBef>
              <a:spcAft>
                <a:spcPts val="0"/>
              </a:spcAft>
              <a:buSzPts val="700"/>
              <a:buNone/>
              <a:defRPr/>
            </a:lvl5pPr>
            <a:lvl6pPr lvl="5" algn="l">
              <a:lnSpc>
                <a:spcPct val="100000"/>
              </a:lnSpc>
              <a:spcBef>
                <a:spcPts val="0"/>
              </a:spcBef>
              <a:spcAft>
                <a:spcPts val="0"/>
              </a:spcAft>
              <a:buSzPts val="700"/>
              <a:buNone/>
              <a:defRPr/>
            </a:lvl6pPr>
            <a:lvl7pPr lvl="6" algn="l">
              <a:lnSpc>
                <a:spcPct val="100000"/>
              </a:lnSpc>
              <a:spcBef>
                <a:spcPts val="0"/>
              </a:spcBef>
              <a:spcAft>
                <a:spcPts val="0"/>
              </a:spcAft>
              <a:buSzPts val="700"/>
              <a:buNone/>
              <a:defRPr/>
            </a:lvl7pPr>
            <a:lvl8pPr lvl="7" algn="l">
              <a:lnSpc>
                <a:spcPct val="100000"/>
              </a:lnSpc>
              <a:spcBef>
                <a:spcPts val="0"/>
              </a:spcBef>
              <a:spcAft>
                <a:spcPts val="0"/>
              </a:spcAft>
              <a:buSzPts val="700"/>
              <a:buNone/>
              <a:defRPr/>
            </a:lvl8pPr>
            <a:lvl9pPr lvl="8" algn="l">
              <a:lnSpc>
                <a:spcPct val="100000"/>
              </a:lnSpc>
              <a:spcBef>
                <a:spcPts val="0"/>
              </a:spcBef>
              <a:spcAft>
                <a:spcPts val="0"/>
              </a:spcAft>
              <a:buSzPts val="700"/>
              <a:buNone/>
              <a:defRPr/>
            </a:lvl9pPr>
          </a:lstStyle>
          <a:p>
            <a:endParaRPr/>
          </a:p>
        </p:txBody>
      </p:sp>
      <p:sp>
        <p:nvSpPr>
          <p:cNvPr id="461" name="Google Shape;461;p88"/>
          <p:cNvSpPr txBox="1">
            <a:spLocks noGrp="1"/>
          </p:cNvSpPr>
          <p:nvPr>
            <p:ph type="body" idx="1"/>
          </p:nvPr>
        </p:nvSpPr>
        <p:spPr>
          <a:xfrm>
            <a:off x="8337480" y="3182061"/>
            <a:ext cx="3200400" cy="2437600"/>
          </a:xfrm>
          <a:prstGeom prst="rect">
            <a:avLst/>
          </a:prstGeom>
          <a:noFill/>
          <a:ln>
            <a:noFill/>
          </a:ln>
        </p:spPr>
        <p:txBody>
          <a:bodyPr spcFirstLastPara="1" wrap="square" lIns="45725" tIns="22850" rIns="45725" bIns="22850" anchor="t" anchorCtr="0">
            <a:noAutofit/>
          </a:bodyPr>
          <a:lstStyle>
            <a:lvl1pPr marL="609585" lvl="0" indent="-304792" algn="ctr">
              <a:lnSpc>
                <a:spcPct val="100000"/>
              </a:lnSpc>
              <a:spcBef>
                <a:spcPts val="1067"/>
              </a:spcBef>
              <a:spcAft>
                <a:spcPts val="0"/>
              </a:spcAft>
              <a:buClr>
                <a:schemeClr val="dk1"/>
              </a:buClr>
              <a:buSzPts val="2100"/>
              <a:buNone/>
              <a:defRPr sz="2800"/>
            </a:lvl1pPr>
            <a:lvl2pPr marL="1219170" lvl="1" indent="-482588" algn="l">
              <a:lnSpc>
                <a:spcPct val="100000"/>
              </a:lnSpc>
              <a:spcBef>
                <a:spcPts val="1067"/>
              </a:spcBef>
              <a:spcAft>
                <a:spcPts val="0"/>
              </a:spcAft>
              <a:buClr>
                <a:schemeClr val="dk1"/>
              </a:buClr>
              <a:buSzPts val="2100"/>
              <a:buChar char="o"/>
              <a:defRPr sz="2800"/>
            </a:lvl2pPr>
            <a:lvl3pPr marL="1828754" lvl="2" indent="-482588" algn="l">
              <a:lnSpc>
                <a:spcPct val="100000"/>
              </a:lnSpc>
              <a:spcBef>
                <a:spcPts val="1067"/>
              </a:spcBef>
              <a:spcAft>
                <a:spcPts val="0"/>
              </a:spcAft>
              <a:buClr>
                <a:schemeClr val="dk1"/>
              </a:buClr>
              <a:buSzPts val="2100"/>
              <a:buChar char="–"/>
              <a:defRPr sz="2800"/>
            </a:lvl3pPr>
            <a:lvl4pPr marL="2438339" lvl="3" indent="-482588" algn="l">
              <a:lnSpc>
                <a:spcPct val="90000"/>
              </a:lnSpc>
              <a:spcBef>
                <a:spcPts val="533"/>
              </a:spcBef>
              <a:spcAft>
                <a:spcPts val="0"/>
              </a:spcAft>
              <a:buClr>
                <a:schemeClr val="dk1"/>
              </a:buClr>
              <a:buSzPts val="2100"/>
              <a:buChar char="•"/>
              <a:defRPr sz="2800"/>
            </a:lvl4pPr>
            <a:lvl5pPr marL="3047924" lvl="4" indent="-482588" algn="l">
              <a:lnSpc>
                <a:spcPct val="90000"/>
              </a:lnSpc>
              <a:spcBef>
                <a:spcPts val="533"/>
              </a:spcBef>
              <a:spcAft>
                <a:spcPts val="0"/>
              </a:spcAft>
              <a:buClr>
                <a:schemeClr val="dk1"/>
              </a:buClr>
              <a:buSzPts val="2100"/>
              <a:buChar char="•"/>
              <a:defRPr sz="2800"/>
            </a:lvl5pPr>
            <a:lvl6pPr marL="3657509" lvl="5" indent="-380990" algn="l">
              <a:lnSpc>
                <a:spcPct val="90000"/>
              </a:lnSpc>
              <a:spcBef>
                <a:spcPts val="533"/>
              </a:spcBef>
              <a:spcAft>
                <a:spcPts val="0"/>
              </a:spcAft>
              <a:buClr>
                <a:schemeClr val="dk1"/>
              </a:buClr>
              <a:buSzPts val="900"/>
              <a:buChar char="•"/>
              <a:defRPr/>
            </a:lvl6pPr>
            <a:lvl7pPr marL="4267093" lvl="6" indent="-380990" algn="l">
              <a:lnSpc>
                <a:spcPct val="90000"/>
              </a:lnSpc>
              <a:spcBef>
                <a:spcPts val="533"/>
              </a:spcBef>
              <a:spcAft>
                <a:spcPts val="0"/>
              </a:spcAft>
              <a:buClr>
                <a:schemeClr val="dk1"/>
              </a:buClr>
              <a:buSzPts val="900"/>
              <a:buChar char="•"/>
              <a:defRPr/>
            </a:lvl7pPr>
            <a:lvl8pPr marL="4876678" lvl="7" indent="-380990" algn="l">
              <a:lnSpc>
                <a:spcPct val="90000"/>
              </a:lnSpc>
              <a:spcBef>
                <a:spcPts val="533"/>
              </a:spcBef>
              <a:spcAft>
                <a:spcPts val="0"/>
              </a:spcAft>
              <a:buClr>
                <a:schemeClr val="dk1"/>
              </a:buClr>
              <a:buSzPts val="900"/>
              <a:buChar char="•"/>
              <a:defRPr/>
            </a:lvl8pPr>
            <a:lvl9pPr marL="5486263" lvl="8" indent="-380990" algn="l">
              <a:lnSpc>
                <a:spcPct val="90000"/>
              </a:lnSpc>
              <a:spcBef>
                <a:spcPts val="533"/>
              </a:spcBef>
              <a:spcAft>
                <a:spcPts val="0"/>
              </a:spcAft>
              <a:buClr>
                <a:schemeClr val="dk1"/>
              </a:buClr>
              <a:buSzPts val="900"/>
              <a:buChar char="•"/>
              <a:defRPr/>
            </a:lvl9pPr>
          </a:lstStyle>
          <a:p>
            <a:endParaRPr/>
          </a:p>
        </p:txBody>
      </p:sp>
      <p:sp>
        <p:nvSpPr>
          <p:cNvPr id="462" name="Google Shape;462;p88"/>
          <p:cNvSpPr txBox="1">
            <a:spLocks noGrp="1"/>
          </p:cNvSpPr>
          <p:nvPr>
            <p:ph type="body" idx="2"/>
          </p:nvPr>
        </p:nvSpPr>
        <p:spPr>
          <a:xfrm>
            <a:off x="4488572" y="3182061"/>
            <a:ext cx="3200400" cy="2437600"/>
          </a:xfrm>
          <a:prstGeom prst="rect">
            <a:avLst/>
          </a:prstGeom>
          <a:noFill/>
          <a:ln>
            <a:noFill/>
          </a:ln>
        </p:spPr>
        <p:txBody>
          <a:bodyPr spcFirstLastPara="1" wrap="square" lIns="45725" tIns="22850" rIns="45725" bIns="22850" anchor="t" anchorCtr="0">
            <a:noAutofit/>
          </a:bodyPr>
          <a:lstStyle>
            <a:lvl1pPr marL="609585" lvl="0" indent="-304792" algn="ctr">
              <a:lnSpc>
                <a:spcPct val="100000"/>
              </a:lnSpc>
              <a:spcBef>
                <a:spcPts val="1067"/>
              </a:spcBef>
              <a:spcAft>
                <a:spcPts val="0"/>
              </a:spcAft>
              <a:buClr>
                <a:schemeClr val="dk1"/>
              </a:buClr>
              <a:buSzPts val="2100"/>
              <a:buNone/>
              <a:defRPr sz="2800"/>
            </a:lvl1pPr>
            <a:lvl2pPr marL="1219170" lvl="1" indent="-482588" algn="l">
              <a:lnSpc>
                <a:spcPct val="100000"/>
              </a:lnSpc>
              <a:spcBef>
                <a:spcPts val="1067"/>
              </a:spcBef>
              <a:spcAft>
                <a:spcPts val="0"/>
              </a:spcAft>
              <a:buClr>
                <a:schemeClr val="dk1"/>
              </a:buClr>
              <a:buSzPts val="2100"/>
              <a:buChar char="o"/>
              <a:defRPr sz="2800"/>
            </a:lvl2pPr>
            <a:lvl3pPr marL="1828754" lvl="2" indent="-482588" algn="l">
              <a:lnSpc>
                <a:spcPct val="100000"/>
              </a:lnSpc>
              <a:spcBef>
                <a:spcPts val="1067"/>
              </a:spcBef>
              <a:spcAft>
                <a:spcPts val="0"/>
              </a:spcAft>
              <a:buClr>
                <a:schemeClr val="dk1"/>
              </a:buClr>
              <a:buSzPts val="2100"/>
              <a:buChar char="–"/>
              <a:defRPr sz="2800"/>
            </a:lvl3pPr>
            <a:lvl4pPr marL="2438339" lvl="3" indent="-482588" algn="l">
              <a:lnSpc>
                <a:spcPct val="90000"/>
              </a:lnSpc>
              <a:spcBef>
                <a:spcPts val="533"/>
              </a:spcBef>
              <a:spcAft>
                <a:spcPts val="0"/>
              </a:spcAft>
              <a:buClr>
                <a:schemeClr val="dk1"/>
              </a:buClr>
              <a:buSzPts val="2100"/>
              <a:buChar char="•"/>
              <a:defRPr sz="2800"/>
            </a:lvl4pPr>
            <a:lvl5pPr marL="3047924" lvl="4" indent="-482588" algn="l">
              <a:lnSpc>
                <a:spcPct val="90000"/>
              </a:lnSpc>
              <a:spcBef>
                <a:spcPts val="533"/>
              </a:spcBef>
              <a:spcAft>
                <a:spcPts val="0"/>
              </a:spcAft>
              <a:buClr>
                <a:schemeClr val="dk1"/>
              </a:buClr>
              <a:buSzPts val="2100"/>
              <a:buChar char="•"/>
              <a:defRPr sz="2800"/>
            </a:lvl5pPr>
            <a:lvl6pPr marL="3657509" lvl="5" indent="-380990" algn="l">
              <a:lnSpc>
                <a:spcPct val="90000"/>
              </a:lnSpc>
              <a:spcBef>
                <a:spcPts val="533"/>
              </a:spcBef>
              <a:spcAft>
                <a:spcPts val="0"/>
              </a:spcAft>
              <a:buClr>
                <a:schemeClr val="dk1"/>
              </a:buClr>
              <a:buSzPts val="900"/>
              <a:buChar char="•"/>
              <a:defRPr/>
            </a:lvl6pPr>
            <a:lvl7pPr marL="4267093" lvl="6" indent="-380990" algn="l">
              <a:lnSpc>
                <a:spcPct val="90000"/>
              </a:lnSpc>
              <a:spcBef>
                <a:spcPts val="533"/>
              </a:spcBef>
              <a:spcAft>
                <a:spcPts val="0"/>
              </a:spcAft>
              <a:buClr>
                <a:schemeClr val="dk1"/>
              </a:buClr>
              <a:buSzPts val="900"/>
              <a:buChar char="•"/>
              <a:defRPr/>
            </a:lvl7pPr>
            <a:lvl8pPr marL="4876678" lvl="7" indent="-380990" algn="l">
              <a:lnSpc>
                <a:spcPct val="90000"/>
              </a:lnSpc>
              <a:spcBef>
                <a:spcPts val="533"/>
              </a:spcBef>
              <a:spcAft>
                <a:spcPts val="0"/>
              </a:spcAft>
              <a:buClr>
                <a:schemeClr val="dk1"/>
              </a:buClr>
              <a:buSzPts val="900"/>
              <a:buChar char="•"/>
              <a:defRPr/>
            </a:lvl8pPr>
            <a:lvl9pPr marL="5486263" lvl="8" indent="-380990" algn="l">
              <a:lnSpc>
                <a:spcPct val="90000"/>
              </a:lnSpc>
              <a:spcBef>
                <a:spcPts val="533"/>
              </a:spcBef>
              <a:spcAft>
                <a:spcPts val="0"/>
              </a:spcAft>
              <a:buClr>
                <a:schemeClr val="dk1"/>
              </a:buClr>
              <a:buSzPts val="900"/>
              <a:buChar char="•"/>
              <a:defRPr/>
            </a:lvl9pPr>
          </a:lstStyle>
          <a:p>
            <a:endParaRPr/>
          </a:p>
        </p:txBody>
      </p:sp>
      <p:sp>
        <p:nvSpPr>
          <p:cNvPr id="463" name="Google Shape;463;p88"/>
          <p:cNvSpPr txBox="1">
            <a:spLocks noGrp="1"/>
          </p:cNvSpPr>
          <p:nvPr>
            <p:ph type="body" idx="3"/>
          </p:nvPr>
        </p:nvSpPr>
        <p:spPr>
          <a:xfrm>
            <a:off x="639663" y="3182061"/>
            <a:ext cx="3200400" cy="2437600"/>
          </a:xfrm>
          <a:prstGeom prst="rect">
            <a:avLst/>
          </a:prstGeom>
          <a:noFill/>
          <a:ln>
            <a:noFill/>
          </a:ln>
        </p:spPr>
        <p:txBody>
          <a:bodyPr spcFirstLastPara="1" wrap="square" lIns="45725" tIns="22850" rIns="45725" bIns="22850" anchor="t" anchorCtr="0">
            <a:noAutofit/>
          </a:bodyPr>
          <a:lstStyle>
            <a:lvl1pPr marL="609585" lvl="0" indent="-304792" algn="ctr">
              <a:lnSpc>
                <a:spcPct val="100000"/>
              </a:lnSpc>
              <a:spcBef>
                <a:spcPts val="1067"/>
              </a:spcBef>
              <a:spcAft>
                <a:spcPts val="0"/>
              </a:spcAft>
              <a:buClr>
                <a:schemeClr val="dk1"/>
              </a:buClr>
              <a:buSzPts val="2100"/>
              <a:buNone/>
              <a:defRPr sz="2800"/>
            </a:lvl1pPr>
            <a:lvl2pPr marL="1219170" lvl="1" indent="-482588" algn="l">
              <a:lnSpc>
                <a:spcPct val="100000"/>
              </a:lnSpc>
              <a:spcBef>
                <a:spcPts val="1067"/>
              </a:spcBef>
              <a:spcAft>
                <a:spcPts val="0"/>
              </a:spcAft>
              <a:buClr>
                <a:schemeClr val="dk1"/>
              </a:buClr>
              <a:buSzPts val="2100"/>
              <a:buChar char="o"/>
              <a:defRPr sz="2800"/>
            </a:lvl2pPr>
            <a:lvl3pPr marL="1828754" lvl="2" indent="-482588" algn="l">
              <a:lnSpc>
                <a:spcPct val="100000"/>
              </a:lnSpc>
              <a:spcBef>
                <a:spcPts val="1067"/>
              </a:spcBef>
              <a:spcAft>
                <a:spcPts val="0"/>
              </a:spcAft>
              <a:buClr>
                <a:schemeClr val="dk1"/>
              </a:buClr>
              <a:buSzPts val="2100"/>
              <a:buChar char="–"/>
              <a:defRPr sz="2800"/>
            </a:lvl3pPr>
            <a:lvl4pPr marL="2438339" lvl="3" indent="-482588" algn="l">
              <a:lnSpc>
                <a:spcPct val="90000"/>
              </a:lnSpc>
              <a:spcBef>
                <a:spcPts val="533"/>
              </a:spcBef>
              <a:spcAft>
                <a:spcPts val="0"/>
              </a:spcAft>
              <a:buClr>
                <a:schemeClr val="dk1"/>
              </a:buClr>
              <a:buSzPts val="2100"/>
              <a:buChar char="•"/>
              <a:defRPr sz="2800"/>
            </a:lvl4pPr>
            <a:lvl5pPr marL="3047924" lvl="4" indent="-482588" algn="l">
              <a:lnSpc>
                <a:spcPct val="90000"/>
              </a:lnSpc>
              <a:spcBef>
                <a:spcPts val="533"/>
              </a:spcBef>
              <a:spcAft>
                <a:spcPts val="0"/>
              </a:spcAft>
              <a:buClr>
                <a:schemeClr val="dk1"/>
              </a:buClr>
              <a:buSzPts val="2100"/>
              <a:buChar char="•"/>
              <a:defRPr sz="2800"/>
            </a:lvl5pPr>
            <a:lvl6pPr marL="3657509" lvl="5" indent="-380990" algn="l">
              <a:lnSpc>
                <a:spcPct val="90000"/>
              </a:lnSpc>
              <a:spcBef>
                <a:spcPts val="533"/>
              </a:spcBef>
              <a:spcAft>
                <a:spcPts val="0"/>
              </a:spcAft>
              <a:buClr>
                <a:schemeClr val="dk1"/>
              </a:buClr>
              <a:buSzPts val="900"/>
              <a:buChar char="•"/>
              <a:defRPr/>
            </a:lvl6pPr>
            <a:lvl7pPr marL="4267093" lvl="6" indent="-380990" algn="l">
              <a:lnSpc>
                <a:spcPct val="90000"/>
              </a:lnSpc>
              <a:spcBef>
                <a:spcPts val="533"/>
              </a:spcBef>
              <a:spcAft>
                <a:spcPts val="0"/>
              </a:spcAft>
              <a:buClr>
                <a:schemeClr val="dk1"/>
              </a:buClr>
              <a:buSzPts val="900"/>
              <a:buChar char="•"/>
              <a:defRPr/>
            </a:lvl7pPr>
            <a:lvl8pPr marL="4876678" lvl="7" indent="-380990" algn="l">
              <a:lnSpc>
                <a:spcPct val="90000"/>
              </a:lnSpc>
              <a:spcBef>
                <a:spcPts val="533"/>
              </a:spcBef>
              <a:spcAft>
                <a:spcPts val="0"/>
              </a:spcAft>
              <a:buClr>
                <a:schemeClr val="dk1"/>
              </a:buClr>
              <a:buSzPts val="900"/>
              <a:buChar char="•"/>
              <a:defRPr/>
            </a:lvl8pPr>
            <a:lvl9pPr marL="5486263" lvl="8" indent="-380990" algn="l">
              <a:lnSpc>
                <a:spcPct val="90000"/>
              </a:lnSpc>
              <a:spcBef>
                <a:spcPts val="533"/>
              </a:spcBef>
              <a:spcAft>
                <a:spcPts val="0"/>
              </a:spcAft>
              <a:buClr>
                <a:schemeClr val="dk1"/>
              </a:buClr>
              <a:buSzPts val="900"/>
              <a:buChar char="•"/>
              <a:defRPr/>
            </a:lvl9pPr>
          </a:lstStyle>
          <a:p>
            <a:endParaRPr/>
          </a:p>
        </p:txBody>
      </p:sp>
    </p:spTree>
    <p:extLst>
      <p:ext uri="{BB962C8B-B14F-4D97-AF65-F5344CB8AC3E}">
        <p14:creationId xmlns:p14="http://schemas.microsoft.com/office/powerpoint/2010/main" val="2584183493"/>
      </p:ext>
    </p:extLst>
  </p:cSld>
  <p:clrMapOvr>
    <a:masterClrMapping/>
  </p:clrMapOvr>
</p:sldLayout>
</file>

<file path=ppt/slideLayouts/slideLayout278.xml><?xml version="1.0" encoding="utf-8"?>
<p:sldLayout xmlns:a="http://schemas.openxmlformats.org/drawingml/2006/main" xmlns:r="http://schemas.openxmlformats.org/officeDocument/2006/relationships" xmlns:p="http://schemas.openxmlformats.org/presentationml/2006/main" matchingName="Picture Slide">
  <p:cSld name="Picture Slide">
    <p:spTree>
      <p:nvGrpSpPr>
        <p:cNvPr id="1" name="Shape 364"/>
        <p:cNvGrpSpPr/>
        <p:nvPr/>
      </p:nvGrpSpPr>
      <p:grpSpPr>
        <a:xfrm>
          <a:off x="0" y="0"/>
          <a:ext cx="0" cy="0"/>
          <a:chOff x="0" y="0"/>
          <a:chExt cx="0" cy="0"/>
        </a:xfrm>
      </p:grpSpPr>
      <p:sp>
        <p:nvSpPr>
          <p:cNvPr id="365" name="Google Shape;365;p70"/>
          <p:cNvSpPr>
            <a:spLocks noGrp="1"/>
          </p:cNvSpPr>
          <p:nvPr>
            <p:ph type="pic" idx="2"/>
          </p:nvPr>
        </p:nvSpPr>
        <p:spPr>
          <a:xfrm>
            <a:off x="0" y="1"/>
            <a:ext cx="12192000" cy="6858000"/>
          </a:xfrm>
          <a:prstGeom prst="rect">
            <a:avLst/>
          </a:prstGeom>
          <a:noFill/>
          <a:ln>
            <a:noFill/>
          </a:ln>
        </p:spPr>
        <p:txBody>
          <a:bodyPr/>
          <a:lstStyle/>
          <a:p>
            <a:endParaRPr lang="en-US"/>
          </a:p>
        </p:txBody>
      </p:sp>
    </p:spTree>
    <p:extLst>
      <p:ext uri="{BB962C8B-B14F-4D97-AF65-F5344CB8AC3E}">
        <p14:creationId xmlns:p14="http://schemas.microsoft.com/office/powerpoint/2010/main" val="3933584708"/>
      </p:ext>
    </p:extLst>
  </p:cSld>
  <p:clrMapOvr>
    <a:masterClrMapping/>
  </p:clrMapOvr>
</p:sldLayout>
</file>

<file path=ppt/slideLayouts/slideLayout279.xml><?xml version="1.0" encoding="utf-8"?>
<p:sldLayout xmlns:a="http://schemas.openxmlformats.org/drawingml/2006/main" xmlns:r="http://schemas.openxmlformats.org/officeDocument/2006/relationships" xmlns:p="http://schemas.openxmlformats.org/presentationml/2006/main" matchingName="Portrait Photo and Content 2">
  <p:cSld name="Portrait Photo and Content 2">
    <p:spTree>
      <p:nvGrpSpPr>
        <p:cNvPr id="1" name="Shape 447"/>
        <p:cNvGrpSpPr/>
        <p:nvPr/>
      </p:nvGrpSpPr>
      <p:grpSpPr>
        <a:xfrm>
          <a:off x="0" y="0"/>
          <a:ext cx="0" cy="0"/>
          <a:chOff x="0" y="0"/>
          <a:chExt cx="0" cy="0"/>
        </a:xfrm>
      </p:grpSpPr>
      <p:sp>
        <p:nvSpPr>
          <p:cNvPr id="448" name="Google Shape;448;p85"/>
          <p:cNvSpPr>
            <a:spLocks noGrp="1"/>
          </p:cNvSpPr>
          <p:nvPr>
            <p:ph type="pic" idx="2"/>
          </p:nvPr>
        </p:nvSpPr>
        <p:spPr>
          <a:xfrm>
            <a:off x="640080" y="535668"/>
            <a:ext cx="4918000" cy="5783200"/>
          </a:xfrm>
          <a:prstGeom prst="roundRect">
            <a:avLst>
              <a:gd name="adj" fmla="val 4537"/>
            </a:avLst>
          </a:prstGeom>
          <a:noFill/>
          <a:ln>
            <a:noFill/>
          </a:ln>
        </p:spPr>
        <p:txBody>
          <a:bodyPr/>
          <a:lstStyle/>
          <a:p>
            <a:endParaRPr lang="en-US"/>
          </a:p>
        </p:txBody>
      </p:sp>
      <p:sp>
        <p:nvSpPr>
          <p:cNvPr id="449" name="Google Shape;449;p85"/>
          <p:cNvSpPr txBox="1">
            <a:spLocks noGrp="1"/>
          </p:cNvSpPr>
          <p:nvPr>
            <p:ph type="title"/>
          </p:nvPr>
        </p:nvSpPr>
        <p:spPr>
          <a:xfrm>
            <a:off x="6104536" y="535668"/>
            <a:ext cx="5456400" cy="1787200"/>
          </a:xfrm>
          <a:prstGeom prst="rect">
            <a:avLst/>
          </a:prstGeom>
          <a:noFill/>
          <a:ln>
            <a:noFill/>
          </a:ln>
        </p:spPr>
        <p:txBody>
          <a:bodyPr spcFirstLastPara="1" wrap="square" lIns="45725" tIns="22850" rIns="45725" bIns="22850" anchor="t" anchorCtr="0">
            <a:noAutofit/>
          </a:bodyPr>
          <a:lstStyle>
            <a:lvl1pPr lvl="0" algn="l">
              <a:lnSpc>
                <a:spcPct val="90000"/>
              </a:lnSpc>
              <a:spcBef>
                <a:spcPts val="0"/>
              </a:spcBef>
              <a:spcAft>
                <a:spcPts val="0"/>
              </a:spcAft>
              <a:buClr>
                <a:schemeClr val="dk2"/>
              </a:buClr>
              <a:buSzPts val="3200"/>
              <a:buFont typeface="Open Sans"/>
              <a:buNone/>
              <a:defRPr sz="4267" cap="none"/>
            </a:lvl1pPr>
            <a:lvl2pPr lvl="1" algn="l">
              <a:lnSpc>
                <a:spcPct val="100000"/>
              </a:lnSpc>
              <a:spcBef>
                <a:spcPts val="0"/>
              </a:spcBef>
              <a:spcAft>
                <a:spcPts val="0"/>
              </a:spcAft>
              <a:buSzPts val="700"/>
              <a:buNone/>
              <a:defRPr/>
            </a:lvl2pPr>
            <a:lvl3pPr lvl="2" algn="l">
              <a:lnSpc>
                <a:spcPct val="100000"/>
              </a:lnSpc>
              <a:spcBef>
                <a:spcPts val="0"/>
              </a:spcBef>
              <a:spcAft>
                <a:spcPts val="0"/>
              </a:spcAft>
              <a:buSzPts val="700"/>
              <a:buNone/>
              <a:defRPr/>
            </a:lvl3pPr>
            <a:lvl4pPr lvl="3" algn="l">
              <a:lnSpc>
                <a:spcPct val="100000"/>
              </a:lnSpc>
              <a:spcBef>
                <a:spcPts val="0"/>
              </a:spcBef>
              <a:spcAft>
                <a:spcPts val="0"/>
              </a:spcAft>
              <a:buSzPts val="700"/>
              <a:buNone/>
              <a:defRPr/>
            </a:lvl4pPr>
            <a:lvl5pPr lvl="4" algn="l">
              <a:lnSpc>
                <a:spcPct val="100000"/>
              </a:lnSpc>
              <a:spcBef>
                <a:spcPts val="0"/>
              </a:spcBef>
              <a:spcAft>
                <a:spcPts val="0"/>
              </a:spcAft>
              <a:buSzPts val="700"/>
              <a:buNone/>
              <a:defRPr/>
            </a:lvl5pPr>
            <a:lvl6pPr lvl="5" algn="l">
              <a:lnSpc>
                <a:spcPct val="100000"/>
              </a:lnSpc>
              <a:spcBef>
                <a:spcPts val="0"/>
              </a:spcBef>
              <a:spcAft>
                <a:spcPts val="0"/>
              </a:spcAft>
              <a:buSzPts val="700"/>
              <a:buNone/>
              <a:defRPr/>
            </a:lvl6pPr>
            <a:lvl7pPr lvl="6" algn="l">
              <a:lnSpc>
                <a:spcPct val="100000"/>
              </a:lnSpc>
              <a:spcBef>
                <a:spcPts val="0"/>
              </a:spcBef>
              <a:spcAft>
                <a:spcPts val="0"/>
              </a:spcAft>
              <a:buSzPts val="700"/>
              <a:buNone/>
              <a:defRPr/>
            </a:lvl7pPr>
            <a:lvl8pPr lvl="7" algn="l">
              <a:lnSpc>
                <a:spcPct val="100000"/>
              </a:lnSpc>
              <a:spcBef>
                <a:spcPts val="0"/>
              </a:spcBef>
              <a:spcAft>
                <a:spcPts val="0"/>
              </a:spcAft>
              <a:buSzPts val="700"/>
              <a:buNone/>
              <a:defRPr/>
            </a:lvl8pPr>
            <a:lvl9pPr lvl="8" algn="l">
              <a:lnSpc>
                <a:spcPct val="100000"/>
              </a:lnSpc>
              <a:spcBef>
                <a:spcPts val="0"/>
              </a:spcBef>
              <a:spcAft>
                <a:spcPts val="0"/>
              </a:spcAft>
              <a:buSzPts val="700"/>
              <a:buNone/>
              <a:defRPr/>
            </a:lvl9pPr>
          </a:lstStyle>
          <a:p>
            <a:endParaRPr/>
          </a:p>
        </p:txBody>
      </p:sp>
      <p:sp>
        <p:nvSpPr>
          <p:cNvPr id="450" name="Google Shape;450;p85"/>
          <p:cNvSpPr txBox="1">
            <a:spLocks noGrp="1"/>
          </p:cNvSpPr>
          <p:nvPr>
            <p:ph type="body" idx="1"/>
          </p:nvPr>
        </p:nvSpPr>
        <p:spPr>
          <a:xfrm>
            <a:off x="6104536" y="2552023"/>
            <a:ext cx="5456400" cy="3202800"/>
          </a:xfrm>
          <a:prstGeom prst="rect">
            <a:avLst/>
          </a:prstGeom>
          <a:noFill/>
          <a:ln>
            <a:noFill/>
          </a:ln>
        </p:spPr>
        <p:txBody>
          <a:bodyPr spcFirstLastPara="1" wrap="square" lIns="45725" tIns="22850" rIns="45725" bIns="22850" anchor="t" anchorCtr="0">
            <a:noAutofit/>
          </a:bodyPr>
          <a:lstStyle>
            <a:lvl1pPr marL="609585" lvl="0" indent="-304792" algn="l">
              <a:lnSpc>
                <a:spcPct val="100000"/>
              </a:lnSpc>
              <a:spcBef>
                <a:spcPts val="1067"/>
              </a:spcBef>
              <a:spcAft>
                <a:spcPts val="0"/>
              </a:spcAft>
              <a:buClr>
                <a:schemeClr val="dk1"/>
              </a:buClr>
              <a:buSzPts val="2100"/>
              <a:buNone/>
              <a:defRPr sz="2800"/>
            </a:lvl1pPr>
            <a:lvl2pPr marL="1219170" lvl="1" indent="-482588" algn="l">
              <a:lnSpc>
                <a:spcPct val="100000"/>
              </a:lnSpc>
              <a:spcBef>
                <a:spcPts val="1067"/>
              </a:spcBef>
              <a:spcAft>
                <a:spcPts val="0"/>
              </a:spcAft>
              <a:buClr>
                <a:schemeClr val="dk1"/>
              </a:buClr>
              <a:buSzPts val="2100"/>
              <a:buChar char="o"/>
              <a:defRPr sz="2800"/>
            </a:lvl2pPr>
            <a:lvl3pPr marL="1828754" lvl="2" indent="-482588" algn="l">
              <a:lnSpc>
                <a:spcPct val="100000"/>
              </a:lnSpc>
              <a:spcBef>
                <a:spcPts val="1067"/>
              </a:spcBef>
              <a:spcAft>
                <a:spcPts val="0"/>
              </a:spcAft>
              <a:buClr>
                <a:schemeClr val="dk1"/>
              </a:buClr>
              <a:buSzPts val="2100"/>
              <a:buChar char="–"/>
              <a:defRPr sz="2800"/>
            </a:lvl3pPr>
            <a:lvl4pPr marL="2438339" lvl="3" indent="-482588" algn="l">
              <a:lnSpc>
                <a:spcPct val="90000"/>
              </a:lnSpc>
              <a:spcBef>
                <a:spcPts val="533"/>
              </a:spcBef>
              <a:spcAft>
                <a:spcPts val="0"/>
              </a:spcAft>
              <a:buClr>
                <a:schemeClr val="dk1"/>
              </a:buClr>
              <a:buSzPts val="2100"/>
              <a:buChar char="•"/>
              <a:defRPr sz="2800"/>
            </a:lvl4pPr>
            <a:lvl5pPr marL="3047924" lvl="4" indent="-482588" algn="l">
              <a:lnSpc>
                <a:spcPct val="90000"/>
              </a:lnSpc>
              <a:spcBef>
                <a:spcPts val="533"/>
              </a:spcBef>
              <a:spcAft>
                <a:spcPts val="0"/>
              </a:spcAft>
              <a:buClr>
                <a:schemeClr val="dk1"/>
              </a:buClr>
              <a:buSzPts val="2100"/>
              <a:buChar char="•"/>
              <a:defRPr sz="2800"/>
            </a:lvl5pPr>
            <a:lvl6pPr marL="3657509" lvl="5" indent="-380990" algn="l">
              <a:lnSpc>
                <a:spcPct val="90000"/>
              </a:lnSpc>
              <a:spcBef>
                <a:spcPts val="533"/>
              </a:spcBef>
              <a:spcAft>
                <a:spcPts val="0"/>
              </a:spcAft>
              <a:buClr>
                <a:schemeClr val="dk1"/>
              </a:buClr>
              <a:buSzPts val="900"/>
              <a:buChar char="•"/>
              <a:defRPr/>
            </a:lvl6pPr>
            <a:lvl7pPr marL="4267093" lvl="6" indent="-380990" algn="l">
              <a:lnSpc>
                <a:spcPct val="90000"/>
              </a:lnSpc>
              <a:spcBef>
                <a:spcPts val="533"/>
              </a:spcBef>
              <a:spcAft>
                <a:spcPts val="0"/>
              </a:spcAft>
              <a:buClr>
                <a:schemeClr val="dk1"/>
              </a:buClr>
              <a:buSzPts val="900"/>
              <a:buChar char="•"/>
              <a:defRPr/>
            </a:lvl7pPr>
            <a:lvl8pPr marL="4876678" lvl="7" indent="-380990" algn="l">
              <a:lnSpc>
                <a:spcPct val="90000"/>
              </a:lnSpc>
              <a:spcBef>
                <a:spcPts val="533"/>
              </a:spcBef>
              <a:spcAft>
                <a:spcPts val="0"/>
              </a:spcAft>
              <a:buClr>
                <a:schemeClr val="dk1"/>
              </a:buClr>
              <a:buSzPts val="900"/>
              <a:buChar char="•"/>
              <a:defRPr/>
            </a:lvl8pPr>
            <a:lvl9pPr marL="5486263" lvl="8" indent="-380990" algn="l">
              <a:lnSpc>
                <a:spcPct val="90000"/>
              </a:lnSpc>
              <a:spcBef>
                <a:spcPts val="533"/>
              </a:spcBef>
              <a:spcAft>
                <a:spcPts val="0"/>
              </a:spcAft>
              <a:buClr>
                <a:schemeClr val="dk1"/>
              </a:buClr>
              <a:buSzPts val="900"/>
              <a:buChar char="•"/>
              <a:defRPr/>
            </a:lvl9pPr>
          </a:lstStyle>
          <a:p>
            <a:endParaRPr/>
          </a:p>
        </p:txBody>
      </p:sp>
    </p:spTree>
    <p:extLst>
      <p:ext uri="{BB962C8B-B14F-4D97-AF65-F5344CB8AC3E}">
        <p14:creationId xmlns:p14="http://schemas.microsoft.com/office/powerpoint/2010/main" val="1788924137"/>
      </p:ext>
    </p:extLst>
  </p:cSld>
  <p:clrMapOvr>
    <a:masterClrMapping/>
  </p:clrMapOvr>
  <p:extLst>
    <p:ext uri="{DCECCB84-F9BA-43D5-87BE-67443E8EF086}">
      <p15:sldGuideLst xmlns:p15="http://schemas.microsoft.com/office/powerpoint/2012/main">
        <p15:guide id="1" pos="2052">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Blank">
  <p:cSld name="2_Blank">
    <p:spTree>
      <p:nvGrpSpPr>
        <p:cNvPr id="1" name="Shape 124"/>
        <p:cNvGrpSpPr/>
        <p:nvPr/>
      </p:nvGrpSpPr>
      <p:grpSpPr>
        <a:xfrm>
          <a:off x="0" y="0"/>
          <a:ext cx="0" cy="0"/>
          <a:chOff x="0" y="0"/>
          <a:chExt cx="0" cy="0"/>
        </a:xfrm>
      </p:grpSpPr>
      <p:sp>
        <p:nvSpPr>
          <p:cNvPr id="125" name="Google Shape;125;p71"/>
          <p:cNvSpPr txBox="1">
            <a:spLocks noGrp="1"/>
          </p:cNvSpPr>
          <p:nvPr>
            <p:ph type="title"/>
          </p:nvPr>
        </p:nvSpPr>
        <p:spPr>
          <a:xfrm>
            <a:off x="639663" y="365129"/>
            <a:ext cx="10898000" cy="1280400"/>
          </a:xfrm>
          <a:prstGeom prst="rect">
            <a:avLst/>
          </a:prstGeom>
          <a:noFill/>
          <a:ln>
            <a:noFill/>
          </a:ln>
        </p:spPr>
        <p:txBody>
          <a:bodyPr spcFirstLastPara="1" wrap="square" lIns="45725" tIns="22850" rIns="45725" bIns="22850" anchor="ctr" anchorCtr="0">
            <a:noAutofit/>
          </a:bodyPr>
          <a:lstStyle>
            <a:lvl1pPr lvl="0" algn="l">
              <a:lnSpc>
                <a:spcPct val="90000"/>
              </a:lnSpc>
              <a:spcBef>
                <a:spcPts val="0"/>
              </a:spcBef>
              <a:spcAft>
                <a:spcPts val="0"/>
              </a:spcAft>
              <a:buClr>
                <a:schemeClr val="dk2"/>
              </a:buClr>
              <a:buSzPts val="3200"/>
              <a:buFont typeface="Open Sans"/>
              <a:buNone/>
              <a:defRPr sz="4267" cap="none"/>
            </a:lvl1pPr>
            <a:lvl2pPr lvl="1" algn="l">
              <a:lnSpc>
                <a:spcPct val="100000"/>
              </a:lnSpc>
              <a:spcBef>
                <a:spcPts val="0"/>
              </a:spcBef>
              <a:spcAft>
                <a:spcPts val="0"/>
              </a:spcAft>
              <a:buSzPts val="700"/>
              <a:buNone/>
              <a:defRPr/>
            </a:lvl2pPr>
            <a:lvl3pPr lvl="2" algn="l">
              <a:lnSpc>
                <a:spcPct val="100000"/>
              </a:lnSpc>
              <a:spcBef>
                <a:spcPts val="0"/>
              </a:spcBef>
              <a:spcAft>
                <a:spcPts val="0"/>
              </a:spcAft>
              <a:buSzPts val="700"/>
              <a:buNone/>
              <a:defRPr/>
            </a:lvl3pPr>
            <a:lvl4pPr lvl="3" algn="l">
              <a:lnSpc>
                <a:spcPct val="100000"/>
              </a:lnSpc>
              <a:spcBef>
                <a:spcPts val="0"/>
              </a:spcBef>
              <a:spcAft>
                <a:spcPts val="0"/>
              </a:spcAft>
              <a:buSzPts val="700"/>
              <a:buNone/>
              <a:defRPr/>
            </a:lvl4pPr>
            <a:lvl5pPr lvl="4" algn="l">
              <a:lnSpc>
                <a:spcPct val="100000"/>
              </a:lnSpc>
              <a:spcBef>
                <a:spcPts val="0"/>
              </a:spcBef>
              <a:spcAft>
                <a:spcPts val="0"/>
              </a:spcAft>
              <a:buSzPts val="700"/>
              <a:buNone/>
              <a:defRPr/>
            </a:lvl5pPr>
            <a:lvl6pPr lvl="5" algn="l">
              <a:lnSpc>
                <a:spcPct val="100000"/>
              </a:lnSpc>
              <a:spcBef>
                <a:spcPts val="0"/>
              </a:spcBef>
              <a:spcAft>
                <a:spcPts val="0"/>
              </a:spcAft>
              <a:buSzPts val="700"/>
              <a:buNone/>
              <a:defRPr/>
            </a:lvl6pPr>
            <a:lvl7pPr lvl="6" algn="l">
              <a:lnSpc>
                <a:spcPct val="100000"/>
              </a:lnSpc>
              <a:spcBef>
                <a:spcPts val="0"/>
              </a:spcBef>
              <a:spcAft>
                <a:spcPts val="0"/>
              </a:spcAft>
              <a:buSzPts val="700"/>
              <a:buNone/>
              <a:defRPr/>
            </a:lvl7pPr>
            <a:lvl8pPr lvl="7" algn="l">
              <a:lnSpc>
                <a:spcPct val="100000"/>
              </a:lnSpc>
              <a:spcBef>
                <a:spcPts val="0"/>
              </a:spcBef>
              <a:spcAft>
                <a:spcPts val="0"/>
              </a:spcAft>
              <a:buSzPts val="700"/>
              <a:buNone/>
              <a:defRPr/>
            </a:lvl8pPr>
            <a:lvl9pPr lvl="8" algn="l">
              <a:lnSpc>
                <a:spcPct val="100000"/>
              </a:lnSpc>
              <a:spcBef>
                <a:spcPts val="0"/>
              </a:spcBef>
              <a:spcAft>
                <a:spcPts val="0"/>
              </a:spcAft>
              <a:buSzPts val="700"/>
              <a:buNone/>
              <a:defRPr/>
            </a:lvl9pPr>
          </a:lstStyle>
          <a:p>
            <a:endParaRPr/>
          </a:p>
        </p:txBody>
      </p:sp>
      <p:sp>
        <p:nvSpPr>
          <p:cNvPr id="126" name="Google Shape;126;p71"/>
          <p:cNvSpPr txBox="1">
            <a:spLocks noGrp="1"/>
          </p:cNvSpPr>
          <p:nvPr>
            <p:ph type="body" idx="1"/>
          </p:nvPr>
        </p:nvSpPr>
        <p:spPr>
          <a:xfrm>
            <a:off x="8337480" y="3182061"/>
            <a:ext cx="3200400" cy="2437600"/>
          </a:xfrm>
          <a:prstGeom prst="rect">
            <a:avLst/>
          </a:prstGeom>
          <a:noFill/>
          <a:ln>
            <a:noFill/>
          </a:ln>
        </p:spPr>
        <p:txBody>
          <a:bodyPr spcFirstLastPara="1" wrap="square" lIns="45725" tIns="22850" rIns="45725" bIns="22850" anchor="t" anchorCtr="0">
            <a:noAutofit/>
          </a:bodyPr>
          <a:lstStyle>
            <a:lvl1pPr marL="457200" lvl="0" indent="-228600" algn="ctr">
              <a:lnSpc>
                <a:spcPct val="100000"/>
              </a:lnSpc>
              <a:spcBef>
                <a:spcPts val="1067"/>
              </a:spcBef>
              <a:spcAft>
                <a:spcPts val="0"/>
              </a:spcAft>
              <a:buClr>
                <a:schemeClr val="dk1"/>
              </a:buClr>
              <a:buSzPts val="2100"/>
              <a:buNone/>
              <a:defRPr sz="2800"/>
            </a:lvl1pPr>
            <a:lvl2pPr marL="914400" lvl="1" indent="-361950" algn="l">
              <a:lnSpc>
                <a:spcPct val="100000"/>
              </a:lnSpc>
              <a:spcBef>
                <a:spcPts val="1067"/>
              </a:spcBef>
              <a:spcAft>
                <a:spcPts val="0"/>
              </a:spcAft>
              <a:buClr>
                <a:schemeClr val="dk1"/>
              </a:buClr>
              <a:buSzPts val="2100"/>
              <a:buChar char="o"/>
              <a:defRPr sz="2800"/>
            </a:lvl2pPr>
            <a:lvl3pPr marL="1371600" lvl="2" indent="-361950" algn="l">
              <a:lnSpc>
                <a:spcPct val="100000"/>
              </a:lnSpc>
              <a:spcBef>
                <a:spcPts val="1067"/>
              </a:spcBef>
              <a:spcAft>
                <a:spcPts val="0"/>
              </a:spcAft>
              <a:buClr>
                <a:schemeClr val="dk1"/>
              </a:buClr>
              <a:buSzPts val="2100"/>
              <a:buChar char="–"/>
              <a:defRPr sz="2800"/>
            </a:lvl3pPr>
            <a:lvl4pPr marL="1828800" lvl="3" indent="-361950" algn="l">
              <a:lnSpc>
                <a:spcPct val="90000"/>
              </a:lnSpc>
              <a:spcBef>
                <a:spcPts val="533"/>
              </a:spcBef>
              <a:spcAft>
                <a:spcPts val="0"/>
              </a:spcAft>
              <a:buClr>
                <a:schemeClr val="dk1"/>
              </a:buClr>
              <a:buSzPts val="2100"/>
              <a:buChar char="•"/>
              <a:defRPr sz="2800"/>
            </a:lvl4pPr>
            <a:lvl5pPr marL="2286000" lvl="4" indent="-361950" algn="l">
              <a:lnSpc>
                <a:spcPct val="90000"/>
              </a:lnSpc>
              <a:spcBef>
                <a:spcPts val="533"/>
              </a:spcBef>
              <a:spcAft>
                <a:spcPts val="0"/>
              </a:spcAft>
              <a:buClr>
                <a:schemeClr val="dk1"/>
              </a:buClr>
              <a:buSzPts val="2100"/>
              <a:buChar char="•"/>
              <a:defRPr sz="2800"/>
            </a:lvl5pPr>
            <a:lvl6pPr marL="2743200" lvl="5" indent="-285750" algn="l">
              <a:lnSpc>
                <a:spcPct val="90000"/>
              </a:lnSpc>
              <a:spcBef>
                <a:spcPts val="533"/>
              </a:spcBef>
              <a:spcAft>
                <a:spcPts val="0"/>
              </a:spcAft>
              <a:buClr>
                <a:schemeClr val="dk1"/>
              </a:buClr>
              <a:buSzPts val="900"/>
              <a:buChar char="•"/>
              <a:defRPr/>
            </a:lvl6pPr>
            <a:lvl7pPr marL="3200400" lvl="6" indent="-285750" algn="l">
              <a:lnSpc>
                <a:spcPct val="90000"/>
              </a:lnSpc>
              <a:spcBef>
                <a:spcPts val="533"/>
              </a:spcBef>
              <a:spcAft>
                <a:spcPts val="0"/>
              </a:spcAft>
              <a:buClr>
                <a:schemeClr val="dk1"/>
              </a:buClr>
              <a:buSzPts val="900"/>
              <a:buChar char="•"/>
              <a:defRPr/>
            </a:lvl7pPr>
            <a:lvl8pPr marL="3657600" lvl="7" indent="-285750" algn="l">
              <a:lnSpc>
                <a:spcPct val="90000"/>
              </a:lnSpc>
              <a:spcBef>
                <a:spcPts val="533"/>
              </a:spcBef>
              <a:spcAft>
                <a:spcPts val="0"/>
              </a:spcAft>
              <a:buClr>
                <a:schemeClr val="dk1"/>
              </a:buClr>
              <a:buSzPts val="900"/>
              <a:buChar char="•"/>
              <a:defRPr/>
            </a:lvl8pPr>
            <a:lvl9pPr marL="4114800" lvl="8" indent="-285750" algn="l">
              <a:lnSpc>
                <a:spcPct val="90000"/>
              </a:lnSpc>
              <a:spcBef>
                <a:spcPts val="533"/>
              </a:spcBef>
              <a:spcAft>
                <a:spcPts val="0"/>
              </a:spcAft>
              <a:buClr>
                <a:schemeClr val="dk1"/>
              </a:buClr>
              <a:buSzPts val="900"/>
              <a:buChar char="•"/>
              <a:defRPr/>
            </a:lvl9pPr>
          </a:lstStyle>
          <a:p>
            <a:endParaRPr/>
          </a:p>
        </p:txBody>
      </p:sp>
      <p:sp>
        <p:nvSpPr>
          <p:cNvPr id="127" name="Google Shape;127;p71"/>
          <p:cNvSpPr txBox="1">
            <a:spLocks noGrp="1"/>
          </p:cNvSpPr>
          <p:nvPr>
            <p:ph type="body" idx="2"/>
          </p:nvPr>
        </p:nvSpPr>
        <p:spPr>
          <a:xfrm>
            <a:off x="4488572" y="3182061"/>
            <a:ext cx="3200400" cy="2437600"/>
          </a:xfrm>
          <a:prstGeom prst="rect">
            <a:avLst/>
          </a:prstGeom>
          <a:noFill/>
          <a:ln>
            <a:noFill/>
          </a:ln>
        </p:spPr>
        <p:txBody>
          <a:bodyPr spcFirstLastPara="1" wrap="square" lIns="45725" tIns="22850" rIns="45725" bIns="22850" anchor="t" anchorCtr="0">
            <a:noAutofit/>
          </a:bodyPr>
          <a:lstStyle>
            <a:lvl1pPr marL="457200" lvl="0" indent="-228600" algn="ctr">
              <a:lnSpc>
                <a:spcPct val="100000"/>
              </a:lnSpc>
              <a:spcBef>
                <a:spcPts val="1067"/>
              </a:spcBef>
              <a:spcAft>
                <a:spcPts val="0"/>
              </a:spcAft>
              <a:buClr>
                <a:schemeClr val="dk1"/>
              </a:buClr>
              <a:buSzPts val="2100"/>
              <a:buNone/>
              <a:defRPr sz="2800"/>
            </a:lvl1pPr>
            <a:lvl2pPr marL="914400" lvl="1" indent="-361950" algn="l">
              <a:lnSpc>
                <a:spcPct val="100000"/>
              </a:lnSpc>
              <a:spcBef>
                <a:spcPts val="1067"/>
              </a:spcBef>
              <a:spcAft>
                <a:spcPts val="0"/>
              </a:spcAft>
              <a:buClr>
                <a:schemeClr val="dk1"/>
              </a:buClr>
              <a:buSzPts val="2100"/>
              <a:buChar char="o"/>
              <a:defRPr sz="2800"/>
            </a:lvl2pPr>
            <a:lvl3pPr marL="1371600" lvl="2" indent="-361950" algn="l">
              <a:lnSpc>
                <a:spcPct val="100000"/>
              </a:lnSpc>
              <a:spcBef>
                <a:spcPts val="1067"/>
              </a:spcBef>
              <a:spcAft>
                <a:spcPts val="0"/>
              </a:spcAft>
              <a:buClr>
                <a:schemeClr val="dk1"/>
              </a:buClr>
              <a:buSzPts val="2100"/>
              <a:buChar char="–"/>
              <a:defRPr sz="2800"/>
            </a:lvl3pPr>
            <a:lvl4pPr marL="1828800" lvl="3" indent="-361950" algn="l">
              <a:lnSpc>
                <a:spcPct val="90000"/>
              </a:lnSpc>
              <a:spcBef>
                <a:spcPts val="533"/>
              </a:spcBef>
              <a:spcAft>
                <a:spcPts val="0"/>
              </a:spcAft>
              <a:buClr>
                <a:schemeClr val="dk1"/>
              </a:buClr>
              <a:buSzPts val="2100"/>
              <a:buChar char="•"/>
              <a:defRPr sz="2800"/>
            </a:lvl4pPr>
            <a:lvl5pPr marL="2286000" lvl="4" indent="-361950" algn="l">
              <a:lnSpc>
                <a:spcPct val="90000"/>
              </a:lnSpc>
              <a:spcBef>
                <a:spcPts val="533"/>
              </a:spcBef>
              <a:spcAft>
                <a:spcPts val="0"/>
              </a:spcAft>
              <a:buClr>
                <a:schemeClr val="dk1"/>
              </a:buClr>
              <a:buSzPts val="2100"/>
              <a:buChar char="•"/>
              <a:defRPr sz="2800"/>
            </a:lvl5pPr>
            <a:lvl6pPr marL="2743200" lvl="5" indent="-285750" algn="l">
              <a:lnSpc>
                <a:spcPct val="90000"/>
              </a:lnSpc>
              <a:spcBef>
                <a:spcPts val="533"/>
              </a:spcBef>
              <a:spcAft>
                <a:spcPts val="0"/>
              </a:spcAft>
              <a:buClr>
                <a:schemeClr val="dk1"/>
              </a:buClr>
              <a:buSzPts val="900"/>
              <a:buChar char="•"/>
              <a:defRPr/>
            </a:lvl6pPr>
            <a:lvl7pPr marL="3200400" lvl="6" indent="-285750" algn="l">
              <a:lnSpc>
                <a:spcPct val="90000"/>
              </a:lnSpc>
              <a:spcBef>
                <a:spcPts val="533"/>
              </a:spcBef>
              <a:spcAft>
                <a:spcPts val="0"/>
              </a:spcAft>
              <a:buClr>
                <a:schemeClr val="dk1"/>
              </a:buClr>
              <a:buSzPts val="900"/>
              <a:buChar char="•"/>
              <a:defRPr/>
            </a:lvl7pPr>
            <a:lvl8pPr marL="3657600" lvl="7" indent="-285750" algn="l">
              <a:lnSpc>
                <a:spcPct val="90000"/>
              </a:lnSpc>
              <a:spcBef>
                <a:spcPts val="533"/>
              </a:spcBef>
              <a:spcAft>
                <a:spcPts val="0"/>
              </a:spcAft>
              <a:buClr>
                <a:schemeClr val="dk1"/>
              </a:buClr>
              <a:buSzPts val="900"/>
              <a:buChar char="•"/>
              <a:defRPr/>
            </a:lvl8pPr>
            <a:lvl9pPr marL="4114800" lvl="8" indent="-285750" algn="l">
              <a:lnSpc>
                <a:spcPct val="90000"/>
              </a:lnSpc>
              <a:spcBef>
                <a:spcPts val="533"/>
              </a:spcBef>
              <a:spcAft>
                <a:spcPts val="0"/>
              </a:spcAft>
              <a:buClr>
                <a:schemeClr val="dk1"/>
              </a:buClr>
              <a:buSzPts val="900"/>
              <a:buChar char="•"/>
              <a:defRPr/>
            </a:lvl9pPr>
          </a:lstStyle>
          <a:p>
            <a:endParaRPr/>
          </a:p>
        </p:txBody>
      </p:sp>
      <p:sp>
        <p:nvSpPr>
          <p:cNvPr id="128" name="Google Shape;128;p71"/>
          <p:cNvSpPr txBox="1">
            <a:spLocks noGrp="1"/>
          </p:cNvSpPr>
          <p:nvPr>
            <p:ph type="body" idx="3"/>
          </p:nvPr>
        </p:nvSpPr>
        <p:spPr>
          <a:xfrm>
            <a:off x="639663" y="3182061"/>
            <a:ext cx="3200400" cy="2437600"/>
          </a:xfrm>
          <a:prstGeom prst="rect">
            <a:avLst/>
          </a:prstGeom>
          <a:noFill/>
          <a:ln>
            <a:noFill/>
          </a:ln>
        </p:spPr>
        <p:txBody>
          <a:bodyPr spcFirstLastPara="1" wrap="square" lIns="45725" tIns="22850" rIns="45725" bIns="22850" anchor="t" anchorCtr="0">
            <a:noAutofit/>
          </a:bodyPr>
          <a:lstStyle>
            <a:lvl1pPr marL="457200" lvl="0" indent="-228600" algn="ctr">
              <a:lnSpc>
                <a:spcPct val="100000"/>
              </a:lnSpc>
              <a:spcBef>
                <a:spcPts val="1067"/>
              </a:spcBef>
              <a:spcAft>
                <a:spcPts val="0"/>
              </a:spcAft>
              <a:buClr>
                <a:schemeClr val="dk1"/>
              </a:buClr>
              <a:buSzPts val="2100"/>
              <a:buNone/>
              <a:defRPr sz="2800"/>
            </a:lvl1pPr>
            <a:lvl2pPr marL="914400" lvl="1" indent="-361950" algn="l">
              <a:lnSpc>
                <a:spcPct val="100000"/>
              </a:lnSpc>
              <a:spcBef>
                <a:spcPts val="1067"/>
              </a:spcBef>
              <a:spcAft>
                <a:spcPts val="0"/>
              </a:spcAft>
              <a:buClr>
                <a:schemeClr val="dk1"/>
              </a:buClr>
              <a:buSzPts val="2100"/>
              <a:buChar char="o"/>
              <a:defRPr sz="2800"/>
            </a:lvl2pPr>
            <a:lvl3pPr marL="1371600" lvl="2" indent="-361950" algn="l">
              <a:lnSpc>
                <a:spcPct val="100000"/>
              </a:lnSpc>
              <a:spcBef>
                <a:spcPts val="1067"/>
              </a:spcBef>
              <a:spcAft>
                <a:spcPts val="0"/>
              </a:spcAft>
              <a:buClr>
                <a:schemeClr val="dk1"/>
              </a:buClr>
              <a:buSzPts val="2100"/>
              <a:buChar char="–"/>
              <a:defRPr sz="2800"/>
            </a:lvl3pPr>
            <a:lvl4pPr marL="1828800" lvl="3" indent="-361950" algn="l">
              <a:lnSpc>
                <a:spcPct val="90000"/>
              </a:lnSpc>
              <a:spcBef>
                <a:spcPts val="533"/>
              </a:spcBef>
              <a:spcAft>
                <a:spcPts val="0"/>
              </a:spcAft>
              <a:buClr>
                <a:schemeClr val="dk1"/>
              </a:buClr>
              <a:buSzPts val="2100"/>
              <a:buChar char="•"/>
              <a:defRPr sz="2800"/>
            </a:lvl4pPr>
            <a:lvl5pPr marL="2286000" lvl="4" indent="-361950" algn="l">
              <a:lnSpc>
                <a:spcPct val="90000"/>
              </a:lnSpc>
              <a:spcBef>
                <a:spcPts val="533"/>
              </a:spcBef>
              <a:spcAft>
                <a:spcPts val="0"/>
              </a:spcAft>
              <a:buClr>
                <a:schemeClr val="dk1"/>
              </a:buClr>
              <a:buSzPts val="2100"/>
              <a:buChar char="•"/>
              <a:defRPr sz="2800"/>
            </a:lvl5pPr>
            <a:lvl6pPr marL="2743200" lvl="5" indent="-285750" algn="l">
              <a:lnSpc>
                <a:spcPct val="90000"/>
              </a:lnSpc>
              <a:spcBef>
                <a:spcPts val="533"/>
              </a:spcBef>
              <a:spcAft>
                <a:spcPts val="0"/>
              </a:spcAft>
              <a:buClr>
                <a:schemeClr val="dk1"/>
              </a:buClr>
              <a:buSzPts val="900"/>
              <a:buChar char="•"/>
              <a:defRPr/>
            </a:lvl6pPr>
            <a:lvl7pPr marL="3200400" lvl="6" indent="-285750" algn="l">
              <a:lnSpc>
                <a:spcPct val="90000"/>
              </a:lnSpc>
              <a:spcBef>
                <a:spcPts val="533"/>
              </a:spcBef>
              <a:spcAft>
                <a:spcPts val="0"/>
              </a:spcAft>
              <a:buClr>
                <a:schemeClr val="dk1"/>
              </a:buClr>
              <a:buSzPts val="900"/>
              <a:buChar char="•"/>
              <a:defRPr/>
            </a:lvl7pPr>
            <a:lvl8pPr marL="3657600" lvl="7" indent="-285750" algn="l">
              <a:lnSpc>
                <a:spcPct val="90000"/>
              </a:lnSpc>
              <a:spcBef>
                <a:spcPts val="533"/>
              </a:spcBef>
              <a:spcAft>
                <a:spcPts val="0"/>
              </a:spcAft>
              <a:buClr>
                <a:schemeClr val="dk1"/>
              </a:buClr>
              <a:buSzPts val="900"/>
              <a:buChar char="•"/>
              <a:defRPr/>
            </a:lvl8pPr>
            <a:lvl9pPr marL="4114800" lvl="8" indent="-285750" algn="l">
              <a:lnSpc>
                <a:spcPct val="90000"/>
              </a:lnSpc>
              <a:spcBef>
                <a:spcPts val="533"/>
              </a:spcBef>
              <a:spcAft>
                <a:spcPts val="0"/>
              </a:spcAft>
              <a:buClr>
                <a:schemeClr val="dk1"/>
              </a:buClr>
              <a:buSzPts val="900"/>
              <a:buChar char="•"/>
              <a:defRPr/>
            </a:lvl9pPr>
          </a:lstStyle>
          <a:p>
            <a:endParaRPr/>
          </a:p>
        </p:txBody>
      </p:sp>
    </p:spTree>
  </p:cSld>
  <p:clrMapOvr>
    <a:masterClrMapping/>
  </p:clrMapOvr>
</p:sldLayout>
</file>

<file path=ppt/slideLayouts/slideLayout280.xml><?xml version="1.0" encoding="utf-8"?>
<p:sldLayout xmlns:a="http://schemas.openxmlformats.org/drawingml/2006/main" xmlns:r="http://schemas.openxmlformats.org/officeDocument/2006/relationships" xmlns:p="http://schemas.openxmlformats.org/presentationml/2006/main" matchingName="Title and body A" type="tx">
  <p:cSld name="Title and body A">
    <p:spTree>
      <p:nvGrpSpPr>
        <p:cNvPr id="1" name="Shape 129"/>
        <p:cNvGrpSpPr/>
        <p:nvPr/>
      </p:nvGrpSpPr>
      <p:grpSpPr>
        <a:xfrm>
          <a:off x="0" y="0"/>
          <a:ext cx="0" cy="0"/>
          <a:chOff x="0" y="0"/>
          <a:chExt cx="0" cy="0"/>
        </a:xfrm>
      </p:grpSpPr>
      <p:sp>
        <p:nvSpPr>
          <p:cNvPr id="130" name="Google Shape;130;p26"/>
          <p:cNvSpPr txBox="1">
            <a:spLocks noGrp="1"/>
          </p:cNvSpPr>
          <p:nvPr>
            <p:ph type="title"/>
          </p:nvPr>
        </p:nvSpPr>
        <p:spPr>
          <a:xfrm>
            <a:off x="415600" y="593367"/>
            <a:ext cx="11360800" cy="763600"/>
          </a:xfrm>
          <a:prstGeom prst="rect">
            <a:avLst/>
          </a:prstGeom>
          <a:noFill/>
          <a:ln>
            <a:noFill/>
          </a:ln>
        </p:spPr>
        <p:txBody>
          <a:bodyPr spcFirstLastPara="1" wrap="square" lIns="45725" tIns="45725" rIns="45725" bIns="45725" anchor="t" anchorCtr="0">
            <a:normAutofit/>
          </a:bodyPr>
          <a:lstStyle>
            <a:lvl1pPr lvl="0" algn="l">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131" name="Google Shape;131;p26"/>
          <p:cNvSpPr txBox="1">
            <a:spLocks noGrp="1"/>
          </p:cNvSpPr>
          <p:nvPr>
            <p:ph type="body" idx="1"/>
          </p:nvPr>
        </p:nvSpPr>
        <p:spPr>
          <a:xfrm>
            <a:off x="415600" y="1536633"/>
            <a:ext cx="11360800" cy="4555200"/>
          </a:xfrm>
          <a:prstGeom prst="rect">
            <a:avLst/>
          </a:prstGeom>
          <a:noFill/>
          <a:ln>
            <a:noFill/>
          </a:ln>
        </p:spPr>
        <p:txBody>
          <a:bodyPr spcFirstLastPara="1" wrap="square" lIns="45725" tIns="45725" rIns="45725" bIns="45725" anchor="t" anchorCtr="0">
            <a:normAutofit/>
          </a:bodyPr>
          <a:lstStyle>
            <a:lvl1pPr marL="609585" lvl="0" indent="-372524" algn="l">
              <a:lnSpc>
                <a:spcPct val="115000"/>
              </a:lnSpc>
              <a:spcBef>
                <a:spcPts val="0"/>
              </a:spcBef>
              <a:spcAft>
                <a:spcPts val="0"/>
              </a:spcAft>
              <a:buSzPts val="800"/>
              <a:buChar char="●"/>
              <a:defRPr/>
            </a:lvl1pPr>
            <a:lvl2pPr marL="1219170" lvl="1" indent="-372524" algn="l">
              <a:lnSpc>
                <a:spcPct val="115000"/>
              </a:lnSpc>
              <a:spcBef>
                <a:spcPts val="0"/>
              </a:spcBef>
              <a:spcAft>
                <a:spcPts val="0"/>
              </a:spcAft>
              <a:buSzPts val="800"/>
              <a:buChar char="○"/>
              <a:defRPr/>
            </a:lvl2pPr>
            <a:lvl3pPr marL="1828754" lvl="2" indent="-372524" algn="l">
              <a:lnSpc>
                <a:spcPct val="115000"/>
              </a:lnSpc>
              <a:spcBef>
                <a:spcPts val="0"/>
              </a:spcBef>
              <a:spcAft>
                <a:spcPts val="0"/>
              </a:spcAft>
              <a:buSzPts val="800"/>
              <a:buChar char="■"/>
              <a:defRPr/>
            </a:lvl3pPr>
            <a:lvl4pPr marL="2438339" lvl="3" indent="-372524" algn="l">
              <a:lnSpc>
                <a:spcPct val="115000"/>
              </a:lnSpc>
              <a:spcBef>
                <a:spcPts val="0"/>
              </a:spcBef>
              <a:spcAft>
                <a:spcPts val="0"/>
              </a:spcAft>
              <a:buSzPts val="800"/>
              <a:buChar char="●"/>
              <a:defRPr/>
            </a:lvl4pPr>
            <a:lvl5pPr marL="3047924" lvl="4" indent="-372524" algn="l">
              <a:lnSpc>
                <a:spcPct val="115000"/>
              </a:lnSpc>
              <a:spcBef>
                <a:spcPts val="0"/>
              </a:spcBef>
              <a:spcAft>
                <a:spcPts val="0"/>
              </a:spcAft>
              <a:buSzPts val="800"/>
              <a:buChar char="○"/>
              <a:defRPr/>
            </a:lvl5pPr>
            <a:lvl6pPr marL="3657509" lvl="5" indent="-372524" algn="l">
              <a:lnSpc>
                <a:spcPct val="115000"/>
              </a:lnSpc>
              <a:spcBef>
                <a:spcPts val="0"/>
              </a:spcBef>
              <a:spcAft>
                <a:spcPts val="0"/>
              </a:spcAft>
              <a:buSzPts val="800"/>
              <a:buChar char="■"/>
              <a:defRPr/>
            </a:lvl6pPr>
            <a:lvl7pPr marL="4267093" lvl="6" indent="-372524" algn="l">
              <a:lnSpc>
                <a:spcPct val="115000"/>
              </a:lnSpc>
              <a:spcBef>
                <a:spcPts val="0"/>
              </a:spcBef>
              <a:spcAft>
                <a:spcPts val="0"/>
              </a:spcAft>
              <a:buSzPts val="800"/>
              <a:buChar char="●"/>
              <a:defRPr/>
            </a:lvl7pPr>
            <a:lvl8pPr marL="4876678" lvl="7" indent="-372524" algn="l">
              <a:lnSpc>
                <a:spcPct val="115000"/>
              </a:lnSpc>
              <a:spcBef>
                <a:spcPts val="0"/>
              </a:spcBef>
              <a:spcAft>
                <a:spcPts val="0"/>
              </a:spcAft>
              <a:buSzPts val="800"/>
              <a:buChar char="○"/>
              <a:defRPr/>
            </a:lvl8pPr>
            <a:lvl9pPr marL="5486263" lvl="8" indent="-372524" algn="l">
              <a:lnSpc>
                <a:spcPct val="115000"/>
              </a:lnSpc>
              <a:spcBef>
                <a:spcPts val="0"/>
              </a:spcBef>
              <a:spcAft>
                <a:spcPts val="0"/>
              </a:spcAft>
              <a:buSzPts val="800"/>
              <a:buChar char="■"/>
              <a:defRPr/>
            </a:lvl9pPr>
          </a:lstStyle>
          <a:p>
            <a:endParaRPr/>
          </a:p>
        </p:txBody>
      </p:sp>
      <p:sp>
        <p:nvSpPr>
          <p:cNvPr id="132" name="Google Shape;132;p26"/>
          <p:cNvSpPr txBox="1">
            <a:spLocks noGrp="1"/>
          </p:cNvSpPr>
          <p:nvPr>
            <p:ph type="sldNum" idx="12"/>
          </p:nvPr>
        </p:nvSpPr>
        <p:spPr>
          <a:xfrm>
            <a:off x="11296611" y="6217623"/>
            <a:ext cx="731600" cy="524800"/>
          </a:xfrm>
          <a:prstGeom prst="rect">
            <a:avLst/>
          </a:prstGeom>
          <a:noFill/>
          <a:ln>
            <a:noFill/>
          </a:ln>
        </p:spPr>
        <p:txBody>
          <a:bodyPr spcFirstLastPara="1" wrap="square" lIns="45725" tIns="45725" rIns="45725" bIns="45725" anchor="ctr" anchorCtr="0">
            <a:normAutofit/>
          </a:bodyPr>
          <a:lstStyle>
            <a:lvl1pPr marL="0" marR="0" lvl="0" indent="0" algn="r">
              <a:lnSpc>
                <a:spcPct val="100000"/>
              </a:lnSpc>
              <a:spcBef>
                <a:spcPts val="0"/>
              </a:spcBef>
              <a:spcAft>
                <a:spcPts val="0"/>
              </a:spcAft>
              <a:buClr>
                <a:schemeClr val="dk2"/>
              </a:buClr>
              <a:buSzPts val="1000"/>
              <a:buFont typeface="Proxima Nova"/>
              <a:buNone/>
              <a:defRPr sz="1333" b="0" i="0" u="none" strike="noStrike" cap="none">
                <a:solidFill>
                  <a:schemeClr val="dk2"/>
                </a:solidFill>
                <a:latin typeface="Proxima Nova"/>
                <a:ea typeface="Proxima Nova"/>
                <a:cs typeface="Proxima Nova"/>
                <a:sym typeface="Proxima Nova"/>
              </a:defRPr>
            </a:lvl1pPr>
            <a:lvl2pPr marL="0" marR="0" lvl="1" indent="0" algn="r">
              <a:lnSpc>
                <a:spcPct val="100000"/>
              </a:lnSpc>
              <a:spcBef>
                <a:spcPts val="0"/>
              </a:spcBef>
              <a:spcAft>
                <a:spcPts val="0"/>
              </a:spcAft>
              <a:buClr>
                <a:schemeClr val="dk2"/>
              </a:buClr>
              <a:buSzPts val="1000"/>
              <a:buFont typeface="Proxima Nova"/>
              <a:buNone/>
              <a:defRPr sz="1333" b="0" i="0" u="none" strike="noStrike" cap="none">
                <a:solidFill>
                  <a:schemeClr val="dk2"/>
                </a:solidFill>
                <a:latin typeface="Proxima Nova"/>
                <a:ea typeface="Proxima Nova"/>
                <a:cs typeface="Proxima Nova"/>
                <a:sym typeface="Proxima Nova"/>
              </a:defRPr>
            </a:lvl2pPr>
            <a:lvl3pPr marL="0" marR="0" lvl="2" indent="0" algn="r">
              <a:lnSpc>
                <a:spcPct val="100000"/>
              </a:lnSpc>
              <a:spcBef>
                <a:spcPts val="0"/>
              </a:spcBef>
              <a:spcAft>
                <a:spcPts val="0"/>
              </a:spcAft>
              <a:buClr>
                <a:schemeClr val="dk2"/>
              </a:buClr>
              <a:buSzPts val="1000"/>
              <a:buFont typeface="Proxima Nova"/>
              <a:buNone/>
              <a:defRPr sz="1333" b="0" i="0" u="none" strike="noStrike" cap="none">
                <a:solidFill>
                  <a:schemeClr val="dk2"/>
                </a:solidFill>
                <a:latin typeface="Proxima Nova"/>
                <a:ea typeface="Proxima Nova"/>
                <a:cs typeface="Proxima Nova"/>
                <a:sym typeface="Proxima Nova"/>
              </a:defRPr>
            </a:lvl3pPr>
            <a:lvl4pPr marL="0" marR="0" lvl="3" indent="0" algn="r">
              <a:lnSpc>
                <a:spcPct val="100000"/>
              </a:lnSpc>
              <a:spcBef>
                <a:spcPts val="0"/>
              </a:spcBef>
              <a:spcAft>
                <a:spcPts val="0"/>
              </a:spcAft>
              <a:buClr>
                <a:schemeClr val="dk2"/>
              </a:buClr>
              <a:buSzPts val="1000"/>
              <a:buFont typeface="Proxima Nova"/>
              <a:buNone/>
              <a:defRPr sz="1333" b="0" i="0" u="none" strike="noStrike" cap="none">
                <a:solidFill>
                  <a:schemeClr val="dk2"/>
                </a:solidFill>
                <a:latin typeface="Proxima Nova"/>
                <a:ea typeface="Proxima Nova"/>
                <a:cs typeface="Proxima Nova"/>
                <a:sym typeface="Proxima Nova"/>
              </a:defRPr>
            </a:lvl4pPr>
            <a:lvl5pPr marL="0" marR="0" lvl="4" indent="0" algn="r">
              <a:lnSpc>
                <a:spcPct val="100000"/>
              </a:lnSpc>
              <a:spcBef>
                <a:spcPts val="0"/>
              </a:spcBef>
              <a:spcAft>
                <a:spcPts val="0"/>
              </a:spcAft>
              <a:buClr>
                <a:schemeClr val="dk2"/>
              </a:buClr>
              <a:buSzPts val="1000"/>
              <a:buFont typeface="Proxima Nova"/>
              <a:buNone/>
              <a:defRPr sz="1333" b="0" i="0" u="none" strike="noStrike" cap="none">
                <a:solidFill>
                  <a:schemeClr val="dk2"/>
                </a:solidFill>
                <a:latin typeface="Proxima Nova"/>
                <a:ea typeface="Proxima Nova"/>
                <a:cs typeface="Proxima Nova"/>
                <a:sym typeface="Proxima Nova"/>
              </a:defRPr>
            </a:lvl5pPr>
            <a:lvl6pPr marL="0" marR="0" lvl="5" indent="0" algn="r">
              <a:lnSpc>
                <a:spcPct val="100000"/>
              </a:lnSpc>
              <a:spcBef>
                <a:spcPts val="0"/>
              </a:spcBef>
              <a:spcAft>
                <a:spcPts val="0"/>
              </a:spcAft>
              <a:buClr>
                <a:schemeClr val="dk2"/>
              </a:buClr>
              <a:buSzPts val="1000"/>
              <a:buFont typeface="Proxima Nova"/>
              <a:buNone/>
              <a:defRPr sz="1333" b="0" i="0" u="none" strike="noStrike" cap="none">
                <a:solidFill>
                  <a:schemeClr val="dk2"/>
                </a:solidFill>
                <a:latin typeface="Proxima Nova"/>
                <a:ea typeface="Proxima Nova"/>
                <a:cs typeface="Proxima Nova"/>
                <a:sym typeface="Proxima Nova"/>
              </a:defRPr>
            </a:lvl6pPr>
            <a:lvl7pPr marL="0" marR="0" lvl="6" indent="0" algn="r">
              <a:lnSpc>
                <a:spcPct val="100000"/>
              </a:lnSpc>
              <a:spcBef>
                <a:spcPts val="0"/>
              </a:spcBef>
              <a:spcAft>
                <a:spcPts val="0"/>
              </a:spcAft>
              <a:buClr>
                <a:schemeClr val="dk2"/>
              </a:buClr>
              <a:buSzPts val="1000"/>
              <a:buFont typeface="Proxima Nova"/>
              <a:buNone/>
              <a:defRPr sz="1333" b="0" i="0" u="none" strike="noStrike" cap="none">
                <a:solidFill>
                  <a:schemeClr val="dk2"/>
                </a:solidFill>
                <a:latin typeface="Proxima Nova"/>
                <a:ea typeface="Proxima Nova"/>
                <a:cs typeface="Proxima Nova"/>
                <a:sym typeface="Proxima Nova"/>
              </a:defRPr>
            </a:lvl7pPr>
            <a:lvl8pPr marL="0" marR="0" lvl="7" indent="0" algn="r">
              <a:lnSpc>
                <a:spcPct val="100000"/>
              </a:lnSpc>
              <a:spcBef>
                <a:spcPts val="0"/>
              </a:spcBef>
              <a:spcAft>
                <a:spcPts val="0"/>
              </a:spcAft>
              <a:buClr>
                <a:schemeClr val="dk2"/>
              </a:buClr>
              <a:buSzPts val="1000"/>
              <a:buFont typeface="Proxima Nova"/>
              <a:buNone/>
              <a:defRPr sz="1333" b="0" i="0" u="none" strike="noStrike" cap="none">
                <a:solidFill>
                  <a:schemeClr val="dk2"/>
                </a:solidFill>
                <a:latin typeface="Proxima Nova"/>
                <a:ea typeface="Proxima Nova"/>
                <a:cs typeface="Proxima Nova"/>
                <a:sym typeface="Proxima Nova"/>
              </a:defRPr>
            </a:lvl8pPr>
            <a:lvl9pPr marL="0" marR="0" lvl="8" indent="0" algn="r">
              <a:lnSpc>
                <a:spcPct val="100000"/>
              </a:lnSpc>
              <a:spcBef>
                <a:spcPts val="0"/>
              </a:spcBef>
              <a:spcAft>
                <a:spcPts val="0"/>
              </a:spcAft>
              <a:buClr>
                <a:schemeClr val="dk2"/>
              </a:buClr>
              <a:buSzPts val="1000"/>
              <a:buFont typeface="Proxima Nova"/>
              <a:buNone/>
              <a:defRPr sz="1333" b="0" i="0" u="none" strike="noStrike" cap="none">
                <a:solidFill>
                  <a:schemeClr val="dk2"/>
                </a:solidFill>
                <a:latin typeface="Proxima Nova"/>
                <a:ea typeface="Proxima Nova"/>
                <a:cs typeface="Proxima Nova"/>
                <a:sym typeface="Proxima Nova"/>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1343896502"/>
      </p:ext>
    </p:extLst>
  </p:cSld>
  <p:clrMapOvr>
    <a:masterClrMapping/>
  </p:clrMapOvr>
</p:sldLayout>
</file>

<file path=ppt/slideLayouts/slideLayout281.xml><?xml version="1.0" encoding="utf-8"?>
<p:sldLayout xmlns:a="http://schemas.openxmlformats.org/drawingml/2006/main" xmlns:r="http://schemas.openxmlformats.org/officeDocument/2006/relationships" xmlns:p="http://schemas.openxmlformats.org/presentationml/2006/main" matchingName="Blank 1">
  <p:cSld name="Blank 1">
    <p:spTree>
      <p:nvGrpSpPr>
        <p:cNvPr id="1" name="Shape 451"/>
        <p:cNvGrpSpPr/>
        <p:nvPr/>
      </p:nvGrpSpPr>
      <p:grpSpPr>
        <a:xfrm>
          <a:off x="0" y="0"/>
          <a:ext cx="0" cy="0"/>
          <a:chOff x="0" y="0"/>
          <a:chExt cx="0" cy="0"/>
        </a:xfrm>
      </p:grpSpPr>
      <p:sp>
        <p:nvSpPr>
          <p:cNvPr id="452" name="Google Shape;452;p86"/>
          <p:cNvSpPr txBox="1">
            <a:spLocks noGrp="1"/>
          </p:cNvSpPr>
          <p:nvPr>
            <p:ph type="title"/>
          </p:nvPr>
        </p:nvSpPr>
        <p:spPr>
          <a:xfrm>
            <a:off x="639663" y="365129"/>
            <a:ext cx="10898000" cy="1280400"/>
          </a:xfrm>
          <a:prstGeom prst="rect">
            <a:avLst/>
          </a:prstGeom>
          <a:noFill/>
          <a:ln>
            <a:noFill/>
          </a:ln>
        </p:spPr>
        <p:txBody>
          <a:bodyPr spcFirstLastPara="1" wrap="square" lIns="45725" tIns="22850" rIns="45725" bIns="22850" anchor="ctr" anchorCtr="0">
            <a:noAutofit/>
          </a:bodyPr>
          <a:lstStyle>
            <a:lvl1pPr lvl="0" algn="l">
              <a:lnSpc>
                <a:spcPct val="90000"/>
              </a:lnSpc>
              <a:spcBef>
                <a:spcPts val="0"/>
              </a:spcBef>
              <a:spcAft>
                <a:spcPts val="0"/>
              </a:spcAft>
              <a:buClr>
                <a:schemeClr val="dk2"/>
              </a:buClr>
              <a:buSzPts val="3200"/>
              <a:buFont typeface="Open Sans"/>
              <a:buNone/>
              <a:defRPr sz="4267" cap="none"/>
            </a:lvl1pPr>
            <a:lvl2pPr lvl="1" algn="l">
              <a:lnSpc>
                <a:spcPct val="100000"/>
              </a:lnSpc>
              <a:spcBef>
                <a:spcPts val="0"/>
              </a:spcBef>
              <a:spcAft>
                <a:spcPts val="0"/>
              </a:spcAft>
              <a:buSzPts val="700"/>
              <a:buNone/>
              <a:defRPr/>
            </a:lvl2pPr>
            <a:lvl3pPr lvl="2" algn="l">
              <a:lnSpc>
                <a:spcPct val="100000"/>
              </a:lnSpc>
              <a:spcBef>
                <a:spcPts val="0"/>
              </a:spcBef>
              <a:spcAft>
                <a:spcPts val="0"/>
              </a:spcAft>
              <a:buSzPts val="700"/>
              <a:buNone/>
              <a:defRPr/>
            </a:lvl3pPr>
            <a:lvl4pPr lvl="3" algn="l">
              <a:lnSpc>
                <a:spcPct val="100000"/>
              </a:lnSpc>
              <a:spcBef>
                <a:spcPts val="0"/>
              </a:spcBef>
              <a:spcAft>
                <a:spcPts val="0"/>
              </a:spcAft>
              <a:buSzPts val="700"/>
              <a:buNone/>
              <a:defRPr/>
            </a:lvl4pPr>
            <a:lvl5pPr lvl="4" algn="l">
              <a:lnSpc>
                <a:spcPct val="100000"/>
              </a:lnSpc>
              <a:spcBef>
                <a:spcPts val="0"/>
              </a:spcBef>
              <a:spcAft>
                <a:spcPts val="0"/>
              </a:spcAft>
              <a:buSzPts val="700"/>
              <a:buNone/>
              <a:defRPr/>
            </a:lvl5pPr>
            <a:lvl6pPr lvl="5" algn="l">
              <a:lnSpc>
                <a:spcPct val="100000"/>
              </a:lnSpc>
              <a:spcBef>
                <a:spcPts val="0"/>
              </a:spcBef>
              <a:spcAft>
                <a:spcPts val="0"/>
              </a:spcAft>
              <a:buSzPts val="700"/>
              <a:buNone/>
              <a:defRPr/>
            </a:lvl6pPr>
            <a:lvl7pPr lvl="6" algn="l">
              <a:lnSpc>
                <a:spcPct val="100000"/>
              </a:lnSpc>
              <a:spcBef>
                <a:spcPts val="0"/>
              </a:spcBef>
              <a:spcAft>
                <a:spcPts val="0"/>
              </a:spcAft>
              <a:buSzPts val="700"/>
              <a:buNone/>
              <a:defRPr/>
            </a:lvl7pPr>
            <a:lvl8pPr lvl="7" algn="l">
              <a:lnSpc>
                <a:spcPct val="100000"/>
              </a:lnSpc>
              <a:spcBef>
                <a:spcPts val="0"/>
              </a:spcBef>
              <a:spcAft>
                <a:spcPts val="0"/>
              </a:spcAft>
              <a:buSzPts val="700"/>
              <a:buNone/>
              <a:defRPr/>
            </a:lvl8pPr>
            <a:lvl9pPr lvl="8" algn="l">
              <a:lnSpc>
                <a:spcPct val="100000"/>
              </a:lnSpc>
              <a:spcBef>
                <a:spcPts val="0"/>
              </a:spcBef>
              <a:spcAft>
                <a:spcPts val="0"/>
              </a:spcAft>
              <a:buSzPts val="700"/>
              <a:buNone/>
              <a:defRPr/>
            </a:lvl9pPr>
          </a:lstStyle>
          <a:p>
            <a:endParaRPr/>
          </a:p>
        </p:txBody>
      </p:sp>
      <p:sp>
        <p:nvSpPr>
          <p:cNvPr id="453" name="Google Shape;453;p86"/>
          <p:cNvSpPr txBox="1">
            <a:spLocks noGrp="1"/>
          </p:cNvSpPr>
          <p:nvPr>
            <p:ph type="body" idx="1"/>
          </p:nvPr>
        </p:nvSpPr>
        <p:spPr>
          <a:xfrm>
            <a:off x="8337480" y="3182061"/>
            <a:ext cx="3200400" cy="2437600"/>
          </a:xfrm>
          <a:prstGeom prst="rect">
            <a:avLst/>
          </a:prstGeom>
          <a:noFill/>
          <a:ln>
            <a:noFill/>
          </a:ln>
        </p:spPr>
        <p:txBody>
          <a:bodyPr spcFirstLastPara="1" wrap="square" lIns="45725" tIns="22850" rIns="45725" bIns="22850" anchor="t" anchorCtr="0">
            <a:noAutofit/>
          </a:bodyPr>
          <a:lstStyle>
            <a:lvl1pPr marL="609585" lvl="0" indent="-304792" algn="ctr">
              <a:lnSpc>
                <a:spcPct val="100000"/>
              </a:lnSpc>
              <a:spcBef>
                <a:spcPts val="1067"/>
              </a:spcBef>
              <a:spcAft>
                <a:spcPts val="0"/>
              </a:spcAft>
              <a:buClr>
                <a:schemeClr val="dk1"/>
              </a:buClr>
              <a:buSzPts val="2100"/>
              <a:buNone/>
              <a:defRPr sz="2800"/>
            </a:lvl1pPr>
            <a:lvl2pPr marL="1219170" lvl="1" indent="-482588" algn="l">
              <a:lnSpc>
                <a:spcPct val="100000"/>
              </a:lnSpc>
              <a:spcBef>
                <a:spcPts val="1067"/>
              </a:spcBef>
              <a:spcAft>
                <a:spcPts val="0"/>
              </a:spcAft>
              <a:buClr>
                <a:schemeClr val="dk1"/>
              </a:buClr>
              <a:buSzPts val="2100"/>
              <a:buChar char="o"/>
              <a:defRPr sz="2800"/>
            </a:lvl2pPr>
            <a:lvl3pPr marL="1828754" lvl="2" indent="-482588" algn="l">
              <a:lnSpc>
                <a:spcPct val="100000"/>
              </a:lnSpc>
              <a:spcBef>
                <a:spcPts val="1067"/>
              </a:spcBef>
              <a:spcAft>
                <a:spcPts val="0"/>
              </a:spcAft>
              <a:buClr>
                <a:schemeClr val="dk1"/>
              </a:buClr>
              <a:buSzPts val="2100"/>
              <a:buChar char="–"/>
              <a:defRPr sz="2800"/>
            </a:lvl3pPr>
            <a:lvl4pPr marL="2438339" lvl="3" indent="-482588" algn="l">
              <a:lnSpc>
                <a:spcPct val="90000"/>
              </a:lnSpc>
              <a:spcBef>
                <a:spcPts val="533"/>
              </a:spcBef>
              <a:spcAft>
                <a:spcPts val="0"/>
              </a:spcAft>
              <a:buClr>
                <a:schemeClr val="dk1"/>
              </a:buClr>
              <a:buSzPts val="2100"/>
              <a:buChar char="•"/>
              <a:defRPr sz="2800"/>
            </a:lvl4pPr>
            <a:lvl5pPr marL="3047924" lvl="4" indent="-482588" algn="l">
              <a:lnSpc>
                <a:spcPct val="90000"/>
              </a:lnSpc>
              <a:spcBef>
                <a:spcPts val="533"/>
              </a:spcBef>
              <a:spcAft>
                <a:spcPts val="0"/>
              </a:spcAft>
              <a:buClr>
                <a:schemeClr val="dk1"/>
              </a:buClr>
              <a:buSzPts val="2100"/>
              <a:buChar char="•"/>
              <a:defRPr sz="2800"/>
            </a:lvl5pPr>
            <a:lvl6pPr marL="3657509" lvl="5" indent="-380990" algn="l">
              <a:lnSpc>
                <a:spcPct val="90000"/>
              </a:lnSpc>
              <a:spcBef>
                <a:spcPts val="533"/>
              </a:spcBef>
              <a:spcAft>
                <a:spcPts val="0"/>
              </a:spcAft>
              <a:buClr>
                <a:schemeClr val="dk1"/>
              </a:buClr>
              <a:buSzPts val="900"/>
              <a:buChar char="•"/>
              <a:defRPr/>
            </a:lvl6pPr>
            <a:lvl7pPr marL="4267093" lvl="6" indent="-380990" algn="l">
              <a:lnSpc>
                <a:spcPct val="90000"/>
              </a:lnSpc>
              <a:spcBef>
                <a:spcPts val="533"/>
              </a:spcBef>
              <a:spcAft>
                <a:spcPts val="0"/>
              </a:spcAft>
              <a:buClr>
                <a:schemeClr val="dk1"/>
              </a:buClr>
              <a:buSzPts val="900"/>
              <a:buChar char="•"/>
              <a:defRPr/>
            </a:lvl7pPr>
            <a:lvl8pPr marL="4876678" lvl="7" indent="-380990" algn="l">
              <a:lnSpc>
                <a:spcPct val="90000"/>
              </a:lnSpc>
              <a:spcBef>
                <a:spcPts val="533"/>
              </a:spcBef>
              <a:spcAft>
                <a:spcPts val="0"/>
              </a:spcAft>
              <a:buClr>
                <a:schemeClr val="dk1"/>
              </a:buClr>
              <a:buSzPts val="900"/>
              <a:buChar char="•"/>
              <a:defRPr/>
            </a:lvl8pPr>
            <a:lvl9pPr marL="5486263" lvl="8" indent="-380990" algn="l">
              <a:lnSpc>
                <a:spcPct val="90000"/>
              </a:lnSpc>
              <a:spcBef>
                <a:spcPts val="533"/>
              </a:spcBef>
              <a:spcAft>
                <a:spcPts val="0"/>
              </a:spcAft>
              <a:buClr>
                <a:schemeClr val="dk1"/>
              </a:buClr>
              <a:buSzPts val="900"/>
              <a:buChar char="•"/>
              <a:defRPr/>
            </a:lvl9pPr>
          </a:lstStyle>
          <a:p>
            <a:endParaRPr/>
          </a:p>
        </p:txBody>
      </p:sp>
      <p:sp>
        <p:nvSpPr>
          <p:cNvPr id="454" name="Google Shape;454;p86"/>
          <p:cNvSpPr txBox="1">
            <a:spLocks noGrp="1"/>
          </p:cNvSpPr>
          <p:nvPr>
            <p:ph type="body" idx="2"/>
          </p:nvPr>
        </p:nvSpPr>
        <p:spPr>
          <a:xfrm>
            <a:off x="4488572" y="3182061"/>
            <a:ext cx="3200400" cy="2437600"/>
          </a:xfrm>
          <a:prstGeom prst="rect">
            <a:avLst/>
          </a:prstGeom>
          <a:noFill/>
          <a:ln>
            <a:noFill/>
          </a:ln>
        </p:spPr>
        <p:txBody>
          <a:bodyPr spcFirstLastPara="1" wrap="square" lIns="45725" tIns="22850" rIns="45725" bIns="22850" anchor="t" anchorCtr="0">
            <a:noAutofit/>
          </a:bodyPr>
          <a:lstStyle>
            <a:lvl1pPr marL="609585" lvl="0" indent="-304792" algn="ctr">
              <a:lnSpc>
                <a:spcPct val="100000"/>
              </a:lnSpc>
              <a:spcBef>
                <a:spcPts val="1067"/>
              </a:spcBef>
              <a:spcAft>
                <a:spcPts val="0"/>
              </a:spcAft>
              <a:buClr>
                <a:schemeClr val="dk1"/>
              </a:buClr>
              <a:buSzPts val="2100"/>
              <a:buNone/>
              <a:defRPr sz="2800"/>
            </a:lvl1pPr>
            <a:lvl2pPr marL="1219170" lvl="1" indent="-482588" algn="l">
              <a:lnSpc>
                <a:spcPct val="100000"/>
              </a:lnSpc>
              <a:spcBef>
                <a:spcPts val="1067"/>
              </a:spcBef>
              <a:spcAft>
                <a:spcPts val="0"/>
              </a:spcAft>
              <a:buClr>
                <a:schemeClr val="dk1"/>
              </a:buClr>
              <a:buSzPts val="2100"/>
              <a:buChar char="o"/>
              <a:defRPr sz="2800"/>
            </a:lvl2pPr>
            <a:lvl3pPr marL="1828754" lvl="2" indent="-482588" algn="l">
              <a:lnSpc>
                <a:spcPct val="100000"/>
              </a:lnSpc>
              <a:spcBef>
                <a:spcPts val="1067"/>
              </a:spcBef>
              <a:spcAft>
                <a:spcPts val="0"/>
              </a:spcAft>
              <a:buClr>
                <a:schemeClr val="dk1"/>
              </a:buClr>
              <a:buSzPts val="2100"/>
              <a:buChar char="–"/>
              <a:defRPr sz="2800"/>
            </a:lvl3pPr>
            <a:lvl4pPr marL="2438339" lvl="3" indent="-482588" algn="l">
              <a:lnSpc>
                <a:spcPct val="90000"/>
              </a:lnSpc>
              <a:spcBef>
                <a:spcPts val="533"/>
              </a:spcBef>
              <a:spcAft>
                <a:spcPts val="0"/>
              </a:spcAft>
              <a:buClr>
                <a:schemeClr val="dk1"/>
              </a:buClr>
              <a:buSzPts val="2100"/>
              <a:buChar char="•"/>
              <a:defRPr sz="2800"/>
            </a:lvl4pPr>
            <a:lvl5pPr marL="3047924" lvl="4" indent="-482588" algn="l">
              <a:lnSpc>
                <a:spcPct val="90000"/>
              </a:lnSpc>
              <a:spcBef>
                <a:spcPts val="533"/>
              </a:spcBef>
              <a:spcAft>
                <a:spcPts val="0"/>
              </a:spcAft>
              <a:buClr>
                <a:schemeClr val="dk1"/>
              </a:buClr>
              <a:buSzPts val="2100"/>
              <a:buChar char="•"/>
              <a:defRPr sz="2800"/>
            </a:lvl5pPr>
            <a:lvl6pPr marL="3657509" lvl="5" indent="-380990" algn="l">
              <a:lnSpc>
                <a:spcPct val="90000"/>
              </a:lnSpc>
              <a:spcBef>
                <a:spcPts val="533"/>
              </a:spcBef>
              <a:spcAft>
                <a:spcPts val="0"/>
              </a:spcAft>
              <a:buClr>
                <a:schemeClr val="dk1"/>
              </a:buClr>
              <a:buSzPts val="900"/>
              <a:buChar char="•"/>
              <a:defRPr/>
            </a:lvl6pPr>
            <a:lvl7pPr marL="4267093" lvl="6" indent="-380990" algn="l">
              <a:lnSpc>
                <a:spcPct val="90000"/>
              </a:lnSpc>
              <a:spcBef>
                <a:spcPts val="533"/>
              </a:spcBef>
              <a:spcAft>
                <a:spcPts val="0"/>
              </a:spcAft>
              <a:buClr>
                <a:schemeClr val="dk1"/>
              </a:buClr>
              <a:buSzPts val="900"/>
              <a:buChar char="•"/>
              <a:defRPr/>
            </a:lvl7pPr>
            <a:lvl8pPr marL="4876678" lvl="7" indent="-380990" algn="l">
              <a:lnSpc>
                <a:spcPct val="90000"/>
              </a:lnSpc>
              <a:spcBef>
                <a:spcPts val="533"/>
              </a:spcBef>
              <a:spcAft>
                <a:spcPts val="0"/>
              </a:spcAft>
              <a:buClr>
                <a:schemeClr val="dk1"/>
              </a:buClr>
              <a:buSzPts val="900"/>
              <a:buChar char="•"/>
              <a:defRPr/>
            </a:lvl8pPr>
            <a:lvl9pPr marL="5486263" lvl="8" indent="-380990" algn="l">
              <a:lnSpc>
                <a:spcPct val="90000"/>
              </a:lnSpc>
              <a:spcBef>
                <a:spcPts val="533"/>
              </a:spcBef>
              <a:spcAft>
                <a:spcPts val="0"/>
              </a:spcAft>
              <a:buClr>
                <a:schemeClr val="dk1"/>
              </a:buClr>
              <a:buSzPts val="900"/>
              <a:buChar char="•"/>
              <a:defRPr/>
            </a:lvl9pPr>
          </a:lstStyle>
          <a:p>
            <a:endParaRPr/>
          </a:p>
        </p:txBody>
      </p:sp>
      <p:sp>
        <p:nvSpPr>
          <p:cNvPr id="455" name="Google Shape;455;p86"/>
          <p:cNvSpPr txBox="1">
            <a:spLocks noGrp="1"/>
          </p:cNvSpPr>
          <p:nvPr>
            <p:ph type="body" idx="3"/>
          </p:nvPr>
        </p:nvSpPr>
        <p:spPr>
          <a:xfrm>
            <a:off x="639663" y="3182061"/>
            <a:ext cx="3200400" cy="2437600"/>
          </a:xfrm>
          <a:prstGeom prst="rect">
            <a:avLst/>
          </a:prstGeom>
          <a:noFill/>
          <a:ln>
            <a:noFill/>
          </a:ln>
        </p:spPr>
        <p:txBody>
          <a:bodyPr spcFirstLastPara="1" wrap="square" lIns="45725" tIns="22850" rIns="45725" bIns="22850" anchor="t" anchorCtr="0">
            <a:noAutofit/>
          </a:bodyPr>
          <a:lstStyle>
            <a:lvl1pPr marL="609585" lvl="0" indent="-304792" algn="ctr">
              <a:lnSpc>
                <a:spcPct val="100000"/>
              </a:lnSpc>
              <a:spcBef>
                <a:spcPts val="1067"/>
              </a:spcBef>
              <a:spcAft>
                <a:spcPts val="0"/>
              </a:spcAft>
              <a:buClr>
                <a:schemeClr val="dk1"/>
              </a:buClr>
              <a:buSzPts val="2100"/>
              <a:buNone/>
              <a:defRPr sz="2800"/>
            </a:lvl1pPr>
            <a:lvl2pPr marL="1219170" lvl="1" indent="-482588" algn="l">
              <a:lnSpc>
                <a:spcPct val="100000"/>
              </a:lnSpc>
              <a:spcBef>
                <a:spcPts val="1067"/>
              </a:spcBef>
              <a:spcAft>
                <a:spcPts val="0"/>
              </a:spcAft>
              <a:buClr>
                <a:schemeClr val="dk1"/>
              </a:buClr>
              <a:buSzPts val="2100"/>
              <a:buChar char="o"/>
              <a:defRPr sz="2800"/>
            </a:lvl2pPr>
            <a:lvl3pPr marL="1828754" lvl="2" indent="-482588" algn="l">
              <a:lnSpc>
                <a:spcPct val="100000"/>
              </a:lnSpc>
              <a:spcBef>
                <a:spcPts val="1067"/>
              </a:spcBef>
              <a:spcAft>
                <a:spcPts val="0"/>
              </a:spcAft>
              <a:buClr>
                <a:schemeClr val="dk1"/>
              </a:buClr>
              <a:buSzPts val="2100"/>
              <a:buChar char="–"/>
              <a:defRPr sz="2800"/>
            </a:lvl3pPr>
            <a:lvl4pPr marL="2438339" lvl="3" indent="-482588" algn="l">
              <a:lnSpc>
                <a:spcPct val="90000"/>
              </a:lnSpc>
              <a:spcBef>
                <a:spcPts val="533"/>
              </a:spcBef>
              <a:spcAft>
                <a:spcPts val="0"/>
              </a:spcAft>
              <a:buClr>
                <a:schemeClr val="dk1"/>
              </a:buClr>
              <a:buSzPts val="2100"/>
              <a:buChar char="•"/>
              <a:defRPr sz="2800"/>
            </a:lvl4pPr>
            <a:lvl5pPr marL="3047924" lvl="4" indent="-482588" algn="l">
              <a:lnSpc>
                <a:spcPct val="90000"/>
              </a:lnSpc>
              <a:spcBef>
                <a:spcPts val="533"/>
              </a:spcBef>
              <a:spcAft>
                <a:spcPts val="0"/>
              </a:spcAft>
              <a:buClr>
                <a:schemeClr val="dk1"/>
              </a:buClr>
              <a:buSzPts val="2100"/>
              <a:buChar char="•"/>
              <a:defRPr sz="2800"/>
            </a:lvl5pPr>
            <a:lvl6pPr marL="3657509" lvl="5" indent="-380990" algn="l">
              <a:lnSpc>
                <a:spcPct val="90000"/>
              </a:lnSpc>
              <a:spcBef>
                <a:spcPts val="533"/>
              </a:spcBef>
              <a:spcAft>
                <a:spcPts val="0"/>
              </a:spcAft>
              <a:buClr>
                <a:schemeClr val="dk1"/>
              </a:buClr>
              <a:buSzPts val="900"/>
              <a:buChar char="•"/>
              <a:defRPr/>
            </a:lvl6pPr>
            <a:lvl7pPr marL="4267093" lvl="6" indent="-380990" algn="l">
              <a:lnSpc>
                <a:spcPct val="90000"/>
              </a:lnSpc>
              <a:spcBef>
                <a:spcPts val="533"/>
              </a:spcBef>
              <a:spcAft>
                <a:spcPts val="0"/>
              </a:spcAft>
              <a:buClr>
                <a:schemeClr val="dk1"/>
              </a:buClr>
              <a:buSzPts val="900"/>
              <a:buChar char="•"/>
              <a:defRPr/>
            </a:lvl7pPr>
            <a:lvl8pPr marL="4876678" lvl="7" indent="-380990" algn="l">
              <a:lnSpc>
                <a:spcPct val="90000"/>
              </a:lnSpc>
              <a:spcBef>
                <a:spcPts val="533"/>
              </a:spcBef>
              <a:spcAft>
                <a:spcPts val="0"/>
              </a:spcAft>
              <a:buClr>
                <a:schemeClr val="dk1"/>
              </a:buClr>
              <a:buSzPts val="900"/>
              <a:buChar char="•"/>
              <a:defRPr/>
            </a:lvl8pPr>
            <a:lvl9pPr marL="5486263" lvl="8" indent="-380990" algn="l">
              <a:lnSpc>
                <a:spcPct val="90000"/>
              </a:lnSpc>
              <a:spcBef>
                <a:spcPts val="533"/>
              </a:spcBef>
              <a:spcAft>
                <a:spcPts val="0"/>
              </a:spcAft>
              <a:buClr>
                <a:schemeClr val="dk1"/>
              </a:buClr>
              <a:buSzPts val="900"/>
              <a:buChar char="•"/>
              <a:defRPr/>
            </a:lvl9pPr>
          </a:lstStyle>
          <a:p>
            <a:endParaRPr/>
          </a:p>
        </p:txBody>
      </p:sp>
    </p:spTree>
    <p:extLst>
      <p:ext uri="{BB962C8B-B14F-4D97-AF65-F5344CB8AC3E}">
        <p14:creationId xmlns:p14="http://schemas.microsoft.com/office/powerpoint/2010/main" val="285828398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Picture Slide">
  <p:cSld name="Picture Slide">
    <p:spTree>
      <p:nvGrpSpPr>
        <p:cNvPr id="1" name="Shape 129"/>
        <p:cNvGrpSpPr/>
        <p:nvPr/>
      </p:nvGrpSpPr>
      <p:grpSpPr>
        <a:xfrm>
          <a:off x="0" y="0"/>
          <a:ext cx="0" cy="0"/>
          <a:chOff x="0" y="0"/>
          <a:chExt cx="0" cy="0"/>
        </a:xfrm>
      </p:grpSpPr>
      <p:sp>
        <p:nvSpPr>
          <p:cNvPr id="130" name="Google Shape;130;p72"/>
          <p:cNvSpPr>
            <a:spLocks noGrp="1"/>
          </p:cNvSpPr>
          <p:nvPr>
            <p:ph type="pic" idx="2"/>
          </p:nvPr>
        </p:nvSpPr>
        <p:spPr>
          <a:xfrm>
            <a:off x="0" y="1"/>
            <a:ext cx="12192000" cy="6858000"/>
          </a:xfrm>
          <a:prstGeom prst="rect">
            <a:avLst/>
          </a:prstGeom>
          <a:noFill/>
          <a:ln>
            <a:noFill/>
          </a:ln>
        </p:spPr>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Module Title ">
  <p:cSld name="Module Title ">
    <p:spTree>
      <p:nvGrpSpPr>
        <p:cNvPr id="1" name="Shape 20"/>
        <p:cNvGrpSpPr/>
        <p:nvPr/>
      </p:nvGrpSpPr>
      <p:grpSpPr>
        <a:xfrm>
          <a:off x="0" y="0"/>
          <a:ext cx="0" cy="0"/>
          <a:chOff x="0" y="0"/>
          <a:chExt cx="0" cy="0"/>
        </a:xfrm>
      </p:grpSpPr>
      <p:sp>
        <p:nvSpPr>
          <p:cNvPr id="21" name="Google Shape;21;p46"/>
          <p:cNvSpPr>
            <a:spLocks noGrp="1"/>
          </p:cNvSpPr>
          <p:nvPr>
            <p:ph type="pic" idx="2"/>
          </p:nvPr>
        </p:nvSpPr>
        <p:spPr>
          <a:xfrm>
            <a:off x="0" y="0"/>
            <a:ext cx="12192000" cy="6858000"/>
          </a:xfrm>
          <a:prstGeom prst="rect">
            <a:avLst/>
          </a:prstGeom>
          <a:noFill/>
          <a:ln>
            <a:noFill/>
          </a:ln>
        </p:spPr>
      </p:sp>
      <p:sp>
        <p:nvSpPr>
          <p:cNvPr id="22" name="Google Shape;22;p46"/>
          <p:cNvSpPr txBox="1">
            <a:spLocks noGrp="1"/>
          </p:cNvSpPr>
          <p:nvPr>
            <p:ph type="title"/>
          </p:nvPr>
        </p:nvSpPr>
        <p:spPr>
          <a:xfrm>
            <a:off x="0" y="4839848"/>
            <a:ext cx="12192000" cy="1325563"/>
          </a:xfrm>
          <a:prstGeom prst="rect">
            <a:avLst/>
          </a:prstGeom>
          <a:solidFill>
            <a:schemeClr val="lt1">
              <a:alpha val="80000"/>
            </a:schemeClr>
          </a:solid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Portrait Photo and Content 2">
  <p:cSld name="Portrait Photo and Content 2">
    <p:spTree>
      <p:nvGrpSpPr>
        <p:cNvPr id="1" name="Shape 131"/>
        <p:cNvGrpSpPr/>
        <p:nvPr/>
      </p:nvGrpSpPr>
      <p:grpSpPr>
        <a:xfrm>
          <a:off x="0" y="0"/>
          <a:ext cx="0" cy="0"/>
          <a:chOff x="0" y="0"/>
          <a:chExt cx="0" cy="0"/>
        </a:xfrm>
      </p:grpSpPr>
      <p:sp>
        <p:nvSpPr>
          <p:cNvPr id="132" name="Google Shape;132;p73"/>
          <p:cNvSpPr>
            <a:spLocks noGrp="1"/>
          </p:cNvSpPr>
          <p:nvPr>
            <p:ph type="pic" idx="2"/>
          </p:nvPr>
        </p:nvSpPr>
        <p:spPr>
          <a:xfrm>
            <a:off x="640080" y="535668"/>
            <a:ext cx="4918000" cy="5783200"/>
          </a:xfrm>
          <a:prstGeom prst="roundRect">
            <a:avLst>
              <a:gd name="adj" fmla="val 4537"/>
            </a:avLst>
          </a:prstGeom>
          <a:noFill/>
          <a:ln>
            <a:noFill/>
          </a:ln>
        </p:spPr>
      </p:sp>
      <p:sp>
        <p:nvSpPr>
          <p:cNvPr id="133" name="Google Shape;133;p73"/>
          <p:cNvSpPr txBox="1">
            <a:spLocks noGrp="1"/>
          </p:cNvSpPr>
          <p:nvPr>
            <p:ph type="title"/>
          </p:nvPr>
        </p:nvSpPr>
        <p:spPr>
          <a:xfrm>
            <a:off x="6104536" y="535668"/>
            <a:ext cx="5456400" cy="1787200"/>
          </a:xfrm>
          <a:prstGeom prst="rect">
            <a:avLst/>
          </a:prstGeom>
          <a:noFill/>
          <a:ln>
            <a:noFill/>
          </a:ln>
        </p:spPr>
        <p:txBody>
          <a:bodyPr spcFirstLastPara="1" wrap="square" lIns="45725" tIns="22850" rIns="45725" bIns="22850" anchor="t" anchorCtr="0">
            <a:noAutofit/>
          </a:bodyPr>
          <a:lstStyle>
            <a:lvl1pPr lvl="0" algn="l">
              <a:lnSpc>
                <a:spcPct val="90000"/>
              </a:lnSpc>
              <a:spcBef>
                <a:spcPts val="0"/>
              </a:spcBef>
              <a:spcAft>
                <a:spcPts val="0"/>
              </a:spcAft>
              <a:buClr>
                <a:schemeClr val="dk2"/>
              </a:buClr>
              <a:buSzPts val="3200"/>
              <a:buFont typeface="Open Sans"/>
              <a:buNone/>
              <a:defRPr sz="4267" cap="none"/>
            </a:lvl1pPr>
            <a:lvl2pPr lvl="1" algn="l">
              <a:lnSpc>
                <a:spcPct val="100000"/>
              </a:lnSpc>
              <a:spcBef>
                <a:spcPts val="0"/>
              </a:spcBef>
              <a:spcAft>
                <a:spcPts val="0"/>
              </a:spcAft>
              <a:buSzPts val="700"/>
              <a:buNone/>
              <a:defRPr/>
            </a:lvl2pPr>
            <a:lvl3pPr lvl="2" algn="l">
              <a:lnSpc>
                <a:spcPct val="100000"/>
              </a:lnSpc>
              <a:spcBef>
                <a:spcPts val="0"/>
              </a:spcBef>
              <a:spcAft>
                <a:spcPts val="0"/>
              </a:spcAft>
              <a:buSzPts val="700"/>
              <a:buNone/>
              <a:defRPr/>
            </a:lvl3pPr>
            <a:lvl4pPr lvl="3" algn="l">
              <a:lnSpc>
                <a:spcPct val="100000"/>
              </a:lnSpc>
              <a:spcBef>
                <a:spcPts val="0"/>
              </a:spcBef>
              <a:spcAft>
                <a:spcPts val="0"/>
              </a:spcAft>
              <a:buSzPts val="700"/>
              <a:buNone/>
              <a:defRPr/>
            </a:lvl4pPr>
            <a:lvl5pPr lvl="4" algn="l">
              <a:lnSpc>
                <a:spcPct val="100000"/>
              </a:lnSpc>
              <a:spcBef>
                <a:spcPts val="0"/>
              </a:spcBef>
              <a:spcAft>
                <a:spcPts val="0"/>
              </a:spcAft>
              <a:buSzPts val="700"/>
              <a:buNone/>
              <a:defRPr/>
            </a:lvl5pPr>
            <a:lvl6pPr lvl="5" algn="l">
              <a:lnSpc>
                <a:spcPct val="100000"/>
              </a:lnSpc>
              <a:spcBef>
                <a:spcPts val="0"/>
              </a:spcBef>
              <a:spcAft>
                <a:spcPts val="0"/>
              </a:spcAft>
              <a:buSzPts val="700"/>
              <a:buNone/>
              <a:defRPr/>
            </a:lvl6pPr>
            <a:lvl7pPr lvl="6" algn="l">
              <a:lnSpc>
                <a:spcPct val="100000"/>
              </a:lnSpc>
              <a:spcBef>
                <a:spcPts val="0"/>
              </a:spcBef>
              <a:spcAft>
                <a:spcPts val="0"/>
              </a:spcAft>
              <a:buSzPts val="700"/>
              <a:buNone/>
              <a:defRPr/>
            </a:lvl7pPr>
            <a:lvl8pPr lvl="7" algn="l">
              <a:lnSpc>
                <a:spcPct val="100000"/>
              </a:lnSpc>
              <a:spcBef>
                <a:spcPts val="0"/>
              </a:spcBef>
              <a:spcAft>
                <a:spcPts val="0"/>
              </a:spcAft>
              <a:buSzPts val="700"/>
              <a:buNone/>
              <a:defRPr/>
            </a:lvl8pPr>
            <a:lvl9pPr lvl="8" algn="l">
              <a:lnSpc>
                <a:spcPct val="100000"/>
              </a:lnSpc>
              <a:spcBef>
                <a:spcPts val="0"/>
              </a:spcBef>
              <a:spcAft>
                <a:spcPts val="0"/>
              </a:spcAft>
              <a:buSzPts val="700"/>
              <a:buNone/>
              <a:defRPr/>
            </a:lvl9pPr>
          </a:lstStyle>
          <a:p>
            <a:endParaRPr/>
          </a:p>
        </p:txBody>
      </p:sp>
      <p:sp>
        <p:nvSpPr>
          <p:cNvPr id="134" name="Google Shape;134;p73"/>
          <p:cNvSpPr txBox="1">
            <a:spLocks noGrp="1"/>
          </p:cNvSpPr>
          <p:nvPr>
            <p:ph type="body" idx="1"/>
          </p:nvPr>
        </p:nvSpPr>
        <p:spPr>
          <a:xfrm>
            <a:off x="6104536" y="2552023"/>
            <a:ext cx="5456400" cy="3202800"/>
          </a:xfrm>
          <a:prstGeom prst="rect">
            <a:avLst/>
          </a:prstGeom>
          <a:noFill/>
          <a:ln>
            <a:noFill/>
          </a:ln>
        </p:spPr>
        <p:txBody>
          <a:bodyPr spcFirstLastPara="1" wrap="square" lIns="45725" tIns="22850" rIns="45725" bIns="22850" anchor="t" anchorCtr="0">
            <a:noAutofit/>
          </a:bodyPr>
          <a:lstStyle>
            <a:lvl1pPr marL="457200" lvl="0" indent="-228600" algn="l">
              <a:lnSpc>
                <a:spcPct val="100000"/>
              </a:lnSpc>
              <a:spcBef>
                <a:spcPts val="1067"/>
              </a:spcBef>
              <a:spcAft>
                <a:spcPts val="0"/>
              </a:spcAft>
              <a:buClr>
                <a:schemeClr val="dk1"/>
              </a:buClr>
              <a:buSzPts val="2100"/>
              <a:buNone/>
              <a:defRPr sz="2800"/>
            </a:lvl1pPr>
            <a:lvl2pPr marL="914400" lvl="1" indent="-361950" algn="l">
              <a:lnSpc>
                <a:spcPct val="100000"/>
              </a:lnSpc>
              <a:spcBef>
                <a:spcPts val="1067"/>
              </a:spcBef>
              <a:spcAft>
                <a:spcPts val="0"/>
              </a:spcAft>
              <a:buClr>
                <a:schemeClr val="dk1"/>
              </a:buClr>
              <a:buSzPts val="2100"/>
              <a:buChar char="o"/>
              <a:defRPr sz="2800"/>
            </a:lvl2pPr>
            <a:lvl3pPr marL="1371600" lvl="2" indent="-361950" algn="l">
              <a:lnSpc>
                <a:spcPct val="100000"/>
              </a:lnSpc>
              <a:spcBef>
                <a:spcPts val="1067"/>
              </a:spcBef>
              <a:spcAft>
                <a:spcPts val="0"/>
              </a:spcAft>
              <a:buClr>
                <a:schemeClr val="dk1"/>
              </a:buClr>
              <a:buSzPts val="2100"/>
              <a:buChar char="–"/>
              <a:defRPr sz="2800"/>
            </a:lvl3pPr>
            <a:lvl4pPr marL="1828800" lvl="3" indent="-361950" algn="l">
              <a:lnSpc>
                <a:spcPct val="90000"/>
              </a:lnSpc>
              <a:spcBef>
                <a:spcPts val="533"/>
              </a:spcBef>
              <a:spcAft>
                <a:spcPts val="0"/>
              </a:spcAft>
              <a:buClr>
                <a:schemeClr val="dk1"/>
              </a:buClr>
              <a:buSzPts val="2100"/>
              <a:buChar char="•"/>
              <a:defRPr sz="2800"/>
            </a:lvl4pPr>
            <a:lvl5pPr marL="2286000" lvl="4" indent="-361950" algn="l">
              <a:lnSpc>
                <a:spcPct val="90000"/>
              </a:lnSpc>
              <a:spcBef>
                <a:spcPts val="533"/>
              </a:spcBef>
              <a:spcAft>
                <a:spcPts val="0"/>
              </a:spcAft>
              <a:buClr>
                <a:schemeClr val="dk1"/>
              </a:buClr>
              <a:buSzPts val="2100"/>
              <a:buChar char="•"/>
              <a:defRPr sz="2800"/>
            </a:lvl5pPr>
            <a:lvl6pPr marL="2743200" lvl="5" indent="-285750" algn="l">
              <a:lnSpc>
                <a:spcPct val="90000"/>
              </a:lnSpc>
              <a:spcBef>
                <a:spcPts val="533"/>
              </a:spcBef>
              <a:spcAft>
                <a:spcPts val="0"/>
              </a:spcAft>
              <a:buClr>
                <a:schemeClr val="dk1"/>
              </a:buClr>
              <a:buSzPts val="900"/>
              <a:buChar char="•"/>
              <a:defRPr/>
            </a:lvl6pPr>
            <a:lvl7pPr marL="3200400" lvl="6" indent="-285750" algn="l">
              <a:lnSpc>
                <a:spcPct val="90000"/>
              </a:lnSpc>
              <a:spcBef>
                <a:spcPts val="533"/>
              </a:spcBef>
              <a:spcAft>
                <a:spcPts val="0"/>
              </a:spcAft>
              <a:buClr>
                <a:schemeClr val="dk1"/>
              </a:buClr>
              <a:buSzPts val="900"/>
              <a:buChar char="•"/>
              <a:defRPr/>
            </a:lvl7pPr>
            <a:lvl8pPr marL="3657600" lvl="7" indent="-285750" algn="l">
              <a:lnSpc>
                <a:spcPct val="90000"/>
              </a:lnSpc>
              <a:spcBef>
                <a:spcPts val="533"/>
              </a:spcBef>
              <a:spcAft>
                <a:spcPts val="0"/>
              </a:spcAft>
              <a:buClr>
                <a:schemeClr val="dk1"/>
              </a:buClr>
              <a:buSzPts val="900"/>
              <a:buChar char="•"/>
              <a:defRPr/>
            </a:lvl8pPr>
            <a:lvl9pPr marL="4114800" lvl="8" indent="-285750" algn="l">
              <a:lnSpc>
                <a:spcPct val="90000"/>
              </a:lnSpc>
              <a:spcBef>
                <a:spcPts val="533"/>
              </a:spcBef>
              <a:spcAft>
                <a:spcPts val="0"/>
              </a:spcAft>
              <a:buClr>
                <a:schemeClr val="dk1"/>
              </a:buClr>
              <a:buSzPts val="900"/>
              <a:buChar char="•"/>
              <a:defRPr/>
            </a:lvl9pPr>
          </a:lstStyle>
          <a:p>
            <a:endParaRPr/>
          </a:p>
        </p:txBody>
      </p:sp>
    </p:spTree>
  </p:cSld>
  <p:clrMapOvr>
    <a:masterClrMapping/>
  </p:clrMapOvr>
  <p:extLst>
    <p:ext uri="{DCECCB84-F9BA-43D5-87BE-67443E8EF086}">
      <p15:sldGuideLst xmlns:p15="http://schemas.microsoft.com/office/powerpoint/2012/main">
        <p15:guide id="1" pos="2052">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Title and body A" type="tx">
  <p:cSld name="TITLE_AND_BODY">
    <p:spTree>
      <p:nvGrpSpPr>
        <p:cNvPr id="1" name="Shape 135"/>
        <p:cNvGrpSpPr/>
        <p:nvPr/>
      </p:nvGrpSpPr>
      <p:grpSpPr>
        <a:xfrm>
          <a:off x="0" y="0"/>
          <a:ext cx="0" cy="0"/>
          <a:chOff x="0" y="0"/>
          <a:chExt cx="0" cy="0"/>
        </a:xfrm>
      </p:grpSpPr>
      <p:sp>
        <p:nvSpPr>
          <p:cNvPr id="136" name="Google Shape;136;p74"/>
          <p:cNvSpPr txBox="1">
            <a:spLocks noGrp="1"/>
          </p:cNvSpPr>
          <p:nvPr>
            <p:ph type="title"/>
          </p:nvPr>
        </p:nvSpPr>
        <p:spPr>
          <a:xfrm>
            <a:off x="415600" y="593367"/>
            <a:ext cx="11360800" cy="763600"/>
          </a:xfrm>
          <a:prstGeom prst="rect">
            <a:avLst/>
          </a:prstGeom>
          <a:noFill/>
          <a:ln>
            <a:noFill/>
          </a:ln>
        </p:spPr>
        <p:txBody>
          <a:bodyPr spcFirstLastPara="1" wrap="square" lIns="45725" tIns="45725" rIns="45725" bIns="45725" anchor="t" anchorCtr="0">
            <a:normAutofit/>
          </a:bodyPr>
          <a:lstStyle>
            <a:lvl1pPr lvl="0" algn="l">
              <a:lnSpc>
                <a:spcPct val="100000"/>
              </a:lnSpc>
              <a:spcBef>
                <a:spcPts val="0"/>
              </a:spcBef>
              <a:spcAft>
                <a:spcPts val="0"/>
              </a:spcAft>
              <a:buClr>
                <a:schemeClr val="dk1"/>
              </a:buClr>
              <a:buSzPts val="1500"/>
              <a:buFont typeface="Calibri"/>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137" name="Google Shape;137;p74"/>
          <p:cNvSpPr txBox="1">
            <a:spLocks noGrp="1"/>
          </p:cNvSpPr>
          <p:nvPr>
            <p:ph type="body" idx="1"/>
          </p:nvPr>
        </p:nvSpPr>
        <p:spPr>
          <a:xfrm>
            <a:off x="415600" y="1536633"/>
            <a:ext cx="11360800" cy="4555200"/>
          </a:xfrm>
          <a:prstGeom prst="rect">
            <a:avLst/>
          </a:prstGeom>
          <a:noFill/>
          <a:ln>
            <a:noFill/>
          </a:ln>
        </p:spPr>
        <p:txBody>
          <a:bodyPr spcFirstLastPara="1" wrap="square" lIns="45725" tIns="45725" rIns="45725" bIns="45725" anchor="t" anchorCtr="0">
            <a:normAutofit/>
          </a:bodyPr>
          <a:lstStyle>
            <a:lvl1pPr marL="457200" lvl="0" indent="-279400" algn="l">
              <a:lnSpc>
                <a:spcPct val="115000"/>
              </a:lnSpc>
              <a:spcBef>
                <a:spcPts val="0"/>
              </a:spcBef>
              <a:spcAft>
                <a:spcPts val="0"/>
              </a:spcAft>
              <a:buClr>
                <a:schemeClr val="dk1"/>
              </a:buClr>
              <a:buSzPts val="800"/>
              <a:buChar char="●"/>
              <a:defRPr/>
            </a:lvl1pPr>
            <a:lvl2pPr marL="914400" lvl="1" indent="-279400" algn="l">
              <a:lnSpc>
                <a:spcPct val="115000"/>
              </a:lnSpc>
              <a:spcBef>
                <a:spcPts val="0"/>
              </a:spcBef>
              <a:spcAft>
                <a:spcPts val="0"/>
              </a:spcAft>
              <a:buClr>
                <a:schemeClr val="dk1"/>
              </a:buClr>
              <a:buSzPts val="800"/>
              <a:buChar char="○"/>
              <a:defRPr/>
            </a:lvl2pPr>
            <a:lvl3pPr marL="1371600" lvl="2" indent="-279400" algn="l">
              <a:lnSpc>
                <a:spcPct val="115000"/>
              </a:lnSpc>
              <a:spcBef>
                <a:spcPts val="0"/>
              </a:spcBef>
              <a:spcAft>
                <a:spcPts val="0"/>
              </a:spcAft>
              <a:buClr>
                <a:schemeClr val="dk1"/>
              </a:buClr>
              <a:buSzPts val="800"/>
              <a:buChar char="■"/>
              <a:defRPr/>
            </a:lvl3pPr>
            <a:lvl4pPr marL="1828800" lvl="3" indent="-279400" algn="l">
              <a:lnSpc>
                <a:spcPct val="115000"/>
              </a:lnSpc>
              <a:spcBef>
                <a:spcPts val="0"/>
              </a:spcBef>
              <a:spcAft>
                <a:spcPts val="0"/>
              </a:spcAft>
              <a:buClr>
                <a:schemeClr val="dk1"/>
              </a:buClr>
              <a:buSzPts val="800"/>
              <a:buChar char="●"/>
              <a:defRPr/>
            </a:lvl4pPr>
            <a:lvl5pPr marL="2286000" lvl="4" indent="-279400" algn="l">
              <a:lnSpc>
                <a:spcPct val="115000"/>
              </a:lnSpc>
              <a:spcBef>
                <a:spcPts val="0"/>
              </a:spcBef>
              <a:spcAft>
                <a:spcPts val="0"/>
              </a:spcAft>
              <a:buClr>
                <a:schemeClr val="dk1"/>
              </a:buClr>
              <a:buSzPts val="800"/>
              <a:buChar char="○"/>
              <a:defRPr/>
            </a:lvl5pPr>
            <a:lvl6pPr marL="2743200" lvl="5" indent="-279400" algn="l">
              <a:lnSpc>
                <a:spcPct val="115000"/>
              </a:lnSpc>
              <a:spcBef>
                <a:spcPts val="0"/>
              </a:spcBef>
              <a:spcAft>
                <a:spcPts val="0"/>
              </a:spcAft>
              <a:buClr>
                <a:schemeClr val="dk1"/>
              </a:buClr>
              <a:buSzPts val="800"/>
              <a:buChar char="■"/>
              <a:defRPr/>
            </a:lvl6pPr>
            <a:lvl7pPr marL="3200400" lvl="6" indent="-279400" algn="l">
              <a:lnSpc>
                <a:spcPct val="115000"/>
              </a:lnSpc>
              <a:spcBef>
                <a:spcPts val="0"/>
              </a:spcBef>
              <a:spcAft>
                <a:spcPts val="0"/>
              </a:spcAft>
              <a:buClr>
                <a:schemeClr val="dk1"/>
              </a:buClr>
              <a:buSzPts val="800"/>
              <a:buChar char="●"/>
              <a:defRPr/>
            </a:lvl7pPr>
            <a:lvl8pPr marL="3657600" lvl="7" indent="-279400" algn="l">
              <a:lnSpc>
                <a:spcPct val="115000"/>
              </a:lnSpc>
              <a:spcBef>
                <a:spcPts val="0"/>
              </a:spcBef>
              <a:spcAft>
                <a:spcPts val="0"/>
              </a:spcAft>
              <a:buClr>
                <a:schemeClr val="dk1"/>
              </a:buClr>
              <a:buSzPts val="800"/>
              <a:buChar char="○"/>
              <a:defRPr/>
            </a:lvl8pPr>
            <a:lvl9pPr marL="4114800" lvl="8" indent="-279400" algn="l">
              <a:lnSpc>
                <a:spcPct val="115000"/>
              </a:lnSpc>
              <a:spcBef>
                <a:spcPts val="0"/>
              </a:spcBef>
              <a:spcAft>
                <a:spcPts val="0"/>
              </a:spcAft>
              <a:buClr>
                <a:schemeClr val="dk1"/>
              </a:buClr>
              <a:buSzPts val="800"/>
              <a:buChar char="■"/>
              <a:defRPr/>
            </a:lvl9pPr>
          </a:lstStyle>
          <a:p>
            <a:endParaRPr/>
          </a:p>
        </p:txBody>
      </p:sp>
      <p:sp>
        <p:nvSpPr>
          <p:cNvPr id="138" name="Google Shape;138;p74"/>
          <p:cNvSpPr txBox="1">
            <a:spLocks noGrp="1"/>
          </p:cNvSpPr>
          <p:nvPr>
            <p:ph type="sldNum" idx="12"/>
          </p:nvPr>
        </p:nvSpPr>
        <p:spPr>
          <a:xfrm>
            <a:off x="11296611" y="6217623"/>
            <a:ext cx="731600" cy="524800"/>
          </a:xfrm>
          <a:prstGeom prst="rect">
            <a:avLst/>
          </a:prstGeom>
          <a:noFill/>
          <a:ln>
            <a:noFill/>
          </a:ln>
        </p:spPr>
        <p:txBody>
          <a:bodyPr spcFirstLastPara="1" wrap="square" lIns="45725" tIns="45725" rIns="45725" bIns="45725" anchor="ctr" anchorCtr="0">
            <a:normAutofit/>
          </a:bodyPr>
          <a:lstStyle>
            <a:lvl1pPr marL="0" marR="0" lvl="0" indent="0" algn="r" rtl="0">
              <a:lnSpc>
                <a:spcPct val="100000"/>
              </a:lnSpc>
              <a:spcBef>
                <a:spcPts val="0"/>
              </a:spcBef>
              <a:spcAft>
                <a:spcPts val="0"/>
              </a:spcAft>
              <a:buClr>
                <a:schemeClr val="dk2"/>
              </a:buClr>
              <a:buSzPts val="1000"/>
              <a:buFont typeface="Proxima Nova"/>
              <a:buNone/>
              <a:defRPr sz="1333" b="0" i="0" u="none" strike="noStrike" cap="none">
                <a:solidFill>
                  <a:schemeClr val="dk2"/>
                </a:solidFill>
                <a:latin typeface="Proxima Nova"/>
                <a:ea typeface="Proxima Nova"/>
                <a:cs typeface="Proxima Nova"/>
                <a:sym typeface="Proxima Nova"/>
              </a:defRPr>
            </a:lvl1pPr>
            <a:lvl2pPr marL="0" marR="0" lvl="1" indent="0" algn="r" rtl="0">
              <a:lnSpc>
                <a:spcPct val="100000"/>
              </a:lnSpc>
              <a:spcBef>
                <a:spcPts val="0"/>
              </a:spcBef>
              <a:spcAft>
                <a:spcPts val="0"/>
              </a:spcAft>
              <a:buClr>
                <a:schemeClr val="dk2"/>
              </a:buClr>
              <a:buSzPts val="1000"/>
              <a:buFont typeface="Proxima Nova"/>
              <a:buNone/>
              <a:defRPr sz="1333" b="0" i="0" u="none" strike="noStrike" cap="none">
                <a:solidFill>
                  <a:schemeClr val="dk2"/>
                </a:solidFill>
                <a:latin typeface="Proxima Nova"/>
                <a:ea typeface="Proxima Nova"/>
                <a:cs typeface="Proxima Nova"/>
                <a:sym typeface="Proxima Nova"/>
              </a:defRPr>
            </a:lvl2pPr>
            <a:lvl3pPr marL="0" marR="0" lvl="2" indent="0" algn="r" rtl="0">
              <a:lnSpc>
                <a:spcPct val="100000"/>
              </a:lnSpc>
              <a:spcBef>
                <a:spcPts val="0"/>
              </a:spcBef>
              <a:spcAft>
                <a:spcPts val="0"/>
              </a:spcAft>
              <a:buClr>
                <a:schemeClr val="dk2"/>
              </a:buClr>
              <a:buSzPts val="1000"/>
              <a:buFont typeface="Proxima Nova"/>
              <a:buNone/>
              <a:defRPr sz="1333" b="0" i="0" u="none" strike="noStrike" cap="none">
                <a:solidFill>
                  <a:schemeClr val="dk2"/>
                </a:solidFill>
                <a:latin typeface="Proxima Nova"/>
                <a:ea typeface="Proxima Nova"/>
                <a:cs typeface="Proxima Nova"/>
                <a:sym typeface="Proxima Nova"/>
              </a:defRPr>
            </a:lvl3pPr>
            <a:lvl4pPr marL="0" marR="0" lvl="3" indent="0" algn="r" rtl="0">
              <a:lnSpc>
                <a:spcPct val="100000"/>
              </a:lnSpc>
              <a:spcBef>
                <a:spcPts val="0"/>
              </a:spcBef>
              <a:spcAft>
                <a:spcPts val="0"/>
              </a:spcAft>
              <a:buClr>
                <a:schemeClr val="dk2"/>
              </a:buClr>
              <a:buSzPts val="1000"/>
              <a:buFont typeface="Proxima Nova"/>
              <a:buNone/>
              <a:defRPr sz="1333" b="0" i="0" u="none" strike="noStrike" cap="none">
                <a:solidFill>
                  <a:schemeClr val="dk2"/>
                </a:solidFill>
                <a:latin typeface="Proxima Nova"/>
                <a:ea typeface="Proxima Nova"/>
                <a:cs typeface="Proxima Nova"/>
                <a:sym typeface="Proxima Nova"/>
              </a:defRPr>
            </a:lvl4pPr>
            <a:lvl5pPr marL="0" marR="0" lvl="4" indent="0" algn="r" rtl="0">
              <a:lnSpc>
                <a:spcPct val="100000"/>
              </a:lnSpc>
              <a:spcBef>
                <a:spcPts val="0"/>
              </a:spcBef>
              <a:spcAft>
                <a:spcPts val="0"/>
              </a:spcAft>
              <a:buClr>
                <a:schemeClr val="dk2"/>
              </a:buClr>
              <a:buSzPts val="1000"/>
              <a:buFont typeface="Proxima Nova"/>
              <a:buNone/>
              <a:defRPr sz="1333" b="0" i="0" u="none" strike="noStrike" cap="none">
                <a:solidFill>
                  <a:schemeClr val="dk2"/>
                </a:solidFill>
                <a:latin typeface="Proxima Nova"/>
                <a:ea typeface="Proxima Nova"/>
                <a:cs typeface="Proxima Nova"/>
                <a:sym typeface="Proxima Nova"/>
              </a:defRPr>
            </a:lvl5pPr>
            <a:lvl6pPr marL="0" marR="0" lvl="5" indent="0" algn="r" rtl="0">
              <a:lnSpc>
                <a:spcPct val="100000"/>
              </a:lnSpc>
              <a:spcBef>
                <a:spcPts val="0"/>
              </a:spcBef>
              <a:spcAft>
                <a:spcPts val="0"/>
              </a:spcAft>
              <a:buClr>
                <a:schemeClr val="dk2"/>
              </a:buClr>
              <a:buSzPts val="1000"/>
              <a:buFont typeface="Proxima Nova"/>
              <a:buNone/>
              <a:defRPr sz="1333" b="0" i="0" u="none" strike="noStrike" cap="none">
                <a:solidFill>
                  <a:schemeClr val="dk2"/>
                </a:solidFill>
                <a:latin typeface="Proxima Nova"/>
                <a:ea typeface="Proxima Nova"/>
                <a:cs typeface="Proxima Nova"/>
                <a:sym typeface="Proxima Nova"/>
              </a:defRPr>
            </a:lvl6pPr>
            <a:lvl7pPr marL="0" marR="0" lvl="6" indent="0" algn="r" rtl="0">
              <a:lnSpc>
                <a:spcPct val="100000"/>
              </a:lnSpc>
              <a:spcBef>
                <a:spcPts val="0"/>
              </a:spcBef>
              <a:spcAft>
                <a:spcPts val="0"/>
              </a:spcAft>
              <a:buClr>
                <a:schemeClr val="dk2"/>
              </a:buClr>
              <a:buSzPts val="1000"/>
              <a:buFont typeface="Proxima Nova"/>
              <a:buNone/>
              <a:defRPr sz="1333" b="0" i="0" u="none" strike="noStrike" cap="none">
                <a:solidFill>
                  <a:schemeClr val="dk2"/>
                </a:solidFill>
                <a:latin typeface="Proxima Nova"/>
                <a:ea typeface="Proxima Nova"/>
                <a:cs typeface="Proxima Nova"/>
                <a:sym typeface="Proxima Nova"/>
              </a:defRPr>
            </a:lvl7pPr>
            <a:lvl8pPr marL="0" marR="0" lvl="7" indent="0" algn="r" rtl="0">
              <a:lnSpc>
                <a:spcPct val="100000"/>
              </a:lnSpc>
              <a:spcBef>
                <a:spcPts val="0"/>
              </a:spcBef>
              <a:spcAft>
                <a:spcPts val="0"/>
              </a:spcAft>
              <a:buClr>
                <a:schemeClr val="dk2"/>
              </a:buClr>
              <a:buSzPts val="1000"/>
              <a:buFont typeface="Proxima Nova"/>
              <a:buNone/>
              <a:defRPr sz="1333" b="0" i="0" u="none" strike="noStrike" cap="none">
                <a:solidFill>
                  <a:schemeClr val="dk2"/>
                </a:solidFill>
                <a:latin typeface="Proxima Nova"/>
                <a:ea typeface="Proxima Nova"/>
                <a:cs typeface="Proxima Nova"/>
                <a:sym typeface="Proxima Nova"/>
              </a:defRPr>
            </a:lvl8pPr>
            <a:lvl9pPr marL="0" marR="0" lvl="8" indent="0" algn="r" rtl="0">
              <a:lnSpc>
                <a:spcPct val="100000"/>
              </a:lnSpc>
              <a:spcBef>
                <a:spcPts val="0"/>
              </a:spcBef>
              <a:spcAft>
                <a:spcPts val="0"/>
              </a:spcAft>
              <a:buClr>
                <a:schemeClr val="dk2"/>
              </a:buClr>
              <a:buSzPts val="1000"/>
              <a:buFont typeface="Proxima Nova"/>
              <a:buNone/>
              <a:defRPr sz="1333" b="0" i="0" u="none" strike="noStrike" cap="none">
                <a:solidFill>
                  <a:schemeClr val="dk2"/>
                </a:solidFill>
                <a:latin typeface="Proxima Nova"/>
                <a:ea typeface="Proxima Nova"/>
                <a:cs typeface="Proxima Nova"/>
                <a:sym typeface="Proxima Nova"/>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Blank 1">
  <p:cSld name="Blank 1">
    <p:spTree>
      <p:nvGrpSpPr>
        <p:cNvPr id="1" name="Shape 139"/>
        <p:cNvGrpSpPr/>
        <p:nvPr/>
      </p:nvGrpSpPr>
      <p:grpSpPr>
        <a:xfrm>
          <a:off x="0" y="0"/>
          <a:ext cx="0" cy="0"/>
          <a:chOff x="0" y="0"/>
          <a:chExt cx="0" cy="0"/>
        </a:xfrm>
      </p:grpSpPr>
      <p:sp>
        <p:nvSpPr>
          <p:cNvPr id="140" name="Google Shape;140;p75"/>
          <p:cNvSpPr txBox="1">
            <a:spLocks noGrp="1"/>
          </p:cNvSpPr>
          <p:nvPr>
            <p:ph type="title"/>
          </p:nvPr>
        </p:nvSpPr>
        <p:spPr>
          <a:xfrm>
            <a:off x="639663" y="365129"/>
            <a:ext cx="10898000" cy="1280400"/>
          </a:xfrm>
          <a:prstGeom prst="rect">
            <a:avLst/>
          </a:prstGeom>
          <a:noFill/>
          <a:ln>
            <a:noFill/>
          </a:ln>
        </p:spPr>
        <p:txBody>
          <a:bodyPr spcFirstLastPara="1" wrap="square" lIns="45725" tIns="22850" rIns="45725" bIns="22850" anchor="ctr" anchorCtr="0">
            <a:noAutofit/>
          </a:bodyPr>
          <a:lstStyle>
            <a:lvl1pPr lvl="0" algn="l">
              <a:lnSpc>
                <a:spcPct val="90000"/>
              </a:lnSpc>
              <a:spcBef>
                <a:spcPts val="0"/>
              </a:spcBef>
              <a:spcAft>
                <a:spcPts val="0"/>
              </a:spcAft>
              <a:buClr>
                <a:schemeClr val="dk2"/>
              </a:buClr>
              <a:buSzPts val="3200"/>
              <a:buFont typeface="Open Sans"/>
              <a:buNone/>
              <a:defRPr sz="4267" cap="none"/>
            </a:lvl1pPr>
            <a:lvl2pPr lvl="1" algn="l">
              <a:lnSpc>
                <a:spcPct val="100000"/>
              </a:lnSpc>
              <a:spcBef>
                <a:spcPts val="0"/>
              </a:spcBef>
              <a:spcAft>
                <a:spcPts val="0"/>
              </a:spcAft>
              <a:buSzPts val="700"/>
              <a:buNone/>
              <a:defRPr/>
            </a:lvl2pPr>
            <a:lvl3pPr lvl="2" algn="l">
              <a:lnSpc>
                <a:spcPct val="100000"/>
              </a:lnSpc>
              <a:spcBef>
                <a:spcPts val="0"/>
              </a:spcBef>
              <a:spcAft>
                <a:spcPts val="0"/>
              </a:spcAft>
              <a:buSzPts val="700"/>
              <a:buNone/>
              <a:defRPr/>
            </a:lvl3pPr>
            <a:lvl4pPr lvl="3" algn="l">
              <a:lnSpc>
                <a:spcPct val="100000"/>
              </a:lnSpc>
              <a:spcBef>
                <a:spcPts val="0"/>
              </a:spcBef>
              <a:spcAft>
                <a:spcPts val="0"/>
              </a:spcAft>
              <a:buSzPts val="700"/>
              <a:buNone/>
              <a:defRPr/>
            </a:lvl4pPr>
            <a:lvl5pPr lvl="4" algn="l">
              <a:lnSpc>
                <a:spcPct val="100000"/>
              </a:lnSpc>
              <a:spcBef>
                <a:spcPts val="0"/>
              </a:spcBef>
              <a:spcAft>
                <a:spcPts val="0"/>
              </a:spcAft>
              <a:buSzPts val="700"/>
              <a:buNone/>
              <a:defRPr/>
            </a:lvl5pPr>
            <a:lvl6pPr lvl="5" algn="l">
              <a:lnSpc>
                <a:spcPct val="100000"/>
              </a:lnSpc>
              <a:spcBef>
                <a:spcPts val="0"/>
              </a:spcBef>
              <a:spcAft>
                <a:spcPts val="0"/>
              </a:spcAft>
              <a:buSzPts val="700"/>
              <a:buNone/>
              <a:defRPr/>
            </a:lvl6pPr>
            <a:lvl7pPr lvl="6" algn="l">
              <a:lnSpc>
                <a:spcPct val="100000"/>
              </a:lnSpc>
              <a:spcBef>
                <a:spcPts val="0"/>
              </a:spcBef>
              <a:spcAft>
                <a:spcPts val="0"/>
              </a:spcAft>
              <a:buSzPts val="700"/>
              <a:buNone/>
              <a:defRPr/>
            </a:lvl7pPr>
            <a:lvl8pPr lvl="7" algn="l">
              <a:lnSpc>
                <a:spcPct val="100000"/>
              </a:lnSpc>
              <a:spcBef>
                <a:spcPts val="0"/>
              </a:spcBef>
              <a:spcAft>
                <a:spcPts val="0"/>
              </a:spcAft>
              <a:buSzPts val="700"/>
              <a:buNone/>
              <a:defRPr/>
            </a:lvl8pPr>
            <a:lvl9pPr lvl="8" algn="l">
              <a:lnSpc>
                <a:spcPct val="100000"/>
              </a:lnSpc>
              <a:spcBef>
                <a:spcPts val="0"/>
              </a:spcBef>
              <a:spcAft>
                <a:spcPts val="0"/>
              </a:spcAft>
              <a:buSzPts val="700"/>
              <a:buNone/>
              <a:defRPr/>
            </a:lvl9pPr>
          </a:lstStyle>
          <a:p>
            <a:endParaRPr/>
          </a:p>
        </p:txBody>
      </p:sp>
      <p:sp>
        <p:nvSpPr>
          <p:cNvPr id="141" name="Google Shape;141;p75"/>
          <p:cNvSpPr txBox="1">
            <a:spLocks noGrp="1"/>
          </p:cNvSpPr>
          <p:nvPr>
            <p:ph type="body" idx="1"/>
          </p:nvPr>
        </p:nvSpPr>
        <p:spPr>
          <a:xfrm>
            <a:off x="8337480" y="3182061"/>
            <a:ext cx="3200400" cy="2437600"/>
          </a:xfrm>
          <a:prstGeom prst="rect">
            <a:avLst/>
          </a:prstGeom>
          <a:noFill/>
          <a:ln>
            <a:noFill/>
          </a:ln>
        </p:spPr>
        <p:txBody>
          <a:bodyPr spcFirstLastPara="1" wrap="square" lIns="45725" tIns="22850" rIns="45725" bIns="22850" anchor="t" anchorCtr="0">
            <a:noAutofit/>
          </a:bodyPr>
          <a:lstStyle>
            <a:lvl1pPr marL="457200" lvl="0" indent="-228600" algn="ctr">
              <a:lnSpc>
                <a:spcPct val="100000"/>
              </a:lnSpc>
              <a:spcBef>
                <a:spcPts val="1067"/>
              </a:spcBef>
              <a:spcAft>
                <a:spcPts val="0"/>
              </a:spcAft>
              <a:buClr>
                <a:schemeClr val="dk1"/>
              </a:buClr>
              <a:buSzPts val="2100"/>
              <a:buNone/>
              <a:defRPr sz="2800"/>
            </a:lvl1pPr>
            <a:lvl2pPr marL="914400" lvl="1" indent="-361950" algn="l">
              <a:lnSpc>
                <a:spcPct val="100000"/>
              </a:lnSpc>
              <a:spcBef>
                <a:spcPts val="1067"/>
              </a:spcBef>
              <a:spcAft>
                <a:spcPts val="0"/>
              </a:spcAft>
              <a:buClr>
                <a:schemeClr val="dk1"/>
              </a:buClr>
              <a:buSzPts val="2100"/>
              <a:buChar char="o"/>
              <a:defRPr sz="2800"/>
            </a:lvl2pPr>
            <a:lvl3pPr marL="1371600" lvl="2" indent="-361950" algn="l">
              <a:lnSpc>
                <a:spcPct val="100000"/>
              </a:lnSpc>
              <a:spcBef>
                <a:spcPts val="1067"/>
              </a:spcBef>
              <a:spcAft>
                <a:spcPts val="0"/>
              </a:spcAft>
              <a:buClr>
                <a:schemeClr val="dk1"/>
              </a:buClr>
              <a:buSzPts val="2100"/>
              <a:buChar char="–"/>
              <a:defRPr sz="2800"/>
            </a:lvl3pPr>
            <a:lvl4pPr marL="1828800" lvl="3" indent="-361950" algn="l">
              <a:lnSpc>
                <a:spcPct val="90000"/>
              </a:lnSpc>
              <a:spcBef>
                <a:spcPts val="533"/>
              </a:spcBef>
              <a:spcAft>
                <a:spcPts val="0"/>
              </a:spcAft>
              <a:buClr>
                <a:schemeClr val="dk1"/>
              </a:buClr>
              <a:buSzPts val="2100"/>
              <a:buChar char="•"/>
              <a:defRPr sz="2800"/>
            </a:lvl4pPr>
            <a:lvl5pPr marL="2286000" lvl="4" indent="-361950" algn="l">
              <a:lnSpc>
                <a:spcPct val="90000"/>
              </a:lnSpc>
              <a:spcBef>
                <a:spcPts val="533"/>
              </a:spcBef>
              <a:spcAft>
                <a:spcPts val="0"/>
              </a:spcAft>
              <a:buClr>
                <a:schemeClr val="dk1"/>
              </a:buClr>
              <a:buSzPts val="2100"/>
              <a:buChar char="•"/>
              <a:defRPr sz="2800"/>
            </a:lvl5pPr>
            <a:lvl6pPr marL="2743200" lvl="5" indent="-285750" algn="l">
              <a:lnSpc>
                <a:spcPct val="90000"/>
              </a:lnSpc>
              <a:spcBef>
                <a:spcPts val="533"/>
              </a:spcBef>
              <a:spcAft>
                <a:spcPts val="0"/>
              </a:spcAft>
              <a:buClr>
                <a:schemeClr val="dk1"/>
              </a:buClr>
              <a:buSzPts val="900"/>
              <a:buChar char="•"/>
              <a:defRPr/>
            </a:lvl6pPr>
            <a:lvl7pPr marL="3200400" lvl="6" indent="-285750" algn="l">
              <a:lnSpc>
                <a:spcPct val="90000"/>
              </a:lnSpc>
              <a:spcBef>
                <a:spcPts val="533"/>
              </a:spcBef>
              <a:spcAft>
                <a:spcPts val="0"/>
              </a:spcAft>
              <a:buClr>
                <a:schemeClr val="dk1"/>
              </a:buClr>
              <a:buSzPts val="900"/>
              <a:buChar char="•"/>
              <a:defRPr/>
            </a:lvl7pPr>
            <a:lvl8pPr marL="3657600" lvl="7" indent="-285750" algn="l">
              <a:lnSpc>
                <a:spcPct val="90000"/>
              </a:lnSpc>
              <a:spcBef>
                <a:spcPts val="533"/>
              </a:spcBef>
              <a:spcAft>
                <a:spcPts val="0"/>
              </a:spcAft>
              <a:buClr>
                <a:schemeClr val="dk1"/>
              </a:buClr>
              <a:buSzPts val="900"/>
              <a:buChar char="•"/>
              <a:defRPr/>
            </a:lvl8pPr>
            <a:lvl9pPr marL="4114800" lvl="8" indent="-285750" algn="l">
              <a:lnSpc>
                <a:spcPct val="90000"/>
              </a:lnSpc>
              <a:spcBef>
                <a:spcPts val="533"/>
              </a:spcBef>
              <a:spcAft>
                <a:spcPts val="0"/>
              </a:spcAft>
              <a:buClr>
                <a:schemeClr val="dk1"/>
              </a:buClr>
              <a:buSzPts val="900"/>
              <a:buChar char="•"/>
              <a:defRPr/>
            </a:lvl9pPr>
          </a:lstStyle>
          <a:p>
            <a:endParaRPr/>
          </a:p>
        </p:txBody>
      </p:sp>
      <p:sp>
        <p:nvSpPr>
          <p:cNvPr id="142" name="Google Shape;142;p75"/>
          <p:cNvSpPr txBox="1">
            <a:spLocks noGrp="1"/>
          </p:cNvSpPr>
          <p:nvPr>
            <p:ph type="body" idx="2"/>
          </p:nvPr>
        </p:nvSpPr>
        <p:spPr>
          <a:xfrm>
            <a:off x="4488572" y="3182061"/>
            <a:ext cx="3200400" cy="2437600"/>
          </a:xfrm>
          <a:prstGeom prst="rect">
            <a:avLst/>
          </a:prstGeom>
          <a:noFill/>
          <a:ln>
            <a:noFill/>
          </a:ln>
        </p:spPr>
        <p:txBody>
          <a:bodyPr spcFirstLastPara="1" wrap="square" lIns="45725" tIns="22850" rIns="45725" bIns="22850" anchor="t" anchorCtr="0">
            <a:noAutofit/>
          </a:bodyPr>
          <a:lstStyle>
            <a:lvl1pPr marL="457200" lvl="0" indent="-228600" algn="ctr">
              <a:lnSpc>
                <a:spcPct val="100000"/>
              </a:lnSpc>
              <a:spcBef>
                <a:spcPts val="1067"/>
              </a:spcBef>
              <a:spcAft>
                <a:spcPts val="0"/>
              </a:spcAft>
              <a:buClr>
                <a:schemeClr val="dk1"/>
              </a:buClr>
              <a:buSzPts val="2100"/>
              <a:buNone/>
              <a:defRPr sz="2800"/>
            </a:lvl1pPr>
            <a:lvl2pPr marL="914400" lvl="1" indent="-361950" algn="l">
              <a:lnSpc>
                <a:spcPct val="100000"/>
              </a:lnSpc>
              <a:spcBef>
                <a:spcPts val="1067"/>
              </a:spcBef>
              <a:spcAft>
                <a:spcPts val="0"/>
              </a:spcAft>
              <a:buClr>
                <a:schemeClr val="dk1"/>
              </a:buClr>
              <a:buSzPts val="2100"/>
              <a:buChar char="o"/>
              <a:defRPr sz="2800"/>
            </a:lvl2pPr>
            <a:lvl3pPr marL="1371600" lvl="2" indent="-361950" algn="l">
              <a:lnSpc>
                <a:spcPct val="100000"/>
              </a:lnSpc>
              <a:spcBef>
                <a:spcPts val="1067"/>
              </a:spcBef>
              <a:spcAft>
                <a:spcPts val="0"/>
              </a:spcAft>
              <a:buClr>
                <a:schemeClr val="dk1"/>
              </a:buClr>
              <a:buSzPts val="2100"/>
              <a:buChar char="–"/>
              <a:defRPr sz="2800"/>
            </a:lvl3pPr>
            <a:lvl4pPr marL="1828800" lvl="3" indent="-361950" algn="l">
              <a:lnSpc>
                <a:spcPct val="90000"/>
              </a:lnSpc>
              <a:spcBef>
                <a:spcPts val="533"/>
              </a:spcBef>
              <a:spcAft>
                <a:spcPts val="0"/>
              </a:spcAft>
              <a:buClr>
                <a:schemeClr val="dk1"/>
              </a:buClr>
              <a:buSzPts val="2100"/>
              <a:buChar char="•"/>
              <a:defRPr sz="2800"/>
            </a:lvl4pPr>
            <a:lvl5pPr marL="2286000" lvl="4" indent="-361950" algn="l">
              <a:lnSpc>
                <a:spcPct val="90000"/>
              </a:lnSpc>
              <a:spcBef>
                <a:spcPts val="533"/>
              </a:spcBef>
              <a:spcAft>
                <a:spcPts val="0"/>
              </a:spcAft>
              <a:buClr>
                <a:schemeClr val="dk1"/>
              </a:buClr>
              <a:buSzPts val="2100"/>
              <a:buChar char="•"/>
              <a:defRPr sz="2800"/>
            </a:lvl5pPr>
            <a:lvl6pPr marL="2743200" lvl="5" indent="-285750" algn="l">
              <a:lnSpc>
                <a:spcPct val="90000"/>
              </a:lnSpc>
              <a:spcBef>
                <a:spcPts val="533"/>
              </a:spcBef>
              <a:spcAft>
                <a:spcPts val="0"/>
              </a:spcAft>
              <a:buClr>
                <a:schemeClr val="dk1"/>
              </a:buClr>
              <a:buSzPts val="900"/>
              <a:buChar char="•"/>
              <a:defRPr/>
            </a:lvl6pPr>
            <a:lvl7pPr marL="3200400" lvl="6" indent="-285750" algn="l">
              <a:lnSpc>
                <a:spcPct val="90000"/>
              </a:lnSpc>
              <a:spcBef>
                <a:spcPts val="533"/>
              </a:spcBef>
              <a:spcAft>
                <a:spcPts val="0"/>
              </a:spcAft>
              <a:buClr>
                <a:schemeClr val="dk1"/>
              </a:buClr>
              <a:buSzPts val="900"/>
              <a:buChar char="•"/>
              <a:defRPr/>
            </a:lvl7pPr>
            <a:lvl8pPr marL="3657600" lvl="7" indent="-285750" algn="l">
              <a:lnSpc>
                <a:spcPct val="90000"/>
              </a:lnSpc>
              <a:spcBef>
                <a:spcPts val="533"/>
              </a:spcBef>
              <a:spcAft>
                <a:spcPts val="0"/>
              </a:spcAft>
              <a:buClr>
                <a:schemeClr val="dk1"/>
              </a:buClr>
              <a:buSzPts val="900"/>
              <a:buChar char="•"/>
              <a:defRPr/>
            </a:lvl8pPr>
            <a:lvl9pPr marL="4114800" lvl="8" indent="-285750" algn="l">
              <a:lnSpc>
                <a:spcPct val="90000"/>
              </a:lnSpc>
              <a:spcBef>
                <a:spcPts val="533"/>
              </a:spcBef>
              <a:spcAft>
                <a:spcPts val="0"/>
              </a:spcAft>
              <a:buClr>
                <a:schemeClr val="dk1"/>
              </a:buClr>
              <a:buSzPts val="900"/>
              <a:buChar char="•"/>
              <a:defRPr/>
            </a:lvl9pPr>
          </a:lstStyle>
          <a:p>
            <a:endParaRPr/>
          </a:p>
        </p:txBody>
      </p:sp>
      <p:sp>
        <p:nvSpPr>
          <p:cNvPr id="143" name="Google Shape;143;p75"/>
          <p:cNvSpPr txBox="1">
            <a:spLocks noGrp="1"/>
          </p:cNvSpPr>
          <p:nvPr>
            <p:ph type="body" idx="3"/>
          </p:nvPr>
        </p:nvSpPr>
        <p:spPr>
          <a:xfrm>
            <a:off x="639663" y="3182061"/>
            <a:ext cx="3200400" cy="2437600"/>
          </a:xfrm>
          <a:prstGeom prst="rect">
            <a:avLst/>
          </a:prstGeom>
          <a:noFill/>
          <a:ln>
            <a:noFill/>
          </a:ln>
        </p:spPr>
        <p:txBody>
          <a:bodyPr spcFirstLastPara="1" wrap="square" lIns="45725" tIns="22850" rIns="45725" bIns="22850" anchor="t" anchorCtr="0">
            <a:noAutofit/>
          </a:bodyPr>
          <a:lstStyle>
            <a:lvl1pPr marL="457200" lvl="0" indent="-228600" algn="ctr">
              <a:lnSpc>
                <a:spcPct val="100000"/>
              </a:lnSpc>
              <a:spcBef>
                <a:spcPts val="1067"/>
              </a:spcBef>
              <a:spcAft>
                <a:spcPts val="0"/>
              </a:spcAft>
              <a:buClr>
                <a:schemeClr val="dk1"/>
              </a:buClr>
              <a:buSzPts val="2100"/>
              <a:buNone/>
              <a:defRPr sz="2800"/>
            </a:lvl1pPr>
            <a:lvl2pPr marL="914400" lvl="1" indent="-361950" algn="l">
              <a:lnSpc>
                <a:spcPct val="100000"/>
              </a:lnSpc>
              <a:spcBef>
                <a:spcPts val="1067"/>
              </a:spcBef>
              <a:spcAft>
                <a:spcPts val="0"/>
              </a:spcAft>
              <a:buClr>
                <a:schemeClr val="dk1"/>
              </a:buClr>
              <a:buSzPts val="2100"/>
              <a:buChar char="o"/>
              <a:defRPr sz="2800"/>
            </a:lvl2pPr>
            <a:lvl3pPr marL="1371600" lvl="2" indent="-361950" algn="l">
              <a:lnSpc>
                <a:spcPct val="100000"/>
              </a:lnSpc>
              <a:spcBef>
                <a:spcPts val="1067"/>
              </a:spcBef>
              <a:spcAft>
                <a:spcPts val="0"/>
              </a:spcAft>
              <a:buClr>
                <a:schemeClr val="dk1"/>
              </a:buClr>
              <a:buSzPts val="2100"/>
              <a:buChar char="–"/>
              <a:defRPr sz="2800"/>
            </a:lvl3pPr>
            <a:lvl4pPr marL="1828800" lvl="3" indent="-361950" algn="l">
              <a:lnSpc>
                <a:spcPct val="90000"/>
              </a:lnSpc>
              <a:spcBef>
                <a:spcPts val="533"/>
              </a:spcBef>
              <a:spcAft>
                <a:spcPts val="0"/>
              </a:spcAft>
              <a:buClr>
                <a:schemeClr val="dk1"/>
              </a:buClr>
              <a:buSzPts val="2100"/>
              <a:buChar char="•"/>
              <a:defRPr sz="2800"/>
            </a:lvl4pPr>
            <a:lvl5pPr marL="2286000" lvl="4" indent="-361950" algn="l">
              <a:lnSpc>
                <a:spcPct val="90000"/>
              </a:lnSpc>
              <a:spcBef>
                <a:spcPts val="533"/>
              </a:spcBef>
              <a:spcAft>
                <a:spcPts val="0"/>
              </a:spcAft>
              <a:buClr>
                <a:schemeClr val="dk1"/>
              </a:buClr>
              <a:buSzPts val="2100"/>
              <a:buChar char="•"/>
              <a:defRPr sz="2800"/>
            </a:lvl5pPr>
            <a:lvl6pPr marL="2743200" lvl="5" indent="-285750" algn="l">
              <a:lnSpc>
                <a:spcPct val="90000"/>
              </a:lnSpc>
              <a:spcBef>
                <a:spcPts val="533"/>
              </a:spcBef>
              <a:spcAft>
                <a:spcPts val="0"/>
              </a:spcAft>
              <a:buClr>
                <a:schemeClr val="dk1"/>
              </a:buClr>
              <a:buSzPts val="900"/>
              <a:buChar char="•"/>
              <a:defRPr/>
            </a:lvl6pPr>
            <a:lvl7pPr marL="3200400" lvl="6" indent="-285750" algn="l">
              <a:lnSpc>
                <a:spcPct val="90000"/>
              </a:lnSpc>
              <a:spcBef>
                <a:spcPts val="533"/>
              </a:spcBef>
              <a:spcAft>
                <a:spcPts val="0"/>
              </a:spcAft>
              <a:buClr>
                <a:schemeClr val="dk1"/>
              </a:buClr>
              <a:buSzPts val="900"/>
              <a:buChar char="•"/>
              <a:defRPr/>
            </a:lvl7pPr>
            <a:lvl8pPr marL="3657600" lvl="7" indent="-285750" algn="l">
              <a:lnSpc>
                <a:spcPct val="90000"/>
              </a:lnSpc>
              <a:spcBef>
                <a:spcPts val="533"/>
              </a:spcBef>
              <a:spcAft>
                <a:spcPts val="0"/>
              </a:spcAft>
              <a:buClr>
                <a:schemeClr val="dk1"/>
              </a:buClr>
              <a:buSzPts val="900"/>
              <a:buChar char="•"/>
              <a:defRPr/>
            </a:lvl8pPr>
            <a:lvl9pPr marL="4114800" lvl="8" indent="-285750" algn="l">
              <a:lnSpc>
                <a:spcPct val="90000"/>
              </a:lnSpc>
              <a:spcBef>
                <a:spcPts val="533"/>
              </a:spcBef>
              <a:spcAft>
                <a:spcPts val="0"/>
              </a:spcAft>
              <a:buClr>
                <a:schemeClr val="dk1"/>
              </a:buClr>
              <a:buSzPts val="900"/>
              <a:buChar char="•"/>
              <a:defRPr/>
            </a:lvl9pPr>
          </a:lstStyle>
          <a:p>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0"/>
        <p:cNvGrpSpPr/>
        <p:nvPr/>
      </p:nvGrpSpPr>
      <p:grpSpPr>
        <a:xfrm>
          <a:off x="0" y="0"/>
          <a:ext cx="0" cy="0"/>
          <a:chOff x="0" y="0"/>
          <a:chExt cx="0" cy="0"/>
        </a:xfrm>
      </p:grpSpPr>
      <p:sp>
        <p:nvSpPr>
          <p:cNvPr id="151" name="Google Shape;151;p7"/>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Play"/>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2" name="Google Shape;152;p7"/>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53" name="Google Shape;153;p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4" name="Google Shape;154;p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5" name="Google Shape;155;p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56"/>
        <p:cNvGrpSpPr/>
        <p:nvPr/>
      </p:nvGrpSpPr>
      <p:grpSpPr>
        <a:xfrm>
          <a:off x="0" y="0"/>
          <a:ext cx="0" cy="0"/>
          <a:chOff x="0" y="0"/>
          <a:chExt cx="0" cy="0"/>
        </a:xfrm>
      </p:grpSpPr>
      <p:sp>
        <p:nvSpPr>
          <p:cNvPr id="157" name="Google Shape;157;p1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8" name="Google Shape;158;p10"/>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9" name="Google Shape;159;p1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0" name="Google Shape;160;p1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1" name="Google Shape;161;p1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62"/>
        <p:cNvGrpSpPr/>
        <p:nvPr/>
      </p:nvGrpSpPr>
      <p:grpSpPr>
        <a:xfrm>
          <a:off x="0" y="0"/>
          <a:ext cx="0" cy="0"/>
          <a:chOff x="0" y="0"/>
          <a:chExt cx="0" cy="0"/>
        </a:xfrm>
      </p:grpSpPr>
      <p:sp>
        <p:nvSpPr>
          <p:cNvPr id="163" name="Google Shape;163;p11"/>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Play"/>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4" name="Google Shape;164;p11"/>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757575"/>
              </a:buClr>
              <a:buSzPts val="2400"/>
              <a:buNone/>
              <a:defRPr sz="2400">
                <a:solidFill>
                  <a:srgbClr val="757575"/>
                </a:solidFill>
              </a:defRPr>
            </a:lvl1pPr>
            <a:lvl2pPr marL="914400" lvl="1" indent="-228600" algn="l">
              <a:lnSpc>
                <a:spcPct val="90000"/>
              </a:lnSpc>
              <a:spcBef>
                <a:spcPts val="500"/>
              </a:spcBef>
              <a:spcAft>
                <a:spcPts val="0"/>
              </a:spcAft>
              <a:buClr>
                <a:srgbClr val="757575"/>
              </a:buClr>
              <a:buSzPts val="2000"/>
              <a:buNone/>
              <a:defRPr sz="2000">
                <a:solidFill>
                  <a:srgbClr val="757575"/>
                </a:solidFill>
              </a:defRPr>
            </a:lvl2pPr>
            <a:lvl3pPr marL="1371600" lvl="2" indent="-228600" algn="l">
              <a:lnSpc>
                <a:spcPct val="90000"/>
              </a:lnSpc>
              <a:spcBef>
                <a:spcPts val="500"/>
              </a:spcBef>
              <a:spcAft>
                <a:spcPts val="0"/>
              </a:spcAft>
              <a:buClr>
                <a:srgbClr val="757575"/>
              </a:buClr>
              <a:buSzPts val="1800"/>
              <a:buNone/>
              <a:defRPr sz="1800">
                <a:solidFill>
                  <a:srgbClr val="757575"/>
                </a:solidFill>
              </a:defRPr>
            </a:lvl3pPr>
            <a:lvl4pPr marL="1828800" lvl="3" indent="-228600" algn="l">
              <a:lnSpc>
                <a:spcPct val="90000"/>
              </a:lnSpc>
              <a:spcBef>
                <a:spcPts val="500"/>
              </a:spcBef>
              <a:spcAft>
                <a:spcPts val="0"/>
              </a:spcAft>
              <a:buClr>
                <a:srgbClr val="757575"/>
              </a:buClr>
              <a:buSzPts val="1600"/>
              <a:buNone/>
              <a:defRPr sz="1600">
                <a:solidFill>
                  <a:srgbClr val="757575"/>
                </a:solidFill>
              </a:defRPr>
            </a:lvl4pPr>
            <a:lvl5pPr marL="2286000" lvl="4" indent="-228600" algn="l">
              <a:lnSpc>
                <a:spcPct val="90000"/>
              </a:lnSpc>
              <a:spcBef>
                <a:spcPts val="500"/>
              </a:spcBef>
              <a:spcAft>
                <a:spcPts val="0"/>
              </a:spcAft>
              <a:buClr>
                <a:srgbClr val="757575"/>
              </a:buClr>
              <a:buSzPts val="1600"/>
              <a:buNone/>
              <a:defRPr sz="1600">
                <a:solidFill>
                  <a:srgbClr val="757575"/>
                </a:solidFill>
              </a:defRPr>
            </a:lvl5pPr>
            <a:lvl6pPr marL="2743200" lvl="5" indent="-228600" algn="l">
              <a:lnSpc>
                <a:spcPct val="90000"/>
              </a:lnSpc>
              <a:spcBef>
                <a:spcPts val="500"/>
              </a:spcBef>
              <a:spcAft>
                <a:spcPts val="0"/>
              </a:spcAft>
              <a:buClr>
                <a:srgbClr val="757575"/>
              </a:buClr>
              <a:buSzPts val="1600"/>
              <a:buNone/>
              <a:defRPr sz="1600">
                <a:solidFill>
                  <a:srgbClr val="757575"/>
                </a:solidFill>
              </a:defRPr>
            </a:lvl6pPr>
            <a:lvl7pPr marL="3200400" lvl="6" indent="-228600" algn="l">
              <a:lnSpc>
                <a:spcPct val="90000"/>
              </a:lnSpc>
              <a:spcBef>
                <a:spcPts val="500"/>
              </a:spcBef>
              <a:spcAft>
                <a:spcPts val="0"/>
              </a:spcAft>
              <a:buClr>
                <a:srgbClr val="757575"/>
              </a:buClr>
              <a:buSzPts val="1600"/>
              <a:buNone/>
              <a:defRPr sz="1600">
                <a:solidFill>
                  <a:srgbClr val="757575"/>
                </a:solidFill>
              </a:defRPr>
            </a:lvl7pPr>
            <a:lvl8pPr marL="3657600" lvl="7" indent="-228600" algn="l">
              <a:lnSpc>
                <a:spcPct val="90000"/>
              </a:lnSpc>
              <a:spcBef>
                <a:spcPts val="500"/>
              </a:spcBef>
              <a:spcAft>
                <a:spcPts val="0"/>
              </a:spcAft>
              <a:buClr>
                <a:srgbClr val="757575"/>
              </a:buClr>
              <a:buSzPts val="1600"/>
              <a:buNone/>
              <a:defRPr sz="1600">
                <a:solidFill>
                  <a:srgbClr val="757575"/>
                </a:solidFill>
              </a:defRPr>
            </a:lvl8pPr>
            <a:lvl9pPr marL="4114800" lvl="8" indent="-228600" algn="l">
              <a:lnSpc>
                <a:spcPct val="90000"/>
              </a:lnSpc>
              <a:spcBef>
                <a:spcPts val="500"/>
              </a:spcBef>
              <a:spcAft>
                <a:spcPts val="0"/>
              </a:spcAft>
              <a:buClr>
                <a:srgbClr val="757575"/>
              </a:buClr>
              <a:buSzPts val="1600"/>
              <a:buNone/>
              <a:defRPr sz="1600">
                <a:solidFill>
                  <a:srgbClr val="757575"/>
                </a:solidFill>
              </a:defRPr>
            </a:lvl9pPr>
          </a:lstStyle>
          <a:p>
            <a:endParaRPr/>
          </a:p>
        </p:txBody>
      </p:sp>
      <p:sp>
        <p:nvSpPr>
          <p:cNvPr id="165" name="Google Shape;165;p1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6" name="Google Shape;166;p1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7" name="Google Shape;167;p1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168"/>
        <p:cNvGrpSpPr/>
        <p:nvPr/>
      </p:nvGrpSpPr>
      <p:grpSpPr>
        <a:xfrm>
          <a:off x="0" y="0"/>
          <a:ext cx="0" cy="0"/>
          <a:chOff x="0" y="0"/>
          <a:chExt cx="0" cy="0"/>
        </a:xfrm>
      </p:grpSpPr>
      <p:sp>
        <p:nvSpPr>
          <p:cNvPr id="169" name="Google Shape;169;p1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0" name="Google Shape;170;p12"/>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71" name="Google Shape;171;p12"/>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72" name="Google Shape;172;p1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3" name="Google Shape;173;p1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4" name="Google Shape;174;p1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175"/>
        <p:cNvGrpSpPr/>
        <p:nvPr/>
      </p:nvGrpSpPr>
      <p:grpSpPr>
        <a:xfrm>
          <a:off x="0" y="0"/>
          <a:ext cx="0" cy="0"/>
          <a:chOff x="0" y="0"/>
          <a:chExt cx="0" cy="0"/>
        </a:xfrm>
      </p:grpSpPr>
      <p:sp>
        <p:nvSpPr>
          <p:cNvPr id="176" name="Google Shape;176;p13"/>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7" name="Google Shape;177;p13"/>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78" name="Google Shape;178;p13"/>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79" name="Google Shape;179;p13"/>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80" name="Google Shape;180;p13"/>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1" name="Google Shape;181;p1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82" name="Google Shape;182;p1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83" name="Google Shape;183;p1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84"/>
        <p:cNvGrpSpPr/>
        <p:nvPr/>
      </p:nvGrpSpPr>
      <p:grpSpPr>
        <a:xfrm>
          <a:off x="0" y="0"/>
          <a:ext cx="0" cy="0"/>
          <a:chOff x="0" y="0"/>
          <a:chExt cx="0" cy="0"/>
        </a:xfrm>
      </p:grpSpPr>
      <p:sp>
        <p:nvSpPr>
          <p:cNvPr id="185" name="Google Shape;185;p1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86" name="Google Shape;186;p1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87" name="Google Shape;187;p1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88" name="Google Shape;188;p1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89"/>
        <p:cNvGrpSpPr/>
        <p:nvPr/>
      </p:nvGrpSpPr>
      <p:grpSpPr>
        <a:xfrm>
          <a:off x="0" y="0"/>
          <a:ext cx="0" cy="0"/>
          <a:chOff x="0" y="0"/>
          <a:chExt cx="0" cy="0"/>
        </a:xfrm>
      </p:grpSpPr>
      <p:sp>
        <p:nvSpPr>
          <p:cNvPr id="190" name="Google Shape;190;p1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1" name="Google Shape;191;p1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2" name="Google Shape;192;p1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opic &amp; Subtitle L">
  <p:cSld name="Topic &amp; Subtitle L">
    <p:spTree>
      <p:nvGrpSpPr>
        <p:cNvPr id="1" name="Shape 23"/>
        <p:cNvGrpSpPr/>
        <p:nvPr/>
      </p:nvGrpSpPr>
      <p:grpSpPr>
        <a:xfrm>
          <a:off x="0" y="0"/>
          <a:ext cx="0" cy="0"/>
          <a:chOff x="0" y="0"/>
          <a:chExt cx="0" cy="0"/>
        </a:xfrm>
      </p:grpSpPr>
      <p:sp>
        <p:nvSpPr>
          <p:cNvPr id="24" name="Google Shape;24;p47"/>
          <p:cNvSpPr>
            <a:spLocks noGrp="1"/>
          </p:cNvSpPr>
          <p:nvPr>
            <p:ph type="pic" idx="2"/>
          </p:nvPr>
        </p:nvSpPr>
        <p:spPr>
          <a:xfrm>
            <a:off x="6096000" y="0"/>
            <a:ext cx="6096000" cy="6858000"/>
          </a:xfrm>
          <a:prstGeom prst="rect">
            <a:avLst/>
          </a:prstGeom>
          <a:noFill/>
          <a:ln>
            <a:noFill/>
          </a:ln>
        </p:spPr>
      </p:sp>
      <p:sp>
        <p:nvSpPr>
          <p:cNvPr id="25" name="Google Shape;25;p47"/>
          <p:cNvSpPr txBox="1">
            <a:spLocks noGrp="1"/>
          </p:cNvSpPr>
          <p:nvPr>
            <p:ph type="ctrTitle"/>
          </p:nvPr>
        </p:nvSpPr>
        <p:spPr>
          <a:xfrm>
            <a:off x="638783" y="661482"/>
            <a:ext cx="4768104" cy="1038110"/>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6" name="Google Shape;26;p47"/>
          <p:cNvSpPr txBox="1">
            <a:spLocks noGrp="1"/>
          </p:cNvSpPr>
          <p:nvPr>
            <p:ph type="subTitle" idx="1"/>
          </p:nvPr>
        </p:nvSpPr>
        <p:spPr>
          <a:xfrm>
            <a:off x="638783" y="1912174"/>
            <a:ext cx="4768103" cy="1516826"/>
          </a:xfrm>
          <a:prstGeom prst="rect">
            <a:avLst/>
          </a:prstGeom>
          <a:noFill/>
          <a:ln>
            <a:noFill/>
          </a:ln>
        </p:spPr>
        <p:txBody>
          <a:bodyPr spcFirstLastPara="1" wrap="square" lIns="91425" tIns="45700" rIns="91425" bIns="45700" anchor="t" anchorCtr="0">
            <a:normAutofit/>
          </a:bodyPr>
          <a:lstStyle>
            <a:lvl1pPr lvl="0" algn="l">
              <a:lnSpc>
                <a:spcPct val="90000"/>
              </a:lnSpc>
              <a:spcBef>
                <a:spcPts val="1000"/>
              </a:spcBef>
              <a:spcAft>
                <a:spcPts val="0"/>
              </a:spcAft>
              <a:buClr>
                <a:schemeClr val="dk1"/>
              </a:buClr>
              <a:buSzPts val="4800"/>
              <a:buNone/>
              <a:defRPr sz="48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Tree>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193"/>
        <p:cNvGrpSpPr/>
        <p:nvPr/>
      </p:nvGrpSpPr>
      <p:grpSpPr>
        <a:xfrm>
          <a:off x="0" y="0"/>
          <a:ext cx="0" cy="0"/>
          <a:chOff x="0" y="0"/>
          <a:chExt cx="0" cy="0"/>
        </a:xfrm>
      </p:grpSpPr>
      <p:sp>
        <p:nvSpPr>
          <p:cNvPr id="194" name="Google Shape;194;p16"/>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Play"/>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5" name="Google Shape;195;p16"/>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196" name="Google Shape;196;p16"/>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197" name="Google Shape;197;p1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8" name="Google Shape;198;p1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9" name="Google Shape;199;p1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200"/>
        <p:cNvGrpSpPr/>
        <p:nvPr/>
      </p:nvGrpSpPr>
      <p:grpSpPr>
        <a:xfrm>
          <a:off x="0" y="0"/>
          <a:ext cx="0" cy="0"/>
          <a:chOff x="0" y="0"/>
          <a:chExt cx="0" cy="0"/>
        </a:xfrm>
      </p:grpSpPr>
      <p:sp>
        <p:nvSpPr>
          <p:cNvPr id="201" name="Google Shape;201;p17"/>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Play"/>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2" name="Google Shape;202;p17"/>
          <p:cNvSpPr>
            <a:spLocks noGrp="1"/>
          </p:cNvSpPr>
          <p:nvPr>
            <p:ph type="pic" idx="2"/>
          </p:nvPr>
        </p:nvSpPr>
        <p:spPr>
          <a:xfrm>
            <a:off x="5183188" y="987425"/>
            <a:ext cx="6172200" cy="4873625"/>
          </a:xfrm>
          <a:prstGeom prst="rect">
            <a:avLst/>
          </a:prstGeom>
          <a:noFill/>
          <a:ln>
            <a:noFill/>
          </a:ln>
        </p:spPr>
      </p:sp>
      <p:sp>
        <p:nvSpPr>
          <p:cNvPr id="203" name="Google Shape;203;p17"/>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204" name="Google Shape;204;p1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5" name="Google Shape;205;p1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6" name="Google Shape;206;p1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207"/>
        <p:cNvGrpSpPr/>
        <p:nvPr/>
      </p:nvGrpSpPr>
      <p:grpSpPr>
        <a:xfrm>
          <a:off x="0" y="0"/>
          <a:ext cx="0" cy="0"/>
          <a:chOff x="0" y="0"/>
          <a:chExt cx="0" cy="0"/>
        </a:xfrm>
      </p:grpSpPr>
      <p:sp>
        <p:nvSpPr>
          <p:cNvPr id="208" name="Google Shape;208;p1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9" name="Google Shape;209;p18"/>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10" name="Google Shape;210;p1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11" name="Google Shape;211;p1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12" name="Google Shape;212;p1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213"/>
        <p:cNvGrpSpPr/>
        <p:nvPr/>
      </p:nvGrpSpPr>
      <p:grpSpPr>
        <a:xfrm>
          <a:off x="0" y="0"/>
          <a:ext cx="0" cy="0"/>
          <a:chOff x="0" y="0"/>
          <a:chExt cx="0" cy="0"/>
        </a:xfrm>
      </p:grpSpPr>
      <p:sp>
        <p:nvSpPr>
          <p:cNvPr id="214" name="Google Shape;214;p19"/>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15" name="Google Shape;215;p19"/>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16" name="Google Shape;216;p1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17" name="Google Shape;217;p1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18" name="Google Shape;218;p1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225"/>
        <p:cNvGrpSpPr/>
        <p:nvPr/>
      </p:nvGrpSpPr>
      <p:grpSpPr>
        <a:xfrm>
          <a:off x="0" y="0"/>
          <a:ext cx="0" cy="0"/>
          <a:chOff x="0" y="0"/>
          <a:chExt cx="0" cy="0"/>
        </a:xfrm>
      </p:grpSpPr>
      <p:sp>
        <p:nvSpPr>
          <p:cNvPr id="226" name="Google Shape;226;p4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27" name="Google Shape;227;p44"/>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28" name="Google Shape;228;p44"/>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29" name="Google Shape;229;p4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0" name="Google Shape;230;p4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1" name="Google Shape;231;p4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a:lvl1pPr>
            <a:lvl2pPr marL="0" lvl="1" indent="0" algn="r">
              <a:lnSpc>
                <a:spcPct val="100000"/>
              </a:lnSpc>
              <a:spcBef>
                <a:spcPts val="0"/>
              </a:spcBef>
              <a:spcAft>
                <a:spcPts val="0"/>
              </a:spcAft>
              <a:buNone/>
              <a:defRPr/>
            </a:lvl2pPr>
            <a:lvl3pPr marL="0" lvl="2" indent="0" algn="r">
              <a:lnSpc>
                <a:spcPct val="100000"/>
              </a:lnSpc>
              <a:spcBef>
                <a:spcPts val="0"/>
              </a:spcBef>
              <a:spcAft>
                <a:spcPts val="0"/>
              </a:spcAft>
              <a:buNone/>
              <a:defRPr/>
            </a:lvl3pPr>
            <a:lvl4pPr marL="0" lvl="3" indent="0" algn="r">
              <a:lnSpc>
                <a:spcPct val="100000"/>
              </a:lnSpc>
              <a:spcBef>
                <a:spcPts val="0"/>
              </a:spcBef>
              <a:spcAft>
                <a:spcPts val="0"/>
              </a:spcAft>
              <a:buNone/>
              <a:defRPr/>
            </a:lvl4pPr>
            <a:lvl5pPr marL="0" lvl="4" indent="0" algn="r">
              <a:lnSpc>
                <a:spcPct val="100000"/>
              </a:lnSpc>
              <a:spcBef>
                <a:spcPts val="0"/>
              </a:spcBef>
              <a:spcAft>
                <a:spcPts val="0"/>
              </a:spcAft>
              <a:buNone/>
              <a:defRPr/>
            </a:lvl5pPr>
            <a:lvl6pPr marL="0" lvl="5" indent="0" algn="r">
              <a:lnSpc>
                <a:spcPct val="100000"/>
              </a:lnSpc>
              <a:spcBef>
                <a:spcPts val="0"/>
              </a:spcBef>
              <a:spcAft>
                <a:spcPts val="0"/>
              </a:spcAft>
              <a:buNone/>
              <a:defRPr/>
            </a:lvl6pPr>
            <a:lvl7pPr marL="0" lvl="6" indent="0" algn="r">
              <a:lnSpc>
                <a:spcPct val="100000"/>
              </a:lnSpc>
              <a:spcBef>
                <a:spcPts val="0"/>
              </a:spcBef>
              <a:spcAft>
                <a:spcPts val="0"/>
              </a:spcAft>
              <a:buNone/>
              <a:defRPr/>
            </a:lvl7pPr>
            <a:lvl8pPr marL="0" lvl="7" indent="0" algn="r">
              <a:lnSpc>
                <a:spcPct val="100000"/>
              </a:lnSpc>
              <a:spcBef>
                <a:spcPts val="0"/>
              </a:spcBef>
              <a:spcAft>
                <a:spcPts val="0"/>
              </a:spcAft>
              <a:buNone/>
              <a:defRPr/>
            </a:lvl8pPr>
            <a:lvl9pPr marL="0" lvl="8" indent="0" algn="r">
              <a:lnSpc>
                <a:spcPct val="100000"/>
              </a:lnSpc>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232"/>
        <p:cNvGrpSpPr/>
        <p:nvPr/>
      </p:nvGrpSpPr>
      <p:grpSpPr>
        <a:xfrm>
          <a:off x="0" y="0"/>
          <a:ext cx="0" cy="0"/>
          <a:chOff x="0" y="0"/>
          <a:chExt cx="0" cy="0"/>
        </a:xfrm>
      </p:grpSpPr>
      <p:sp>
        <p:nvSpPr>
          <p:cNvPr id="233" name="Google Shape;233;p76"/>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Play"/>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4" name="Google Shape;234;p76"/>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235" name="Google Shape;235;p7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6" name="Google Shape;236;p7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7" name="Google Shape;237;p7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a:lvl1pPr>
            <a:lvl2pPr marL="0" lvl="1" indent="0" algn="r">
              <a:lnSpc>
                <a:spcPct val="100000"/>
              </a:lnSpc>
              <a:spcBef>
                <a:spcPts val="0"/>
              </a:spcBef>
              <a:spcAft>
                <a:spcPts val="0"/>
              </a:spcAft>
              <a:buNone/>
              <a:defRPr/>
            </a:lvl2pPr>
            <a:lvl3pPr marL="0" lvl="2" indent="0" algn="r">
              <a:lnSpc>
                <a:spcPct val="100000"/>
              </a:lnSpc>
              <a:spcBef>
                <a:spcPts val="0"/>
              </a:spcBef>
              <a:spcAft>
                <a:spcPts val="0"/>
              </a:spcAft>
              <a:buNone/>
              <a:defRPr/>
            </a:lvl3pPr>
            <a:lvl4pPr marL="0" lvl="3" indent="0" algn="r">
              <a:lnSpc>
                <a:spcPct val="100000"/>
              </a:lnSpc>
              <a:spcBef>
                <a:spcPts val="0"/>
              </a:spcBef>
              <a:spcAft>
                <a:spcPts val="0"/>
              </a:spcAft>
              <a:buNone/>
              <a:defRPr/>
            </a:lvl4pPr>
            <a:lvl5pPr marL="0" lvl="4" indent="0" algn="r">
              <a:lnSpc>
                <a:spcPct val="100000"/>
              </a:lnSpc>
              <a:spcBef>
                <a:spcPts val="0"/>
              </a:spcBef>
              <a:spcAft>
                <a:spcPts val="0"/>
              </a:spcAft>
              <a:buNone/>
              <a:defRPr/>
            </a:lvl5pPr>
            <a:lvl6pPr marL="0" lvl="5" indent="0" algn="r">
              <a:lnSpc>
                <a:spcPct val="100000"/>
              </a:lnSpc>
              <a:spcBef>
                <a:spcPts val="0"/>
              </a:spcBef>
              <a:spcAft>
                <a:spcPts val="0"/>
              </a:spcAft>
              <a:buNone/>
              <a:defRPr/>
            </a:lvl6pPr>
            <a:lvl7pPr marL="0" lvl="6" indent="0" algn="r">
              <a:lnSpc>
                <a:spcPct val="100000"/>
              </a:lnSpc>
              <a:spcBef>
                <a:spcPts val="0"/>
              </a:spcBef>
              <a:spcAft>
                <a:spcPts val="0"/>
              </a:spcAft>
              <a:buNone/>
              <a:defRPr/>
            </a:lvl7pPr>
            <a:lvl8pPr marL="0" lvl="7" indent="0" algn="r">
              <a:lnSpc>
                <a:spcPct val="100000"/>
              </a:lnSpc>
              <a:spcBef>
                <a:spcPts val="0"/>
              </a:spcBef>
              <a:spcAft>
                <a:spcPts val="0"/>
              </a:spcAft>
              <a:buNone/>
              <a:defRPr/>
            </a:lvl8pPr>
            <a:lvl9pPr marL="0" lvl="8" indent="0" algn="r">
              <a:lnSpc>
                <a:spcPct val="100000"/>
              </a:lnSpc>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38"/>
        <p:cNvGrpSpPr/>
        <p:nvPr/>
      </p:nvGrpSpPr>
      <p:grpSpPr>
        <a:xfrm>
          <a:off x="0" y="0"/>
          <a:ext cx="0" cy="0"/>
          <a:chOff x="0" y="0"/>
          <a:chExt cx="0" cy="0"/>
        </a:xfrm>
      </p:grpSpPr>
      <p:sp>
        <p:nvSpPr>
          <p:cNvPr id="239" name="Google Shape;239;p7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40" name="Google Shape;240;p77"/>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1" name="Google Shape;241;p7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42" name="Google Shape;242;p7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43" name="Google Shape;243;p7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a:lvl1pPr>
            <a:lvl2pPr marL="0" lvl="1" indent="0" algn="r">
              <a:lnSpc>
                <a:spcPct val="100000"/>
              </a:lnSpc>
              <a:spcBef>
                <a:spcPts val="0"/>
              </a:spcBef>
              <a:spcAft>
                <a:spcPts val="0"/>
              </a:spcAft>
              <a:buNone/>
              <a:defRPr/>
            </a:lvl2pPr>
            <a:lvl3pPr marL="0" lvl="2" indent="0" algn="r">
              <a:lnSpc>
                <a:spcPct val="100000"/>
              </a:lnSpc>
              <a:spcBef>
                <a:spcPts val="0"/>
              </a:spcBef>
              <a:spcAft>
                <a:spcPts val="0"/>
              </a:spcAft>
              <a:buNone/>
              <a:defRPr/>
            </a:lvl3pPr>
            <a:lvl4pPr marL="0" lvl="3" indent="0" algn="r">
              <a:lnSpc>
                <a:spcPct val="100000"/>
              </a:lnSpc>
              <a:spcBef>
                <a:spcPts val="0"/>
              </a:spcBef>
              <a:spcAft>
                <a:spcPts val="0"/>
              </a:spcAft>
              <a:buNone/>
              <a:defRPr/>
            </a:lvl4pPr>
            <a:lvl5pPr marL="0" lvl="4" indent="0" algn="r">
              <a:lnSpc>
                <a:spcPct val="100000"/>
              </a:lnSpc>
              <a:spcBef>
                <a:spcPts val="0"/>
              </a:spcBef>
              <a:spcAft>
                <a:spcPts val="0"/>
              </a:spcAft>
              <a:buNone/>
              <a:defRPr/>
            </a:lvl5pPr>
            <a:lvl6pPr marL="0" lvl="5" indent="0" algn="r">
              <a:lnSpc>
                <a:spcPct val="100000"/>
              </a:lnSpc>
              <a:spcBef>
                <a:spcPts val="0"/>
              </a:spcBef>
              <a:spcAft>
                <a:spcPts val="0"/>
              </a:spcAft>
              <a:buNone/>
              <a:defRPr/>
            </a:lvl6pPr>
            <a:lvl7pPr marL="0" lvl="6" indent="0" algn="r">
              <a:lnSpc>
                <a:spcPct val="100000"/>
              </a:lnSpc>
              <a:spcBef>
                <a:spcPts val="0"/>
              </a:spcBef>
              <a:spcAft>
                <a:spcPts val="0"/>
              </a:spcAft>
              <a:buNone/>
              <a:defRPr/>
            </a:lvl7pPr>
            <a:lvl8pPr marL="0" lvl="7" indent="0" algn="r">
              <a:lnSpc>
                <a:spcPct val="100000"/>
              </a:lnSpc>
              <a:spcBef>
                <a:spcPts val="0"/>
              </a:spcBef>
              <a:spcAft>
                <a:spcPts val="0"/>
              </a:spcAft>
              <a:buNone/>
              <a:defRPr/>
            </a:lvl8pPr>
            <a:lvl9pPr marL="0" lvl="8" indent="0" algn="r">
              <a:lnSpc>
                <a:spcPct val="100000"/>
              </a:lnSpc>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44"/>
        <p:cNvGrpSpPr/>
        <p:nvPr/>
      </p:nvGrpSpPr>
      <p:grpSpPr>
        <a:xfrm>
          <a:off x="0" y="0"/>
          <a:ext cx="0" cy="0"/>
          <a:chOff x="0" y="0"/>
          <a:chExt cx="0" cy="0"/>
        </a:xfrm>
      </p:grpSpPr>
      <p:sp>
        <p:nvSpPr>
          <p:cNvPr id="245" name="Google Shape;245;p78"/>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Play"/>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46" name="Google Shape;246;p78"/>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757575"/>
              </a:buClr>
              <a:buSzPts val="2400"/>
              <a:buNone/>
              <a:defRPr sz="2400">
                <a:solidFill>
                  <a:srgbClr val="757575"/>
                </a:solidFill>
              </a:defRPr>
            </a:lvl1pPr>
            <a:lvl2pPr marL="914400" lvl="1" indent="-228600" algn="l">
              <a:lnSpc>
                <a:spcPct val="90000"/>
              </a:lnSpc>
              <a:spcBef>
                <a:spcPts val="500"/>
              </a:spcBef>
              <a:spcAft>
                <a:spcPts val="0"/>
              </a:spcAft>
              <a:buClr>
                <a:srgbClr val="757575"/>
              </a:buClr>
              <a:buSzPts val="2000"/>
              <a:buNone/>
              <a:defRPr sz="2000">
                <a:solidFill>
                  <a:srgbClr val="757575"/>
                </a:solidFill>
              </a:defRPr>
            </a:lvl2pPr>
            <a:lvl3pPr marL="1371600" lvl="2" indent="-228600" algn="l">
              <a:lnSpc>
                <a:spcPct val="90000"/>
              </a:lnSpc>
              <a:spcBef>
                <a:spcPts val="500"/>
              </a:spcBef>
              <a:spcAft>
                <a:spcPts val="0"/>
              </a:spcAft>
              <a:buClr>
                <a:srgbClr val="757575"/>
              </a:buClr>
              <a:buSzPts val="1800"/>
              <a:buNone/>
              <a:defRPr sz="1800">
                <a:solidFill>
                  <a:srgbClr val="757575"/>
                </a:solidFill>
              </a:defRPr>
            </a:lvl3pPr>
            <a:lvl4pPr marL="1828800" lvl="3" indent="-228600" algn="l">
              <a:lnSpc>
                <a:spcPct val="90000"/>
              </a:lnSpc>
              <a:spcBef>
                <a:spcPts val="500"/>
              </a:spcBef>
              <a:spcAft>
                <a:spcPts val="0"/>
              </a:spcAft>
              <a:buClr>
                <a:srgbClr val="757575"/>
              </a:buClr>
              <a:buSzPts val="1600"/>
              <a:buNone/>
              <a:defRPr sz="1600">
                <a:solidFill>
                  <a:srgbClr val="757575"/>
                </a:solidFill>
              </a:defRPr>
            </a:lvl4pPr>
            <a:lvl5pPr marL="2286000" lvl="4" indent="-228600" algn="l">
              <a:lnSpc>
                <a:spcPct val="90000"/>
              </a:lnSpc>
              <a:spcBef>
                <a:spcPts val="500"/>
              </a:spcBef>
              <a:spcAft>
                <a:spcPts val="0"/>
              </a:spcAft>
              <a:buClr>
                <a:srgbClr val="757575"/>
              </a:buClr>
              <a:buSzPts val="1600"/>
              <a:buNone/>
              <a:defRPr sz="1600">
                <a:solidFill>
                  <a:srgbClr val="757575"/>
                </a:solidFill>
              </a:defRPr>
            </a:lvl5pPr>
            <a:lvl6pPr marL="2743200" lvl="5" indent="-228600" algn="l">
              <a:lnSpc>
                <a:spcPct val="90000"/>
              </a:lnSpc>
              <a:spcBef>
                <a:spcPts val="500"/>
              </a:spcBef>
              <a:spcAft>
                <a:spcPts val="0"/>
              </a:spcAft>
              <a:buClr>
                <a:srgbClr val="757575"/>
              </a:buClr>
              <a:buSzPts val="1600"/>
              <a:buNone/>
              <a:defRPr sz="1600">
                <a:solidFill>
                  <a:srgbClr val="757575"/>
                </a:solidFill>
              </a:defRPr>
            </a:lvl6pPr>
            <a:lvl7pPr marL="3200400" lvl="6" indent="-228600" algn="l">
              <a:lnSpc>
                <a:spcPct val="90000"/>
              </a:lnSpc>
              <a:spcBef>
                <a:spcPts val="500"/>
              </a:spcBef>
              <a:spcAft>
                <a:spcPts val="0"/>
              </a:spcAft>
              <a:buClr>
                <a:srgbClr val="757575"/>
              </a:buClr>
              <a:buSzPts val="1600"/>
              <a:buNone/>
              <a:defRPr sz="1600">
                <a:solidFill>
                  <a:srgbClr val="757575"/>
                </a:solidFill>
              </a:defRPr>
            </a:lvl7pPr>
            <a:lvl8pPr marL="3657600" lvl="7" indent="-228600" algn="l">
              <a:lnSpc>
                <a:spcPct val="90000"/>
              </a:lnSpc>
              <a:spcBef>
                <a:spcPts val="500"/>
              </a:spcBef>
              <a:spcAft>
                <a:spcPts val="0"/>
              </a:spcAft>
              <a:buClr>
                <a:srgbClr val="757575"/>
              </a:buClr>
              <a:buSzPts val="1600"/>
              <a:buNone/>
              <a:defRPr sz="1600">
                <a:solidFill>
                  <a:srgbClr val="757575"/>
                </a:solidFill>
              </a:defRPr>
            </a:lvl8pPr>
            <a:lvl9pPr marL="4114800" lvl="8" indent="-228600" algn="l">
              <a:lnSpc>
                <a:spcPct val="90000"/>
              </a:lnSpc>
              <a:spcBef>
                <a:spcPts val="500"/>
              </a:spcBef>
              <a:spcAft>
                <a:spcPts val="0"/>
              </a:spcAft>
              <a:buClr>
                <a:srgbClr val="757575"/>
              </a:buClr>
              <a:buSzPts val="1600"/>
              <a:buNone/>
              <a:defRPr sz="1600">
                <a:solidFill>
                  <a:srgbClr val="757575"/>
                </a:solidFill>
              </a:defRPr>
            </a:lvl9pPr>
          </a:lstStyle>
          <a:p>
            <a:endParaRPr/>
          </a:p>
        </p:txBody>
      </p:sp>
      <p:sp>
        <p:nvSpPr>
          <p:cNvPr id="247" name="Google Shape;247;p7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48" name="Google Shape;248;p7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49" name="Google Shape;249;p7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a:lvl1pPr>
            <a:lvl2pPr marL="0" lvl="1" indent="0" algn="r">
              <a:lnSpc>
                <a:spcPct val="100000"/>
              </a:lnSpc>
              <a:spcBef>
                <a:spcPts val="0"/>
              </a:spcBef>
              <a:spcAft>
                <a:spcPts val="0"/>
              </a:spcAft>
              <a:buNone/>
              <a:defRPr/>
            </a:lvl2pPr>
            <a:lvl3pPr marL="0" lvl="2" indent="0" algn="r">
              <a:lnSpc>
                <a:spcPct val="100000"/>
              </a:lnSpc>
              <a:spcBef>
                <a:spcPts val="0"/>
              </a:spcBef>
              <a:spcAft>
                <a:spcPts val="0"/>
              </a:spcAft>
              <a:buNone/>
              <a:defRPr/>
            </a:lvl3pPr>
            <a:lvl4pPr marL="0" lvl="3" indent="0" algn="r">
              <a:lnSpc>
                <a:spcPct val="100000"/>
              </a:lnSpc>
              <a:spcBef>
                <a:spcPts val="0"/>
              </a:spcBef>
              <a:spcAft>
                <a:spcPts val="0"/>
              </a:spcAft>
              <a:buNone/>
              <a:defRPr/>
            </a:lvl4pPr>
            <a:lvl5pPr marL="0" lvl="4" indent="0" algn="r">
              <a:lnSpc>
                <a:spcPct val="100000"/>
              </a:lnSpc>
              <a:spcBef>
                <a:spcPts val="0"/>
              </a:spcBef>
              <a:spcAft>
                <a:spcPts val="0"/>
              </a:spcAft>
              <a:buNone/>
              <a:defRPr/>
            </a:lvl5pPr>
            <a:lvl6pPr marL="0" lvl="5" indent="0" algn="r">
              <a:lnSpc>
                <a:spcPct val="100000"/>
              </a:lnSpc>
              <a:spcBef>
                <a:spcPts val="0"/>
              </a:spcBef>
              <a:spcAft>
                <a:spcPts val="0"/>
              </a:spcAft>
              <a:buNone/>
              <a:defRPr/>
            </a:lvl6pPr>
            <a:lvl7pPr marL="0" lvl="6" indent="0" algn="r">
              <a:lnSpc>
                <a:spcPct val="100000"/>
              </a:lnSpc>
              <a:spcBef>
                <a:spcPts val="0"/>
              </a:spcBef>
              <a:spcAft>
                <a:spcPts val="0"/>
              </a:spcAft>
              <a:buNone/>
              <a:defRPr/>
            </a:lvl7pPr>
            <a:lvl8pPr marL="0" lvl="7" indent="0" algn="r">
              <a:lnSpc>
                <a:spcPct val="100000"/>
              </a:lnSpc>
              <a:spcBef>
                <a:spcPts val="0"/>
              </a:spcBef>
              <a:spcAft>
                <a:spcPts val="0"/>
              </a:spcAft>
              <a:buNone/>
              <a:defRPr/>
            </a:lvl8pPr>
            <a:lvl9pPr marL="0" lvl="8" indent="0" algn="r">
              <a:lnSpc>
                <a:spcPct val="100000"/>
              </a:lnSpc>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250"/>
        <p:cNvGrpSpPr/>
        <p:nvPr/>
      </p:nvGrpSpPr>
      <p:grpSpPr>
        <a:xfrm>
          <a:off x="0" y="0"/>
          <a:ext cx="0" cy="0"/>
          <a:chOff x="0" y="0"/>
          <a:chExt cx="0" cy="0"/>
        </a:xfrm>
      </p:grpSpPr>
      <p:sp>
        <p:nvSpPr>
          <p:cNvPr id="251" name="Google Shape;251;p79"/>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52" name="Google Shape;252;p79"/>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53" name="Google Shape;253;p79"/>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54" name="Google Shape;254;p79"/>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55" name="Google Shape;255;p79"/>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56" name="Google Shape;256;p7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7" name="Google Shape;257;p7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8" name="Google Shape;258;p7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a:lvl1pPr>
            <a:lvl2pPr marL="0" lvl="1" indent="0" algn="r">
              <a:lnSpc>
                <a:spcPct val="100000"/>
              </a:lnSpc>
              <a:spcBef>
                <a:spcPts val="0"/>
              </a:spcBef>
              <a:spcAft>
                <a:spcPts val="0"/>
              </a:spcAft>
              <a:buNone/>
              <a:defRPr/>
            </a:lvl2pPr>
            <a:lvl3pPr marL="0" lvl="2" indent="0" algn="r">
              <a:lnSpc>
                <a:spcPct val="100000"/>
              </a:lnSpc>
              <a:spcBef>
                <a:spcPts val="0"/>
              </a:spcBef>
              <a:spcAft>
                <a:spcPts val="0"/>
              </a:spcAft>
              <a:buNone/>
              <a:defRPr/>
            </a:lvl3pPr>
            <a:lvl4pPr marL="0" lvl="3" indent="0" algn="r">
              <a:lnSpc>
                <a:spcPct val="100000"/>
              </a:lnSpc>
              <a:spcBef>
                <a:spcPts val="0"/>
              </a:spcBef>
              <a:spcAft>
                <a:spcPts val="0"/>
              </a:spcAft>
              <a:buNone/>
              <a:defRPr/>
            </a:lvl4pPr>
            <a:lvl5pPr marL="0" lvl="4" indent="0" algn="r">
              <a:lnSpc>
                <a:spcPct val="100000"/>
              </a:lnSpc>
              <a:spcBef>
                <a:spcPts val="0"/>
              </a:spcBef>
              <a:spcAft>
                <a:spcPts val="0"/>
              </a:spcAft>
              <a:buNone/>
              <a:defRPr/>
            </a:lvl5pPr>
            <a:lvl6pPr marL="0" lvl="5" indent="0" algn="r">
              <a:lnSpc>
                <a:spcPct val="100000"/>
              </a:lnSpc>
              <a:spcBef>
                <a:spcPts val="0"/>
              </a:spcBef>
              <a:spcAft>
                <a:spcPts val="0"/>
              </a:spcAft>
              <a:buNone/>
              <a:defRPr/>
            </a:lvl6pPr>
            <a:lvl7pPr marL="0" lvl="6" indent="0" algn="r">
              <a:lnSpc>
                <a:spcPct val="100000"/>
              </a:lnSpc>
              <a:spcBef>
                <a:spcPts val="0"/>
              </a:spcBef>
              <a:spcAft>
                <a:spcPts val="0"/>
              </a:spcAft>
              <a:buNone/>
              <a:defRPr/>
            </a:lvl7pPr>
            <a:lvl8pPr marL="0" lvl="7" indent="0" algn="r">
              <a:lnSpc>
                <a:spcPct val="100000"/>
              </a:lnSpc>
              <a:spcBef>
                <a:spcPts val="0"/>
              </a:spcBef>
              <a:spcAft>
                <a:spcPts val="0"/>
              </a:spcAft>
              <a:buNone/>
              <a:defRPr/>
            </a:lvl8pPr>
            <a:lvl9pPr marL="0" lvl="8" indent="0" algn="r">
              <a:lnSpc>
                <a:spcPct val="100000"/>
              </a:lnSpc>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9"/>
        <p:cNvGrpSpPr/>
        <p:nvPr/>
      </p:nvGrpSpPr>
      <p:grpSpPr>
        <a:xfrm>
          <a:off x="0" y="0"/>
          <a:ext cx="0" cy="0"/>
          <a:chOff x="0" y="0"/>
          <a:chExt cx="0" cy="0"/>
        </a:xfrm>
      </p:grpSpPr>
      <p:sp>
        <p:nvSpPr>
          <p:cNvPr id="260" name="Google Shape;260;p8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61" name="Google Shape;261;p8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2" name="Google Shape;262;p8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3" name="Google Shape;263;p8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a:lvl1pPr>
            <a:lvl2pPr marL="0" lvl="1" indent="0" algn="r">
              <a:lnSpc>
                <a:spcPct val="100000"/>
              </a:lnSpc>
              <a:spcBef>
                <a:spcPts val="0"/>
              </a:spcBef>
              <a:spcAft>
                <a:spcPts val="0"/>
              </a:spcAft>
              <a:buNone/>
              <a:defRPr/>
            </a:lvl2pPr>
            <a:lvl3pPr marL="0" lvl="2" indent="0" algn="r">
              <a:lnSpc>
                <a:spcPct val="100000"/>
              </a:lnSpc>
              <a:spcBef>
                <a:spcPts val="0"/>
              </a:spcBef>
              <a:spcAft>
                <a:spcPts val="0"/>
              </a:spcAft>
              <a:buNone/>
              <a:defRPr/>
            </a:lvl3pPr>
            <a:lvl4pPr marL="0" lvl="3" indent="0" algn="r">
              <a:lnSpc>
                <a:spcPct val="100000"/>
              </a:lnSpc>
              <a:spcBef>
                <a:spcPts val="0"/>
              </a:spcBef>
              <a:spcAft>
                <a:spcPts val="0"/>
              </a:spcAft>
              <a:buNone/>
              <a:defRPr/>
            </a:lvl4pPr>
            <a:lvl5pPr marL="0" lvl="4" indent="0" algn="r">
              <a:lnSpc>
                <a:spcPct val="100000"/>
              </a:lnSpc>
              <a:spcBef>
                <a:spcPts val="0"/>
              </a:spcBef>
              <a:spcAft>
                <a:spcPts val="0"/>
              </a:spcAft>
              <a:buNone/>
              <a:defRPr/>
            </a:lvl5pPr>
            <a:lvl6pPr marL="0" lvl="5" indent="0" algn="r">
              <a:lnSpc>
                <a:spcPct val="100000"/>
              </a:lnSpc>
              <a:spcBef>
                <a:spcPts val="0"/>
              </a:spcBef>
              <a:spcAft>
                <a:spcPts val="0"/>
              </a:spcAft>
              <a:buNone/>
              <a:defRPr/>
            </a:lvl6pPr>
            <a:lvl7pPr marL="0" lvl="6" indent="0" algn="r">
              <a:lnSpc>
                <a:spcPct val="100000"/>
              </a:lnSpc>
              <a:spcBef>
                <a:spcPts val="0"/>
              </a:spcBef>
              <a:spcAft>
                <a:spcPts val="0"/>
              </a:spcAft>
              <a:buNone/>
              <a:defRPr/>
            </a:lvl7pPr>
            <a:lvl8pPr marL="0" lvl="7" indent="0" algn="r">
              <a:lnSpc>
                <a:spcPct val="100000"/>
              </a:lnSpc>
              <a:spcBef>
                <a:spcPts val="0"/>
              </a:spcBef>
              <a:spcAft>
                <a:spcPts val="0"/>
              </a:spcAft>
              <a:buNone/>
              <a:defRPr/>
            </a:lvl8pPr>
            <a:lvl9pPr marL="0" lvl="8" indent="0" algn="r">
              <a:lnSpc>
                <a:spcPct val="100000"/>
              </a:lnSpc>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opic &amp; Subtitle R">
  <p:cSld name="Topic &amp; Subtitle R">
    <p:spTree>
      <p:nvGrpSpPr>
        <p:cNvPr id="1" name="Shape 27"/>
        <p:cNvGrpSpPr/>
        <p:nvPr/>
      </p:nvGrpSpPr>
      <p:grpSpPr>
        <a:xfrm>
          <a:off x="0" y="0"/>
          <a:ext cx="0" cy="0"/>
          <a:chOff x="0" y="0"/>
          <a:chExt cx="0" cy="0"/>
        </a:xfrm>
      </p:grpSpPr>
      <p:sp>
        <p:nvSpPr>
          <p:cNvPr id="28" name="Google Shape;28;p48"/>
          <p:cNvSpPr>
            <a:spLocks noGrp="1"/>
          </p:cNvSpPr>
          <p:nvPr>
            <p:ph type="pic" idx="2"/>
          </p:nvPr>
        </p:nvSpPr>
        <p:spPr>
          <a:xfrm>
            <a:off x="0" y="0"/>
            <a:ext cx="6096000" cy="6858000"/>
          </a:xfrm>
          <a:prstGeom prst="rect">
            <a:avLst/>
          </a:prstGeom>
          <a:noFill/>
          <a:ln>
            <a:noFill/>
          </a:ln>
        </p:spPr>
      </p:sp>
      <p:sp>
        <p:nvSpPr>
          <p:cNvPr id="29" name="Google Shape;29;p48"/>
          <p:cNvSpPr txBox="1">
            <a:spLocks noGrp="1"/>
          </p:cNvSpPr>
          <p:nvPr>
            <p:ph type="ctrTitle"/>
          </p:nvPr>
        </p:nvSpPr>
        <p:spPr>
          <a:xfrm>
            <a:off x="6810983" y="701239"/>
            <a:ext cx="4768104" cy="1038110"/>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0" name="Google Shape;30;p48"/>
          <p:cNvSpPr txBox="1">
            <a:spLocks noGrp="1"/>
          </p:cNvSpPr>
          <p:nvPr>
            <p:ph type="subTitle" idx="1"/>
          </p:nvPr>
        </p:nvSpPr>
        <p:spPr>
          <a:xfrm>
            <a:off x="6810984" y="1912174"/>
            <a:ext cx="4768103" cy="1516826"/>
          </a:xfrm>
          <a:prstGeom prst="rect">
            <a:avLst/>
          </a:prstGeom>
          <a:noFill/>
          <a:ln>
            <a:noFill/>
          </a:ln>
        </p:spPr>
        <p:txBody>
          <a:bodyPr spcFirstLastPara="1" wrap="square" lIns="91425" tIns="45700" rIns="91425" bIns="45700" anchor="t" anchorCtr="0">
            <a:normAutofit/>
          </a:bodyPr>
          <a:lstStyle>
            <a:lvl1pPr lvl="0" algn="l">
              <a:lnSpc>
                <a:spcPct val="90000"/>
              </a:lnSpc>
              <a:spcBef>
                <a:spcPts val="1000"/>
              </a:spcBef>
              <a:spcAft>
                <a:spcPts val="0"/>
              </a:spcAft>
              <a:buClr>
                <a:schemeClr val="dk1"/>
              </a:buClr>
              <a:buSzPts val="4800"/>
              <a:buNone/>
              <a:defRPr sz="48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Tree>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264"/>
        <p:cNvGrpSpPr/>
        <p:nvPr/>
      </p:nvGrpSpPr>
      <p:grpSpPr>
        <a:xfrm>
          <a:off x="0" y="0"/>
          <a:ext cx="0" cy="0"/>
          <a:chOff x="0" y="0"/>
          <a:chExt cx="0" cy="0"/>
        </a:xfrm>
      </p:grpSpPr>
      <p:sp>
        <p:nvSpPr>
          <p:cNvPr id="265" name="Google Shape;265;p8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6" name="Google Shape;266;p8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7" name="Google Shape;267;p8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a:lvl1pPr>
            <a:lvl2pPr marL="0" lvl="1" indent="0" algn="r">
              <a:lnSpc>
                <a:spcPct val="100000"/>
              </a:lnSpc>
              <a:spcBef>
                <a:spcPts val="0"/>
              </a:spcBef>
              <a:spcAft>
                <a:spcPts val="0"/>
              </a:spcAft>
              <a:buNone/>
              <a:defRPr/>
            </a:lvl2pPr>
            <a:lvl3pPr marL="0" lvl="2" indent="0" algn="r">
              <a:lnSpc>
                <a:spcPct val="100000"/>
              </a:lnSpc>
              <a:spcBef>
                <a:spcPts val="0"/>
              </a:spcBef>
              <a:spcAft>
                <a:spcPts val="0"/>
              </a:spcAft>
              <a:buNone/>
              <a:defRPr/>
            </a:lvl3pPr>
            <a:lvl4pPr marL="0" lvl="3" indent="0" algn="r">
              <a:lnSpc>
                <a:spcPct val="100000"/>
              </a:lnSpc>
              <a:spcBef>
                <a:spcPts val="0"/>
              </a:spcBef>
              <a:spcAft>
                <a:spcPts val="0"/>
              </a:spcAft>
              <a:buNone/>
              <a:defRPr/>
            </a:lvl4pPr>
            <a:lvl5pPr marL="0" lvl="4" indent="0" algn="r">
              <a:lnSpc>
                <a:spcPct val="100000"/>
              </a:lnSpc>
              <a:spcBef>
                <a:spcPts val="0"/>
              </a:spcBef>
              <a:spcAft>
                <a:spcPts val="0"/>
              </a:spcAft>
              <a:buNone/>
              <a:defRPr/>
            </a:lvl5pPr>
            <a:lvl6pPr marL="0" lvl="5" indent="0" algn="r">
              <a:lnSpc>
                <a:spcPct val="100000"/>
              </a:lnSpc>
              <a:spcBef>
                <a:spcPts val="0"/>
              </a:spcBef>
              <a:spcAft>
                <a:spcPts val="0"/>
              </a:spcAft>
              <a:buNone/>
              <a:defRPr/>
            </a:lvl6pPr>
            <a:lvl7pPr marL="0" lvl="6" indent="0" algn="r">
              <a:lnSpc>
                <a:spcPct val="100000"/>
              </a:lnSpc>
              <a:spcBef>
                <a:spcPts val="0"/>
              </a:spcBef>
              <a:spcAft>
                <a:spcPts val="0"/>
              </a:spcAft>
              <a:buNone/>
              <a:defRPr/>
            </a:lvl7pPr>
            <a:lvl8pPr marL="0" lvl="7" indent="0" algn="r">
              <a:lnSpc>
                <a:spcPct val="100000"/>
              </a:lnSpc>
              <a:spcBef>
                <a:spcPts val="0"/>
              </a:spcBef>
              <a:spcAft>
                <a:spcPts val="0"/>
              </a:spcAft>
              <a:buNone/>
              <a:defRPr/>
            </a:lvl8pPr>
            <a:lvl9pPr marL="0" lvl="8" indent="0" algn="r">
              <a:lnSpc>
                <a:spcPct val="100000"/>
              </a:lnSpc>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268"/>
        <p:cNvGrpSpPr/>
        <p:nvPr/>
      </p:nvGrpSpPr>
      <p:grpSpPr>
        <a:xfrm>
          <a:off x="0" y="0"/>
          <a:ext cx="0" cy="0"/>
          <a:chOff x="0" y="0"/>
          <a:chExt cx="0" cy="0"/>
        </a:xfrm>
      </p:grpSpPr>
      <p:sp>
        <p:nvSpPr>
          <p:cNvPr id="269" name="Google Shape;269;p82"/>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Play"/>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70" name="Google Shape;270;p82"/>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271" name="Google Shape;271;p82"/>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272" name="Google Shape;272;p8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73" name="Google Shape;273;p8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74" name="Google Shape;274;p8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a:lvl1pPr>
            <a:lvl2pPr marL="0" lvl="1" indent="0" algn="r">
              <a:lnSpc>
                <a:spcPct val="100000"/>
              </a:lnSpc>
              <a:spcBef>
                <a:spcPts val="0"/>
              </a:spcBef>
              <a:spcAft>
                <a:spcPts val="0"/>
              </a:spcAft>
              <a:buNone/>
              <a:defRPr/>
            </a:lvl2pPr>
            <a:lvl3pPr marL="0" lvl="2" indent="0" algn="r">
              <a:lnSpc>
                <a:spcPct val="100000"/>
              </a:lnSpc>
              <a:spcBef>
                <a:spcPts val="0"/>
              </a:spcBef>
              <a:spcAft>
                <a:spcPts val="0"/>
              </a:spcAft>
              <a:buNone/>
              <a:defRPr/>
            </a:lvl3pPr>
            <a:lvl4pPr marL="0" lvl="3" indent="0" algn="r">
              <a:lnSpc>
                <a:spcPct val="100000"/>
              </a:lnSpc>
              <a:spcBef>
                <a:spcPts val="0"/>
              </a:spcBef>
              <a:spcAft>
                <a:spcPts val="0"/>
              </a:spcAft>
              <a:buNone/>
              <a:defRPr/>
            </a:lvl4pPr>
            <a:lvl5pPr marL="0" lvl="4" indent="0" algn="r">
              <a:lnSpc>
                <a:spcPct val="100000"/>
              </a:lnSpc>
              <a:spcBef>
                <a:spcPts val="0"/>
              </a:spcBef>
              <a:spcAft>
                <a:spcPts val="0"/>
              </a:spcAft>
              <a:buNone/>
              <a:defRPr/>
            </a:lvl5pPr>
            <a:lvl6pPr marL="0" lvl="5" indent="0" algn="r">
              <a:lnSpc>
                <a:spcPct val="100000"/>
              </a:lnSpc>
              <a:spcBef>
                <a:spcPts val="0"/>
              </a:spcBef>
              <a:spcAft>
                <a:spcPts val="0"/>
              </a:spcAft>
              <a:buNone/>
              <a:defRPr/>
            </a:lvl6pPr>
            <a:lvl7pPr marL="0" lvl="6" indent="0" algn="r">
              <a:lnSpc>
                <a:spcPct val="100000"/>
              </a:lnSpc>
              <a:spcBef>
                <a:spcPts val="0"/>
              </a:spcBef>
              <a:spcAft>
                <a:spcPts val="0"/>
              </a:spcAft>
              <a:buNone/>
              <a:defRPr/>
            </a:lvl7pPr>
            <a:lvl8pPr marL="0" lvl="7" indent="0" algn="r">
              <a:lnSpc>
                <a:spcPct val="100000"/>
              </a:lnSpc>
              <a:spcBef>
                <a:spcPts val="0"/>
              </a:spcBef>
              <a:spcAft>
                <a:spcPts val="0"/>
              </a:spcAft>
              <a:buNone/>
              <a:defRPr/>
            </a:lvl8pPr>
            <a:lvl9pPr marL="0" lvl="8" indent="0" algn="r">
              <a:lnSpc>
                <a:spcPct val="100000"/>
              </a:lnSpc>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275"/>
        <p:cNvGrpSpPr/>
        <p:nvPr/>
      </p:nvGrpSpPr>
      <p:grpSpPr>
        <a:xfrm>
          <a:off x="0" y="0"/>
          <a:ext cx="0" cy="0"/>
          <a:chOff x="0" y="0"/>
          <a:chExt cx="0" cy="0"/>
        </a:xfrm>
      </p:grpSpPr>
      <p:sp>
        <p:nvSpPr>
          <p:cNvPr id="276" name="Google Shape;276;p83"/>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Play"/>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77" name="Google Shape;277;p83"/>
          <p:cNvSpPr>
            <a:spLocks noGrp="1"/>
          </p:cNvSpPr>
          <p:nvPr>
            <p:ph type="pic" idx="2"/>
          </p:nvPr>
        </p:nvSpPr>
        <p:spPr>
          <a:xfrm>
            <a:off x="5183188" y="987425"/>
            <a:ext cx="6172200" cy="4873625"/>
          </a:xfrm>
          <a:prstGeom prst="rect">
            <a:avLst/>
          </a:prstGeom>
          <a:noFill/>
          <a:ln>
            <a:noFill/>
          </a:ln>
        </p:spPr>
      </p:sp>
      <p:sp>
        <p:nvSpPr>
          <p:cNvPr id="278" name="Google Shape;278;p83"/>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279" name="Google Shape;279;p8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80" name="Google Shape;280;p8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81" name="Google Shape;281;p8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a:lvl1pPr>
            <a:lvl2pPr marL="0" lvl="1" indent="0" algn="r">
              <a:lnSpc>
                <a:spcPct val="100000"/>
              </a:lnSpc>
              <a:spcBef>
                <a:spcPts val="0"/>
              </a:spcBef>
              <a:spcAft>
                <a:spcPts val="0"/>
              </a:spcAft>
              <a:buNone/>
              <a:defRPr/>
            </a:lvl2pPr>
            <a:lvl3pPr marL="0" lvl="2" indent="0" algn="r">
              <a:lnSpc>
                <a:spcPct val="100000"/>
              </a:lnSpc>
              <a:spcBef>
                <a:spcPts val="0"/>
              </a:spcBef>
              <a:spcAft>
                <a:spcPts val="0"/>
              </a:spcAft>
              <a:buNone/>
              <a:defRPr/>
            </a:lvl3pPr>
            <a:lvl4pPr marL="0" lvl="3" indent="0" algn="r">
              <a:lnSpc>
                <a:spcPct val="100000"/>
              </a:lnSpc>
              <a:spcBef>
                <a:spcPts val="0"/>
              </a:spcBef>
              <a:spcAft>
                <a:spcPts val="0"/>
              </a:spcAft>
              <a:buNone/>
              <a:defRPr/>
            </a:lvl4pPr>
            <a:lvl5pPr marL="0" lvl="4" indent="0" algn="r">
              <a:lnSpc>
                <a:spcPct val="100000"/>
              </a:lnSpc>
              <a:spcBef>
                <a:spcPts val="0"/>
              </a:spcBef>
              <a:spcAft>
                <a:spcPts val="0"/>
              </a:spcAft>
              <a:buNone/>
              <a:defRPr/>
            </a:lvl5pPr>
            <a:lvl6pPr marL="0" lvl="5" indent="0" algn="r">
              <a:lnSpc>
                <a:spcPct val="100000"/>
              </a:lnSpc>
              <a:spcBef>
                <a:spcPts val="0"/>
              </a:spcBef>
              <a:spcAft>
                <a:spcPts val="0"/>
              </a:spcAft>
              <a:buNone/>
              <a:defRPr/>
            </a:lvl6pPr>
            <a:lvl7pPr marL="0" lvl="6" indent="0" algn="r">
              <a:lnSpc>
                <a:spcPct val="100000"/>
              </a:lnSpc>
              <a:spcBef>
                <a:spcPts val="0"/>
              </a:spcBef>
              <a:spcAft>
                <a:spcPts val="0"/>
              </a:spcAft>
              <a:buNone/>
              <a:defRPr/>
            </a:lvl7pPr>
            <a:lvl8pPr marL="0" lvl="7" indent="0" algn="r">
              <a:lnSpc>
                <a:spcPct val="100000"/>
              </a:lnSpc>
              <a:spcBef>
                <a:spcPts val="0"/>
              </a:spcBef>
              <a:spcAft>
                <a:spcPts val="0"/>
              </a:spcAft>
              <a:buNone/>
              <a:defRPr/>
            </a:lvl8pPr>
            <a:lvl9pPr marL="0" lvl="8" indent="0" algn="r">
              <a:lnSpc>
                <a:spcPct val="100000"/>
              </a:lnSpc>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282"/>
        <p:cNvGrpSpPr/>
        <p:nvPr/>
      </p:nvGrpSpPr>
      <p:grpSpPr>
        <a:xfrm>
          <a:off x="0" y="0"/>
          <a:ext cx="0" cy="0"/>
          <a:chOff x="0" y="0"/>
          <a:chExt cx="0" cy="0"/>
        </a:xfrm>
      </p:grpSpPr>
      <p:sp>
        <p:nvSpPr>
          <p:cNvPr id="283" name="Google Shape;283;p8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84" name="Google Shape;284;p84"/>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85" name="Google Shape;285;p8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86" name="Google Shape;286;p8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87" name="Google Shape;287;p8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a:lvl1pPr>
            <a:lvl2pPr marL="0" lvl="1" indent="0" algn="r">
              <a:lnSpc>
                <a:spcPct val="100000"/>
              </a:lnSpc>
              <a:spcBef>
                <a:spcPts val="0"/>
              </a:spcBef>
              <a:spcAft>
                <a:spcPts val="0"/>
              </a:spcAft>
              <a:buNone/>
              <a:defRPr/>
            </a:lvl2pPr>
            <a:lvl3pPr marL="0" lvl="2" indent="0" algn="r">
              <a:lnSpc>
                <a:spcPct val="100000"/>
              </a:lnSpc>
              <a:spcBef>
                <a:spcPts val="0"/>
              </a:spcBef>
              <a:spcAft>
                <a:spcPts val="0"/>
              </a:spcAft>
              <a:buNone/>
              <a:defRPr/>
            </a:lvl3pPr>
            <a:lvl4pPr marL="0" lvl="3" indent="0" algn="r">
              <a:lnSpc>
                <a:spcPct val="100000"/>
              </a:lnSpc>
              <a:spcBef>
                <a:spcPts val="0"/>
              </a:spcBef>
              <a:spcAft>
                <a:spcPts val="0"/>
              </a:spcAft>
              <a:buNone/>
              <a:defRPr/>
            </a:lvl4pPr>
            <a:lvl5pPr marL="0" lvl="4" indent="0" algn="r">
              <a:lnSpc>
                <a:spcPct val="100000"/>
              </a:lnSpc>
              <a:spcBef>
                <a:spcPts val="0"/>
              </a:spcBef>
              <a:spcAft>
                <a:spcPts val="0"/>
              </a:spcAft>
              <a:buNone/>
              <a:defRPr/>
            </a:lvl5pPr>
            <a:lvl6pPr marL="0" lvl="5" indent="0" algn="r">
              <a:lnSpc>
                <a:spcPct val="100000"/>
              </a:lnSpc>
              <a:spcBef>
                <a:spcPts val="0"/>
              </a:spcBef>
              <a:spcAft>
                <a:spcPts val="0"/>
              </a:spcAft>
              <a:buNone/>
              <a:defRPr/>
            </a:lvl6pPr>
            <a:lvl7pPr marL="0" lvl="6" indent="0" algn="r">
              <a:lnSpc>
                <a:spcPct val="100000"/>
              </a:lnSpc>
              <a:spcBef>
                <a:spcPts val="0"/>
              </a:spcBef>
              <a:spcAft>
                <a:spcPts val="0"/>
              </a:spcAft>
              <a:buNone/>
              <a:defRPr/>
            </a:lvl7pPr>
            <a:lvl8pPr marL="0" lvl="7" indent="0" algn="r">
              <a:lnSpc>
                <a:spcPct val="100000"/>
              </a:lnSpc>
              <a:spcBef>
                <a:spcPts val="0"/>
              </a:spcBef>
              <a:spcAft>
                <a:spcPts val="0"/>
              </a:spcAft>
              <a:buNone/>
              <a:defRPr/>
            </a:lvl8pPr>
            <a:lvl9pPr marL="0" lvl="8" indent="0" algn="r">
              <a:lnSpc>
                <a:spcPct val="100000"/>
              </a:lnSpc>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288"/>
        <p:cNvGrpSpPr/>
        <p:nvPr/>
      </p:nvGrpSpPr>
      <p:grpSpPr>
        <a:xfrm>
          <a:off x="0" y="0"/>
          <a:ext cx="0" cy="0"/>
          <a:chOff x="0" y="0"/>
          <a:chExt cx="0" cy="0"/>
        </a:xfrm>
      </p:grpSpPr>
      <p:sp>
        <p:nvSpPr>
          <p:cNvPr id="289" name="Google Shape;289;p85"/>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90" name="Google Shape;290;p85"/>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91" name="Google Shape;291;p8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92" name="Google Shape;292;p8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93" name="Google Shape;293;p8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a:lvl1pPr>
            <a:lvl2pPr marL="0" lvl="1" indent="0" algn="r">
              <a:lnSpc>
                <a:spcPct val="100000"/>
              </a:lnSpc>
              <a:spcBef>
                <a:spcPts val="0"/>
              </a:spcBef>
              <a:spcAft>
                <a:spcPts val="0"/>
              </a:spcAft>
              <a:buNone/>
              <a:defRPr/>
            </a:lvl2pPr>
            <a:lvl3pPr marL="0" lvl="2" indent="0" algn="r">
              <a:lnSpc>
                <a:spcPct val="100000"/>
              </a:lnSpc>
              <a:spcBef>
                <a:spcPts val="0"/>
              </a:spcBef>
              <a:spcAft>
                <a:spcPts val="0"/>
              </a:spcAft>
              <a:buNone/>
              <a:defRPr/>
            </a:lvl3pPr>
            <a:lvl4pPr marL="0" lvl="3" indent="0" algn="r">
              <a:lnSpc>
                <a:spcPct val="100000"/>
              </a:lnSpc>
              <a:spcBef>
                <a:spcPts val="0"/>
              </a:spcBef>
              <a:spcAft>
                <a:spcPts val="0"/>
              </a:spcAft>
              <a:buNone/>
              <a:defRPr/>
            </a:lvl4pPr>
            <a:lvl5pPr marL="0" lvl="4" indent="0" algn="r">
              <a:lnSpc>
                <a:spcPct val="100000"/>
              </a:lnSpc>
              <a:spcBef>
                <a:spcPts val="0"/>
              </a:spcBef>
              <a:spcAft>
                <a:spcPts val="0"/>
              </a:spcAft>
              <a:buNone/>
              <a:defRPr/>
            </a:lvl5pPr>
            <a:lvl6pPr marL="0" lvl="5" indent="0" algn="r">
              <a:lnSpc>
                <a:spcPct val="100000"/>
              </a:lnSpc>
              <a:spcBef>
                <a:spcPts val="0"/>
              </a:spcBef>
              <a:spcAft>
                <a:spcPts val="0"/>
              </a:spcAft>
              <a:buNone/>
              <a:defRPr/>
            </a:lvl6pPr>
            <a:lvl7pPr marL="0" lvl="6" indent="0" algn="r">
              <a:lnSpc>
                <a:spcPct val="100000"/>
              </a:lnSpc>
              <a:spcBef>
                <a:spcPts val="0"/>
              </a:spcBef>
              <a:spcAft>
                <a:spcPts val="0"/>
              </a:spcAft>
              <a:buNone/>
              <a:defRPr/>
            </a:lvl7pPr>
            <a:lvl8pPr marL="0" lvl="7" indent="0" algn="r">
              <a:lnSpc>
                <a:spcPct val="100000"/>
              </a:lnSpc>
              <a:spcBef>
                <a:spcPts val="0"/>
              </a:spcBef>
              <a:spcAft>
                <a:spcPts val="0"/>
              </a:spcAft>
              <a:buNone/>
              <a:defRPr/>
            </a:lvl8pPr>
            <a:lvl9pPr marL="0" lvl="8" indent="0" algn="r">
              <a:lnSpc>
                <a:spcPct val="100000"/>
              </a:lnSpc>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300"/>
        <p:cNvGrpSpPr/>
        <p:nvPr/>
      </p:nvGrpSpPr>
      <p:grpSpPr>
        <a:xfrm>
          <a:off x="0" y="0"/>
          <a:ext cx="0" cy="0"/>
          <a:chOff x="0" y="0"/>
          <a:chExt cx="0" cy="0"/>
        </a:xfrm>
      </p:grpSpPr>
      <p:sp>
        <p:nvSpPr>
          <p:cNvPr id="301" name="Google Shape;301;p9"/>
          <p:cNvSpPr txBox="1">
            <a:spLocks noGrp="1"/>
          </p:cNvSpPr>
          <p:nvPr>
            <p:ph type="dt" idx="10"/>
          </p:nvPr>
        </p:nvSpPr>
        <p:spPr>
          <a:xfrm>
            <a:off x="304800" y="4237567"/>
            <a:ext cx="1422400" cy="24341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02" name="Google Shape;302;p9"/>
          <p:cNvSpPr txBox="1">
            <a:spLocks noGrp="1"/>
          </p:cNvSpPr>
          <p:nvPr>
            <p:ph type="ftr" idx="11"/>
          </p:nvPr>
        </p:nvSpPr>
        <p:spPr>
          <a:xfrm>
            <a:off x="2082800" y="4237567"/>
            <a:ext cx="1930400" cy="243417"/>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03" name="Google Shape;303;p9"/>
          <p:cNvSpPr txBox="1">
            <a:spLocks noGrp="1"/>
          </p:cNvSpPr>
          <p:nvPr>
            <p:ph type="sldNum" idx="12"/>
          </p:nvPr>
        </p:nvSpPr>
        <p:spPr>
          <a:xfrm>
            <a:off x="4368800" y="4237567"/>
            <a:ext cx="1422400" cy="243417"/>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matchingName="Title and body B">
  <p:cSld name="Title and body B">
    <p:spTree>
      <p:nvGrpSpPr>
        <p:cNvPr id="1" name="Shape 304"/>
        <p:cNvGrpSpPr/>
        <p:nvPr/>
      </p:nvGrpSpPr>
      <p:grpSpPr>
        <a:xfrm>
          <a:off x="0" y="0"/>
          <a:ext cx="0" cy="0"/>
          <a:chOff x="0" y="0"/>
          <a:chExt cx="0" cy="0"/>
        </a:xfrm>
      </p:grpSpPr>
      <p:sp>
        <p:nvSpPr>
          <p:cNvPr id="305" name="Google Shape;305;p20"/>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rmAutofit/>
          </a:bodyPr>
          <a:lstStyle>
            <a:lvl1pPr lvl="0" algn="ctr">
              <a:lnSpc>
                <a:spcPct val="100000"/>
              </a:lnSpc>
              <a:spcBef>
                <a:spcPts val="0"/>
              </a:spcBef>
              <a:spcAft>
                <a:spcPts val="0"/>
              </a:spcAft>
              <a:buClr>
                <a:srgbClr val="23A595"/>
              </a:buClr>
              <a:buSzPts val="3000"/>
              <a:buFont typeface="Calibri"/>
              <a:buNone/>
              <a:defRPr>
                <a:solidFill>
                  <a:srgbClr val="23A595"/>
                </a:solidFill>
              </a:defRPr>
            </a:lvl1pPr>
            <a:lvl2pPr lvl="1" algn="l">
              <a:lnSpc>
                <a:spcPct val="100000"/>
              </a:lnSpc>
              <a:spcBef>
                <a:spcPts val="0"/>
              </a:spcBef>
              <a:spcAft>
                <a:spcPts val="0"/>
              </a:spcAft>
              <a:buSzPts val="3000"/>
              <a:buNone/>
              <a:defRPr/>
            </a:lvl2pPr>
            <a:lvl3pPr lvl="2" algn="l">
              <a:lnSpc>
                <a:spcPct val="100000"/>
              </a:lnSpc>
              <a:spcBef>
                <a:spcPts val="0"/>
              </a:spcBef>
              <a:spcAft>
                <a:spcPts val="0"/>
              </a:spcAft>
              <a:buSzPts val="3000"/>
              <a:buNone/>
              <a:defRPr/>
            </a:lvl3pPr>
            <a:lvl4pPr lvl="3" algn="l">
              <a:lnSpc>
                <a:spcPct val="100000"/>
              </a:lnSpc>
              <a:spcBef>
                <a:spcPts val="0"/>
              </a:spcBef>
              <a:spcAft>
                <a:spcPts val="0"/>
              </a:spcAft>
              <a:buSzPts val="3000"/>
              <a:buNone/>
              <a:defRPr/>
            </a:lvl4pPr>
            <a:lvl5pPr lvl="4" algn="l">
              <a:lnSpc>
                <a:spcPct val="100000"/>
              </a:lnSpc>
              <a:spcBef>
                <a:spcPts val="0"/>
              </a:spcBef>
              <a:spcAft>
                <a:spcPts val="0"/>
              </a:spcAft>
              <a:buSzPts val="3000"/>
              <a:buNone/>
              <a:defRPr/>
            </a:lvl5pPr>
            <a:lvl6pPr lvl="5" algn="l">
              <a:lnSpc>
                <a:spcPct val="100000"/>
              </a:lnSpc>
              <a:spcBef>
                <a:spcPts val="0"/>
              </a:spcBef>
              <a:spcAft>
                <a:spcPts val="0"/>
              </a:spcAft>
              <a:buSzPts val="3000"/>
              <a:buNone/>
              <a:defRPr/>
            </a:lvl6pPr>
            <a:lvl7pPr lvl="6" algn="l">
              <a:lnSpc>
                <a:spcPct val="100000"/>
              </a:lnSpc>
              <a:spcBef>
                <a:spcPts val="0"/>
              </a:spcBef>
              <a:spcAft>
                <a:spcPts val="0"/>
              </a:spcAft>
              <a:buSzPts val="3000"/>
              <a:buNone/>
              <a:defRPr/>
            </a:lvl7pPr>
            <a:lvl8pPr lvl="7" algn="l">
              <a:lnSpc>
                <a:spcPct val="100000"/>
              </a:lnSpc>
              <a:spcBef>
                <a:spcPts val="0"/>
              </a:spcBef>
              <a:spcAft>
                <a:spcPts val="0"/>
              </a:spcAft>
              <a:buSzPts val="3000"/>
              <a:buNone/>
              <a:defRPr/>
            </a:lvl8pPr>
            <a:lvl9pPr lvl="8" algn="l">
              <a:lnSpc>
                <a:spcPct val="100000"/>
              </a:lnSpc>
              <a:spcBef>
                <a:spcPts val="0"/>
              </a:spcBef>
              <a:spcAft>
                <a:spcPts val="0"/>
              </a:spcAft>
              <a:buSzPts val="3000"/>
              <a:buNone/>
              <a:defRPr/>
            </a:lvl9pPr>
          </a:lstStyle>
          <a:p>
            <a:endParaRPr/>
          </a:p>
        </p:txBody>
      </p:sp>
      <p:sp>
        <p:nvSpPr>
          <p:cNvPr id="306" name="Google Shape;306;p20"/>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rmAutofit/>
          </a:bodyPr>
          <a:lstStyle>
            <a:lvl1pPr marL="457200" lvl="0" indent="-330200" algn="l">
              <a:lnSpc>
                <a:spcPct val="100000"/>
              </a:lnSpc>
              <a:spcBef>
                <a:spcPts val="0"/>
              </a:spcBef>
              <a:spcAft>
                <a:spcPts val="0"/>
              </a:spcAft>
              <a:buClr>
                <a:schemeClr val="dk1"/>
              </a:buClr>
              <a:buSzPts val="1600"/>
              <a:buChar char="●"/>
              <a:defRPr/>
            </a:lvl1pPr>
            <a:lvl2pPr marL="914400" lvl="1" indent="-330200" algn="l">
              <a:lnSpc>
                <a:spcPct val="100000"/>
              </a:lnSpc>
              <a:spcBef>
                <a:spcPts val="0"/>
              </a:spcBef>
              <a:spcAft>
                <a:spcPts val="0"/>
              </a:spcAft>
              <a:buClr>
                <a:schemeClr val="dk1"/>
              </a:buClr>
              <a:buSzPts val="1600"/>
              <a:buChar char="○"/>
              <a:defRPr/>
            </a:lvl2pPr>
            <a:lvl3pPr marL="1371600" lvl="2" indent="-330200" algn="l">
              <a:lnSpc>
                <a:spcPct val="100000"/>
              </a:lnSpc>
              <a:spcBef>
                <a:spcPts val="0"/>
              </a:spcBef>
              <a:spcAft>
                <a:spcPts val="0"/>
              </a:spcAft>
              <a:buClr>
                <a:schemeClr val="dk1"/>
              </a:buClr>
              <a:buSzPts val="1600"/>
              <a:buChar char="■"/>
              <a:defRPr/>
            </a:lvl3pPr>
            <a:lvl4pPr marL="1828800" lvl="3" indent="-330200" algn="l">
              <a:lnSpc>
                <a:spcPct val="100000"/>
              </a:lnSpc>
              <a:spcBef>
                <a:spcPts val="0"/>
              </a:spcBef>
              <a:spcAft>
                <a:spcPts val="0"/>
              </a:spcAft>
              <a:buClr>
                <a:schemeClr val="dk1"/>
              </a:buClr>
              <a:buSzPts val="1600"/>
              <a:buChar char="●"/>
              <a:defRPr/>
            </a:lvl4pPr>
            <a:lvl5pPr marL="2286000" lvl="4" indent="-330200" algn="l">
              <a:lnSpc>
                <a:spcPct val="100000"/>
              </a:lnSpc>
              <a:spcBef>
                <a:spcPts val="0"/>
              </a:spcBef>
              <a:spcAft>
                <a:spcPts val="0"/>
              </a:spcAft>
              <a:buClr>
                <a:schemeClr val="dk1"/>
              </a:buClr>
              <a:buSzPts val="1600"/>
              <a:buChar char="○"/>
              <a:defRPr/>
            </a:lvl5pPr>
            <a:lvl6pPr marL="2743200" lvl="5" indent="-330200" algn="l">
              <a:lnSpc>
                <a:spcPct val="100000"/>
              </a:lnSpc>
              <a:spcBef>
                <a:spcPts val="0"/>
              </a:spcBef>
              <a:spcAft>
                <a:spcPts val="0"/>
              </a:spcAft>
              <a:buClr>
                <a:schemeClr val="dk1"/>
              </a:buClr>
              <a:buSzPts val="1600"/>
              <a:buChar char="■"/>
              <a:defRPr/>
            </a:lvl6pPr>
            <a:lvl7pPr marL="3200400" lvl="6" indent="-330200" algn="l">
              <a:lnSpc>
                <a:spcPct val="100000"/>
              </a:lnSpc>
              <a:spcBef>
                <a:spcPts val="0"/>
              </a:spcBef>
              <a:spcAft>
                <a:spcPts val="0"/>
              </a:spcAft>
              <a:buClr>
                <a:schemeClr val="dk1"/>
              </a:buClr>
              <a:buSzPts val="1600"/>
              <a:buChar char="●"/>
              <a:defRPr/>
            </a:lvl7pPr>
            <a:lvl8pPr marL="3657600" lvl="7" indent="-330200" algn="l">
              <a:lnSpc>
                <a:spcPct val="100000"/>
              </a:lnSpc>
              <a:spcBef>
                <a:spcPts val="0"/>
              </a:spcBef>
              <a:spcAft>
                <a:spcPts val="0"/>
              </a:spcAft>
              <a:buClr>
                <a:schemeClr val="dk1"/>
              </a:buClr>
              <a:buSzPts val="1600"/>
              <a:buChar char="○"/>
              <a:defRPr/>
            </a:lvl8pPr>
            <a:lvl9pPr marL="4114800" lvl="8" indent="-330200" algn="l">
              <a:lnSpc>
                <a:spcPct val="100000"/>
              </a:lnSpc>
              <a:spcBef>
                <a:spcPts val="0"/>
              </a:spcBef>
              <a:spcAft>
                <a:spcPts val="0"/>
              </a:spcAft>
              <a:buClr>
                <a:schemeClr val="dk1"/>
              </a:buClr>
              <a:buSzPts val="1600"/>
              <a:buChar char="■"/>
              <a:defRPr/>
            </a:lvl9pPr>
          </a:lstStyle>
          <a:p>
            <a:endParaRPr/>
          </a:p>
        </p:txBody>
      </p:sp>
      <p:sp>
        <p:nvSpPr>
          <p:cNvPr id="307" name="Google Shape;307;p20"/>
          <p:cNvSpPr txBox="1">
            <a:spLocks noGrp="1"/>
          </p:cNvSpPr>
          <p:nvPr>
            <p:ph type="sldNum" idx="12"/>
          </p:nvPr>
        </p:nvSpPr>
        <p:spPr>
          <a:xfrm>
            <a:off x="11296612" y="6217623"/>
            <a:ext cx="731600" cy="5248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94898B"/>
              </a:buClr>
              <a:buSzPts val="1200"/>
              <a:buFont typeface="Calibri"/>
              <a:buNone/>
              <a:defRPr sz="800" b="0" i="0" u="none" strike="noStrike" cap="none">
                <a:solidFill>
                  <a:srgbClr val="94898B"/>
                </a:solidFill>
                <a:latin typeface="Calibri"/>
                <a:ea typeface="Calibri"/>
                <a:cs typeface="Calibri"/>
                <a:sym typeface="Calibri"/>
              </a:defRPr>
            </a:lvl1pPr>
            <a:lvl2pPr marL="0" marR="0" lvl="1" indent="0" algn="r">
              <a:lnSpc>
                <a:spcPct val="100000"/>
              </a:lnSpc>
              <a:spcBef>
                <a:spcPts val="0"/>
              </a:spcBef>
              <a:spcAft>
                <a:spcPts val="0"/>
              </a:spcAft>
              <a:buClr>
                <a:srgbClr val="94898B"/>
              </a:buClr>
              <a:buSzPts val="1200"/>
              <a:buFont typeface="Calibri"/>
              <a:buNone/>
              <a:defRPr sz="800" b="0" i="0" u="none" strike="noStrike" cap="none">
                <a:solidFill>
                  <a:srgbClr val="94898B"/>
                </a:solidFill>
                <a:latin typeface="Calibri"/>
                <a:ea typeface="Calibri"/>
                <a:cs typeface="Calibri"/>
                <a:sym typeface="Calibri"/>
              </a:defRPr>
            </a:lvl2pPr>
            <a:lvl3pPr marL="0" marR="0" lvl="2" indent="0" algn="r">
              <a:lnSpc>
                <a:spcPct val="100000"/>
              </a:lnSpc>
              <a:spcBef>
                <a:spcPts val="0"/>
              </a:spcBef>
              <a:spcAft>
                <a:spcPts val="0"/>
              </a:spcAft>
              <a:buClr>
                <a:srgbClr val="94898B"/>
              </a:buClr>
              <a:buSzPts val="1200"/>
              <a:buFont typeface="Calibri"/>
              <a:buNone/>
              <a:defRPr sz="800" b="0" i="0" u="none" strike="noStrike" cap="none">
                <a:solidFill>
                  <a:srgbClr val="94898B"/>
                </a:solidFill>
                <a:latin typeface="Calibri"/>
                <a:ea typeface="Calibri"/>
                <a:cs typeface="Calibri"/>
                <a:sym typeface="Calibri"/>
              </a:defRPr>
            </a:lvl3pPr>
            <a:lvl4pPr marL="0" marR="0" lvl="3" indent="0" algn="r">
              <a:lnSpc>
                <a:spcPct val="100000"/>
              </a:lnSpc>
              <a:spcBef>
                <a:spcPts val="0"/>
              </a:spcBef>
              <a:spcAft>
                <a:spcPts val="0"/>
              </a:spcAft>
              <a:buClr>
                <a:srgbClr val="94898B"/>
              </a:buClr>
              <a:buSzPts val="1200"/>
              <a:buFont typeface="Calibri"/>
              <a:buNone/>
              <a:defRPr sz="800" b="0" i="0" u="none" strike="noStrike" cap="none">
                <a:solidFill>
                  <a:srgbClr val="94898B"/>
                </a:solidFill>
                <a:latin typeface="Calibri"/>
                <a:ea typeface="Calibri"/>
                <a:cs typeface="Calibri"/>
                <a:sym typeface="Calibri"/>
              </a:defRPr>
            </a:lvl4pPr>
            <a:lvl5pPr marL="0" marR="0" lvl="4" indent="0" algn="r">
              <a:lnSpc>
                <a:spcPct val="100000"/>
              </a:lnSpc>
              <a:spcBef>
                <a:spcPts val="0"/>
              </a:spcBef>
              <a:spcAft>
                <a:spcPts val="0"/>
              </a:spcAft>
              <a:buClr>
                <a:srgbClr val="94898B"/>
              </a:buClr>
              <a:buSzPts val="1200"/>
              <a:buFont typeface="Calibri"/>
              <a:buNone/>
              <a:defRPr sz="800" b="0" i="0" u="none" strike="noStrike" cap="none">
                <a:solidFill>
                  <a:srgbClr val="94898B"/>
                </a:solidFill>
                <a:latin typeface="Calibri"/>
                <a:ea typeface="Calibri"/>
                <a:cs typeface="Calibri"/>
                <a:sym typeface="Calibri"/>
              </a:defRPr>
            </a:lvl5pPr>
            <a:lvl6pPr marL="0" marR="0" lvl="5" indent="0" algn="r">
              <a:lnSpc>
                <a:spcPct val="100000"/>
              </a:lnSpc>
              <a:spcBef>
                <a:spcPts val="0"/>
              </a:spcBef>
              <a:spcAft>
                <a:spcPts val="0"/>
              </a:spcAft>
              <a:buClr>
                <a:srgbClr val="94898B"/>
              </a:buClr>
              <a:buSzPts val="1200"/>
              <a:buFont typeface="Calibri"/>
              <a:buNone/>
              <a:defRPr sz="800" b="0" i="0" u="none" strike="noStrike" cap="none">
                <a:solidFill>
                  <a:srgbClr val="94898B"/>
                </a:solidFill>
                <a:latin typeface="Calibri"/>
                <a:ea typeface="Calibri"/>
                <a:cs typeface="Calibri"/>
                <a:sym typeface="Calibri"/>
              </a:defRPr>
            </a:lvl6pPr>
            <a:lvl7pPr marL="0" marR="0" lvl="6" indent="0" algn="r">
              <a:lnSpc>
                <a:spcPct val="100000"/>
              </a:lnSpc>
              <a:spcBef>
                <a:spcPts val="0"/>
              </a:spcBef>
              <a:spcAft>
                <a:spcPts val="0"/>
              </a:spcAft>
              <a:buClr>
                <a:srgbClr val="94898B"/>
              </a:buClr>
              <a:buSzPts val="1200"/>
              <a:buFont typeface="Calibri"/>
              <a:buNone/>
              <a:defRPr sz="800" b="0" i="0" u="none" strike="noStrike" cap="none">
                <a:solidFill>
                  <a:srgbClr val="94898B"/>
                </a:solidFill>
                <a:latin typeface="Calibri"/>
                <a:ea typeface="Calibri"/>
                <a:cs typeface="Calibri"/>
                <a:sym typeface="Calibri"/>
              </a:defRPr>
            </a:lvl7pPr>
            <a:lvl8pPr marL="0" marR="0" lvl="7" indent="0" algn="r">
              <a:lnSpc>
                <a:spcPct val="100000"/>
              </a:lnSpc>
              <a:spcBef>
                <a:spcPts val="0"/>
              </a:spcBef>
              <a:spcAft>
                <a:spcPts val="0"/>
              </a:spcAft>
              <a:buClr>
                <a:srgbClr val="94898B"/>
              </a:buClr>
              <a:buSzPts val="1200"/>
              <a:buFont typeface="Calibri"/>
              <a:buNone/>
              <a:defRPr sz="800" b="0" i="0" u="none" strike="noStrike" cap="none">
                <a:solidFill>
                  <a:srgbClr val="94898B"/>
                </a:solidFill>
                <a:latin typeface="Calibri"/>
                <a:ea typeface="Calibri"/>
                <a:cs typeface="Calibri"/>
                <a:sym typeface="Calibri"/>
              </a:defRPr>
            </a:lvl8pPr>
            <a:lvl9pPr marL="0" marR="0" lvl="8" indent="0" algn="r">
              <a:lnSpc>
                <a:spcPct val="100000"/>
              </a:lnSpc>
              <a:spcBef>
                <a:spcPts val="0"/>
              </a:spcBef>
              <a:spcAft>
                <a:spcPts val="0"/>
              </a:spcAft>
              <a:buClr>
                <a:srgbClr val="94898B"/>
              </a:buClr>
              <a:buSzPts val="1200"/>
              <a:buFont typeface="Calibri"/>
              <a:buNone/>
              <a:defRPr sz="800" b="0" i="0" u="none" strike="noStrike" cap="none">
                <a:solidFill>
                  <a:srgbClr val="94898B"/>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matchingName="Section header 1 1">
  <p:cSld name="Section header 1 1">
    <p:bg>
      <p:bgPr>
        <a:solidFill>
          <a:srgbClr val="FFC112"/>
        </a:solidFill>
        <a:effectLst/>
      </p:bgPr>
    </p:bg>
    <p:spTree>
      <p:nvGrpSpPr>
        <p:cNvPr id="1" name="Shape 308"/>
        <p:cNvGrpSpPr/>
        <p:nvPr/>
      </p:nvGrpSpPr>
      <p:grpSpPr>
        <a:xfrm>
          <a:off x="0" y="0"/>
          <a:ext cx="0" cy="0"/>
          <a:chOff x="0" y="0"/>
          <a:chExt cx="0" cy="0"/>
        </a:xfrm>
      </p:grpSpPr>
      <p:sp>
        <p:nvSpPr>
          <p:cNvPr id="309" name="Google Shape;309;p21"/>
          <p:cNvSpPr txBox="1">
            <a:spLocks noGrp="1"/>
          </p:cNvSpPr>
          <p:nvPr>
            <p:ph type="title"/>
          </p:nvPr>
        </p:nvSpPr>
        <p:spPr>
          <a:xfrm>
            <a:off x="686400" y="3261956"/>
            <a:ext cx="10819200" cy="1313278"/>
          </a:xfrm>
          <a:prstGeom prst="rect">
            <a:avLst/>
          </a:prstGeom>
          <a:noFill/>
          <a:ln>
            <a:noFill/>
          </a:ln>
        </p:spPr>
        <p:txBody>
          <a:bodyPr spcFirstLastPara="1" wrap="square" lIns="91425" tIns="91425" rIns="91425" bIns="91425" anchor="b" anchorCtr="0">
            <a:spAutoFit/>
          </a:bodyPr>
          <a:lstStyle>
            <a:lvl1pPr lvl="0" algn="ctr">
              <a:lnSpc>
                <a:spcPct val="100000"/>
              </a:lnSpc>
              <a:spcBef>
                <a:spcPts val="0"/>
              </a:spcBef>
              <a:spcAft>
                <a:spcPts val="0"/>
              </a:spcAft>
              <a:buClr>
                <a:srgbClr val="000000"/>
              </a:buClr>
              <a:buSzPts val="5500"/>
              <a:buFont typeface="Calibri"/>
              <a:buNone/>
              <a:defRPr sz="7334">
                <a:solidFill>
                  <a:srgbClr val="000000"/>
                </a:solidFill>
              </a:defRPr>
            </a:lvl1pPr>
            <a:lvl2pPr lvl="1" algn="l">
              <a:lnSpc>
                <a:spcPct val="100000"/>
              </a:lnSpc>
              <a:spcBef>
                <a:spcPts val="0"/>
              </a:spcBef>
              <a:spcAft>
                <a:spcPts val="0"/>
              </a:spcAft>
              <a:buClr>
                <a:schemeClr val="lt1"/>
              </a:buClr>
              <a:buSzPts val="6800"/>
              <a:buNone/>
              <a:defRPr sz="9067">
                <a:solidFill>
                  <a:schemeClr val="lt1"/>
                </a:solidFill>
              </a:defRPr>
            </a:lvl2pPr>
            <a:lvl3pPr lvl="2" algn="l">
              <a:lnSpc>
                <a:spcPct val="100000"/>
              </a:lnSpc>
              <a:spcBef>
                <a:spcPts val="0"/>
              </a:spcBef>
              <a:spcAft>
                <a:spcPts val="0"/>
              </a:spcAft>
              <a:buClr>
                <a:schemeClr val="lt1"/>
              </a:buClr>
              <a:buSzPts val="6800"/>
              <a:buNone/>
              <a:defRPr sz="9067">
                <a:solidFill>
                  <a:schemeClr val="lt1"/>
                </a:solidFill>
              </a:defRPr>
            </a:lvl3pPr>
            <a:lvl4pPr lvl="3" algn="l">
              <a:lnSpc>
                <a:spcPct val="100000"/>
              </a:lnSpc>
              <a:spcBef>
                <a:spcPts val="0"/>
              </a:spcBef>
              <a:spcAft>
                <a:spcPts val="0"/>
              </a:spcAft>
              <a:buClr>
                <a:schemeClr val="lt1"/>
              </a:buClr>
              <a:buSzPts val="6800"/>
              <a:buNone/>
              <a:defRPr sz="9067">
                <a:solidFill>
                  <a:schemeClr val="lt1"/>
                </a:solidFill>
              </a:defRPr>
            </a:lvl4pPr>
            <a:lvl5pPr lvl="4" algn="l">
              <a:lnSpc>
                <a:spcPct val="100000"/>
              </a:lnSpc>
              <a:spcBef>
                <a:spcPts val="0"/>
              </a:spcBef>
              <a:spcAft>
                <a:spcPts val="0"/>
              </a:spcAft>
              <a:buClr>
                <a:schemeClr val="lt1"/>
              </a:buClr>
              <a:buSzPts val="6800"/>
              <a:buNone/>
              <a:defRPr sz="9067">
                <a:solidFill>
                  <a:schemeClr val="lt1"/>
                </a:solidFill>
              </a:defRPr>
            </a:lvl5pPr>
            <a:lvl6pPr lvl="5" algn="l">
              <a:lnSpc>
                <a:spcPct val="100000"/>
              </a:lnSpc>
              <a:spcBef>
                <a:spcPts val="0"/>
              </a:spcBef>
              <a:spcAft>
                <a:spcPts val="0"/>
              </a:spcAft>
              <a:buClr>
                <a:schemeClr val="lt1"/>
              </a:buClr>
              <a:buSzPts val="6800"/>
              <a:buNone/>
              <a:defRPr sz="9067">
                <a:solidFill>
                  <a:schemeClr val="lt1"/>
                </a:solidFill>
              </a:defRPr>
            </a:lvl6pPr>
            <a:lvl7pPr lvl="6" algn="l">
              <a:lnSpc>
                <a:spcPct val="100000"/>
              </a:lnSpc>
              <a:spcBef>
                <a:spcPts val="0"/>
              </a:spcBef>
              <a:spcAft>
                <a:spcPts val="0"/>
              </a:spcAft>
              <a:buClr>
                <a:schemeClr val="lt1"/>
              </a:buClr>
              <a:buSzPts val="6800"/>
              <a:buNone/>
              <a:defRPr sz="9067">
                <a:solidFill>
                  <a:schemeClr val="lt1"/>
                </a:solidFill>
              </a:defRPr>
            </a:lvl7pPr>
            <a:lvl8pPr lvl="7" algn="l">
              <a:lnSpc>
                <a:spcPct val="100000"/>
              </a:lnSpc>
              <a:spcBef>
                <a:spcPts val="0"/>
              </a:spcBef>
              <a:spcAft>
                <a:spcPts val="0"/>
              </a:spcAft>
              <a:buClr>
                <a:schemeClr val="lt1"/>
              </a:buClr>
              <a:buSzPts val="6800"/>
              <a:buNone/>
              <a:defRPr sz="9067">
                <a:solidFill>
                  <a:schemeClr val="lt1"/>
                </a:solidFill>
              </a:defRPr>
            </a:lvl8pPr>
            <a:lvl9pPr lvl="8" algn="l">
              <a:lnSpc>
                <a:spcPct val="100000"/>
              </a:lnSpc>
              <a:spcBef>
                <a:spcPts val="0"/>
              </a:spcBef>
              <a:spcAft>
                <a:spcPts val="0"/>
              </a:spcAft>
              <a:buClr>
                <a:schemeClr val="lt1"/>
              </a:buClr>
              <a:buSzPts val="6800"/>
              <a:buNone/>
              <a:defRPr sz="9067">
                <a:solidFill>
                  <a:schemeClr val="lt1"/>
                </a:solidFill>
              </a:defRPr>
            </a:lvl9pPr>
          </a:lstStyle>
          <a:p>
            <a:endParaRPr/>
          </a:p>
        </p:txBody>
      </p:sp>
      <p:sp>
        <p:nvSpPr>
          <p:cNvPr id="310" name="Google Shape;310;p21"/>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chemeClr val="lt1"/>
              </a:buClr>
              <a:buSzPts val="1200"/>
              <a:buFont typeface="Calibri"/>
              <a:buNone/>
              <a:defRPr sz="800" b="0" i="0" u="none" strike="noStrike" cap="none">
                <a:solidFill>
                  <a:schemeClr val="lt1"/>
                </a:solidFill>
                <a:latin typeface="Calibri"/>
                <a:ea typeface="Calibri"/>
                <a:cs typeface="Calibri"/>
                <a:sym typeface="Calibri"/>
              </a:defRPr>
            </a:lvl1pPr>
            <a:lvl2pPr marL="0" marR="0" lvl="1" indent="0" algn="r">
              <a:lnSpc>
                <a:spcPct val="100000"/>
              </a:lnSpc>
              <a:spcBef>
                <a:spcPts val="0"/>
              </a:spcBef>
              <a:spcAft>
                <a:spcPts val="0"/>
              </a:spcAft>
              <a:buClr>
                <a:schemeClr val="lt1"/>
              </a:buClr>
              <a:buSzPts val="1200"/>
              <a:buFont typeface="Calibri"/>
              <a:buNone/>
              <a:defRPr sz="800" b="0" i="0" u="none" strike="noStrike" cap="none">
                <a:solidFill>
                  <a:schemeClr val="lt1"/>
                </a:solidFill>
                <a:latin typeface="Calibri"/>
                <a:ea typeface="Calibri"/>
                <a:cs typeface="Calibri"/>
                <a:sym typeface="Calibri"/>
              </a:defRPr>
            </a:lvl2pPr>
            <a:lvl3pPr marL="0" marR="0" lvl="2" indent="0" algn="r">
              <a:lnSpc>
                <a:spcPct val="100000"/>
              </a:lnSpc>
              <a:spcBef>
                <a:spcPts val="0"/>
              </a:spcBef>
              <a:spcAft>
                <a:spcPts val="0"/>
              </a:spcAft>
              <a:buClr>
                <a:schemeClr val="lt1"/>
              </a:buClr>
              <a:buSzPts val="1200"/>
              <a:buFont typeface="Calibri"/>
              <a:buNone/>
              <a:defRPr sz="800" b="0" i="0" u="none" strike="noStrike" cap="none">
                <a:solidFill>
                  <a:schemeClr val="lt1"/>
                </a:solidFill>
                <a:latin typeface="Calibri"/>
                <a:ea typeface="Calibri"/>
                <a:cs typeface="Calibri"/>
                <a:sym typeface="Calibri"/>
              </a:defRPr>
            </a:lvl3pPr>
            <a:lvl4pPr marL="0" marR="0" lvl="3" indent="0" algn="r">
              <a:lnSpc>
                <a:spcPct val="100000"/>
              </a:lnSpc>
              <a:spcBef>
                <a:spcPts val="0"/>
              </a:spcBef>
              <a:spcAft>
                <a:spcPts val="0"/>
              </a:spcAft>
              <a:buClr>
                <a:schemeClr val="lt1"/>
              </a:buClr>
              <a:buSzPts val="1200"/>
              <a:buFont typeface="Calibri"/>
              <a:buNone/>
              <a:defRPr sz="800" b="0" i="0" u="none" strike="noStrike" cap="none">
                <a:solidFill>
                  <a:schemeClr val="lt1"/>
                </a:solidFill>
                <a:latin typeface="Calibri"/>
                <a:ea typeface="Calibri"/>
                <a:cs typeface="Calibri"/>
                <a:sym typeface="Calibri"/>
              </a:defRPr>
            </a:lvl4pPr>
            <a:lvl5pPr marL="0" marR="0" lvl="4" indent="0" algn="r">
              <a:lnSpc>
                <a:spcPct val="100000"/>
              </a:lnSpc>
              <a:spcBef>
                <a:spcPts val="0"/>
              </a:spcBef>
              <a:spcAft>
                <a:spcPts val="0"/>
              </a:spcAft>
              <a:buClr>
                <a:schemeClr val="lt1"/>
              </a:buClr>
              <a:buSzPts val="1200"/>
              <a:buFont typeface="Calibri"/>
              <a:buNone/>
              <a:defRPr sz="800" b="0" i="0" u="none" strike="noStrike" cap="none">
                <a:solidFill>
                  <a:schemeClr val="lt1"/>
                </a:solidFill>
                <a:latin typeface="Calibri"/>
                <a:ea typeface="Calibri"/>
                <a:cs typeface="Calibri"/>
                <a:sym typeface="Calibri"/>
              </a:defRPr>
            </a:lvl5pPr>
            <a:lvl6pPr marL="0" marR="0" lvl="5" indent="0" algn="r">
              <a:lnSpc>
                <a:spcPct val="100000"/>
              </a:lnSpc>
              <a:spcBef>
                <a:spcPts val="0"/>
              </a:spcBef>
              <a:spcAft>
                <a:spcPts val="0"/>
              </a:spcAft>
              <a:buClr>
                <a:schemeClr val="lt1"/>
              </a:buClr>
              <a:buSzPts val="1200"/>
              <a:buFont typeface="Calibri"/>
              <a:buNone/>
              <a:defRPr sz="800" b="0" i="0" u="none" strike="noStrike" cap="none">
                <a:solidFill>
                  <a:schemeClr val="lt1"/>
                </a:solidFill>
                <a:latin typeface="Calibri"/>
                <a:ea typeface="Calibri"/>
                <a:cs typeface="Calibri"/>
                <a:sym typeface="Calibri"/>
              </a:defRPr>
            </a:lvl6pPr>
            <a:lvl7pPr marL="0" marR="0" lvl="6" indent="0" algn="r">
              <a:lnSpc>
                <a:spcPct val="100000"/>
              </a:lnSpc>
              <a:spcBef>
                <a:spcPts val="0"/>
              </a:spcBef>
              <a:spcAft>
                <a:spcPts val="0"/>
              </a:spcAft>
              <a:buClr>
                <a:schemeClr val="lt1"/>
              </a:buClr>
              <a:buSzPts val="1200"/>
              <a:buFont typeface="Calibri"/>
              <a:buNone/>
              <a:defRPr sz="800" b="0" i="0" u="none" strike="noStrike" cap="none">
                <a:solidFill>
                  <a:schemeClr val="lt1"/>
                </a:solidFill>
                <a:latin typeface="Calibri"/>
                <a:ea typeface="Calibri"/>
                <a:cs typeface="Calibri"/>
                <a:sym typeface="Calibri"/>
              </a:defRPr>
            </a:lvl7pPr>
            <a:lvl8pPr marL="0" marR="0" lvl="7" indent="0" algn="r">
              <a:lnSpc>
                <a:spcPct val="100000"/>
              </a:lnSpc>
              <a:spcBef>
                <a:spcPts val="0"/>
              </a:spcBef>
              <a:spcAft>
                <a:spcPts val="0"/>
              </a:spcAft>
              <a:buClr>
                <a:schemeClr val="lt1"/>
              </a:buClr>
              <a:buSzPts val="1200"/>
              <a:buFont typeface="Calibri"/>
              <a:buNone/>
              <a:defRPr sz="800" b="0" i="0" u="none" strike="noStrike" cap="none">
                <a:solidFill>
                  <a:schemeClr val="lt1"/>
                </a:solidFill>
                <a:latin typeface="Calibri"/>
                <a:ea typeface="Calibri"/>
                <a:cs typeface="Calibri"/>
                <a:sym typeface="Calibri"/>
              </a:defRPr>
            </a:lvl8pPr>
            <a:lvl9pPr marL="0" marR="0" lvl="8" indent="0" algn="r">
              <a:lnSpc>
                <a:spcPct val="100000"/>
              </a:lnSpc>
              <a:spcBef>
                <a:spcPts val="0"/>
              </a:spcBef>
              <a:spcAft>
                <a:spcPts val="0"/>
              </a:spcAft>
              <a:buClr>
                <a:schemeClr val="lt1"/>
              </a:buClr>
              <a:buSzPts val="1200"/>
              <a:buFont typeface="Calibri"/>
              <a:buNone/>
              <a:defRPr sz="800" b="0" i="0" u="none" strike="noStrike" cap="none">
                <a:solidFill>
                  <a:schemeClr val="l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
        <p:nvSpPr>
          <p:cNvPr id="311" name="Google Shape;311;p21"/>
          <p:cNvSpPr/>
          <p:nvPr/>
        </p:nvSpPr>
        <p:spPr>
          <a:xfrm>
            <a:off x="653800" y="612400"/>
            <a:ext cx="10884400" cy="5633200"/>
          </a:xfrm>
          <a:prstGeom prst="roundRect">
            <a:avLst>
              <a:gd name="adj" fmla="val 16667"/>
            </a:avLst>
          </a:prstGeom>
          <a:noFill/>
          <a:ln w="28575" cap="flat"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chemeClr val="dk1"/>
              </a:buClr>
              <a:buSzPts val="3600"/>
              <a:buFont typeface="Calibri"/>
              <a:buNone/>
            </a:pPr>
            <a:endParaRPr sz="2400" b="0" i="0" u="none" strike="noStrike" cap="none">
              <a:solidFill>
                <a:schemeClr val="dk1"/>
              </a:solidFill>
              <a:latin typeface="Calibri"/>
              <a:ea typeface="Calibri"/>
              <a:cs typeface="Calibri"/>
              <a:sym typeface="Calibri"/>
            </a:endParaRPr>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matchingName="Picture Slide">
  <p:cSld name="Picture Slide">
    <p:spTree>
      <p:nvGrpSpPr>
        <p:cNvPr id="1" name="Shape 312"/>
        <p:cNvGrpSpPr/>
        <p:nvPr/>
      </p:nvGrpSpPr>
      <p:grpSpPr>
        <a:xfrm>
          <a:off x="0" y="0"/>
          <a:ext cx="0" cy="0"/>
          <a:chOff x="0" y="0"/>
          <a:chExt cx="0" cy="0"/>
        </a:xfrm>
      </p:grpSpPr>
      <p:sp>
        <p:nvSpPr>
          <p:cNvPr id="313" name="Google Shape;313;p22"/>
          <p:cNvSpPr>
            <a:spLocks noGrp="1"/>
          </p:cNvSpPr>
          <p:nvPr>
            <p:ph type="pic" idx="2"/>
          </p:nvPr>
        </p:nvSpPr>
        <p:spPr>
          <a:xfrm>
            <a:off x="0" y="1"/>
            <a:ext cx="12192000" cy="6858000"/>
          </a:xfrm>
          <a:prstGeom prst="rect">
            <a:avLst/>
          </a:prstGeom>
          <a:noFill/>
          <a:ln>
            <a:noFill/>
          </a:ln>
        </p:spPr>
      </p:sp>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matchingName="Section header 1">
  <p:cSld name="Section header 1">
    <p:bg>
      <p:bgPr>
        <a:solidFill>
          <a:srgbClr val="23A595"/>
        </a:solidFill>
        <a:effectLst/>
      </p:bgPr>
    </p:bg>
    <p:spTree>
      <p:nvGrpSpPr>
        <p:cNvPr id="1" name="Shape 314"/>
        <p:cNvGrpSpPr/>
        <p:nvPr/>
      </p:nvGrpSpPr>
      <p:grpSpPr>
        <a:xfrm>
          <a:off x="0" y="0"/>
          <a:ext cx="0" cy="0"/>
          <a:chOff x="0" y="0"/>
          <a:chExt cx="0" cy="0"/>
        </a:xfrm>
      </p:grpSpPr>
      <p:sp>
        <p:nvSpPr>
          <p:cNvPr id="315" name="Google Shape;315;p23"/>
          <p:cNvSpPr txBox="1">
            <a:spLocks noGrp="1"/>
          </p:cNvSpPr>
          <p:nvPr>
            <p:ph type="title"/>
          </p:nvPr>
        </p:nvSpPr>
        <p:spPr>
          <a:xfrm>
            <a:off x="686400" y="3261991"/>
            <a:ext cx="10819200" cy="1313278"/>
          </a:xfrm>
          <a:prstGeom prst="rect">
            <a:avLst/>
          </a:prstGeom>
          <a:noFill/>
          <a:ln>
            <a:noFill/>
          </a:ln>
        </p:spPr>
        <p:txBody>
          <a:bodyPr spcFirstLastPara="1" wrap="square" lIns="91425" tIns="91425" rIns="91425" bIns="91425" anchor="b" anchorCtr="0">
            <a:spAutoFit/>
          </a:bodyPr>
          <a:lstStyle>
            <a:lvl1pPr lvl="0" algn="ctr">
              <a:lnSpc>
                <a:spcPct val="100000"/>
              </a:lnSpc>
              <a:spcBef>
                <a:spcPts val="0"/>
              </a:spcBef>
              <a:spcAft>
                <a:spcPts val="0"/>
              </a:spcAft>
              <a:buClr>
                <a:schemeClr val="lt1"/>
              </a:buClr>
              <a:buSzPts val="5500"/>
              <a:buFont typeface="Calibri"/>
              <a:buNone/>
              <a:defRPr sz="7334">
                <a:solidFill>
                  <a:schemeClr val="lt1"/>
                </a:solidFill>
              </a:defRPr>
            </a:lvl1pPr>
            <a:lvl2pPr lvl="1" algn="l">
              <a:lnSpc>
                <a:spcPct val="100000"/>
              </a:lnSpc>
              <a:spcBef>
                <a:spcPts val="0"/>
              </a:spcBef>
              <a:spcAft>
                <a:spcPts val="0"/>
              </a:spcAft>
              <a:buClr>
                <a:schemeClr val="lt1"/>
              </a:buClr>
              <a:buSzPts val="6800"/>
              <a:buNone/>
              <a:defRPr sz="9067">
                <a:solidFill>
                  <a:schemeClr val="lt1"/>
                </a:solidFill>
              </a:defRPr>
            </a:lvl2pPr>
            <a:lvl3pPr lvl="2" algn="l">
              <a:lnSpc>
                <a:spcPct val="100000"/>
              </a:lnSpc>
              <a:spcBef>
                <a:spcPts val="0"/>
              </a:spcBef>
              <a:spcAft>
                <a:spcPts val="0"/>
              </a:spcAft>
              <a:buClr>
                <a:schemeClr val="lt1"/>
              </a:buClr>
              <a:buSzPts val="6800"/>
              <a:buNone/>
              <a:defRPr sz="9067">
                <a:solidFill>
                  <a:schemeClr val="lt1"/>
                </a:solidFill>
              </a:defRPr>
            </a:lvl3pPr>
            <a:lvl4pPr lvl="3" algn="l">
              <a:lnSpc>
                <a:spcPct val="100000"/>
              </a:lnSpc>
              <a:spcBef>
                <a:spcPts val="0"/>
              </a:spcBef>
              <a:spcAft>
                <a:spcPts val="0"/>
              </a:spcAft>
              <a:buClr>
                <a:schemeClr val="lt1"/>
              </a:buClr>
              <a:buSzPts val="6800"/>
              <a:buNone/>
              <a:defRPr sz="9067">
                <a:solidFill>
                  <a:schemeClr val="lt1"/>
                </a:solidFill>
              </a:defRPr>
            </a:lvl4pPr>
            <a:lvl5pPr lvl="4" algn="l">
              <a:lnSpc>
                <a:spcPct val="100000"/>
              </a:lnSpc>
              <a:spcBef>
                <a:spcPts val="0"/>
              </a:spcBef>
              <a:spcAft>
                <a:spcPts val="0"/>
              </a:spcAft>
              <a:buClr>
                <a:schemeClr val="lt1"/>
              </a:buClr>
              <a:buSzPts val="6800"/>
              <a:buNone/>
              <a:defRPr sz="9067">
                <a:solidFill>
                  <a:schemeClr val="lt1"/>
                </a:solidFill>
              </a:defRPr>
            </a:lvl5pPr>
            <a:lvl6pPr lvl="5" algn="l">
              <a:lnSpc>
                <a:spcPct val="100000"/>
              </a:lnSpc>
              <a:spcBef>
                <a:spcPts val="0"/>
              </a:spcBef>
              <a:spcAft>
                <a:spcPts val="0"/>
              </a:spcAft>
              <a:buClr>
                <a:schemeClr val="lt1"/>
              </a:buClr>
              <a:buSzPts val="6800"/>
              <a:buNone/>
              <a:defRPr sz="9067">
                <a:solidFill>
                  <a:schemeClr val="lt1"/>
                </a:solidFill>
              </a:defRPr>
            </a:lvl6pPr>
            <a:lvl7pPr lvl="6" algn="l">
              <a:lnSpc>
                <a:spcPct val="100000"/>
              </a:lnSpc>
              <a:spcBef>
                <a:spcPts val="0"/>
              </a:spcBef>
              <a:spcAft>
                <a:spcPts val="0"/>
              </a:spcAft>
              <a:buClr>
                <a:schemeClr val="lt1"/>
              </a:buClr>
              <a:buSzPts val="6800"/>
              <a:buNone/>
              <a:defRPr sz="9067">
                <a:solidFill>
                  <a:schemeClr val="lt1"/>
                </a:solidFill>
              </a:defRPr>
            </a:lvl7pPr>
            <a:lvl8pPr lvl="7" algn="l">
              <a:lnSpc>
                <a:spcPct val="100000"/>
              </a:lnSpc>
              <a:spcBef>
                <a:spcPts val="0"/>
              </a:spcBef>
              <a:spcAft>
                <a:spcPts val="0"/>
              </a:spcAft>
              <a:buClr>
                <a:schemeClr val="lt1"/>
              </a:buClr>
              <a:buSzPts val="6800"/>
              <a:buNone/>
              <a:defRPr sz="9067">
                <a:solidFill>
                  <a:schemeClr val="lt1"/>
                </a:solidFill>
              </a:defRPr>
            </a:lvl8pPr>
            <a:lvl9pPr lvl="8" algn="l">
              <a:lnSpc>
                <a:spcPct val="100000"/>
              </a:lnSpc>
              <a:spcBef>
                <a:spcPts val="0"/>
              </a:spcBef>
              <a:spcAft>
                <a:spcPts val="0"/>
              </a:spcAft>
              <a:buClr>
                <a:schemeClr val="lt1"/>
              </a:buClr>
              <a:buSzPts val="6800"/>
              <a:buNone/>
              <a:defRPr sz="9067">
                <a:solidFill>
                  <a:schemeClr val="lt1"/>
                </a:solidFill>
              </a:defRPr>
            </a:lvl9pPr>
          </a:lstStyle>
          <a:p>
            <a:endParaRPr/>
          </a:p>
        </p:txBody>
      </p:sp>
      <p:sp>
        <p:nvSpPr>
          <p:cNvPr id="316" name="Google Shape;316;p23"/>
          <p:cNvSpPr txBox="1">
            <a:spLocks noGrp="1"/>
          </p:cNvSpPr>
          <p:nvPr>
            <p:ph type="sldNum" idx="12"/>
          </p:nvPr>
        </p:nvSpPr>
        <p:spPr>
          <a:xfrm>
            <a:off x="11296612" y="6217623"/>
            <a:ext cx="731600" cy="5248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chemeClr val="lt1"/>
              </a:buClr>
              <a:buSzPts val="1200"/>
              <a:buFont typeface="Calibri"/>
              <a:buNone/>
              <a:defRPr sz="800" b="0" i="0" u="none" strike="noStrike" cap="none">
                <a:solidFill>
                  <a:schemeClr val="lt1"/>
                </a:solidFill>
                <a:latin typeface="Calibri"/>
                <a:ea typeface="Calibri"/>
                <a:cs typeface="Calibri"/>
                <a:sym typeface="Calibri"/>
              </a:defRPr>
            </a:lvl1pPr>
            <a:lvl2pPr marL="0" marR="0" lvl="1" indent="0" algn="r">
              <a:lnSpc>
                <a:spcPct val="100000"/>
              </a:lnSpc>
              <a:spcBef>
                <a:spcPts val="0"/>
              </a:spcBef>
              <a:spcAft>
                <a:spcPts val="0"/>
              </a:spcAft>
              <a:buClr>
                <a:schemeClr val="lt1"/>
              </a:buClr>
              <a:buSzPts val="1200"/>
              <a:buFont typeface="Calibri"/>
              <a:buNone/>
              <a:defRPr sz="800" b="0" i="0" u="none" strike="noStrike" cap="none">
                <a:solidFill>
                  <a:schemeClr val="lt1"/>
                </a:solidFill>
                <a:latin typeface="Calibri"/>
                <a:ea typeface="Calibri"/>
                <a:cs typeface="Calibri"/>
                <a:sym typeface="Calibri"/>
              </a:defRPr>
            </a:lvl2pPr>
            <a:lvl3pPr marL="0" marR="0" lvl="2" indent="0" algn="r">
              <a:lnSpc>
                <a:spcPct val="100000"/>
              </a:lnSpc>
              <a:spcBef>
                <a:spcPts val="0"/>
              </a:spcBef>
              <a:spcAft>
                <a:spcPts val="0"/>
              </a:spcAft>
              <a:buClr>
                <a:schemeClr val="lt1"/>
              </a:buClr>
              <a:buSzPts val="1200"/>
              <a:buFont typeface="Calibri"/>
              <a:buNone/>
              <a:defRPr sz="800" b="0" i="0" u="none" strike="noStrike" cap="none">
                <a:solidFill>
                  <a:schemeClr val="lt1"/>
                </a:solidFill>
                <a:latin typeface="Calibri"/>
                <a:ea typeface="Calibri"/>
                <a:cs typeface="Calibri"/>
                <a:sym typeface="Calibri"/>
              </a:defRPr>
            </a:lvl3pPr>
            <a:lvl4pPr marL="0" marR="0" lvl="3" indent="0" algn="r">
              <a:lnSpc>
                <a:spcPct val="100000"/>
              </a:lnSpc>
              <a:spcBef>
                <a:spcPts val="0"/>
              </a:spcBef>
              <a:spcAft>
                <a:spcPts val="0"/>
              </a:spcAft>
              <a:buClr>
                <a:schemeClr val="lt1"/>
              </a:buClr>
              <a:buSzPts val="1200"/>
              <a:buFont typeface="Calibri"/>
              <a:buNone/>
              <a:defRPr sz="800" b="0" i="0" u="none" strike="noStrike" cap="none">
                <a:solidFill>
                  <a:schemeClr val="lt1"/>
                </a:solidFill>
                <a:latin typeface="Calibri"/>
                <a:ea typeface="Calibri"/>
                <a:cs typeface="Calibri"/>
                <a:sym typeface="Calibri"/>
              </a:defRPr>
            </a:lvl4pPr>
            <a:lvl5pPr marL="0" marR="0" lvl="4" indent="0" algn="r">
              <a:lnSpc>
                <a:spcPct val="100000"/>
              </a:lnSpc>
              <a:spcBef>
                <a:spcPts val="0"/>
              </a:spcBef>
              <a:spcAft>
                <a:spcPts val="0"/>
              </a:spcAft>
              <a:buClr>
                <a:schemeClr val="lt1"/>
              </a:buClr>
              <a:buSzPts val="1200"/>
              <a:buFont typeface="Calibri"/>
              <a:buNone/>
              <a:defRPr sz="800" b="0" i="0" u="none" strike="noStrike" cap="none">
                <a:solidFill>
                  <a:schemeClr val="lt1"/>
                </a:solidFill>
                <a:latin typeface="Calibri"/>
                <a:ea typeface="Calibri"/>
                <a:cs typeface="Calibri"/>
                <a:sym typeface="Calibri"/>
              </a:defRPr>
            </a:lvl5pPr>
            <a:lvl6pPr marL="0" marR="0" lvl="5" indent="0" algn="r">
              <a:lnSpc>
                <a:spcPct val="100000"/>
              </a:lnSpc>
              <a:spcBef>
                <a:spcPts val="0"/>
              </a:spcBef>
              <a:spcAft>
                <a:spcPts val="0"/>
              </a:spcAft>
              <a:buClr>
                <a:schemeClr val="lt1"/>
              </a:buClr>
              <a:buSzPts val="1200"/>
              <a:buFont typeface="Calibri"/>
              <a:buNone/>
              <a:defRPr sz="800" b="0" i="0" u="none" strike="noStrike" cap="none">
                <a:solidFill>
                  <a:schemeClr val="lt1"/>
                </a:solidFill>
                <a:latin typeface="Calibri"/>
                <a:ea typeface="Calibri"/>
                <a:cs typeface="Calibri"/>
                <a:sym typeface="Calibri"/>
              </a:defRPr>
            </a:lvl6pPr>
            <a:lvl7pPr marL="0" marR="0" lvl="6" indent="0" algn="r">
              <a:lnSpc>
                <a:spcPct val="100000"/>
              </a:lnSpc>
              <a:spcBef>
                <a:spcPts val="0"/>
              </a:spcBef>
              <a:spcAft>
                <a:spcPts val="0"/>
              </a:spcAft>
              <a:buClr>
                <a:schemeClr val="lt1"/>
              </a:buClr>
              <a:buSzPts val="1200"/>
              <a:buFont typeface="Calibri"/>
              <a:buNone/>
              <a:defRPr sz="800" b="0" i="0" u="none" strike="noStrike" cap="none">
                <a:solidFill>
                  <a:schemeClr val="lt1"/>
                </a:solidFill>
                <a:latin typeface="Calibri"/>
                <a:ea typeface="Calibri"/>
                <a:cs typeface="Calibri"/>
                <a:sym typeface="Calibri"/>
              </a:defRPr>
            </a:lvl7pPr>
            <a:lvl8pPr marL="0" marR="0" lvl="7" indent="0" algn="r">
              <a:lnSpc>
                <a:spcPct val="100000"/>
              </a:lnSpc>
              <a:spcBef>
                <a:spcPts val="0"/>
              </a:spcBef>
              <a:spcAft>
                <a:spcPts val="0"/>
              </a:spcAft>
              <a:buClr>
                <a:schemeClr val="lt1"/>
              </a:buClr>
              <a:buSzPts val="1200"/>
              <a:buFont typeface="Calibri"/>
              <a:buNone/>
              <a:defRPr sz="800" b="0" i="0" u="none" strike="noStrike" cap="none">
                <a:solidFill>
                  <a:schemeClr val="lt1"/>
                </a:solidFill>
                <a:latin typeface="Calibri"/>
                <a:ea typeface="Calibri"/>
                <a:cs typeface="Calibri"/>
                <a:sym typeface="Calibri"/>
              </a:defRPr>
            </a:lvl8pPr>
            <a:lvl9pPr marL="0" marR="0" lvl="8" indent="0" algn="r">
              <a:lnSpc>
                <a:spcPct val="100000"/>
              </a:lnSpc>
              <a:spcBef>
                <a:spcPts val="0"/>
              </a:spcBef>
              <a:spcAft>
                <a:spcPts val="0"/>
              </a:spcAft>
              <a:buClr>
                <a:schemeClr val="lt1"/>
              </a:buClr>
              <a:buSzPts val="1200"/>
              <a:buFont typeface="Calibri"/>
              <a:buNone/>
              <a:defRPr sz="800" b="0" i="0" u="none" strike="noStrike" cap="none">
                <a:solidFill>
                  <a:schemeClr val="l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
        <p:nvSpPr>
          <p:cNvPr id="317" name="Google Shape;317;p23"/>
          <p:cNvSpPr/>
          <p:nvPr/>
        </p:nvSpPr>
        <p:spPr>
          <a:xfrm>
            <a:off x="653801" y="612400"/>
            <a:ext cx="10884400" cy="5633200"/>
          </a:xfrm>
          <a:prstGeom prst="roundRect">
            <a:avLst>
              <a:gd name="adj" fmla="val 16667"/>
            </a:avLst>
          </a:prstGeom>
          <a:noFill/>
          <a:ln w="28575" cap="flat" cmpd="sng">
            <a:solidFill>
              <a:srgbClr val="FFFFFF"/>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chemeClr val="dk1"/>
              </a:buClr>
              <a:buSzPts val="2800"/>
              <a:buFont typeface="Calibri"/>
              <a:buNone/>
            </a:pPr>
            <a:endParaRPr sz="1867" b="0" i="0" u="none" strike="noStrike" cap="none">
              <a:solidFill>
                <a:schemeClr val="dk1"/>
              </a:solidFill>
              <a:latin typeface="Calibri"/>
              <a:ea typeface="Calibri"/>
              <a:cs typeface="Calibri"/>
              <a:sym typeface="Calibri"/>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Image + Content L">
  <p:cSld name="Image + Content L">
    <p:spTree>
      <p:nvGrpSpPr>
        <p:cNvPr id="1" name="Shape 31"/>
        <p:cNvGrpSpPr/>
        <p:nvPr/>
      </p:nvGrpSpPr>
      <p:grpSpPr>
        <a:xfrm>
          <a:off x="0" y="0"/>
          <a:ext cx="0" cy="0"/>
          <a:chOff x="0" y="0"/>
          <a:chExt cx="0" cy="0"/>
        </a:xfrm>
      </p:grpSpPr>
      <p:sp>
        <p:nvSpPr>
          <p:cNvPr id="32" name="Google Shape;32;p49"/>
          <p:cNvSpPr txBox="1">
            <a:spLocks noGrp="1"/>
          </p:cNvSpPr>
          <p:nvPr>
            <p:ph type="title"/>
          </p:nvPr>
        </p:nvSpPr>
        <p:spPr>
          <a:xfrm>
            <a:off x="839788" y="705678"/>
            <a:ext cx="3932237" cy="1113183"/>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dk1"/>
              </a:buClr>
              <a:buSzPts val="4800"/>
              <a:buFont typeface="Calibri"/>
              <a:buNone/>
              <a:defRPr sz="48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3" name="Google Shape;33;p49"/>
          <p:cNvSpPr txBox="1">
            <a:spLocks noGrp="1"/>
          </p:cNvSpPr>
          <p:nvPr>
            <p:ph type="body" idx="1"/>
          </p:nvPr>
        </p:nvSpPr>
        <p:spPr>
          <a:xfrm>
            <a:off x="839788" y="2196548"/>
            <a:ext cx="3932237" cy="367244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3200"/>
              <a:buNone/>
              <a:defRPr sz="32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34" name="Google Shape;34;p49"/>
          <p:cNvSpPr>
            <a:spLocks noGrp="1"/>
          </p:cNvSpPr>
          <p:nvPr>
            <p:ph type="pic" idx="2"/>
          </p:nvPr>
        </p:nvSpPr>
        <p:spPr>
          <a:xfrm>
            <a:off x="5198164" y="706438"/>
            <a:ext cx="6154047" cy="5162550"/>
          </a:xfrm>
          <a:prstGeom prst="rect">
            <a:avLst/>
          </a:prstGeom>
          <a:noFill/>
          <a:ln>
            <a:noFill/>
          </a:ln>
        </p:spPr>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318"/>
        <p:cNvGrpSpPr/>
        <p:nvPr/>
      </p:nvGrpSpPr>
      <p:grpSpPr>
        <a:xfrm>
          <a:off x="0" y="0"/>
          <a:ext cx="0" cy="0"/>
          <a:chOff x="0" y="0"/>
          <a:chExt cx="0" cy="0"/>
        </a:xfrm>
      </p:grpSpPr>
      <p:sp>
        <p:nvSpPr>
          <p:cNvPr id="319" name="Google Shape;319;p24"/>
          <p:cNvSpPr txBox="1">
            <a:spLocks noGrp="1"/>
          </p:cNvSpPr>
          <p:nvPr>
            <p:ph type="ctrTitle"/>
          </p:nvPr>
        </p:nvSpPr>
        <p:spPr>
          <a:xfrm>
            <a:off x="457200" y="1420283"/>
            <a:ext cx="5181600" cy="980017"/>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0" name="Google Shape;320;p24"/>
          <p:cNvSpPr txBox="1">
            <a:spLocks noGrp="1"/>
          </p:cNvSpPr>
          <p:nvPr>
            <p:ph type="subTitle" idx="1"/>
          </p:nvPr>
        </p:nvSpPr>
        <p:spPr>
          <a:xfrm>
            <a:off x="914400" y="2590800"/>
            <a:ext cx="4267200" cy="1168400"/>
          </a:xfrm>
          <a:prstGeom prst="rect">
            <a:avLst/>
          </a:prstGeom>
          <a:noFill/>
          <a:ln>
            <a:noFill/>
          </a:ln>
        </p:spPr>
        <p:txBody>
          <a:bodyPr spcFirstLastPara="1" wrap="square" lIns="91425" tIns="45700" rIns="91425" bIns="45700" anchor="t" anchorCtr="0">
            <a:normAutofit/>
          </a:bodyPr>
          <a:lstStyle>
            <a:lvl1pPr lvl="0" algn="ctr">
              <a:lnSpc>
                <a:spcPct val="100000"/>
              </a:lnSpc>
              <a:spcBef>
                <a:spcPts val="427"/>
              </a:spcBef>
              <a:spcAft>
                <a:spcPts val="0"/>
              </a:spcAft>
              <a:buClr>
                <a:srgbClr val="94898B"/>
              </a:buClr>
              <a:buSzPts val="3200"/>
              <a:buNone/>
              <a:defRPr>
                <a:solidFill>
                  <a:srgbClr val="94898B"/>
                </a:solidFill>
              </a:defRPr>
            </a:lvl1pPr>
            <a:lvl2pPr lvl="1" algn="ctr">
              <a:lnSpc>
                <a:spcPct val="100000"/>
              </a:lnSpc>
              <a:spcBef>
                <a:spcPts val="373"/>
              </a:spcBef>
              <a:spcAft>
                <a:spcPts val="0"/>
              </a:spcAft>
              <a:buClr>
                <a:srgbClr val="94898B"/>
              </a:buClr>
              <a:buSzPts val="2800"/>
              <a:buNone/>
              <a:defRPr>
                <a:solidFill>
                  <a:srgbClr val="94898B"/>
                </a:solidFill>
              </a:defRPr>
            </a:lvl2pPr>
            <a:lvl3pPr lvl="2" algn="ctr">
              <a:lnSpc>
                <a:spcPct val="100000"/>
              </a:lnSpc>
              <a:spcBef>
                <a:spcPts val="320"/>
              </a:spcBef>
              <a:spcAft>
                <a:spcPts val="0"/>
              </a:spcAft>
              <a:buClr>
                <a:srgbClr val="94898B"/>
              </a:buClr>
              <a:buSzPts val="2400"/>
              <a:buNone/>
              <a:defRPr>
                <a:solidFill>
                  <a:srgbClr val="94898B"/>
                </a:solidFill>
              </a:defRPr>
            </a:lvl3pPr>
            <a:lvl4pPr lvl="3" algn="ctr">
              <a:lnSpc>
                <a:spcPct val="100000"/>
              </a:lnSpc>
              <a:spcBef>
                <a:spcPts val="267"/>
              </a:spcBef>
              <a:spcAft>
                <a:spcPts val="0"/>
              </a:spcAft>
              <a:buClr>
                <a:srgbClr val="94898B"/>
              </a:buClr>
              <a:buSzPts val="2000"/>
              <a:buNone/>
              <a:defRPr>
                <a:solidFill>
                  <a:srgbClr val="94898B"/>
                </a:solidFill>
              </a:defRPr>
            </a:lvl4pPr>
            <a:lvl5pPr lvl="4" algn="ctr">
              <a:lnSpc>
                <a:spcPct val="100000"/>
              </a:lnSpc>
              <a:spcBef>
                <a:spcPts val="267"/>
              </a:spcBef>
              <a:spcAft>
                <a:spcPts val="0"/>
              </a:spcAft>
              <a:buClr>
                <a:srgbClr val="94898B"/>
              </a:buClr>
              <a:buSzPts val="2000"/>
              <a:buNone/>
              <a:defRPr>
                <a:solidFill>
                  <a:srgbClr val="94898B"/>
                </a:solidFill>
              </a:defRPr>
            </a:lvl5pPr>
            <a:lvl6pPr lvl="5" algn="ctr">
              <a:lnSpc>
                <a:spcPct val="100000"/>
              </a:lnSpc>
              <a:spcBef>
                <a:spcPts val="267"/>
              </a:spcBef>
              <a:spcAft>
                <a:spcPts val="0"/>
              </a:spcAft>
              <a:buClr>
                <a:srgbClr val="94898B"/>
              </a:buClr>
              <a:buSzPts val="2000"/>
              <a:buNone/>
              <a:defRPr>
                <a:solidFill>
                  <a:srgbClr val="94898B"/>
                </a:solidFill>
              </a:defRPr>
            </a:lvl6pPr>
            <a:lvl7pPr lvl="6" algn="ctr">
              <a:lnSpc>
                <a:spcPct val="100000"/>
              </a:lnSpc>
              <a:spcBef>
                <a:spcPts val="267"/>
              </a:spcBef>
              <a:spcAft>
                <a:spcPts val="0"/>
              </a:spcAft>
              <a:buClr>
                <a:srgbClr val="94898B"/>
              </a:buClr>
              <a:buSzPts val="2000"/>
              <a:buNone/>
              <a:defRPr>
                <a:solidFill>
                  <a:srgbClr val="94898B"/>
                </a:solidFill>
              </a:defRPr>
            </a:lvl7pPr>
            <a:lvl8pPr lvl="7" algn="ctr">
              <a:lnSpc>
                <a:spcPct val="100000"/>
              </a:lnSpc>
              <a:spcBef>
                <a:spcPts val="267"/>
              </a:spcBef>
              <a:spcAft>
                <a:spcPts val="0"/>
              </a:spcAft>
              <a:buClr>
                <a:srgbClr val="94898B"/>
              </a:buClr>
              <a:buSzPts val="2000"/>
              <a:buNone/>
              <a:defRPr>
                <a:solidFill>
                  <a:srgbClr val="94898B"/>
                </a:solidFill>
              </a:defRPr>
            </a:lvl8pPr>
            <a:lvl9pPr lvl="8" algn="ctr">
              <a:lnSpc>
                <a:spcPct val="100000"/>
              </a:lnSpc>
              <a:spcBef>
                <a:spcPts val="267"/>
              </a:spcBef>
              <a:spcAft>
                <a:spcPts val="0"/>
              </a:spcAft>
              <a:buClr>
                <a:srgbClr val="94898B"/>
              </a:buClr>
              <a:buSzPts val="2000"/>
              <a:buNone/>
              <a:defRPr>
                <a:solidFill>
                  <a:srgbClr val="94898B"/>
                </a:solidFill>
              </a:defRPr>
            </a:lvl9pPr>
          </a:lstStyle>
          <a:p>
            <a:endParaRPr/>
          </a:p>
        </p:txBody>
      </p:sp>
      <p:sp>
        <p:nvSpPr>
          <p:cNvPr id="321" name="Google Shape;321;p24"/>
          <p:cNvSpPr txBox="1">
            <a:spLocks noGrp="1"/>
          </p:cNvSpPr>
          <p:nvPr>
            <p:ph type="dt" idx="10"/>
          </p:nvPr>
        </p:nvSpPr>
        <p:spPr>
          <a:xfrm>
            <a:off x="304800" y="4237567"/>
            <a:ext cx="1422400" cy="24341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2" name="Google Shape;322;p24"/>
          <p:cNvSpPr txBox="1">
            <a:spLocks noGrp="1"/>
          </p:cNvSpPr>
          <p:nvPr>
            <p:ph type="ftr" idx="11"/>
          </p:nvPr>
        </p:nvSpPr>
        <p:spPr>
          <a:xfrm>
            <a:off x="2082800" y="4237567"/>
            <a:ext cx="1930400" cy="243417"/>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3" name="Google Shape;323;p24"/>
          <p:cNvSpPr txBox="1">
            <a:spLocks noGrp="1"/>
          </p:cNvSpPr>
          <p:nvPr>
            <p:ph type="sldNum" idx="12"/>
          </p:nvPr>
        </p:nvSpPr>
        <p:spPr>
          <a:xfrm>
            <a:off x="4368800" y="4237567"/>
            <a:ext cx="1422400" cy="243417"/>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324"/>
        <p:cNvGrpSpPr/>
        <p:nvPr/>
      </p:nvGrpSpPr>
      <p:grpSpPr>
        <a:xfrm>
          <a:off x="0" y="0"/>
          <a:ext cx="0" cy="0"/>
          <a:chOff x="0" y="0"/>
          <a:chExt cx="0" cy="0"/>
        </a:xfrm>
      </p:grpSpPr>
      <p:sp>
        <p:nvSpPr>
          <p:cNvPr id="325" name="Google Shape;325;p25"/>
          <p:cNvSpPr txBox="1">
            <a:spLocks noGrp="1"/>
          </p:cNvSpPr>
          <p:nvPr>
            <p:ph type="title"/>
          </p:nvPr>
        </p:nvSpPr>
        <p:spPr>
          <a:xfrm>
            <a:off x="304800" y="183092"/>
            <a:ext cx="5486400" cy="762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6" name="Google Shape;326;p25"/>
          <p:cNvSpPr txBox="1">
            <a:spLocks noGrp="1"/>
          </p:cNvSpPr>
          <p:nvPr>
            <p:ph type="body" idx="1"/>
          </p:nvPr>
        </p:nvSpPr>
        <p:spPr>
          <a:xfrm>
            <a:off x="304800" y="1066800"/>
            <a:ext cx="5486400" cy="3017309"/>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240"/>
              </a:spcBef>
              <a:spcAft>
                <a:spcPts val="0"/>
              </a:spcAft>
              <a:buClr>
                <a:schemeClr val="dk1"/>
              </a:buClr>
              <a:buSzPts val="1800"/>
              <a:buChar char="•"/>
              <a:defRPr/>
            </a:lvl1pPr>
            <a:lvl2pPr marL="914400" lvl="1" indent="-342900" algn="l">
              <a:lnSpc>
                <a:spcPct val="100000"/>
              </a:lnSpc>
              <a:spcBef>
                <a:spcPts val="240"/>
              </a:spcBef>
              <a:spcAft>
                <a:spcPts val="0"/>
              </a:spcAft>
              <a:buClr>
                <a:schemeClr val="dk1"/>
              </a:buClr>
              <a:buSzPts val="1800"/>
              <a:buChar char="–"/>
              <a:defRPr/>
            </a:lvl2pPr>
            <a:lvl3pPr marL="1371600" lvl="2" indent="-342900" algn="l">
              <a:lnSpc>
                <a:spcPct val="100000"/>
              </a:lnSpc>
              <a:spcBef>
                <a:spcPts val="240"/>
              </a:spcBef>
              <a:spcAft>
                <a:spcPts val="0"/>
              </a:spcAft>
              <a:buClr>
                <a:schemeClr val="dk1"/>
              </a:buClr>
              <a:buSzPts val="1800"/>
              <a:buChar char="•"/>
              <a:defRPr/>
            </a:lvl3pPr>
            <a:lvl4pPr marL="1828800" lvl="3" indent="-342900" algn="l">
              <a:lnSpc>
                <a:spcPct val="100000"/>
              </a:lnSpc>
              <a:spcBef>
                <a:spcPts val="240"/>
              </a:spcBef>
              <a:spcAft>
                <a:spcPts val="0"/>
              </a:spcAft>
              <a:buClr>
                <a:schemeClr val="dk1"/>
              </a:buClr>
              <a:buSzPts val="1800"/>
              <a:buChar char="–"/>
              <a:defRPr/>
            </a:lvl4pPr>
            <a:lvl5pPr marL="2286000" lvl="4" indent="-342900" algn="l">
              <a:lnSpc>
                <a:spcPct val="100000"/>
              </a:lnSpc>
              <a:spcBef>
                <a:spcPts val="240"/>
              </a:spcBef>
              <a:spcAft>
                <a:spcPts val="0"/>
              </a:spcAft>
              <a:buClr>
                <a:schemeClr val="dk1"/>
              </a:buClr>
              <a:buSzPts val="1800"/>
              <a:buChar char="»"/>
              <a:defRPr/>
            </a:lvl5pPr>
            <a:lvl6pPr marL="2743200" lvl="5" indent="-342900" algn="l">
              <a:lnSpc>
                <a:spcPct val="100000"/>
              </a:lnSpc>
              <a:spcBef>
                <a:spcPts val="240"/>
              </a:spcBef>
              <a:spcAft>
                <a:spcPts val="0"/>
              </a:spcAft>
              <a:buClr>
                <a:schemeClr val="dk1"/>
              </a:buClr>
              <a:buSzPts val="1800"/>
              <a:buChar char="•"/>
              <a:defRPr/>
            </a:lvl6pPr>
            <a:lvl7pPr marL="3200400" lvl="6" indent="-342900" algn="l">
              <a:lnSpc>
                <a:spcPct val="100000"/>
              </a:lnSpc>
              <a:spcBef>
                <a:spcPts val="240"/>
              </a:spcBef>
              <a:spcAft>
                <a:spcPts val="0"/>
              </a:spcAft>
              <a:buClr>
                <a:schemeClr val="dk1"/>
              </a:buClr>
              <a:buSzPts val="1800"/>
              <a:buChar char="•"/>
              <a:defRPr/>
            </a:lvl7pPr>
            <a:lvl8pPr marL="3657600" lvl="7" indent="-342900" algn="l">
              <a:lnSpc>
                <a:spcPct val="100000"/>
              </a:lnSpc>
              <a:spcBef>
                <a:spcPts val="240"/>
              </a:spcBef>
              <a:spcAft>
                <a:spcPts val="0"/>
              </a:spcAft>
              <a:buClr>
                <a:schemeClr val="dk1"/>
              </a:buClr>
              <a:buSzPts val="1800"/>
              <a:buChar char="•"/>
              <a:defRPr/>
            </a:lvl8pPr>
            <a:lvl9pPr marL="4114800" lvl="8" indent="-342900" algn="l">
              <a:lnSpc>
                <a:spcPct val="100000"/>
              </a:lnSpc>
              <a:spcBef>
                <a:spcPts val="240"/>
              </a:spcBef>
              <a:spcAft>
                <a:spcPts val="0"/>
              </a:spcAft>
              <a:buClr>
                <a:schemeClr val="dk1"/>
              </a:buClr>
              <a:buSzPts val="1800"/>
              <a:buChar char="•"/>
              <a:defRPr/>
            </a:lvl9pPr>
          </a:lstStyle>
          <a:p>
            <a:endParaRPr/>
          </a:p>
        </p:txBody>
      </p:sp>
      <p:sp>
        <p:nvSpPr>
          <p:cNvPr id="327" name="Google Shape;327;p25"/>
          <p:cNvSpPr txBox="1">
            <a:spLocks noGrp="1"/>
          </p:cNvSpPr>
          <p:nvPr>
            <p:ph type="dt" idx="10"/>
          </p:nvPr>
        </p:nvSpPr>
        <p:spPr>
          <a:xfrm>
            <a:off x="304800" y="4237567"/>
            <a:ext cx="1422400" cy="24341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8" name="Google Shape;328;p25"/>
          <p:cNvSpPr txBox="1">
            <a:spLocks noGrp="1"/>
          </p:cNvSpPr>
          <p:nvPr>
            <p:ph type="ftr" idx="11"/>
          </p:nvPr>
        </p:nvSpPr>
        <p:spPr>
          <a:xfrm>
            <a:off x="2082800" y="4237567"/>
            <a:ext cx="1930400" cy="243417"/>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9" name="Google Shape;329;p25"/>
          <p:cNvSpPr txBox="1">
            <a:spLocks noGrp="1"/>
          </p:cNvSpPr>
          <p:nvPr>
            <p:ph type="sldNum" idx="12"/>
          </p:nvPr>
        </p:nvSpPr>
        <p:spPr>
          <a:xfrm>
            <a:off x="4368800" y="4237567"/>
            <a:ext cx="1422400" cy="243417"/>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330"/>
        <p:cNvGrpSpPr/>
        <p:nvPr/>
      </p:nvGrpSpPr>
      <p:grpSpPr>
        <a:xfrm>
          <a:off x="0" y="0"/>
          <a:ext cx="0" cy="0"/>
          <a:chOff x="0" y="0"/>
          <a:chExt cx="0" cy="0"/>
        </a:xfrm>
      </p:grpSpPr>
      <p:sp>
        <p:nvSpPr>
          <p:cNvPr id="331" name="Google Shape;331;p26"/>
          <p:cNvSpPr txBox="1">
            <a:spLocks noGrp="1"/>
          </p:cNvSpPr>
          <p:nvPr>
            <p:ph type="title"/>
          </p:nvPr>
        </p:nvSpPr>
        <p:spPr>
          <a:xfrm>
            <a:off x="481542" y="2937934"/>
            <a:ext cx="5181600" cy="908050"/>
          </a:xfrm>
          <a:prstGeom prst="rect">
            <a:avLst/>
          </a:prstGeom>
          <a:noFill/>
          <a:ln>
            <a:noFill/>
          </a:ln>
        </p:spPr>
        <p:txBody>
          <a:bodyPr spcFirstLastPara="1" wrap="square" lIns="91425" tIns="45700" rIns="91425" bIns="45700" anchor="t" anchorCtr="0">
            <a:normAutofit/>
          </a:bodyPr>
          <a:lstStyle>
            <a:lvl1pPr lvl="0" algn="l">
              <a:lnSpc>
                <a:spcPct val="100000"/>
              </a:lnSpc>
              <a:spcBef>
                <a:spcPts val="0"/>
              </a:spcBef>
              <a:spcAft>
                <a:spcPts val="0"/>
              </a:spcAft>
              <a:buClr>
                <a:schemeClr val="dk1"/>
              </a:buClr>
              <a:buSzPts val="4000"/>
              <a:buFont typeface="Calibri"/>
              <a:buNone/>
              <a:defRPr sz="2667" b="1"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32" name="Google Shape;332;p26"/>
          <p:cNvSpPr txBox="1">
            <a:spLocks noGrp="1"/>
          </p:cNvSpPr>
          <p:nvPr>
            <p:ph type="body" idx="1"/>
          </p:nvPr>
        </p:nvSpPr>
        <p:spPr>
          <a:xfrm>
            <a:off x="481542" y="1937809"/>
            <a:ext cx="5181600" cy="1000125"/>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267"/>
              </a:spcBef>
              <a:spcAft>
                <a:spcPts val="0"/>
              </a:spcAft>
              <a:buClr>
                <a:srgbClr val="94898B"/>
              </a:buClr>
              <a:buSzPts val="2000"/>
              <a:buNone/>
              <a:defRPr sz="1333">
                <a:solidFill>
                  <a:srgbClr val="94898B"/>
                </a:solidFill>
              </a:defRPr>
            </a:lvl1pPr>
            <a:lvl2pPr marL="914400" lvl="1" indent="-228600" algn="l">
              <a:lnSpc>
                <a:spcPct val="100000"/>
              </a:lnSpc>
              <a:spcBef>
                <a:spcPts val="240"/>
              </a:spcBef>
              <a:spcAft>
                <a:spcPts val="0"/>
              </a:spcAft>
              <a:buClr>
                <a:srgbClr val="94898B"/>
              </a:buClr>
              <a:buSzPts val="1800"/>
              <a:buNone/>
              <a:defRPr sz="1200">
                <a:solidFill>
                  <a:srgbClr val="94898B"/>
                </a:solidFill>
              </a:defRPr>
            </a:lvl2pPr>
            <a:lvl3pPr marL="1371600" lvl="2" indent="-228600" algn="l">
              <a:lnSpc>
                <a:spcPct val="100000"/>
              </a:lnSpc>
              <a:spcBef>
                <a:spcPts val="213"/>
              </a:spcBef>
              <a:spcAft>
                <a:spcPts val="0"/>
              </a:spcAft>
              <a:buClr>
                <a:srgbClr val="94898B"/>
              </a:buClr>
              <a:buSzPts val="1600"/>
              <a:buNone/>
              <a:defRPr sz="1067">
                <a:solidFill>
                  <a:srgbClr val="94898B"/>
                </a:solidFill>
              </a:defRPr>
            </a:lvl3pPr>
            <a:lvl4pPr marL="1828800" lvl="3" indent="-228600" algn="l">
              <a:lnSpc>
                <a:spcPct val="100000"/>
              </a:lnSpc>
              <a:spcBef>
                <a:spcPts val="187"/>
              </a:spcBef>
              <a:spcAft>
                <a:spcPts val="0"/>
              </a:spcAft>
              <a:buClr>
                <a:srgbClr val="94898B"/>
              </a:buClr>
              <a:buSzPts val="1400"/>
              <a:buNone/>
              <a:defRPr sz="933">
                <a:solidFill>
                  <a:srgbClr val="94898B"/>
                </a:solidFill>
              </a:defRPr>
            </a:lvl4pPr>
            <a:lvl5pPr marL="2286000" lvl="4" indent="-228600" algn="l">
              <a:lnSpc>
                <a:spcPct val="100000"/>
              </a:lnSpc>
              <a:spcBef>
                <a:spcPts val="187"/>
              </a:spcBef>
              <a:spcAft>
                <a:spcPts val="0"/>
              </a:spcAft>
              <a:buClr>
                <a:srgbClr val="94898B"/>
              </a:buClr>
              <a:buSzPts val="1400"/>
              <a:buNone/>
              <a:defRPr sz="933">
                <a:solidFill>
                  <a:srgbClr val="94898B"/>
                </a:solidFill>
              </a:defRPr>
            </a:lvl5pPr>
            <a:lvl6pPr marL="2743200" lvl="5" indent="-228600" algn="l">
              <a:lnSpc>
                <a:spcPct val="100000"/>
              </a:lnSpc>
              <a:spcBef>
                <a:spcPts val="187"/>
              </a:spcBef>
              <a:spcAft>
                <a:spcPts val="0"/>
              </a:spcAft>
              <a:buClr>
                <a:srgbClr val="94898B"/>
              </a:buClr>
              <a:buSzPts val="1400"/>
              <a:buNone/>
              <a:defRPr sz="933">
                <a:solidFill>
                  <a:srgbClr val="94898B"/>
                </a:solidFill>
              </a:defRPr>
            </a:lvl6pPr>
            <a:lvl7pPr marL="3200400" lvl="6" indent="-228600" algn="l">
              <a:lnSpc>
                <a:spcPct val="100000"/>
              </a:lnSpc>
              <a:spcBef>
                <a:spcPts val="187"/>
              </a:spcBef>
              <a:spcAft>
                <a:spcPts val="0"/>
              </a:spcAft>
              <a:buClr>
                <a:srgbClr val="94898B"/>
              </a:buClr>
              <a:buSzPts val="1400"/>
              <a:buNone/>
              <a:defRPr sz="933">
                <a:solidFill>
                  <a:srgbClr val="94898B"/>
                </a:solidFill>
              </a:defRPr>
            </a:lvl7pPr>
            <a:lvl8pPr marL="3657600" lvl="7" indent="-228600" algn="l">
              <a:lnSpc>
                <a:spcPct val="100000"/>
              </a:lnSpc>
              <a:spcBef>
                <a:spcPts val="187"/>
              </a:spcBef>
              <a:spcAft>
                <a:spcPts val="0"/>
              </a:spcAft>
              <a:buClr>
                <a:srgbClr val="94898B"/>
              </a:buClr>
              <a:buSzPts val="1400"/>
              <a:buNone/>
              <a:defRPr sz="933">
                <a:solidFill>
                  <a:srgbClr val="94898B"/>
                </a:solidFill>
              </a:defRPr>
            </a:lvl8pPr>
            <a:lvl9pPr marL="4114800" lvl="8" indent="-228600" algn="l">
              <a:lnSpc>
                <a:spcPct val="100000"/>
              </a:lnSpc>
              <a:spcBef>
                <a:spcPts val="187"/>
              </a:spcBef>
              <a:spcAft>
                <a:spcPts val="0"/>
              </a:spcAft>
              <a:buClr>
                <a:srgbClr val="94898B"/>
              </a:buClr>
              <a:buSzPts val="1400"/>
              <a:buNone/>
              <a:defRPr sz="933">
                <a:solidFill>
                  <a:srgbClr val="94898B"/>
                </a:solidFill>
              </a:defRPr>
            </a:lvl9pPr>
          </a:lstStyle>
          <a:p>
            <a:endParaRPr/>
          </a:p>
        </p:txBody>
      </p:sp>
      <p:sp>
        <p:nvSpPr>
          <p:cNvPr id="333" name="Google Shape;333;p26"/>
          <p:cNvSpPr txBox="1">
            <a:spLocks noGrp="1"/>
          </p:cNvSpPr>
          <p:nvPr>
            <p:ph type="dt" idx="10"/>
          </p:nvPr>
        </p:nvSpPr>
        <p:spPr>
          <a:xfrm>
            <a:off x="304800" y="4237567"/>
            <a:ext cx="1422400" cy="24341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34" name="Google Shape;334;p26"/>
          <p:cNvSpPr txBox="1">
            <a:spLocks noGrp="1"/>
          </p:cNvSpPr>
          <p:nvPr>
            <p:ph type="ftr" idx="11"/>
          </p:nvPr>
        </p:nvSpPr>
        <p:spPr>
          <a:xfrm>
            <a:off x="2082800" y="4237567"/>
            <a:ext cx="1930400" cy="243417"/>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35" name="Google Shape;335;p26"/>
          <p:cNvSpPr txBox="1">
            <a:spLocks noGrp="1"/>
          </p:cNvSpPr>
          <p:nvPr>
            <p:ph type="sldNum" idx="12"/>
          </p:nvPr>
        </p:nvSpPr>
        <p:spPr>
          <a:xfrm>
            <a:off x="4368800" y="4237567"/>
            <a:ext cx="1422400" cy="243417"/>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36"/>
        <p:cNvGrpSpPr/>
        <p:nvPr/>
      </p:nvGrpSpPr>
      <p:grpSpPr>
        <a:xfrm>
          <a:off x="0" y="0"/>
          <a:ext cx="0" cy="0"/>
          <a:chOff x="0" y="0"/>
          <a:chExt cx="0" cy="0"/>
        </a:xfrm>
      </p:grpSpPr>
      <p:sp>
        <p:nvSpPr>
          <p:cNvPr id="337" name="Google Shape;337;p27"/>
          <p:cNvSpPr txBox="1">
            <a:spLocks noGrp="1"/>
          </p:cNvSpPr>
          <p:nvPr>
            <p:ph type="title"/>
          </p:nvPr>
        </p:nvSpPr>
        <p:spPr>
          <a:xfrm>
            <a:off x="304800" y="183092"/>
            <a:ext cx="5486400" cy="762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38" name="Google Shape;338;p27"/>
          <p:cNvSpPr txBox="1">
            <a:spLocks noGrp="1"/>
          </p:cNvSpPr>
          <p:nvPr>
            <p:ph type="body" idx="1"/>
          </p:nvPr>
        </p:nvSpPr>
        <p:spPr>
          <a:xfrm>
            <a:off x="304800" y="1066800"/>
            <a:ext cx="2692400" cy="3017309"/>
          </a:xfrm>
          <a:prstGeom prst="rect">
            <a:avLst/>
          </a:prstGeom>
          <a:noFill/>
          <a:ln>
            <a:noFill/>
          </a:ln>
        </p:spPr>
        <p:txBody>
          <a:bodyPr spcFirstLastPara="1" wrap="square" lIns="91425" tIns="45700" rIns="91425" bIns="45700" anchor="t" anchorCtr="0">
            <a:normAutofit/>
          </a:bodyPr>
          <a:lstStyle>
            <a:lvl1pPr marL="457200" lvl="0" indent="-406400" algn="l">
              <a:lnSpc>
                <a:spcPct val="100000"/>
              </a:lnSpc>
              <a:spcBef>
                <a:spcPts val="373"/>
              </a:spcBef>
              <a:spcAft>
                <a:spcPts val="0"/>
              </a:spcAft>
              <a:buClr>
                <a:schemeClr val="dk1"/>
              </a:buClr>
              <a:buSzPts val="2800"/>
              <a:buChar char="•"/>
              <a:defRPr sz="1867"/>
            </a:lvl1pPr>
            <a:lvl2pPr marL="914400" lvl="1" indent="-381000" algn="l">
              <a:lnSpc>
                <a:spcPct val="100000"/>
              </a:lnSpc>
              <a:spcBef>
                <a:spcPts val="320"/>
              </a:spcBef>
              <a:spcAft>
                <a:spcPts val="0"/>
              </a:spcAft>
              <a:buClr>
                <a:schemeClr val="dk1"/>
              </a:buClr>
              <a:buSzPts val="2400"/>
              <a:buChar char="–"/>
              <a:defRPr sz="1600"/>
            </a:lvl2pPr>
            <a:lvl3pPr marL="1371600" lvl="2" indent="-355600" algn="l">
              <a:lnSpc>
                <a:spcPct val="100000"/>
              </a:lnSpc>
              <a:spcBef>
                <a:spcPts val="267"/>
              </a:spcBef>
              <a:spcAft>
                <a:spcPts val="0"/>
              </a:spcAft>
              <a:buClr>
                <a:schemeClr val="dk1"/>
              </a:buClr>
              <a:buSzPts val="2000"/>
              <a:buChar char="•"/>
              <a:defRPr sz="1333"/>
            </a:lvl3pPr>
            <a:lvl4pPr marL="1828800" lvl="3" indent="-342900" algn="l">
              <a:lnSpc>
                <a:spcPct val="100000"/>
              </a:lnSpc>
              <a:spcBef>
                <a:spcPts val="240"/>
              </a:spcBef>
              <a:spcAft>
                <a:spcPts val="0"/>
              </a:spcAft>
              <a:buClr>
                <a:schemeClr val="dk1"/>
              </a:buClr>
              <a:buSzPts val="1800"/>
              <a:buChar char="–"/>
              <a:defRPr sz="1200"/>
            </a:lvl4pPr>
            <a:lvl5pPr marL="2286000" lvl="4" indent="-342900" algn="l">
              <a:lnSpc>
                <a:spcPct val="100000"/>
              </a:lnSpc>
              <a:spcBef>
                <a:spcPts val="240"/>
              </a:spcBef>
              <a:spcAft>
                <a:spcPts val="0"/>
              </a:spcAft>
              <a:buClr>
                <a:schemeClr val="dk1"/>
              </a:buClr>
              <a:buSzPts val="1800"/>
              <a:buChar char="»"/>
              <a:defRPr sz="1200"/>
            </a:lvl5pPr>
            <a:lvl6pPr marL="2743200" lvl="5" indent="-342900" algn="l">
              <a:lnSpc>
                <a:spcPct val="100000"/>
              </a:lnSpc>
              <a:spcBef>
                <a:spcPts val="240"/>
              </a:spcBef>
              <a:spcAft>
                <a:spcPts val="0"/>
              </a:spcAft>
              <a:buClr>
                <a:schemeClr val="dk1"/>
              </a:buClr>
              <a:buSzPts val="1800"/>
              <a:buChar char="•"/>
              <a:defRPr sz="1200"/>
            </a:lvl6pPr>
            <a:lvl7pPr marL="3200400" lvl="6" indent="-342900" algn="l">
              <a:lnSpc>
                <a:spcPct val="100000"/>
              </a:lnSpc>
              <a:spcBef>
                <a:spcPts val="240"/>
              </a:spcBef>
              <a:spcAft>
                <a:spcPts val="0"/>
              </a:spcAft>
              <a:buClr>
                <a:schemeClr val="dk1"/>
              </a:buClr>
              <a:buSzPts val="1800"/>
              <a:buChar char="•"/>
              <a:defRPr sz="1200"/>
            </a:lvl7pPr>
            <a:lvl8pPr marL="3657600" lvl="7" indent="-342900" algn="l">
              <a:lnSpc>
                <a:spcPct val="100000"/>
              </a:lnSpc>
              <a:spcBef>
                <a:spcPts val="240"/>
              </a:spcBef>
              <a:spcAft>
                <a:spcPts val="0"/>
              </a:spcAft>
              <a:buClr>
                <a:schemeClr val="dk1"/>
              </a:buClr>
              <a:buSzPts val="1800"/>
              <a:buChar char="•"/>
              <a:defRPr sz="1200"/>
            </a:lvl8pPr>
            <a:lvl9pPr marL="4114800" lvl="8" indent="-342900" algn="l">
              <a:lnSpc>
                <a:spcPct val="100000"/>
              </a:lnSpc>
              <a:spcBef>
                <a:spcPts val="240"/>
              </a:spcBef>
              <a:spcAft>
                <a:spcPts val="0"/>
              </a:spcAft>
              <a:buClr>
                <a:schemeClr val="dk1"/>
              </a:buClr>
              <a:buSzPts val="1800"/>
              <a:buChar char="•"/>
              <a:defRPr sz="1200"/>
            </a:lvl9pPr>
          </a:lstStyle>
          <a:p>
            <a:endParaRPr/>
          </a:p>
        </p:txBody>
      </p:sp>
      <p:sp>
        <p:nvSpPr>
          <p:cNvPr id="339" name="Google Shape;339;p27"/>
          <p:cNvSpPr txBox="1">
            <a:spLocks noGrp="1"/>
          </p:cNvSpPr>
          <p:nvPr>
            <p:ph type="body" idx="2"/>
          </p:nvPr>
        </p:nvSpPr>
        <p:spPr>
          <a:xfrm>
            <a:off x="3098800" y="1066800"/>
            <a:ext cx="2692400" cy="3017309"/>
          </a:xfrm>
          <a:prstGeom prst="rect">
            <a:avLst/>
          </a:prstGeom>
          <a:noFill/>
          <a:ln>
            <a:noFill/>
          </a:ln>
        </p:spPr>
        <p:txBody>
          <a:bodyPr spcFirstLastPara="1" wrap="square" lIns="91425" tIns="45700" rIns="91425" bIns="45700" anchor="t" anchorCtr="0">
            <a:normAutofit/>
          </a:bodyPr>
          <a:lstStyle>
            <a:lvl1pPr marL="457200" lvl="0" indent="-406400" algn="l">
              <a:lnSpc>
                <a:spcPct val="100000"/>
              </a:lnSpc>
              <a:spcBef>
                <a:spcPts val="373"/>
              </a:spcBef>
              <a:spcAft>
                <a:spcPts val="0"/>
              </a:spcAft>
              <a:buClr>
                <a:schemeClr val="dk1"/>
              </a:buClr>
              <a:buSzPts val="2800"/>
              <a:buChar char="•"/>
              <a:defRPr sz="1867"/>
            </a:lvl1pPr>
            <a:lvl2pPr marL="914400" lvl="1" indent="-381000" algn="l">
              <a:lnSpc>
                <a:spcPct val="100000"/>
              </a:lnSpc>
              <a:spcBef>
                <a:spcPts val="320"/>
              </a:spcBef>
              <a:spcAft>
                <a:spcPts val="0"/>
              </a:spcAft>
              <a:buClr>
                <a:schemeClr val="dk1"/>
              </a:buClr>
              <a:buSzPts val="2400"/>
              <a:buChar char="–"/>
              <a:defRPr sz="1600"/>
            </a:lvl2pPr>
            <a:lvl3pPr marL="1371600" lvl="2" indent="-355600" algn="l">
              <a:lnSpc>
                <a:spcPct val="100000"/>
              </a:lnSpc>
              <a:spcBef>
                <a:spcPts val="267"/>
              </a:spcBef>
              <a:spcAft>
                <a:spcPts val="0"/>
              </a:spcAft>
              <a:buClr>
                <a:schemeClr val="dk1"/>
              </a:buClr>
              <a:buSzPts val="2000"/>
              <a:buChar char="•"/>
              <a:defRPr sz="1333"/>
            </a:lvl3pPr>
            <a:lvl4pPr marL="1828800" lvl="3" indent="-342900" algn="l">
              <a:lnSpc>
                <a:spcPct val="100000"/>
              </a:lnSpc>
              <a:spcBef>
                <a:spcPts val="240"/>
              </a:spcBef>
              <a:spcAft>
                <a:spcPts val="0"/>
              </a:spcAft>
              <a:buClr>
                <a:schemeClr val="dk1"/>
              </a:buClr>
              <a:buSzPts val="1800"/>
              <a:buChar char="–"/>
              <a:defRPr sz="1200"/>
            </a:lvl4pPr>
            <a:lvl5pPr marL="2286000" lvl="4" indent="-342900" algn="l">
              <a:lnSpc>
                <a:spcPct val="100000"/>
              </a:lnSpc>
              <a:spcBef>
                <a:spcPts val="240"/>
              </a:spcBef>
              <a:spcAft>
                <a:spcPts val="0"/>
              </a:spcAft>
              <a:buClr>
                <a:schemeClr val="dk1"/>
              </a:buClr>
              <a:buSzPts val="1800"/>
              <a:buChar char="»"/>
              <a:defRPr sz="1200"/>
            </a:lvl5pPr>
            <a:lvl6pPr marL="2743200" lvl="5" indent="-342900" algn="l">
              <a:lnSpc>
                <a:spcPct val="100000"/>
              </a:lnSpc>
              <a:spcBef>
                <a:spcPts val="240"/>
              </a:spcBef>
              <a:spcAft>
                <a:spcPts val="0"/>
              </a:spcAft>
              <a:buClr>
                <a:schemeClr val="dk1"/>
              </a:buClr>
              <a:buSzPts val="1800"/>
              <a:buChar char="•"/>
              <a:defRPr sz="1200"/>
            </a:lvl6pPr>
            <a:lvl7pPr marL="3200400" lvl="6" indent="-342900" algn="l">
              <a:lnSpc>
                <a:spcPct val="100000"/>
              </a:lnSpc>
              <a:spcBef>
                <a:spcPts val="240"/>
              </a:spcBef>
              <a:spcAft>
                <a:spcPts val="0"/>
              </a:spcAft>
              <a:buClr>
                <a:schemeClr val="dk1"/>
              </a:buClr>
              <a:buSzPts val="1800"/>
              <a:buChar char="•"/>
              <a:defRPr sz="1200"/>
            </a:lvl7pPr>
            <a:lvl8pPr marL="3657600" lvl="7" indent="-342900" algn="l">
              <a:lnSpc>
                <a:spcPct val="100000"/>
              </a:lnSpc>
              <a:spcBef>
                <a:spcPts val="240"/>
              </a:spcBef>
              <a:spcAft>
                <a:spcPts val="0"/>
              </a:spcAft>
              <a:buClr>
                <a:schemeClr val="dk1"/>
              </a:buClr>
              <a:buSzPts val="1800"/>
              <a:buChar char="•"/>
              <a:defRPr sz="1200"/>
            </a:lvl8pPr>
            <a:lvl9pPr marL="4114800" lvl="8" indent="-342900" algn="l">
              <a:lnSpc>
                <a:spcPct val="100000"/>
              </a:lnSpc>
              <a:spcBef>
                <a:spcPts val="240"/>
              </a:spcBef>
              <a:spcAft>
                <a:spcPts val="0"/>
              </a:spcAft>
              <a:buClr>
                <a:schemeClr val="dk1"/>
              </a:buClr>
              <a:buSzPts val="1800"/>
              <a:buChar char="•"/>
              <a:defRPr sz="1200"/>
            </a:lvl9pPr>
          </a:lstStyle>
          <a:p>
            <a:endParaRPr/>
          </a:p>
        </p:txBody>
      </p:sp>
      <p:sp>
        <p:nvSpPr>
          <p:cNvPr id="340" name="Google Shape;340;p27"/>
          <p:cNvSpPr txBox="1">
            <a:spLocks noGrp="1"/>
          </p:cNvSpPr>
          <p:nvPr>
            <p:ph type="dt" idx="10"/>
          </p:nvPr>
        </p:nvSpPr>
        <p:spPr>
          <a:xfrm>
            <a:off x="304800" y="4237567"/>
            <a:ext cx="1422400" cy="24341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41" name="Google Shape;341;p27"/>
          <p:cNvSpPr txBox="1">
            <a:spLocks noGrp="1"/>
          </p:cNvSpPr>
          <p:nvPr>
            <p:ph type="ftr" idx="11"/>
          </p:nvPr>
        </p:nvSpPr>
        <p:spPr>
          <a:xfrm>
            <a:off x="2082800" y="4237567"/>
            <a:ext cx="1930400" cy="243417"/>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42" name="Google Shape;342;p27"/>
          <p:cNvSpPr txBox="1">
            <a:spLocks noGrp="1"/>
          </p:cNvSpPr>
          <p:nvPr>
            <p:ph type="sldNum" idx="12"/>
          </p:nvPr>
        </p:nvSpPr>
        <p:spPr>
          <a:xfrm>
            <a:off x="4368800" y="4237567"/>
            <a:ext cx="1422400" cy="243417"/>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343"/>
        <p:cNvGrpSpPr/>
        <p:nvPr/>
      </p:nvGrpSpPr>
      <p:grpSpPr>
        <a:xfrm>
          <a:off x="0" y="0"/>
          <a:ext cx="0" cy="0"/>
          <a:chOff x="0" y="0"/>
          <a:chExt cx="0" cy="0"/>
        </a:xfrm>
      </p:grpSpPr>
      <p:sp>
        <p:nvSpPr>
          <p:cNvPr id="344" name="Google Shape;344;p28"/>
          <p:cNvSpPr txBox="1">
            <a:spLocks noGrp="1"/>
          </p:cNvSpPr>
          <p:nvPr>
            <p:ph type="title"/>
          </p:nvPr>
        </p:nvSpPr>
        <p:spPr>
          <a:xfrm>
            <a:off x="304800" y="183092"/>
            <a:ext cx="5486400" cy="762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4400"/>
              <a:buFont typeface="Calibri"/>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45" name="Google Shape;345;p28"/>
          <p:cNvSpPr txBox="1">
            <a:spLocks noGrp="1"/>
          </p:cNvSpPr>
          <p:nvPr>
            <p:ph type="body" idx="1"/>
          </p:nvPr>
        </p:nvSpPr>
        <p:spPr>
          <a:xfrm>
            <a:off x="304800" y="1023409"/>
            <a:ext cx="2693459" cy="426508"/>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320"/>
              </a:spcBef>
              <a:spcAft>
                <a:spcPts val="0"/>
              </a:spcAft>
              <a:buClr>
                <a:schemeClr val="dk1"/>
              </a:buClr>
              <a:buSzPts val="2400"/>
              <a:buNone/>
              <a:defRPr sz="1600" b="1"/>
            </a:lvl1pPr>
            <a:lvl2pPr marL="914400" lvl="1" indent="-228600" algn="l">
              <a:lnSpc>
                <a:spcPct val="100000"/>
              </a:lnSpc>
              <a:spcBef>
                <a:spcPts val="267"/>
              </a:spcBef>
              <a:spcAft>
                <a:spcPts val="0"/>
              </a:spcAft>
              <a:buClr>
                <a:schemeClr val="dk1"/>
              </a:buClr>
              <a:buSzPts val="2000"/>
              <a:buNone/>
              <a:defRPr sz="1333" b="1"/>
            </a:lvl2pPr>
            <a:lvl3pPr marL="1371600" lvl="2" indent="-228600" algn="l">
              <a:lnSpc>
                <a:spcPct val="100000"/>
              </a:lnSpc>
              <a:spcBef>
                <a:spcPts val="240"/>
              </a:spcBef>
              <a:spcAft>
                <a:spcPts val="0"/>
              </a:spcAft>
              <a:buClr>
                <a:schemeClr val="dk1"/>
              </a:buClr>
              <a:buSzPts val="1800"/>
              <a:buNone/>
              <a:defRPr sz="1200" b="1"/>
            </a:lvl3pPr>
            <a:lvl4pPr marL="1828800" lvl="3" indent="-228600" algn="l">
              <a:lnSpc>
                <a:spcPct val="100000"/>
              </a:lnSpc>
              <a:spcBef>
                <a:spcPts val="213"/>
              </a:spcBef>
              <a:spcAft>
                <a:spcPts val="0"/>
              </a:spcAft>
              <a:buClr>
                <a:schemeClr val="dk1"/>
              </a:buClr>
              <a:buSzPts val="1600"/>
              <a:buNone/>
              <a:defRPr sz="1067" b="1"/>
            </a:lvl4pPr>
            <a:lvl5pPr marL="2286000" lvl="4" indent="-228600" algn="l">
              <a:lnSpc>
                <a:spcPct val="100000"/>
              </a:lnSpc>
              <a:spcBef>
                <a:spcPts val="213"/>
              </a:spcBef>
              <a:spcAft>
                <a:spcPts val="0"/>
              </a:spcAft>
              <a:buClr>
                <a:schemeClr val="dk1"/>
              </a:buClr>
              <a:buSzPts val="1600"/>
              <a:buNone/>
              <a:defRPr sz="1067" b="1"/>
            </a:lvl5pPr>
            <a:lvl6pPr marL="2743200" lvl="5" indent="-228600" algn="l">
              <a:lnSpc>
                <a:spcPct val="100000"/>
              </a:lnSpc>
              <a:spcBef>
                <a:spcPts val="213"/>
              </a:spcBef>
              <a:spcAft>
                <a:spcPts val="0"/>
              </a:spcAft>
              <a:buClr>
                <a:schemeClr val="dk1"/>
              </a:buClr>
              <a:buSzPts val="1600"/>
              <a:buNone/>
              <a:defRPr sz="1067" b="1"/>
            </a:lvl6pPr>
            <a:lvl7pPr marL="3200400" lvl="6" indent="-228600" algn="l">
              <a:lnSpc>
                <a:spcPct val="100000"/>
              </a:lnSpc>
              <a:spcBef>
                <a:spcPts val="213"/>
              </a:spcBef>
              <a:spcAft>
                <a:spcPts val="0"/>
              </a:spcAft>
              <a:buClr>
                <a:schemeClr val="dk1"/>
              </a:buClr>
              <a:buSzPts val="1600"/>
              <a:buNone/>
              <a:defRPr sz="1067" b="1"/>
            </a:lvl7pPr>
            <a:lvl8pPr marL="3657600" lvl="7" indent="-228600" algn="l">
              <a:lnSpc>
                <a:spcPct val="100000"/>
              </a:lnSpc>
              <a:spcBef>
                <a:spcPts val="213"/>
              </a:spcBef>
              <a:spcAft>
                <a:spcPts val="0"/>
              </a:spcAft>
              <a:buClr>
                <a:schemeClr val="dk1"/>
              </a:buClr>
              <a:buSzPts val="1600"/>
              <a:buNone/>
              <a:defRPr sz="1067" b="1"/>
            </a:lvl8pPr>
            <a:lvl9pPr marL="4114800" lvl="8" indent="-228600" algn="l">
              <a:lnSpc>
                <a:spcPct val="100000"/>
              </a:lnSpc>
              <a:spcBef>
                <a:spcPts val="213"/>
              </a:spcBef>
              <a:spcAft>
                <a:spcPts val="0"/>
              </a:spcAft>
              <a:buClr>
                <a:schemeClr val="dk1"/>
              </a:buClr>
              <a:buSzPts val="1600"/>
              <a:buNone/>
              <a:defRPr sz="1067" b="1"/>
            </a:lvl9pPr>
          </a:lstStyle>
          <a:p>
            <a:endParaRPr/>
          </a:p>
        </p:txBody>
      </p:sp>
      <p:sp>
        <p:nvSpPr>
          <p:cNvPr id="346" name="Google Shape;346;p28"/>
          <p:cNvSpPr txBox="1">
            <a:spLocks noGrp="1"/>
          </p:cNvSpPr>
          <p:nvPr>
            <p:ph type="body" idx="2"/>
          </p:nvPr>
        </p:nvSpPr>
        <p:spPr>
          <a:xfrm>
            <a:off x="304800" y="1449917"/>
            <a:ext cx="2693459" cy="2634192"/>
          </a:xfrm>
          <a:prstGeom prst="rect">
            <a:avLst/>
          </a:prstGeom>
          <a:noFill/>
          <a:ln>
            <a:noFill/>
          </a:ln>
        </p:spPr>
        <p:txBody>
          <a:bodyPr spcFirstLastPara="1" wrap="square" lIns="91425" tIns="45700" rIns="91425" bIns="45700" anchor="t" anchorCtr="0">
            <a:normAutofit/>
          </a:bodyPr>
          <a:lstStyle>
            <a:lvl1pPr marL="457200" lvl="0" indent="-381000" algn="l">
              <a:lnSpc>
                <a:spcPct val="100000"/>
              </a:lnSpc>
              <a:spcBef>
                <a:spcPts val="320"/>
              </a:spcBef>
              <a:spcAft>
                <a:spcPts val="0"/>
              </a:spcAft>
              <a:buClr>
                <a:schemeClr val="dk1"/>
              </a:buClr>
              <a:buSzPts val="2400"/>
              <a:buChar char="•"/>
              <a:defRPr sz="1600"/>
            </a:lvl1pPr>
            <a:lvl2pPr marL="914400" lvl="1" indent="-355600" algn="l">
              <a:lnSpc>
                <a:spcPct val="100000"/>
              </a:lnSpc>
              <a:spcBef>
                <a:spcPts val="267"/>
              </a:spcBef>
              <a:spcAft>
                <a:spcPts val="0"/>
              </a:spcAft>
              <a:buClr>
                <a:schemeClr val="dk1"/>
              </a:buClr>
              <a:buSzPts val="2000"/>
              <a:buChar char="–"/>
              <a:defRPr sz="1333"/>
            </a:lvl2pPr>
            <a:lvl3pPr marL="1371600" lvl="2" indent="-342900" algn="l">
              <a:lnSpc>
                <a:spcPct val="100000"/>
              </a:lnSpc>
              <a:spcBef>
                <a:spcPts val="240"/>
              </a:spcBef>
              <a:spcAft>
                <a:spcPts val="0"/>
              </a:spcAft>
              <a:buClr>
                <a:schemeClr val="dk1"/>
              </a:buClr>
              <a:buSzPts val="1800"/>
              <a:buChar char="•"/>
              <a:defRPr sz="1200"/>
            </a:lvl3pPr>
            <a:lvl4pPr marL="1828800" lvl="3" indent="-330200" algn="l">
              <a:lnSpc>
                <a:spcPct val="100000"/>
              </a:lnSpc>
              <a:spcBef>
                <a:spcPts val="213"/>
              </a:spcBef>
              <a:spcAft>
                <a:spcPts val="0"/>
              </a:spcAft>
              <a:buClr>
                <a:schemeClr val="dk1"/>
              </a:buClr>
              <a:buSzPts val="1600"/>
              <a:buChar char="–"/>
              <a:defRPr sz="1067"/>
            </a:lvl4pPr>
            <a:lvl5pPr marL="2286000" lvl="4" indent="-330200" algn="l">
              <a:lnSpc>
                <a:spcPct val="100000"/>
              </a:lnSpc>
              <a:spcBef>
                <a:spcPts val="213"/>
              </a:spcBef>
              <a:spcAft>
                <a:spcPts val="0"/>
              </a:spcAft>
              <a:buClr>
                <a:schemeClr val="dk1"/>
              </a:buClr>
              <a:buSzPts val="1600"/>
              <a:buChar char="»"/>
              <a:defRPr sz="1067"/>
            </a:lvl5pPr>
            <a:lvl6pPr marL="2743200" lvl="5" indent="-330200" algn="l">
              <a:lnSpc>
                <a:spcPct val="100000"/>
              </a:lnSpc>
              <a:spcBef>
                <a:spcPts val="213"/>
              </a:spcBef>
              <a:spcAft>
                <a:spcPts val="0"/>
              </a:spcAft>
              <a:buClr>
                <a:schemeClr val="dk1"/>
              </a:buClr>
              <a:buSzPts val="1600"/>
              <a:buChar char="•"/>
              <a:defRPr sz="1067"/>
            </a:lvl6pPr>
            <a:lvl7pPr marL="3200400" lvl="6" indent="-330200" algn="l">
              <a:lnSpc>
                <a:spcPct val="100000"/>
              </a:lnSpc>
              <a:spcBef>
                <a:spcPts val="213"/>
              </a:spcBef>
              <a:spcAft>
                <a:spcPts val="0"/>
              </a:spcAft>
              <a:buClr>
                <a:schemeClr val="dk1"/>
              </a:buClr>
              <a:buSzPts val="1600"/>
              <a:buChar char="•"/>
              <a:defRPr sz="1067"/>
            </a:lvl7pPr>
            <a:lvl8pPr marL="3657600" lvl="7" indent="-330200" algn="l">
              <a:lnSpc>
                <a:spcPct val="100000"/>
              </a:lnSpc>
              <a:spcBef>
                <a:spcPts val="213"/>
              </a:spcBef>
              <a:spcAft>
                <a:spcPts val="0"/>
              </a:spcAft>
              <a:buClr>
                <a:schemeClr val="dk1"/>
              </a:buClr>
              <a:buSzPts val="1600"/>
              <a:buChar char="•"/>
              <a:defRPr sz="1067"/>
            </a:lvl8pPr>
            <a:lvl9pPr marL="4114800" lvl="8" indent="-330200" algn="l">
              <a:lnSpc>
                <a:spcPct val="100000"/>
              </a:lnSpc>
              <a:spcBef>
                <a:spcPts val="213"/>
              </a:spcBef>
              <a:spcAft>
                <a:spcPts val="0"/>
              </a:spcAft>
              <a:buClr>
                <a:schemeClr val="dk1"/>
              </a:buClr>
              <a:buSzPts val="1600"/>
              <a:buChar char="•"/>
              <a:defRPr sz="1067"/>
            </a:lvl9pPr>
          </a:lstStyle>
          <a:p>
            <a:endParaRPr/>
          </a:p>
        </p:txBody>
      </p:sp>
      <p:sp>
        <p:nvSpPr>
          <p:cNvPr id="347" name="Google Shape;347;p28"/>
          <p:cNvSpPr txBox="1">
            <a:spLocks noGrp="1"/>
          </p:cNvSpPr>
          <p:nvPr>
            <p:ph type="body" idx="3"/>
          </p:nvPr>
        </p:nvSpPr>
        <p:spPr>
          <a:xfrm>
            <a:off x="3096684" y="1023409"/>
            <a:ext cx="2694517" cy="426508"/>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320"/>
              </a:spcBef>
              <a:spcAft>
                <a:spcPts val="0"/>
              </a:spcAft>
              <a:buClr>
                <a:schemeClr val="dk1"/>
              </a:buClr>
              <a:buSzPts val="2400"/>
              <a:buNone/>
              <a:defRPr sz="1600" b="1"/>
            </a:lvl1pPr>
            <a:lvl2pPr marL="914400" lvl="1" indent="-228600" algn="l">
              <a:lnSpc>
                <a:spcPct val="100000"/>
              </a:lnSpc>
              <a:spcBef>
                <a:spcPts val="267"/>
              </a:spcBef>
              <a:spcAft>
                <a:spcPts val="0"/>
              </a:spcAft>
              <a:buClr>
                <a:schemeClr val="dk1"/>
              </a:buClr>
              <a:buSzPts val="2000"/>
              <a:buNone/>
              <a:defRPr sz="1333" b="1"/>
            </a:lvl2pPr>
            <a:lvl3pPr marL="1371600" lvl="2" indent="-228600" algn="l">
              <a:lnSpc>
                <a:spcPct val="100000"/>
              </a:lnSpc>
              <a:spcBef>
                <a:spcPts val="240"/>
              </a:spcBef>
              <a:spcAft>
                <a:spcPts val="0"/>
              </a:spcAft>
              <a:buClr>
                <a:schemeClr val="dk1"/>
              </a:buClr>
              <a:buSzPts val="1800"/>
              <a:buNone/>
              <a:defRPr sz="1200" b="1"/>
            </a:lvl3pPr>
            <a:lvl4pPr marL="1828800" lvl="3" indent="-228600" algn="l">
              <a:lnSpc>
                <a:spcPct val="100000"/>
              </a:lnSpc>
              <a:spcBef>
                <a:spcPts val="213"/>
              </a:spcBef>
              <a:spcAft>
                <a:spcPts val="0"/>
              </a:spcAft>
              <a:buClr>
                <a:schemeClr val="dk1"/>
              </a:buClr>
              <a:buSzPts val="1600"/>
              <a:buNone/>
              <a:defRPr sz="1067" b="1"/>
            </a:lvl4pPr>
            <a:lvl5pPr marL="2286000" lvl="4" indent="-228600" algn="l">
              <a:lnSpc>
                <a:spcPct val="100000"/>
              </a:lnSpc>
              <a:spcBef>
                <a:spcPts val="213"/>
              </a:spcBef>
              <a:spcAft>
                <a:spcPts val="0"/>
              </a:spcAft>
              <a:buClr>
                <a:schemeClr val="dk1"/>
              </a:buClr>
              <a:buSzPts val="1600"/>
              <a:buNone/>
              <a:defRPr sz="1067" b="1"/>
            </a:lvl5pPr>
            <a:lvl6pPr marL="2743200" lvl="5" indent="-228600" algn="l">
              <a:lnSpc>
                <a:spcPct val="100000"/>
              </a:lnSpc>
              <a:spcBef>
                <a:spcPts val="213"/>
              </a:spcBef>
              <a:spcAft>
                <a:spcPts val="0"/>
              </a:spcAft>
              <a:buClr>
                <a:schemeClr val="dk1"/>
              </a:buClr>
              <a:buSzPts val="1600"/>
              <a:buNone/>
              <a:defRPr sz="1067" b="1"/>
            </a:lvl6pPr>
            <a:lvl7pPr marL="3200400" lvl="6" indent="-228600" algn="l">
              <a:lnSpc>
                <a:spcPct val="100000"/>
              </a:lnSpc>
              <a:spcBef>
                <a:spcPts val="213"/>
              </a:spcBef>
              <a:spcAft>
                <a:spcPts val="0"/>
              </a:spcAft>
              <a:buClr>
                <a:schemeClr val="dk1"/>
              </a:buClr>
              <a:buSzPts val="1600"/>
              <a:buNone/>
              <a:defRPr sz="1067" b="1"/>
            </a:lvl7pPr>
            <a:lvl8pPr marL="3657600" lvl="7" indent="-228600" algn="l">
              <a:lnSpc>
                <a:spcPct val="100000"/>
              </a:lnSpc>
              <a:spcBef>
                <a:spcPts val="213"/>
              </a:spcBef>
              <a:spcAft>
                <a:spcPts val="0"/>
              </a:spcAft>
              <a:buClr>
                <a:schemeClr val="dk1"/>
              </a:buClr>
              <a:buSzPts val="1600"/>
              <a:buNone/>
              <a:defRPr sz="1067" b="1"/>
            </a:lvl8pPr>
            <a:lvl9pPr marL="4114800" lvl="8" indent="-228600" algn="l">
              <a:lnSpc>
                <a:spcPct val="100000"/>
              </a:lnSpc>
              <a:spcBef>
                <a:spcPts val="213"/>
              </a:spcBef>
              <a:spcAft>
                <a:spcPts val="0"/>
              </a:spcAft>
              <a:buClr>
                <a:schemeClr val="dk1"/>
              </a:buClr>
              <a:buSzPts val="1600"/>
              <a:buNone/>
              <a:defRPr sz="1067" b="1"/>
            </a:lvl9pPr>
          </a:lstStyle>
          <a:p>
            <a:endParaRPr/>
          </a:p>
        </p:txBody>
      </p:sp>
      <p:sp>
        <p:nvSpPr>
          <p:cNvPr id="348" name="Google Shape;348;p28"/>
          <p:cNvSpPr txBox="1">
            <a:spLocks noGrp="1"/>
          </p:cNvSpPr>
          <p:nvPr>
            <p:ph type="body" idx="4"/>
          </p:nvPr>
        </p:nvSpPr>
        <p:spPr>
          <a:xfrm>
            <a:off x="3096684" y="1449917"/>
            <a:ext cx="2694517" cy="2634192"/>
          </a:xfrm>
          <a:prstGeom prst="rect">
            <a:avLst/>
          </a:prstGeom>
          <a:noFill/>
          <a:ln>
            <a:noFill/>
          </a:ln>
        </p:spPr>
        <p:txBody>
          <a:bodyPr spcFirstLastPara="1" wrap="square" lIns="91425" tIns="45700" rIns="91425" bIns="45700" anchor="t" anchorCtr="0">
            <a:normAutofit/>
          </a:bodyPr>
          <a:lstStyle>
            <a:lvl1pPr marL="457200" lvl="0" indent="-381000" algn="l">
              <a:lnSpc>
                <a:spcPct val="100000"/>
              </a:lnSpc>
              <a:spcBef>
                <a:spcPts val="320"/>
              </a:spcBef>
              <a:spcAft>
                <a:spcPts val="0"/>
              </a:spcAft>
              <a:buClr>
                <a:schemeClr val="dk1"/>
              </a:buClr>
              <a:buSzPts val="2400"/>
              <a:buChar char="•"/>
              <a:defRPr sz="1600"/>
            </a:lvl1pPr>
            <a:lvl2pPr marL="914400" lvl="1" indent="-355600" algn="l">
              <a:lnSpc>
                <a:spcPct val="100000"/>
              </a:lnSpc>
              <a:spcBef>
                <a:spcPts val="267"/>
              </a:spcBef>
              <a:spcAft>
                <a:spcPts val="0"/>
              </a:spcAft>
              <a:buClr>
                <a:schemeClr val="dk1"/>
              </a:buClr>
              <a:buSzPts val="2000"/>
              <a:buChar char="–"/>
              <a:defRPr sz="1333"/>
            </a:lvl2pPr>
            <a:lvl3pPr marL="1371600" lvl="2" indent="-342900" algn="l">
              <a:lnSpc>
                <a:spcPct val="100000"/>
              </a:lnSpc>
              <a:spcBef>
                <a:spcPts val="240"/>
              </a:spcBef>
              <a:spcAft>
                <a:spcPts val="0"/>
              </a:spcAft>
              <a:buClr>
                <a:schemeClr val="dk1"/>
              </a:buClr>
              <a:buSzPts val="1800"/>
              <a:buChar char="•"/>
              <a:defRPr sz="1200"/>
            </a:lvl3pPr>
            <a:lvl4pPr marL="1828800" lvl="3" indent="-330200" algn="l">
              <a:lnSpc>
                <a:spcPct val="100000"/>
              </a:lnSpc>
              <a:spcBef>
                <a:spcPts val="213"/>
              </a:spcBef>
              <a:spcAft>
                <a:spcPts val="0"/>
              </a:spcAft>
              <a:buClr>
                <a:schemeClr val="dk1"/>
              </a:buClr>
              <a:buSzPts val="1600"/>
              <a:buChar char="–"/>
              <a:defRPr sz="1067"/>
            </a:lvl4pPr>
            <a:lvl5pPr marL="2286000" lvl="4" indent="-330200" algn="l">
              <a:lnSpc>
                <a:spcPct val="100000"/>
              </a:lnSpc>
              <a:spcBef>
                <a:spcPts val="213"/>
              </a:spcBef>
              <a:spcAft>
                <a:spcPts val="0"/>
              </a:spcAft>
              <a:buClr>
                <a:schemeClr val="dk1"/>
              </a:buClr>
              <a:buSzPts val="1600"/>
              <a:buChar char="»"/>
              <a:defRPr sz="1067"/>
            </a:lvl5pPr>
            <a:lvl6pPr marL="2743200" lvl="5" indent="-330200" algn="l">
              <a:lnSpc>
                <a:spcPct val="100000"/>
              </a:lnSpc>
              <a:spcBef>
                <a:spcPts val="213"/>
              </a:spcBef>
              <a:spcAft>
                <a:spcPts val="0"/>
              </a:spcAft>
              <a:buClr>
                <a:schemeClr val="dk1"/>
              </a:buClr>
              <a:buSzPts val="1600"/>
              <a:buChar char="•"/>
              <a:defRPr sz="1067"/>
            </a:lvl6pPr>
            <a:lvl7pPr marL="3200400" lvl="6" indent="-330200" algn="l">
              <a:lnSpc>
                <a:spcPct val="100000"/>
              </a:lnSpc>
              <a:spcBef>
                <a:spcPts val="213"/>
              </a:spcBef>
              <a:spcAft>
                <a:spcPts val="0"/>
              </a:spcAft>
              <a:buClr>
                <a:schemeClr val="dk1"/>
              </a:buClr>
              <a:buSzPts val="1600"/>
              <a:buChar char="•"/>
              <a:defRPr sz="1067"/>
            </a:lvl7pPr>
            <a:lvl8pPr marL="3657600" lvl="7" indent="-330200" algn="l">
              <a:lnSpc>
                <a:spcPct val="100000"/>
              </a:lnSpc>
              <a:spcBef>
                <a:spcPts val="213"/>
              </a:spcBef>
              <a:spcAft>
                <a:spcPts val="0"/>
              </a:spcAft>
              <a:buClr>
                <a:schemeClr val="dk1"/>
              </a:buClr>
              <a:buSzPts val="1600"/>
              <a:buChar char="•"/>
              <a:defRPr sz="1067"/>
            </a:lvl8pPr>
            <a:lvl9pPr marL="4114800" lvl="8" indent="-330200" algn="l">
              <a:lnSpc>
                <a:spcPct val="100000"/>
              </a:lnSpc>
              <a:spcBef>
                <a:spcPts val="213"/>
              </a:spcBef>
              <a:spcAft>
                <a:spcPts val="0"/>
              </a:spcAft>
              <a:buClr>
                <a:schemeClr val="dk1"/>
              </a:buClr>
              <a:buSzPts val="1600"/>
              <a:buChar char="•"/>
              <a:defRPr sz="1067"/>
            </a:lvl9pPr>
          </a:lstStyle>
          <a:p>
            <a:endParaRPr/>
          </a:p>
        </p:txBody>
      </p:sp>
      <p:sp>
        <p:nvSpPr>
          <p:cNvPr id="349" name="Google Shape;349;p28"/>
          <p:cNvSpPr txBox="1">
            <a:spLocks noGrp="1"/>
          </p:cNvSpPr>
          <p:nvPr>
            <p:ph type="dt" idx="10"/>
          </p:nvPr>
        </p:nvSpPr>
        <p:spPr>
          <a:xfrm>
            <a:off x="304800" y="4237567"/>
            <a:ext cx="1422400" cy="24341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0" name="Google Shape;350;p28"/>
          <p:cNvSpPr txBox="1">
            <a:spLocks noGrp="1"/>
          </p:cNvSpPr>
          <p:nvPr>
            <p:ph type="ftr" idx="11"/>
          </p:nvPr>
        </p:nvSpPr>
        <p:spPr>
          <a:xfrm>
            <a:off x="2082800" y="4237567"/>
            <a:ext cx="1930400" cy="243417"/>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1" name="Google Shape;351;p28"/>
          <p:cNvSpPr txBox="1">
            <a:spLocks noGrp="1"/>
          </p:cNvSpPr>
          <p:nvPr>
            <p:ph type="sldNum" idx="12"/>
          </p:nvPr>
        </p:nvSpPr>
        <p:spPr>
          <a:xfrm>
            <a:off x="4368800" y="4237567"/>
            <a:ext cx="1422400" cy="243417"/>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52"/>
        <p:cNvGrpSpPr/>
        <p:nvPr/>
      </p:nvGrpSpPr>
      <p:grpSpPr>
        <a:xfrm>
          <a:off x="0" y="0"/>
          <a:ext cx="0" cy="0"/>
          <a:chOff x="0" y="0"/>
          <a:chExt cx="0" cy="0"/>
        </a:xfrm>
      </p:grpSpPr>
      <p:sp>
        <p:nvSpPr>
          <p:cNvPr id="353" name="Google Shape;353;p29"/>
          <p:cNvSpPr txBox="1">
            <a:spLocks noGrp="1"/>
          </p:cNvSpPr>
          <p:nvPr>
            <p:ph type="title"/>
          </p:nvPr>
        </p:nvSpPr>
        <p:spPr>
          <a:xfrm>
            <a:off x="304800" y="183092"/>
            <a:ext cx="5486400" cy="762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4" name="Google Shape;354;p29"/>
          <p:cNvSpPr txBox="1">
            <a:spLocks noGrp="1"/>
          </p:cNvSpPr>
          <p:nvPr>
            <p:ph type="dt" idx="10"/>
          </p:nvPr>
        </p:nvSpPr>
        <p:spPr>
          <a:xfrm>
            <a:off x="304800" y="4237567"/>
            <a:ext cx="1422400" cy="24341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5" name="Google Shape;355;p29"/>
          <p:cNvSpPr txBox="1">
            <a:spLocks noGrp="1"/>
          </p:cNvSpPr>
          <p:nvPr>
            <p:ph type="ftr" idx="11"/>
          </p:nvPr>
        </p:nvSpPr>
        <p:spPr>
          <a:xfrm>
            <a:off x="2082800" y="4237567"/>
            <a:ext cx="1930400" cy="243417"/>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6" name="Google Shape;356;p29"/>
          <p:cNvSpPr txBox="1">
            <a:spLocks noGrp="1"/>
          </p:cNvSpPr>
          <p:nvPr>
            <p:ph type="sldNum" idx="12"/>
          </p:nvPr>
        </p:nvSpPr>
        <p:spPr>
          <a:xfrm>
            <a:off x="4368800" y="4237567"/>
            <a:ext cx="1422400" cy="243417"/>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357"/>
        <p:cNvGrpSpPr/>
        <p:nvPr/>
      </p:nvGrpSpPr>
      <p:grpSpPr>
        <a:xfrm>
          <a:off x="0" y="0"/>
          <a:ext cx="0" cy="0"/>
          <a:chOff x="0" y="0"/>
          <a:chExt cx="0" cy="0"/>
        </a:xfrm>
      </p:grpSpPr>
      <p:sp>
        <p:nvSpPr>
          <p:cNvPr id="358" name="Google Shape;358;p30"/>
          <p:cNvSpPr txBox="1">
            <a:spLocks noGrp="1"/>
          </p:cNvSpPr>
          <p:nvPr>
            <p:ph type="title"/>
          </p:nvPr>
        </p:nvSpPr>
        <p:spPr>
          <a:xfrm>
            <a:off x="304800" y="182033"/>
            <a:ext cx="2005542" cy="774700"/>
          </a:xfrm>
          <a:prstGeom prst="rect">
            <a:avLst/>
          </a:prstGeom>
          <a:noFill/>
          <a:ln>
            <a:noFill/>
          </a:ln>
        </p:spPr>
        <p:txBody>
          <a:bodyPr spcFirstLastPara="1" wrap="square" lIns="91425" tIns="45700" rIns="91425" bIns="45700" anchor="b" anchorCtr="0">
            <a:normAutofit/>
          </a:bodyPr>
          <a:lstStyle>
            <a:lvl1pPr lvl="0" algn="l">
              <a:lnSpc>
                <a:spcPct val="100000"/>
              </a:lnSpc>
              <a:spcBef>
                <a:spcPts val="0"/>
              </a:spcBef>
              <a:spcAft>
                <a:spcPts val="0"/>
              </a:spcAft>
              <a:buClr>
                <a:schemeClr val="dk1"/>
              </a:buClr>
              <a:buSzPts val="2000"/>
              <a:buFont typeface="Calibri"/>
              <a:buNone/>
              <a:defRPr sz="1333" b="1"/>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9" name="Google Shape;359;p30"/>
          <p:cNvSpPr txBox="1">
            <a:spLocks noGrp="1"/>
          </p:cNvSpPr>
          <p:nvPr>
            <p:ph type="body" idx="1"/>
          </p:nvPr>
        </p:nvSpPr>
        <p:spPr>
          <a:xfrm>
            <a:off x="2383367" y="182034"/>
            <a:ext cx="3407833" cy="3902075"/>
          </a:xfrm>
          <a:prstGeom prst="rect">
            <a:avLst/>
          </a:prstGeom>
          <a:noFill/>
          <a:ln>
            <a:noFill/>
          </a:ln>
        </p:spPr>
        <p:txBody>
          <a:bodyPr spcFirstLastPara="1" wrap="square" lIns="91425" tIns="45700" rIns="91425" bIns="45700" anchor="t" anchorCtr="0">
            <a:normAutofit/>
          </a:bodyPr>
          <a:lstStyle>
            <a:lvl1pPr marL="457200" lvl="0" indent="-431800" algn="l">
              <a:lnSpc>
                <a:spcPct val="100000"/>
              </a:lnSpc>
              <a:spcBef>
                <a:spcPts val="427"/>
              </a:spcBef>
              <a:spcAft>
                <a:spcPts val="0"/>
              </a:spcAft>
              <a:buClr>
                <a:schemeClr val="dk1"/>
              </a:buClr>
              <a:buSzPts val="3200"/>
              <a:buChar char="•"/>
              <a:defRPr sz="2133"/>
            </a:lvl1pPr>
            <a:lvl2pPr marL="914400" lvl="1" indent="-406400" algn="l">
              <a:lnSpc>
                <a:spcPct val="100000"/>
              </a:lnSpc>
              <a:spcBef>
                <a:spcPts val="373"/>
              </a:spcBef>
              <a:spcAft>
                <a:spcPts val="0"/>
              </a:spcAft>
              <a:buClr>
                <a:schemeClr val="dk1"/>
              </a:buClr>
              <a:buSzPts val="2800"/>
              <a:buChar char="–"/>
              <a:defRPr sz="1867"/>
            </a:lvl2pPr>
            <a:lvl3pPr marL="1371600" lvl="2" indent="-381000" algn="l">
              <a:lnSpc>
                <a:spcPct val="100000"/>
              </a:lnSpc>
              <a:spcBef>
                <a:spcPts val="320"/>
              </a:spcBef>
              <a:spcAft>
                <a:spcPts val="0"/>
              </a:spcAft>
              <a:buClr>
                <a:schemeClr val="dk1"/>
              </a:buClr>
              <a:buSzPts val="2400"/>
              <a:buChar char="•"/>
              <a:defRPr sz="1600"/>
            </a:lvl3pPr>
            <a:lvl4pPr marL="1828800" lvl="3" indent="-355600" algn="l">
              <a:lnSpc>
                <a:spcPct val="100000"/>
              </a:lnSpc>
              <a:spcBef>
                <a:spcPts val="267"/>
              </a:spcBef>
              <a:spcAft>
                <a:spcPts val="0"/>
              </a:spcAft>
              <a:buClr>
                <a:schemeClr val="dk1"/>
              </a:buClr>
              <a:buSzPts val="2000"/>
              <a:buChar char="–"/>
              <a:defRPr sz="1333"/>
            </a:lvl4pPr>
            <a:lvl5pPr marL="2286000" lvl="4" indent="-355600" algn="l">
              <a:lnSpc>
                <a:spcPct val="100000"/>
              </a:lnSpc>
              <a:spcBef>
                <a:spcPts val="267"/>
              </a:spcBef>
              <a:spcAft>
                <a:spcPts val="0"/>
              </a:spcAft>
              <a:buClr>
                <a:schemeClr val="dk1"/>
              </a:buClr>
              <a:buSzPts val="2000"/>
              <a:buChar char="»"/>
              <a:defRPr sz="1333"/>
            </a:lvl5pPr>
            <a:lvl6pPr marL="2743200" lvl="5" indent="-355600" algn="l">
              <a:lnSpc>
                <a:spcPct val="100000"/>
              </a:lnSpc>
              <a:spcBef>
                <a:spcPts val="267"/>
              </a:spcBef>
              <a:spcAft>
                <a:spcPts val="0"/>
              </a:spcAft>
              <a:buClr>
                <a:schemeClr val="dk1"/>
              </a:buClr>
              <a:buSzPts val="2000"/>
              <a:buChar char="•"/>
              <a:defRPr sz="1333"/>
            </a:lvl6pPr>
            <a:lvl7pPr marL="3200400" lvl="6" indent="-355600" algn="l">
              <a:lnSpc>
                <a:spcPct val="100000"/>
              </a:lnSpc>
              <a:spcBef>
                <a:spcPts val="267"/>
              </a:spcBef>
              <a:spcAft>
                <a:spcPts val="0"/>
              </a:spcAft>
              <a:buClr>
                <a:schemeClr val="dk1"/>
              </a:buClr>
              <a:buSzPts val="2000"/>
              <a:buChar char="•"/>
              <a:defRPr sz="1333"/>
            </a:lvl7pPr>
            <a:lvl8pPr marL="3657600" lvl="7" indent="-355600" algn="l">
              <a:lnSpc>
                <a:spcPct val="100000"/>
              </a:lnSpc>
              <a:spcBef>
                <a:spcPts val="267"/>
              </a:spcBef>
              <a:spcAft>
                <a:spcPts val="0"/>
              </a:spcAft>
              <a:buClr>
                <a:schemeClr val="dk1"/>
              </a:buClr>
              <a:buSzPts val="2000"/>
              <a:buChar char="•"/>
              <a:defRPr sz="1333"/>
            </a:lvl8pPr>
            <a:lvl9pPr marL="4114800" lvl="8" indent="-355600" algn="l">
              <a:lnSpc>
                <a:spcPct val="100000"/>
              </a:lnSpc>
              <a:spcBef>
                <a:spcPts val="267"/>
              </a:spcBef>
              <a:spcAft>
                <a:spcPts val="0"/>
              </a:spcAft>
              <a:buClr>
                <a:schemeClr val="dk1"/>
              </a:buClr>
              <a:buSzPts val="2000"/>
              <a:buChar char="•"/>
              <a:defRPr sz="1333"/>
            </a:lvl9pPr>
          </a:lstStyle>
          <a:p>
            <a:endParaRPr/>
          </a:p>
        </p:txBody>
      </p:sp>
      <p:sp>
        <p:nvSpPr>
          <p:cNvPr id="360" name="Google Shape;360;p30"/>
          <p:cNvSpPr txBox="1">
            <a:spLocks noGrp="1"/>
          </p:cNvSpPr>
          <p:nvPr>
            <p:ph type="body" idx="2"/>
          </p:nvPr>
        </p:nvSpPr>
        <p:spPr>
          <a:xfrm>
            <a:off x="304800" y="956734"/>
            <a:ext cx="2005542" cy="3127375"/>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187"/>
              </a:spcBef>
              <a:spcAft>
                <a:spcPts val="0"/>
              </a:spcAft>
              <a:buClr>
                <a:schemeClr val="dk1"/>
              </a:buClr>
              <a:buSzPts val="1400"/>
              <a:buNone/>
              <a:defRPr sz="933"/>
            </a:lvl1pPr>
            <a:lvl2pPr marL="914400" lvl="1" indent="-228600" algn="l">
              <a:lnSpc>
                <a:spcPct val="100000"/>
              </a:lnSpc>
              <a:spcBef>
                <a:spcPts val="160"/>
              </a:spcBef>
              <a:spcAft>
                <a:spcPts val="0"/>
              </a:spcAft>
              <a:buClr>
                <a:schemeClr val="dk1"/>
              </a:buClr>
              <a:buSzPts val="1200"/>
              <a:buNone/>
              <a:defRPr sz="800"/>
            </a:lvl2pPr>
            <a:lvl3pPr marL="1371600" lvl="2" indent="-228600" algn="l">
              <a:lnSpc>
                <a:spcPct val="100000"/>
              </a:lnSpc>
              <a:spcBef>
                <a:spcPts val="133"/>
              </a:spcBef>
              <a:spcAft>
                <a:spcPts val="0"/>
              </a:spcAft>
              <a:buClr>
                <a:schemeClr val="dk1"/>
              </a:buClr>
              <a:buSzPts val="1000"/>
              <a:buNone/>
              <a:defRPr sz="667"/>
            </a:lvl3pPr>
            <a:lvl4pPr marL="1828800" lvl="3" indent="-228600" algn="l">
              <a:lnSpc>
                <a:spcPct val="100000"/>
              </a:lnSpc>
              <a:spcBef>
                <a:spcPts val="120"/>
              </a:spcBef>
              <a:spcAft>
                <a:spcPts val="0"/>
              </a:spcAft>
              <a:buClr>
                <a:schemeClr val="dk1"/>
              </a:buClr>
              <a:buSzPts val="900"/>
              <a:buNone/>
              <a:defRPr sz="600"/>
            </a:lvl4pPr>
            <a:lvl5pPr marL="2286000" lvl="4" indent="-228600" algn="l">
              <a:lnSpc>
                <a:spcPct val="100000"/>
              </a:lnSpc>
              <a:spcBef>
                <a:spcPts val="120"/>
              </a:spcBef>
              <a:spcAft>
                <a:spcPts val="0"/>
              </a:spcAft>
              <a:buClr>
                <a:schemeClr val="dk1"/>
              </a:buClr>
              <a:buSzPts val="900"/>
              <a:buNone/>
              <a:defRPr sz="600"/>
            </a:lvl5pPr>
            <a:lvl6pPr marL="2743200" lvl="5" indent="-228600" algn="l">
              <a:lnSpc>
                <a:spcPct val="100000"/>
              </a:lnSpc>
              <a:spcBef>
                <a:spcPts val="120"/>
              </a:spcBef>
              <a:spcAft>
                <a:spcPts val="0"/>
              </a:spcAft>
              <a:buClr>
                <a:schemeClr val="dk1"/>
              </a:buClr>
              <a:buSzPts val="900"/>
              <a:buNone/>
              <a:defRPr sz="600"/>
            </a:lvl6pPr>
            <a:lvl7pPr marL="3200400" lvl="6" indent="-228600" algn="l">
              <a:lnSpc>
                <a:spcPct val="100000"/>
              </a:lnSpc>
              <a:spcBef>
                <a:spcPts val="120"/>
              </a:spcBef>
              <a:spcAft>
                <a:spcPts val="0"/>
              </a:spcAft>
              <a:buClr>
                <a:schemeClr val="dk1"/>
              </a:buClr>
              <a:buSzPts val="900"/>
              <a:buNone/>
              <a:defRPr sz="600"/>
            </a:lvl7pPr>
            <a:lvl8pPr marL="3657600" lvl="7" indent="-228600" algn="l">
              <a:lnSpc>
                <a:spcPct val="100000"/>
              </a:lnSpc>
              <a:spcBef>
                <a:spcPts val="120"/>
              </a:spcBef>
              <a:spcAft>
                <a:spcPts val="0"/>
              </a:spcAft>
              <a:buClr>
                <a:schemeClr val="dk1"/>
              </a:buClr>
              <a:buSzPts val="900"/>
              <a:buNone/>
              <a:defRPr sz="600"/>
            </a:lvl8pPr>
            <a:lvl9pPr marL="4114800" lvl="8" indent="-228600" algn="l">
              <a:lnSpc>
                <a:spcPct val="100000"/>
              </a:lnSpc>
              <a:spcBef>
                <a:spcPts val="120"/>
              </a:spcBef>
              <a:spcAft>
                <a:spcPts val="0"/>
              </a:spcAft>
              <a:buClr>
                <a:schemeClr val="dk1"/>
              </a:buClr>
              <a:buSzPts val="900"/>
              <a:buNone/>
              <a:defRPr sz="600"/>
            </a:lvl9pPr>
          </a:lstStyle>
          <a:p>
            <a:endParaRPr/>
          </a:p>
        </p:txBody>
      </p:sp>
      <p:sp>
        <p:nvSpPr>
          <p:cNvPr id="361" name="Google Shape;361;p30"/>
          <p:cNvSpPr txBox="1">
            <a:spLocks noGrp="1"/>
          </p:cNvSpPr>
          <p:nvPr>
            <p:ph type="dt" idx="10"/>
          </p:nvPr>
        </p:nvSpPr>
        <p:spPr>
          <a:xfrm>
            <a:off x="304800" y="4237567"/>
            <a:ext cx="1422400" cy="24341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2" name="Google Shape;362;p30"/>
          <p:cNvSpPr txBox="1">
            <a:spLocks noGrp="1"/>
          </p:cNvSpPr>
          <p:nvPr>
            <p:ph type="ftr" idx="11"/>
          </p:nvPr>
        </p:nvSpPr>
        <p:spPr>
          <a:xfrm>
            <a:off x="2082800" y="4237567"/>
            <a:ext cx="1930400" cy="243417"/>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3" name="Google Shape;363;p30"/>
          <p:cNvSpPr txBox="1">
            <a:spLocks noGrp="1"/>
          </p:cNvSpPr>
          <p:nvPr>
            <p:ph type="sldNum" idx="12"/>
          </p:nvPr>
        </p:nvSpPr>
        <p:spPr>
          <a:xfrm>
            <a:off x="4368800" y="4237567"/>
            <a:ext cx="1422400" cy="243417"/>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364"/>
        <p:cNvGrpSpPr/>
        <p:nvPr/>
      </p:nvGrpSpPr>
      <p:grpSpPr>
        <a:xfrm>
          <a:off x="0" y="0"/>
          <a:ext cx="0" cy="0"/>
          <a:chOff x="0" y="0"/>
          <a:chExt cx="0" cy="0"/>
        </a:xfrm>
      </p:grpSpPr>
      <p:sp>
        <p:nvSpPr>
          <p:cNvPr id="365" name="Google Shape;365;p31"/>
          <p:cNvSpPr txBox="1">
            <a:spLocks noGrp="1"/>
          </p:cNvSpPr>
          <p:nvPr>
            <p:ph type="title"/>
          </p:nvPr>
        </p:nvSpPr>
        <p:spPr>
          <a:xfrm>
            <a:off x="1194859" y="3200400"/>
            <a:ext cx="3657600" cy="377825"/>
          </a:xfrm>
          <a:prstGeom prst="rect">
            <a:avLst/>
          </a:prstGeom>
          <a:noFill/>
          <a:ln>
            <a:noFill/>
          </a:ln>
        </p:spPr>
        <p:txBody>
          <a:bodyPr spcFirstLastPara="1" wrap="square" lIns="91425" tIns="45700" rIns="91425" bIns="45700" anchor="b" anchorCtr="0">
            <a:normAutofit/>
          </a:bodyPr>
          <a:lstStyle>
            <a:lvl1pPr lvl="0" algn="l">
              <a:lnSpc>
                <a:spcPct val="100000"/>
              </a:lnSpc>
              <a:spcBef>
                <a:spcPts val="0"/>
              </a:spcBef>
              <a:spcAft>
                <a:spcPts val="0"/>
              </a:spcAft>
              <a:buClr>
                <a:schemeClr val="dk1"/>
              </a:buClr>
              <a:buSzPts val="2000"/>
              <a:buFont typeface="Calibri"/>
              <a:buNone/>
              <a:defRPr sz="1333" b="1"/>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6" name="Google Shape;366;p31"/>
          <p:cNvSpPr>
            <a:spLocks noGrp="1"/>
          </p:cNvSpPr>
          <p:nvPr>
            <p:ph type="pic" idx="2"/>
          </p:nvPr>
        </p:nvSpPr>
        <p:spPr>
          <a:xfrm>
            <a:off x="1194859" y="408517"/>
            <a:ext cx="3657600" cy="2743200"/>
          </a:xfrm>
          <a:prstGeom prst="rect">
            <a:avLst/>
          </a:prstGeom>
          <a:noFill/>
          <a:ln>
            <a:noFill/>
          </a:ln>
        </p:spPr>
      </p:sp>
      <p:sp>
        <p:nvSpPr>
          <p:cNvPr id="367" name="Google Shape;367;p31"/>
          <p:cNvSpPr txBox="1">
            <a:spLocks noGrp="1"/>
          </p:cNvSpPr>
          <p:nvPr>
            <p:ph type="body" idx="1"/>
          </p:nvPr>
        </p:nvSpPr>
        <p:spPr>
          <a:xfrm>
            <a:off x="1194859" y="3578225"/>
            <a:ext cx="3657600" cy="536575"/>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187"/>
              </a:spcBef>
              <a:spcAft>
                <a:spcPts val="0"/>
              </a:spcAft>
              <a:buClr>
                <a:schemeClr val="dk1"/>
              </a:buClr>
              <a:buSzPts val="1400"/>
              <a:buNone/>
              <a:defRPr sz="933"/>
            </a:lvl1pPr>
            <a:lvl2pPr marL="914400" lvl="1" indent="-228600" algn="l">
              <a:lnSpc>
                <a:spcPct val="100000"/>
              </a:lnSpc>
              <a:spcBef>
                <a:spcPts val="160"/>
              </a:spcBef>
              <a:spcAft>
                <a:spcPts val="0"/>
              </a:spcAft>
              <a:buClr>
                <a:schemeClr val="dk1"/>
              </a:buClr>
              <a:buSzPts val="1200"/>
              <a:buNone/>
              <a:defRPr sz="800"/>
            </a:lvl2pPr>
            <a:lvl3pPr marL="1371600" lvl="2" indent="-228600" algn="l">
              <a:lnSpc>
                <a:spcPct val="100000"/>
              </a:lnSpc>
              <a:spcBef>
                <a:spcPts val="133"/>
              </a:spcBef>
              <a:spcAft>
                <a:spcPts val="0"/>
              </a:spcAft>
              <a:buClr>
                <a:schemeClr val="dk1"/>
              </a:buClr>
              <a:buSzPts val="1000"/>
              <a:buNone/>
              <a:defRPr sz="667"/>
            </a:lvl3pPr>
            <a:lvl4pPr marL="1828800" lvl="3" indent="-228600" algn="l">
              <a:lnSpc>
                <a:spcPct val="100000"/>
              </a:lnSpc>
              <a:spcBef>
                <a:spcPts val="120"/>
              </a:spcBef>
              <a:spcAft>
                <a:spcPts val="0"/>
              </a:spcAft>
              <a:buClr>
                <a:schemeClr val="dk1"/>
              </a:buClr>
              <a:buSzPts val="900"/>
              <a:buNone/>
              <a:defRPr sz="600"/>
            </a:lvl4pPr>
            <a:lvl5pPr marL="2286000" lvl="4" indent="-228600" algn="l">
              <a:lnSpc>
                <a:spcPct val="100000"/>
              </a:lnSpc>
              <a:spcBef>
                <a:spcPts val="120"/>
              </a:spcBef>
              <a:spcAft>
                <a:spcPts val="0"/>
              </a:spcAft>
              <a:buClr>
                <a:schemeClr val="dk1"/>
              </a:buClr>
              <a:buSzPts val="900"/>
              <a:buNone/>
              <a:defRPr sz="600"/>
            </a:lvl5pPr>
            <a:lvl6pPr marL="2743200" lvl="5" indent="-228600" algn="l">
              <a:lnSpc>
                <a:spcPct val="100000"/>
              </a:lnSpc>
              <a:spcBef>
                <a:spcPts val="120"/>
              </a:spcBef>
              <a:spcAft>
                <a:spcPts val="0"/>
              </a:spcAft>
              <a:buClr>
                <a:schemeClr val="dk1"/>
              </a:buClr>
              <a:buSzPts val="900"/>
              <a:buNone/>
              <a:defRPr sz="600"/>
            </a:lvl6pPr>
            <a:lvl7pPr marL="3200400" lvl="6" indent="-228600" algn="l">
              <a:lnSpc>
                <a:spcPct val="100000"/>
              </a:lnSpc>
              <a:spcBef>
                <a:spcPts val="120"/>
              </a:spcBef>
              <a:spcAft>
                <a:spcPts val="0"/>
              </a:spcAft>
              <a:buClr>
                <a:schemeClr val="dk1"/>
              </a:buClr>
              <a:buSzPts val="900"/>
              <a:buNone/>
              <a:defRPr sz="600"/>
            </a:lvl7pPr>
            <a:lvl8pPr marL="3657600" lvl="7" indent="-228600" algn="l">
              <a:lnSpc>
                <a:spcPct val="100000"/>
              </a:lnSpc>
              <a:spcBef>
                <a:spcPts val="120"/>
              </a:spcBef>
              <a:spcAft>
                <a:spcPts val="0"/>
              </a:spcAft>
              <a:buClr>
                <a:schemeClr val="dk1"/>
              </a:buClr>
              <a:buSzPts val="900"/>
              <a:buNone/>
              <a:defRPr sz="600"/>
            </a:lvl8pPr>
            <a:lvl9pPr marL="4114800" lvl="8" indent="-228600" algn="l">
              <a:lnSpc>
                <a:spcPct val="100000"/>
              </a:lnSpc>
              <a:spcBef>
                <a:spcPts val="120"/>
              </a:spcBef>
              <a:spcAft>
                <a:spcPts val="0"/>
              </a:spcAft>
              <a:buClr>
                <a:schemeClr val="dk1"/>
              </a:buClr>
              <a:buSzPts val="900"/>
              <a:buNone/>
              <a:defRPr sz="600"/>
            </a:lvl9pPr>
          </a:lstStyle>
          <a:p>
            <a:endParaRPr/>
          </a:p>
        </p:txBody>
      </p:sp>
      <p:sp>
        <p:nvSpPr>
          <p:cNvPr id="368" name="Google Shape;368;p31"/>
          <p:cNvSpPr txBox="1">
            <a:spLocks noGrp="1"/>
          </p:cNvSpPr>
          <p:nvPr>
            <p:ph type="dt" idx="10"/>
          </p:nvPr>
        </p:nvSpPr>
        <p:spPr>
          <a:xfrm>
            <a:off x="304800" y="4237567"/>
            <a:ext cx="1422400" cy="24341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9" name="Google Shape;369;p31"/>
          <p:cNvSpPr txBox="1">
            <a:spLocks noGrp="1"/>
          </p:cNvSpPr>
          <p:nvPr>
            <p:ph type="ftr" idx="11"/>
          </p:nvPr>
        </p:nvSpPr>
        <p:spPr>
          <a:xfrm>
            <a:off x="2082800" y="4237567"/>
            <a:ext cx="1930400" cy="243417"/>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70" name="Google Shape;370;p31"/>
          <p:cNvSpPr txBox="1">
            <a:spLocks noGrp="1"/>
          </p:cNvSpPr>
          <p:nvPr>
            <p:ph type="sldNum" idx="12"/>
          </p:nvPr>
        </p:nvSpPr>
        <p:spPr>
          <a:xfrm>
            <a:off x="4368800" y="4237567"/>
            <a:ext cx="1422400" cy="243417"/>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371"/>
        <p:cNvGrpSpPr/>
        <p:nvPr/>
      </p:nvGrpSpPr>
      <p:grpSpPr>
        <a:xfrm>
          <a:off x="0" y="0"/>
          <a:ext cx="0" cy="0"/>
          <a:chOff x="0" y="0"/>
          <a:chExt cx="0" cy="0"/>
        </a:xfrm>
      </p:grpSpPr>
      <p:sp>
        <p:nvSpPr>
          <p:cNvPr id="372" name="Google Shape;372;p32"/>
          <p:cNvSpPr txBox="1">
            <a:spLocks noGrp="1"/>
          </p:cNvSpPr>
          <p:nvPr>
            <p:ph type="title"/>
          </p:nvPr>
        </p:nvSpPr>
        <p:spPr>
          <a:xfrm>
            <a:off x="304800" y="183092"/>
            <a:ext cx="5486400" cy="762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73" name="Google Shape;373;p32"/>
          <p:cNvSpPr txBox="1">
            <a:spLocks noGrp="1"/>
          </p:cNvSpPr>
          <p:nvPr>
            <p:ph type="body" idx="1"/>
          </p:nvPr>
        </p:nvSpPr>
        <p:spPr>
          <a:xfrm rot="5400000">
            <a:off x="1539346" y="-167745"/>
            <a:ext cx="3017309" cy="5486400"/>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240"/>
              </a:spcBef>
              <a:spcAft>
                <a:spcPts val="0"/>
              </a:spcAft>
              <a:buClr>
                <a:schemeClr val="dk1"/>
              </a:buClr>
              <a:buSzPts val="1800"/>
              <a:buChar char="•"/>
              <a:defRPr/>
            </a:lvl1pPr>
            <a:lvl2pPr marL="914400" lvl="1" indent="-342900" algn="l">
              <a:lnSpc>
                <a:spcPct val="100000"/>
              </a:lnSpc>
              <a:spcBef>
                <a:spcPts val="240"/>
              </a:spcBef>
              <a:spcAft>
                <a:spcPts val="0"/>
              </a:spcAft>
              <a:buClr>
                <a:schemeClr val="dk1"/>
              </a:buClr>
              <a:buSzPts val="1800"/>
              <a:buChar char="–"/>
              <a:defRPr/>
            </a:lvl2pPr>
            <a:lvl3pPr marL="1371600" lvl="2" indent="-342900" algn="l">
              <a:lnSpc>
                <a:spcPct val="100000"/>
              </a:lnSpc>
              <a:spcBef>
                <a:spcPts val="240"/>
              </a:spcBef>
              <a:spcAft>
                <a:spcPts val="0"/>
              </a:spcAft>
              <a:buClr>
                <a:schemeClr val="dk1"/>
              </a:buClr>
              <a:buSzPts val="1800"/>
              <a:buChar char="•"/>
              <a:defRPr/>
            </a:lvl3pPr>
            <a:lvl4pPr marL="1828800" lvl="3" indent="-342900" algn="l">
              <a:lnSpc>
                <a:spcPct val="100000"/>
              </a:lnSpc>
              <a:spcBef>
                <a:spcPts val="240"/>
              </a:spcBef>
              <a:spcAft>
                <a:spcPts val="0"/>
              </a:spcAft>
              <a:buClr>
                <a:schemeClr val="dk1"/>
              </a:buClr>
              <a:buSzPts val="1800"/>
              <a:buChar char="–"/>
              <a:defRPr/>
            </a:lvl4pPr>
            <a:lvl5pPr marL="2286000" lvl="4" indent="-342900" algn="l">
              <a:lnSpc>
                <a:spcPct val="100000"/>
              </a:lnSpc>
              <a:spcBef>
                <a:spcPts val="240"/>
              </a:spcBef>
              <a:spcAft>
                <a:spcPts val="0"/>
              </a:spcAft>
              <a:buClr>
                <a:schemeClr val="dk1"/>
              </a:buClr>
              <a:buSzPts val="1800"/>
              <a:buChar char="»"/>
              <a:defRPr/>
            </a:lvl5pPr>
            <a:lvl6pPr marL="2743200" lvl="5" indent="-342900" algn="l">
              <a:lnSpc>
                <a:spcPct val="100000"/>
              </a:lnSpc>
              <a:spcBef>
                <a:spcPts val="240"/>
              </a:spcBef>
              <a:spcAft>
                <a:spcPts val="0"/>
              </a:spcAft>
              <a:buClr>
                <a:schemeClr val="dk1"/>
              </a:buClr>
              <a:buSzPts val="1800"/>
              <a:buChar char="•"/>
              <a:defRPr/>
            </a:lvl6pPr>
            <a:lvl7pPr marL="3200400" lvl="6" indent="-342900" algn="l">
              <a:lnSpc>
                <a:spcPct val="100000"/>
              </a:lnSpc>
              <a:spcBef>
                <a:spcPts val="240"/>
              </a:spcBef>
              <a:spcAft>
                <a:spcPts val="0"/>
              </a:spcAft>
              <a:buClr>
                <a:schemeClr val="dk1"/>
              </a:buClr>
              <a:buSzPts val="1800"/>
              <a:buChar char="•"/>
              <a:defRPr/>
            </a:lvl7pPr>
            <a:lvl8pPr marL="3657600" lvl="7" indent="-342900" algn="l">
              <a:lnSpc>
                <a:spcPct val="100000"/>
              </a:lnSpc>
              <a:spcBef>
                <a:spcPts val="240"/>
              </a:spcBef>
              <a:spcAft>
                <a:spcPts val="0"/>
              </a:spcAft>
              <a:buClr>
                <a:schemeClr val="dk1"/>
              </a:buClr>
              <a:buSzPts val="1800"/>
              <a:buChar char="•"/>
              <a:defRPr/>
            </a:lvl8pPr>
            <a:lvl9pPr marL="4114800" lvl="8" indent="-342900" algn="l">
              <a:lnSpc>
                <a:spcPct val="100000"/>
              </a:lnSpc>
              <a:spcBef>
                <a:spcPts val="240"/>
              </a:spcBef>
              <a:spcAft>
                <a:spcPts val="0"/>
              </a:spcAft>
              <a:buClr>
                <a:schemeClr val="dk1"/>
              </a:buClr>
              <a:buSzPts val="1800"/>
              <a:buChar char="•"/>
              <a:defRPr/>
            </a:lvl9pPr>
          </a:lstStyle>
          <a:p>
            <a:endParaRPr/>
          </a:p>
        </p:txBody>
      </p:sp>
      <p:sp>
        <p:nvSpPr>
          <p:cNvPr id="374" name="Google Shape;374;p32"/>
          <p:cNvSpPr txBox="1">
            <a:spLocks noGrp="1"/>
          </p:cNvSpPr>
          <p:nvPr>
            <p:ph type="dt" idx="10"/>
          </p:nvPr>
        </p:nvSpPr>
        <p:spPr>
          <a:xfrm>
            <a:off x="304800" y="4237567"/>
            <a:ext cx="1422400" cy="24341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75" name="Google Shape;375;p32"/>
          <p:cNvSpPr txBox="1">
            <a:spLocks noGrp="1"/>
          </p:cNvSpPr>
          <p:nvPr>
            <p:ph type="ftr" idx="11"/>
          </p:nvPr>
        </p:nvSpPr>
        <p:spPr>
          <a:xfrm>
            <a:off x="2082800" y="4237567"/>
            <a:ext cx="1930400" cy="243417"/>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76" name="Google Shape;376;p32"/>
          <p:cNvSpPr txBox="1">
            <a:spLocks noGrp="1"/>
          </p:cNvSpPr>
          <p:nvPr>
            <p:ph type="sldNum" idx="12"/>
          </p:nvPr>
        </p:nvSpPr>
        <p:spPr>
          <a:xfrm>
            <a:off x="4368800" y="4237567"/>
            <a:ext cx="1422400" cy="243417"/>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377"/>
        <p:cNvGrpSpPr/>
        <p:nvPr/>
      </p:nvGrpSpPr>
      <p:grpSpPr>
        <a:xfrm>
          <a:off x="0" y="0"/>
          <a:ext cx="0" cy="0"/>
          <a:chOff x="0" y="0"/>
          <a:chExt cx="0" cy="0"/>
        </a:xfrm>
      </p:grpSpPr>
      <p:sp>
        <p:nvSpPr>
          <p:cNvPr id="378" name="Google Shape;378;p33"/>
          <p:cNvSpPr txBox="1">
            <a:spLocks noGrp="1"/>
          </p:cNvSpPr>
          <p:nvPr>
            <p:ph type="title"/>
          </p:nvPr>
        </p:nvSpPr>
        <p:spPr>
          <a:xfrm rot="5400000">
            <a:off x="3154892" y="1447801"/>
            <a:ext cx="3901017" cy="13716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79" name="Google Shape;379;p33"/>
          <p:cNvSpPr txBox="1">
            <a:spLocks noGrp="1"/>
          </p:cNvSpPr>
          <p:nvPr>
            <p:ph type="body" idx="1"/>
          </p:nvPr>
        </p:nvSpPr>
        <p:spPr>
          <a:xfrm rot="5400000">
            <a:off x="360892" y="127000"/>
            <a:ext cx="3901017" cy="4013200"/>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240"/>
              </a:spcBef>
              <a:spcAft>
                <a:spcPts val="0"/>
              </a:spcAft>
              <a:buClr>
                <a:schemeClr val="dk1"/>
              </a:buClr>
              <a:buSzPts val="1800"/>
              <a:buChar char="•"/>
              <a:defRPr/>
            </a:lvl1pPr>
            <a:lvl2pPr marL="914400" lvl="1" indent="-342900" algn="l">
              <a:lnSpc>
                <a:spcPct val="100000"/>
              </a:lnSpc>
              <a:spcBef>
                <a:spcPts val="240"/>
              </a:spcBef>
              <a:spcAft>
                <a:spcPts val="0"/>
              </a:spcAft>
              <a:buClr>
                <a:schemeClr val="dk1"/>
              </a:buClr>
              <a:buSzPts val="1800"/>
              <a:buChar char="–"/>
              <a:defRPr/>
            </a:lvl2pPr>
            <a:lvl3pPr marL="1371600" lvl="2" indent="-342900" algn="l">
              <a:lnSpc>
                <a:spcPct val="100000"/>
              </a:lnSpc>
              <a:spcBef>
                <a:spcPts val="240"/>
              </a:spcBef>
              <a:spcAft>
                <a:spcPts val="0"/>
              </a:spcAft>
              <a:buClr>
                <a:schemeClr val="dk1"/>
              </a:buClr>
              <a:buSzPts val="1800"/>
              <a:buChar char="•"/>
              <a:defRPr/>
            </a:lvl3pPr>
            <a:lvl4pPr marL="1828800" lvl="3" indent="-342900" algn="l">
              <a:lnSpc>
                <a:spcPct val="100000"/>
              </a:lnSpc>
              <a:spcBef>
                <a:spcPts val="240"/>
              </a:spcBef>
              <a:spcAft>
                <a:spcPts val="0"/>
              </a:spcAft>
              <a:buClr>
                <a:schemeClr val="dk1"/>
              </a:buClr>
              <a:buSzPts val="1800"/>
              <a:buChar char="–"/>
              <a:defRPr/>
            </a:lvl4pPr>
            <a:lvl5pPr marL="2286000" lvl="4" indent="-342900" algn="l">
              <a:lnSpc>
                <a:spcPct val="100000"/>
              </a:lnSpc>
              <a:spcBef>
                <a:spcPts val="240"/>
              </a:spcBef>
              <a:spcAft>
                <a:spcPts val="0"/>
              </a:spcAft>
              <a:buClr>
                <a:schemeClr val="dk1"/>
              </a:buClr>
              <a:buSzPts val="1800"/>
              <a:buChar char="»"/>
              <a:defRPr/>
            </a:lvl5pPr>
            <a:lvl6pPr marL="2743200" lvl="5" indent="-342900" algn="l">
              <a:lnSpc>
                <a:spcPct val="100000"/>
              </a:lnSpc>
              <a:spcBef>
                <a:spcPts val="240"/>
              </a:spcBef>
              <a:spcAft>
                <a:spcPts val="0"/>
              </a:spcAft>
              <a:buClr>
                <a:schemeClr val="dk1"/>
              </a:buClr>
              <a:buSzPts val="1800"/>
              <a:buChar char="•"/>
              <a:defRPr/>
            </a:lvl6pPr>
            <a:lvl7pPr marL="3200400" lvl="6" indent="-342900" algn="l">
              <a:lnSpc>
                <a:spcPct val="100000"/>
              </a:lnSpc>
              <a:spcBef>
                <a:spcPts val="240"/>
              </a:spcBef>
              <a:spcAft>
                <a:spcPts val="0"/>
              </a:spcAft>
              <a:buClr>
                <a:schemeClr val="dk1"/>
              </a:buClr>
              <a:buSzPts val="1800"/>
              <a:buChar char="•"/>
              <a:defRPr/>
            </a:lvl7pPr>
            <a:lvl8pPr marL="3657600" lvl="7" indent="-342900" algn="l">
              <a:lnSpc>
                <a:spcPct val="100000"/>
              </a:lnSpc>
              <a:spcBef>
                <a:spcPts val="240"/>
              </a:spcBef>
              <a:spcAft>
                <a:spcPts val="0"/>
              </a:spcAft>
              <a:buClr>
                <a:schemeClr val="dk1"/>
              </a:buClr>
              <a:buSzPts val="1800"/>
              <a:buChar char="•"/>
              <a:defRPr/>
            </a:lvl8pPr>
            <a:lvl9pPr marL="4114800" lvl="8" indent="-342900" algn="l">
              <a:lnSpc>
                <a:spcPct val="100000"/>
              </a:lnSpc>
              <a:spcBef>
                <a:spcPts val="240"/>
              </a:spcBef>
              <a:spcAft>
                <a:spcPts val="0"/>
              </a:spcAft>
              <a:buClr>
                <a:schemeClr val="dk1"/>
              </a:buClr>
              <a:buSzPts val="1800"/>
              <a:buChar char="•"/>
              <a:defRPr/>
            </a:lvl9pPr>
          </a:lstStyle>
          <a:p>
            <a:endParaRPr/>
          </a:p>
        </p:txBody>
      </p:sp>
      <p:sp>
        <p:nvSpPr>
          <p:cNvPr id="380" name="Google Shape;380;p33"/>
          <p:cNvSpPr txBox="1">
            <a:spLocks noGrp="1"/>
          </p:cNvSpPr>
          <p:nvPr>
            <p:ph type="dt" idx="10"/>
          </p:nvPr>
        </p:nvSpPr>
        <p:spPr>
          <a:xfrm>
            <a:off x="304800" y="4237567"/>
            <a:ext cx="1422400" cy="24341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1" name="Google Shape;381;p33"/>
          <p:cNvSpPr txBox="1">
            <a:spLocks noGrp="1"/>
          </p:cNvSpPr>
          <p:nvPr>
            <p:ph type="ftr" idx="11"/>
          </p:nvPr>
        </p:nvSpPr>
        <p:spPr>
          <a:xfrm>
            <a:off x="2082800" y="4237567"/>
            <a:ext cx="1930400" cy="243417"/>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2" name="Google Shape;382;p33"/>
          <p:cNvSpPr txBox="1">
            <a:spLocks noGrp="1"/>
          </p:cNvSpPr>
          <p:nvPr>
            <p:ph type="sldNum" idx="12"/>
          </p:nvPr>
        </p:nvSpPr>
        <p:spPr>
          <a:xfrm>
            <a:off x="4368800" y="4237567"/>
            <a:ext cx="1422400" cy="243417"/>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Image + Content R" type="picTx">
  <p:cSld name="PICTURE_WITH_CAPTION_TEXT">
    <p:spTree>
      <p:nvGrpSpPr>
        <p:cNvPr id="1" name="Shape 35"/>
        <p:cNvGrpSpPr/>
        <p:nvPr/>
      </p:nvGrpSpPr>
      <p:grpSpPr>
        <a:xfrm>
          <a:off x="0" y="0"/>
          <a:ext cx="0" cy="0"/>
          <a:chOff x="0" y="0"/>
          <a:chExt cx="0" cy="0"/>
        </a:xfrm>
      </p:grpSpPr>
      <p:sp>
        <p:nvSpPr>
          <p:cNvPr id="36" name="Google Shape;36;p50"/>
          <p:cNvSpPr txBox="1">
            <a:spLocks noGrp="1"/>
          </p:cNvSpPr>
          <p:nvPr>
            <p:ph type="title"/>
          </p:nvPr>
        </p:nvSpPr>
        <p:spPr>
          <a:xfrm>
            <a:off x="7636911" y="695738"/>
            <a:ext cx="3932237" cy="1267307"/>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dk1"/>
              </a:buClr>
              <a:buSzPts val="4000"/>
              <a:buFont typeface="Calibri"/>
              <a:buNone/>
              <a:defRPr sz="4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7" name="Google Shape;37;p50"/>
          <p:cNvSpPr>
            <a:spLocks noGrp="1"/>
          </p:cNvSpPr>
          <p:nvPr>
            <p:ph type="pic" idx="2"/>
          </p:nvPr>
        </p:nvSpPr>
        <p:spPr>
          <a:xfrm>
            <a:off x="622852" y="695738"/>
            <a:ext cx="6374296" cy="5799416"/>
          </a:xfrm>
          <a:prstGeom prst="rect">
            <a:avLst/>
          </a:prstGeom>
          <a:noFill/>
          <a:ln>
            <a:noFill/>
          </a:ln>
        </p:spPr>
      </p:sp>
      <p:sp>
        <p:nvSpPr>
          <p:cNvPr id="38" name="Google Shape;38;p50"/>
          <p:cNvSpPr txBox="1">
            <a:spLocks noGrp="1"/>
          </p:cNvSpPr>
          <p:nvPr>
            <p:ph type="body" idx="1"/>
          </p:nvPr>
        </p:nvSpPr>
        <p:spPr>
          <a:xfrm>
            <a:off x="7636910" y="2315817"/>
            <a:ext cx="3932238" cy="417933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3200"/>
              <a:buNone/>
              <a:defRPr sz="32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matchingName="Highlight B">
  <p:cSld name="Highlight B">
    <p:spTree>
      <p:nvGrpSpPr>
        <p:cNvPr id="1" name="Shape 383"/>
        <p:cNvGrpSpPr/>
        <p:nvPr/>
      </p:nvGrpSpPr>
      <p:grpSpPr>
        <a:xfrm>
          <a:off x="0" y="0"/>
          <a:ext cx="0" cy="0"/>
          <a:chOff x="0" y="0"/>
          <a:chExt cx="0" cy="0"/>
        </a:xfrm>
      </p:grpSpPr>
      <p:sp>
        <p:nvSpPr>
          <p:cNvPr id="384" name="Google Shape;384;p34"/>
          <p:cNvSpPr/>
          <p:nvPr/>
        </p:nvSpPr>
        <p:spPr>
          <a:xfrm>
            <a:off x="-16800" y="5644967"/>
            <a:ext cx="12225600" cy="1213200"/>
          </a:xfrm>
          <a:prstGeom prst="rect">
            <a:avLst/>
          </a:prstGeom>
          <a:solidFill>
            <a:srgbClr val="23A595"/>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chemeClr val="dk1"/>
              </a:buClr>
              <a:buSzPts val="2800"/>
              <a:buFont typeface="Calibri"/>
              <a:buNone/>
            </a:pPr>
            <a:endParaRPr sz="1867" b="0" i="0" u="none" strike="noStrike" cap="none">
              <a:solidFill>
                <a:srgbClr val="490F52"/>
              </a:solidFill>
              <a:latin typeface="Open Sans"/>
              <a:ea typeface="Open Sans"/>
              <a:cs typeface="Open Sans"/>
              <a:sym typeface="Open Sans"/>
            </a:endParaRPr>
          </a:p>
        </p:txBody>
      </p:sp>
      <p:sp>
        <p:nvSpPr>
          <p:cNvPr id="385" name="Google Shape;385;p34"/>
          <p:cNvSpPr txBox="1">
            <a:spLocks noGrp="1"/>
          </p:cNvSpPr>
          <p:nvPr>
            <p:ph type="body" idx="1"/>
          </p:nvPr>
        </p:nvSpPr>
        <p:spPr>
          <a:xfrm>
            <a:off x="2096800" y="5852367"/>
            <a:ext cx="7998400" cy="798400"/>
          </a:xfrm>
          <a:prstGeom prst="rect">
            <a:avLst/>
          </a:prstGeom>
          <a:noFill/>
          <a:ln>
            <a:noFill/>
          </a:ln>
        </p:spPr>
        <p:txBody>
          <a:bodyPr spcFirstLastPara="1" wrap="square" lIns="91425" tIns="91425" rIns="91425" bIns="91425" anchor="ctr" anchorCtr="0">
            <a:normAutofit/>
          </a:bodyPr>
          <a:lstStyle>
            <a:lvl1pPr marL="457200" lvl="0" indent="-228600" algn="ctr">
              <a:lnSpc>
                <a:spcPct val="100000"/>
              </a:lnSpc>
              <a:spcBef>
                <a:spcPts val="0"/>
              </a:spcBef>
              <a:spcAft>
                <a:spcPts val="0"/>
              </a:spcAft>
              <a:buClr>
                <a:schemeClr val="lt1"/>
              </a:buClr>
              <a:buSzPts val="1800"/>
              <a:buFont typeface="Open Sans ExtraBold"/>
              <a:buNone/>
              <a:defRPr sz="2400">
                <a:solidFill>
                  <a:schemeClr val="lt1"/>
                </a:solidFill>
                <a:latin typeface="Open Sans ExtraBold"/>
                <a:ea typeface="Open Sans ExtraBold"/>
                <a:cs typeface="Open Sans ExtraBold"/>
                <a:sym typeface="Open Sans ExtraBold"/>
              </a:defRPr>
            </a:lvl1pPr>
            <a:lvl2pPr marL="914400" lvl="1" indent="-342900" algn="l">
              <a:lnSpc>
                <a:spcPct val="100000"/>
              </a:lnSpc>
              <a:spcBef>
                <a:spcPts val="240"/>
              </a:spcBef>
              <a:spcAft>
                <a:spcPts val="0"/>
              </a:spcAft>
              <a:buClr>
                <a:schemeClr val="dk1"/>
              </a:buClr>
              <a:buSzPts val="1800"/>
              <a:buChar char="–"/>
              <a:defRPr/>
            </a:lvl2pPr>
            <a:lvl3pPr marL="1371600" lvl="2" indent="-342900" algn="l">
              <a:lnSpc>
                <a:spcPct val="100000"/>
              </a:lnSpc>
              <a:spcBef>
                <a:spcPts val="240"/>
              </a:spcBef>
              <a:spcAft>
                <a:spcPts val="0"/>
              </a:spcAft>
              <a:buClr>
                <a:schemeClr val="dk1"/>
              </a:buClr>
              <a:buSzPts val="1800"/>
              <a:buChar char="•"/>
              <a:defRPr/>
            </a:lvl3pPr>
            <a:lvl4pPr marL="1828800" lvl="3" indent="-342900" algn="l">
              <a:lnSpc>
                <a:spcPct val="100000"/>
              </a:lnSpc>
              <a:spcBef>
                <a:spcPts val="240"/>
              </a:spcBef>
              <a:spcAft>
                <a:spcPts val="0"/>
              </a:spcAft>
              <a:buClr>
                <a:schemeClr val="dk1"/>
              </a:buClr>
              <a:buSzPts val="1800"/>
              <a:buChar char="–"/>
              <a:defRPr/>
            </a:lvl4pPr>
            <a:lvl5pPr marL="2286000" lvl="4" indent="-342900" algn="l">
              <a:lnSpc>
                <a:spcPct val="100000"/>
              </a:lnSpc>
              <a:spcBef>
                <a:spcPts val="240"/>
              </a:spcBef>
              <a:spcAft>
                <a:spcPts val="0"/>
              </a:spcAft>
              <a:buClr>
                <a:schemeClr val="dk1"/>
              </a:buClr>
              <a:buSzPts val="1800"/>
              <a:buChar char="»"/>
              <a:defRPr/>
            </a:lvl5pPr>
            <a:lvl6pPr marL="2743200" lvl="5" indent="-342900" algn="l">
              <a:lnSpc>
                <a:spcPct val="100000"/>
              </a:lnSpc>
              <a:spcBef>
                <a:spcPts val="240"/>
              </a:spcBef>
              <a:spcAft>
                <a:spcPts val="0"/>
              </a:spcAft>
              <a:buClr>
                <a:schemeClr val="dk1"/>
              </a:buClr>
              <a:buSzPts val="1800"/>
              <a:buChar char="•"/>
              <a:defRPr/>
            </a:lvl6pPr>
            <a:lvl7pPr marL="3200400" lvl="6" indent="-342900" algn="l">
              <a:lnSpc>
                <a:spcPct val="100000"/>
              </a:lnSpc>
              <a:spcBef>
                <a:spcPts val="240"/>
              </a:spcBef>
              <a:spcAft>
                <a:spcPts val="0"/>
              </a:spcAft>
              <a:buClr>
                <a:schemeClr val="dk1"/>
              </a:buClr>
              <a:buSzPts val="1800"/>
              <a:buChar char="•"/>
              <a:defRPr/>
            </a:lvl7pPr>
            <a:lvl8pPr marL="3657600" lvl="7" indent="-342900" algn="l">
              <a:lnSpc>
                <a:spcPct val="100000"/>
              </a:lnSpc>
              <a:spcBef>
                <a:spcPts val="240"/>
              </a:spcBef>
              <a:spcAft>
                <a:spcPts val="0"/>
              </a:spcAft>
              <a:buClr>
                <a:schemeClr val="dk1"/>
              </a:buClr>
              <a:buSzPts val="1800"/>
              <a:buChar char="•"/>
              <a:defRPr/>
            </a:lvl8pPr>
            <a:lvl9pPr marL="4114800" lvl="8" indent="-342900" algn="l">
              <a:lnSpc>
                <a:spcPct val="100000"/>
              </a:lnSpc>
              <a:spcBef>
                <a:spcPts val="240"/>
              </a:spcBef>
              <a:spcAft>
                <a:spcPts val="0"/>
              </a:spcAft>
              <a:buClr>
                <a:schemeClr val="dk1"/>
              </a:buClr>
              <a:buSzPts val="1800"/>
              <a:buChar char="•"/>
              <a:defRPr/>
            </a:lvl9pPr>
          </a:lstStyle>
          <a:p>
            <a:endParaRPr/>
          </a:p>
        </p:txBody>
      </p:sp>
      <p:sp>
        <p:nvSpPr>
          <p:cNvPr id="386" name="Google Shape;386;p34"/>
          <p:cNvSpPr txBox="1">
            <a:spLocks noGrp="1"/>
          </p:cNvSpPr>
          <p:nvPr>
            <p:ph type="sldNum" idx="12"/>
          </p:nvPr>
        </p:nvSpPr>
        <p:spPr>
          <a:xfrm>
            <a:off x="11296612" y="6217623"/>
            <a:ext cx="731600" cy="5248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94898B"/>
              </a:buClr>
              <a:buSzPts val="1200"/>
              <a:buFont typeface="Calibri"/>
              <a:buNone/>
              <a:defRPr sz="800" b="0" i="0" u="none" strike="noStrike" cap="none">
                <a:solidFill>
                  <a:srgbClr val="94898B"/>
                </a:solidFill>
                <a:latin typeface="Calibri"/>
                <a:ea typeface="Calibri"/>
                <a:cs typeface="Calibri"/>
                <a:sym typeface="Calibri"/>
              </a:defRPr>
            </a:lvl1pPr>
            <a:lvl2pPr marL="0" marR="0" lvl="1" indent="0" algn="r">
              <a:lnSpc>
                <a:spcPct val="100000"/>
              </a:lnSpc>
              <a:spcBef>
                <a:spcPts val="0"/>
              </a:spcBef>
              <a:spcAft>
                <a:spcPts val="0"/>
              </a:spcAft>
              <a:buClr>
                <a:srgbClr val="94898B"/>
              </a:buClr>
              <a:buSzPts val="1200"/>
              <a:buFont typeface="Calibri"/>
              <a:buNone/>
              <a:defRPr sz="800" b="0" i="0" u="none" strike="noStrike" cap="none">
                <a:solidFill>
                  <a:srgbClr val="94898B"/>
                </a:solidFill>
                <a:latin typeface="Calibri"/>
                <a:ea typeface="Calibri"/>
                <a:cs typeface="Calibri"/>
                <a:sym typeface="Calibri"/>
              </a:defRPr>
            </a:lvl2pPr>
            <a:lvl3pPr marL="0" marR="0" lvl="2" indent="0" algn="r">
              <a:lnSpc>
                <a:spcPct val="100000"/>
              </a:lnSpc>
              <a:spcBef>
                <a:spcPts val="0"/>
              </a:spcBef>
              <a:spcAft>
                <a:spcPts val="0"/>
              </a:spcAft>
              <a:buClr>
                <a:srgbClr val="94898B"/>
              </a:buClr>
              <a:buSzPts val="1200"/>
              <a:buFont typeface="Calibri"/>
              <a:buNone/>
              <a:defRPr sz="800" b="0" i="0" u="none" strike="noStrike" cap="none">
                <a:solidFill>
                  <a:srgbClr val="94898B"/>
                </a:solidFill>
                <a:latin typeface="Calibri"/>
                <a:ea typeface="Calibri"/>
                <a:cs typeface="Calibri"/>
                <a:sym typeface="Calibri"/>
              </a:defRPr>
            </a:lvl3pPr>
            <a:lvl4pPr marL="0" marR="0" lvl="3" indent="0" algn="r">
              <a:lnSpc>
                <a:spcPct val="100000"/>
              </a:lnSpc>
              <a:spcBef>
                <a:spcPts val="0"/>
              </a:spcBef>
              <a:spcAft>
                <a:spcPts val="0"/>
              </a:spcAft>
              <a:buClr>
                <a:srgbClr val="94898B"/>
              </a:buClr>
              <a:buSzPts val="1200"/>
              <a:buFont typeface="Calibri"/>
              <a:buNone/>
              <a:defRPr sz="800" b="0" i="0" u="none" strike="noStrike" cap="none">
                <a:solidFill>
                  <a:srgbClr val="94898B"/>
                </a:solidFill>
                <a:latin typeface="Calibri"/>
                <a:ea typeface="Calibri"/>
                <a:cs typeface="Calibri"/>
                <a:sym typeface="Calibri"/>
              </a:defRPr>
            </a:lvl4pPr>
            <a:lvl5pPr marL="0" marR="0" lvl="4" indent="0" algn="r">
              <a:lnSpc>
                <a:spcPct val="100000"/>
              </a:lnSpc>
              <a:spcBef>
                <a:spcPts val="0"/>
              </a:spcBef>
              <a:spcAft>
                <a:spcPts val="0"/>
              </a:spcAft>
              <a:buClr>
                <a:srgbClr val="94898B"/>
              </a:buClr>
              <a:buSzPts val="1200"/>
              <a:buFont typeface="Calibri"/>
              <a:buNone/>
              <a:defRPr sz="800" b="0" i="0" u="none" strike="noStrike" cap="none">
                <a:solidFill>
                  <a:srgbClr val="94898B"/>
                </a:solidFill>
                <a:latin typeface="Calibri"/>
                <a:ea typeface="Calibri"/>
                <a:cs typeface="Calibri"/>
                <a:sym typeface="Calibri"/>
              </a:defRPr>
            </a:lvl5pPr>
            <a:lvl6pPr marL="0" marR="0" lvl="5" indent="0" algn="r">
              <a:lnSpc>
                <a:spcPct val="100000"/>
              </a:lnSpc>
              <a:spcBef>
                <a:spcPts val="0"/>
              </a:spcBef>
              <a:spcAft>
                <a:spcPts val="0"/>
              </a:spcAft>
              <a:buClr>
                <a:srgbClr val="94898B"/>
              </a:buClr>
              <a:buSzPts val="1200"/>
              <a:buFont typeface="Calibri"/>
              <a:buNone/>
              <a:defRPr sz="800" b="0" i="0" u="none" strike="noStrike" cap="none">
                <a:solidFill>
                  <a:srgbClr val="94898B"/>
                </a:solidFill>
                <a:latin typeface="Calibri"/>
                <a:ea typeface="Calibri"/>
                <a:cs typeface="Calibri"/>
                <a:sym typeface="Calibri"/>
              </a:defRPr>
            </a:lvl6pPr>
            <a:lvl7pPr marL="0" marR="0" lvl="6" indent="0" algn="r">
              <a:lnSpc>
                <a:spcPct val="100000"/>
              </a:lnSpc>
              <a:spcBef>
                <a:spcPts val="0"/>
              </a:spcBef>
              <a:spcAft>
                <a:spcPts val="0"/>
              </a:spcAft>
              <a:buClr>
                <a:srgbClr val="94898B"/>
              </a:buClr>
              <a:buSzPts val="1200"/>
              <a:buFont typeface="Calibri"/>
              <a:buNone/>
              <a:defRPr sz="800" b="0" i="0" u="none" strike="noStrike" cap="none">
                <a:solidFill>
                  <a:srgbClr val="94898B"/>
                </a:solidFill>
                <a:latin typeface="Calibri"/>
                <a:ea typeface="Calibri"/>
                <a:cs typeface="Calibri"/>
                <a:sym typeface="Calibri"/>
              </a:defRPr>
            </a:lvl7pPr>
            <a:lvl8pPr marL="0" marR="0" lvl="7" indent="0" algn="r">
              <a:lnSpc>
                <a:spcPct val="100000"/>
              </a:lnSpc>
              <a:spcBef>
                <a:spcPts val="0"/>
              </a:spcBef>
              <a:spcAft>
                <a:spcPts val="0"/>
              </a:spcAft>
              <a:buClr>
                <a:srgbClr val="94898B"/>
              </a:buClr>
              <a:buSzPts val="1200"/>
              <a:buFont typeface="Calibri"/>
              <a:buNone/>
              <a:defRPr sz="800" b="0" i="0" u="none" strike="noStrike" cap="none">
                <a:solidFill>
                  <a:srgbClr val="94898B"/>
                </a:solidFill>
                <a:latin typeface="Calibri"/>
                <a:ea typeface="Calibri"/>
                <a:cs typeface="Calibri"/>
                <a:sym typeface="Calibri"/>
              </a:defRPr>
            </a:lvl8pPr>
            <a:lvl9pPr marL="0" marR="0" lvl="8" indent="0" algn="r">
              <a:lnSpc>
                <a:spcPct val="100000"/>
              </a:lnSpc>
              <a:spcBef>
                <a:spcPts val="0"/>
              </a:spcBef>
              <a:spcAft>
                <a:spcPts val="0"/>
              </a:spcAft>
              <a:buClr>
                <a:srgbClr val="94898B"/>
              </a:buClr>
              <a:buSzPts val="1200"/>
              <a:buFont typeface="Calibri"/>
              <a:buNone/>
              <a:defRPr sz="800" b="0" i="0" u="none" strike="noStrike" cap="none">
                <a:solidFill>
                  <a:srgbClr val="94898B"/>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matchingName="Highlight A">
  <p:cSld name="Highlight A">
    <p:spTree>
      <p:nvGrpSpPr>
        <p:cNvPr id="1" name="Shape 387"/>
        <p:cNvGrpSpPr/>
        <p:nvPr/>
      </p:nvGrpSpPr>
      <p:grpSpPr>
        <a:xfrm>
          <a:off x="0" y="0"/>
          <a:ext cx="0" cy="0"/>
          <a:chOff x="0" y="0"/>
          <a:chExt cx="0" cy="0"/>
        </a:xfrm>
      </p:grpSpPr>
      <p:sp>
        <p:nvSpPr>
          <p:cNvPr id="388" name="Google Shape;388;p35"/>
          <p:cNvSpPr/>
          <p:nvPr/>
        </p:nvSpPr>
        <p:spPr>
          <a:xfrm>
            <a:off x="-16800" y="5644967"/>
            <a:ext cx="12225600" cy="1213200"/>
          </a:xfrm>
          <a:prstGeom prst="rect">
            <a:avLst/>
          </a:prstGeom>
          <a:solidFill>
            <a:srgbClr val="490F52"/>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chemeClr val="dk1"/>
              </a:buClr>
              <a:buSzPts val="2800"/>
              <a:buFont typeface="Calibri"/>
              <a:buNone/>
            </a:pPr>
            <a:endParaRPr sz="1867" b="0" i="0" u="none" strike="noStrike" cap="none">
              <a:solidFill>
                <a:schemeClr val="dk1"/>
              </a:solidFill>
              <a:latin typeface="Open Sans"/>
              <a:ea typeface="Open Sans"/>
              <a:cs typeface="Open Sans"/>
              <a:sym typeface="Open Sans"/>
            </a:endParaRPr>
          </a:p>
        </p:txBody>
      </p:sp>
      <p:sp>
        <p:nvSpPr>
          <p:cNvPr id="389" name="Google Shape;389;p35"/>
          <p:cNvSpPr txBox="1">
            <a:spLocks noGrp="1"/>
          </p:cNvSpPr>
          <p:nvPr>
            <p:ph type="body" idx="1"/>
          </p:nvPr>
        </p:nvSpPr>
        <p:spPr>
          <a:xfrm>
            <a:off x="2096800" y="5852367"/>
            <a:ext cx="7998400" cy="798400"/>
          </a:xfrm>
          <a:prstGeom prst="rect">
            <a:avLst/>
          </a:prstGeom>
          <a:noFill/>
          <a:ln>
            <a:noFill/>
          </a:ln>
        </p:spPr>
        <p:txBody>
          <a:bodyPr spcFirstLastPara="1" wrap="square" lIns="91425" tIns="91425" rIns="91425" bIns="91425" anchor="ctr" anchorCtr="0">
            <a:normAutofit/>
          </a:bodyPr>
          <a:lstStyle>
            <a:lvl1pPr marL="457200" lvl="0" indent="-228600" algn="ctr">
              <a:lnSpc>
                <a:spcPct val="100000"/>
              </a:lnSpc>
              <a:spcBef>
                <a:spcPts val="0"/>
              </a:spcBef>
              <a:spcAft>
                <a:spcPts val="0"/>
              </a:spcAft>
              <a:buClr>
                <a:schemeClr val="lt1"/>
              </a:buClr>
              <a:buSzPts val="1800"/>
              <a:buFont typeface="Open Sans ExtraBold"/>
              <a:buNone/>
              <a:defRPr sz="2400">
                <a:solidFill>
                  <a:schemeClr val="lt1"/>
                </a:solidFill>
                <a:latin typeface="Open Sans ExtraBold"/>
                <a:ea typeface="Open Sans ExtraBold"/>
                <a:cs typeface="Open Sans ExtraBold"/>
                <a:sym typeface="Open Sans ExtraBold"/>
              </a:defRPr>
            </a:lvl1pPr>
            <a:lvl2pPr marL="914400" lvl="1" indent="-342900" algn="l">
              <a:lnSpc>
                <a:spcPct val="100000"/>
              </a:lnSpc>
              <a:spcBef>
                <a:spcPts val="240"/>
              </a:spcBef>
              <a:spcAft>
                <a:spcPts val="0"/>
              </a:spcAft>
              <a:buClr>
                <a:schemeClr val="dk1"/>
              </a:buClr>
              <a:buSzPts val="1800"/>
              <a:buChar char="–"/>
              <a:defRPr/>
            </a:lvl2pPr>
            <a:lvl3pPr marL="1371600" lvl="2" indent="-342900" algn="l">
              <a:lnSpc>
                <a:spcPct val="100000"/>
              </a:lnSpc>
              <a:spcBef>
                <a:spcPts val="240"/>
              </a:spcBef>
              <a:spcAft>
                <a:spcPts val="0"/>
              </a:spcAft>
              <a:buClr>
                <a:schemeClr val="dk1"/>
              </a:buClr>
              <a:buSzPts val="1800"/>
              <a:buChar char="•"/>
              <a:defRPr/>
            </a:lvl3pPr>
            <a:lvl4pPr marL="1828800" lvl="3" indent="-342900" algn="l">
              <a:lnSpc>
                <a:spcPct val="100000"/>
              </a:lnSpc>
              <a:spcBef>
                <a:spcPts val="240"/>
              </a:spcBef>
              <a:spcAft>
                <a:spcPts val="0"/>
              </a:spcAft>
              <a:buClr>
                <a:schemeClr val="dk1"/>
              </a:buClr>
              <a:buSzPts val="1800"/>
              <a:buChar char="–"/>
              <a:defRPr/>
            </a:lvl4pPr>
            <a:lvl5pPr marL="2286000" lvl="4" indent="-342900" algn="l">
              <a:lnSpc>
                <a:spcPct val="100000"/>
              </a:lnSpc>
              <a:spcBef>
                <a:spcPts val="240"/>
              </a:spcBef>
              <a:spcAft>
                <a:spcPts val="0"/>
              </a:spcAft>
              <a:buClr>
                <a:schemeClr val="dk1"/>
              </a:buClr>
              <a:buSzPts val="1800"/>
              <a:buChar char="»"/>
              <a:defRPr/>
            </a:lvl5pPr>
            <a:lvl6pPr marL="2743200" lvl="5" indent="-342900" algn="l">
              <a:lnSpc>
                <a:spcPct val="100000"/>
              </a:lnSpc>
              <a:spcBef>
                <a:spcPts val="240"/>
              </a:spcBef>
              <a:spcAft>
                <a:spcPts val="0"/>
              </a:spcAft>
              <a:buClr>
                <a:schemeClr val="dk1"/>
              </a:buClr>
              <a:buSzPts val="1800"/>
              <a:buChar char="•"/>
              <a:defRPr/>
            </a:lvl6pPr>
            <a:lvl7pPr marL="3200400" lvl="6" indent="-342900" algn="l">
              <a:lnSpc>
                <a:spcPct val="100000"/>
              </a:lnSpc>
              <a:spcBef>
                <a:spcPts val="240"/>
              </a:spcBef>
              <a:spcAft>
                <a:spcPts val="0"/>
              </a:spcAft>
              <a:buClr>
                <a:schemeClr val="dk1"/>
              </a:buClr>
              <a:buSzPts val="1800"/>
              <a:buChar char="•"/>
              <a:defRPr/>
            </a:lvl7pPr>
            <a:lvl8pPr marL="3657600" lvl="7" indent="-342900" algn="l">
              <a:lnSpc>
                <a:spcPct val="100000"/>
              </a:lnSpc>
              <a:spcBef>
                <a:spcPts val="240"/>
              </a:spcBef>
              <a:spcAft>
                <a:spcPts val="0"/>
              </a:spcAft>
              <a:buClr>
                <a:schemeClr val="dk1"/>
              </a:buClr>
              <a:buSzPts val="1800"/>
              <a:buChar char="•"/>
              <a:defRPr/>
            </a:lvl8pPr>
            <a:lvl9pPr marL="4114800" lvl="8" indent="-342900" algn="l">
              <a:lnSpc>
                <a:spcPct val="100000"/>
              </a:lnSpc>
              <a:spcBef>
                <a:spcPts val="240"/>
              </a:spcBef>
              <a:spcAft>
                <a:spcPts val="0"/>
              </a:spcAft>
              <a:buClr>
                <a:schemeClr val="dk1"/>
              </a:buClr>
              <a:buSzPts val="1800"/>
              <a:buChar char="•"/>
              <a:defRPr/>
            </a:lvl9pPr>
          </a:lstStyle>
          <a:p>
            <a:endParaRPr/>
          </a:p>
        </p:txBody>
      </p:sp>
      <p:sp>
        <p:nvSpPr>
          <p:cNvPr id="390" name="Google Shape;390;p35"/>
          <p:cNvSpPr txBox="1">
            <a:spLocks noGrp="1"/>
          </p:cNvSpPr>
          <p:nvPr>
            <p:ph type="sldNum" idx="12"/>
          </p:nvPr>
        </p:nvSpPr>
        <p:spPr>
          <a:xfrm>
            <a:off x="11296612" y="6217623"/>
            <a:ext cx="731600" cy="5248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94898B"/>
              </a:buClr>
              <a:buSzPts val="1200"/>
              <a:buFont typeface="Calibri"/>
              <a:buNone/>
              <a:defRPr sz="800" b="0" i="0" u="none" strike="noStrike" cap="none">
                <a:solidFill>
                  <a:srgbClr val="94898B"/>
                </a:solidFill>
                <a:latin typeface="Calibri"/>
                <a:ea typeface="Calibri"/>
                <a:cs typeface="Calibri"/>
                <a:sym typeface="Calibri"/>
              </a:defRPr>
            </a:lvl1pPr>
            <a:lvl2pPr marL="0" marR="0" lvl="1" indent="0" algn="r">
              <a:lnSpc>
                <a:spcPct val="100000"/>
              </a:lnSpc>
              <a:spcBef>
                <a:spcPts val="0"/>
              </a:spcBef>
              <a:spcAft>
                <a:spcPts val="0"/>
              </a:spcAft>
              <a:buClr>
                <a:srgbClr val="94898B"/>
              </a:buClr>
              <a:buSzPts val="1200"/>
              <a:buFont typeface="Calibri"/>
              <a:buNone/>
              <a:defRPr sz="800" b="0" i="0" u="none" strike="noStrike" cap="none">
                <a:solidFill>
                  <a:srgbClr val="94898B"/>
                </a:solidFill>
                <a:latin typeface="Calibri"/>
                <a:ea typeface="Calibri"/>
                <a:cs typeface="Calibri"/>
                <a:sym typeface="Calibri"/>
              </a:defRPr>
            </a:lvl2pPr>
            <a:lvl3pPr marL="0" marR="0" lvl="2" indent="0" algn="r">
              <a:lnSpc>
                <a:spcPct val="100000"/>
              </a:lnSpc>
              <a:spcBef>
                <a:spcPts val="0"/>
              </a:spcBef>
              <a:spcAft>
                <a:spcPts val="0"/>
              </a:spcAft>
              <a:buClr>
                <a:srgbClr val="94898B"/>
              </a:buClr>
              <a:buSzPts val="1200"/>
              <a:buFont typeface="Calibri"/>
              <a:buNone/>
              <a:defRPr sz="800" b="0" i="0" u="none" strike="noStrike" cap="none">
                <a:solidFill>
                  <a:srgbClr val="94898B"/>
                </a:solidFill>
                <a:latin typeface="Calibri"/>
                <a:ea typeface="Calibri"/>
                <a:cs typeface="Calibri"/>
                <a:sym typeface="Calibri"/>
              </a:defRPr>
            </a:lvl3pPr>
            <a:lvl4pPr marL="0" marR="0" lvl="3" indent="0" algn="r">
              <a:lnSpc>
                <a:spcPct val="100000"/>
              </a:lnSpc>
              <a:spcBef>
                <a:spcPts val="0"/>
              </a:spcBef>
              <a:spcAft>
                <a:spcPts val="0"/>
              </a:spcAft>
              <a:buClr>
                <a:srgbClr val="94898B"/>
              </a:buClr>
              <a:buSzPts val="1200"/>
              <a:buFont typeface="Calibri"/>
              <a:buNone/>
              <a:defRPr sz="800" b="0" i="0" u="none" strike="noStrike" cap="none">
                <a:solidFill>
                  <a:srgbClr val="94898B"/>
                </a:solidFill>
                <a:latin typeface="Calibri"/>
                <a:ea typeface="Calibri"/>
                <a:cs typeface="Calibri"/>
                <a:sym typeface="Calibri"/>
              </a:defRPr>
            </a:lvl4pPr>
            <a:lvl5pPr marL="0" marR="0" lvl="4" indent="0" algn="r">
              <a:lnSpc>
                <a:spcPct val="100000"/>
              </a:lnSpc>
              <a:spcBef>
                <a:spcPts val="0"/>
              </a:spcBef>
              <a:spcAft>
                <a:spcPts val="0"/>
              </a:spcAft>
              <a:buClr>
                <a:srgbClr val="94898B"/>
              </a:buClr>
              <a:buSzPts val="1200"/>
              <a:buFont typeface="Calibri"/>
              <a:buNone/>
              <a:defRPr sz="800" b="0" i="0" u="none" strike="noStrike" cap="none">
                <a:solidFill>
                  <a:srgbClr val="94898B"/>
                </a:solidFill>
                <a:latin typeface="Calibri"/>
                <a:ea typeface="Calibri"/>
                <a:cs typeface="Calibri"/>
                <a:sym typeface="Calibri"/>
              </a:defRPr>
            </a:lvl5pPr>
            <a:lvl6pPr marL="0" marR="0" lvl="5" indent="0" algn="r">
              <a:lnSpc>
                <a:spcPct val="100000"/>
              </a:lnSpc>
              <a:spcBef>
                <a:spcPts val="0"/>
              </a:spcBef>
              <a:spcAft>
                <a:spcPts val="0"/>
              </a:spcAft>
              <a:buClr>
                <a:srgbClr val="94898B"/>
              </a:buClr>
              <a:buSzPts val="1200"/>
              <a:buFont typeface="Calibri"/>
              <a:buNone/>
              <a:defRPr sz="800" b="0" i="0" u="none" strike="noStrike" cap="none">
                <a:solidFill>
                  <a:srgbClr val="94898B"/>
                </a:solidFill>
                <a:latin typeface="Calibri"/>
                <a:ea typeface="Calibri"/>
                <a:cs typeface="Calibri"/>
                <a:sym typeface="Calibri"/>
              </a:defRPr>
            </a:lvl6pPr>
            <a:lvl7pPr marL="0" marR="0" lvl="6" indent="0" algn="r">
              <a:lnSpc>
                <a:spcPct val="100000"/>
              </a:lnSpc>
              <a:spcBef>
                <a:spcPts val="0"/>
              </a:spcBef>
              <a:spcAft>
                <a:spcPts val="0"/>
              </a:spcAft>
              <a:buClr>
                <a:srgbClr val="94898B"/>
              </a:buClr>
              <a:buSzPts val="1200"/>
              <a:buFont typeface="Calibri"/>
              <a:buNone/>
              <a:defRPr sz="800" b="0" i="0" u="none" strike="noStrike" cap="none">
                <a:solidFill>
                  <a:srgbClr val="94898B"/>
                </a:solidFill>
                <a:latin typeface="Calibri"/>
                <a:ea typeface="Calibri"/>
                <a:cs typeface="Calibri"/>
                <a:sym typeface="Calibri"/>
              </a:defRPr>
            </a:lvl7pPr>
            <a:lvl8pPr marL="0" marR="0" lvl="7" indent="0" algn="r">
              <a:lnSpc>
                <a:spcPct val="100000"/>
              </a:lnSpc>
              <a:spcBef>
                <a:spcPts val="0"/>
              </a:spcBef>
              <a:spcAft>
                <a:spcPts val="0"/>
              </a:spcAft>
              <a:buClr>
                <a:srgbClr val="94898B"/>
              </a:buClr>
              <a:buSzPts val="1200"/>
              <a:buFont typeface="Calibri"/>
              <a:buNone/>
              <a:defRPr sz="800" b="0" i="0" u="none" strike="noStrike" cap="none">
                <a:solidFill>
                  <a:srgbClr val="94898B"/>
                </a:solidFill>
                <a:latin typeface="Calibri"/>
                <a:ea typeface="Calibri"/>
                <a:cs typeface="Calibri"/>
                <a:sym typeface="Calibri"/>
              </a:defRPr>
            </a:lvl8pPr>
            <a:lvl9pPr marL="0" marR="0" lvl="8" indent="0" algn="r">
              <a:lnSpc>
                <a:spcPct val="100000"/>
              </a:lnSpc>
              <a:spcBef>
                <a:spcPts val="0"/>
              </a:spcBef>
              <a:spcAft>
                <a:spcPts val="0"/>
              </a:spcAft>
              <a:buClr>
                <a:srgbClr val="94898B"/>
              </a:buClr>
              <a:buSzPts val="1200"/>
              <a:buFont typeface="Calibri"/>
              <a:buNone/>
              <a:defRPr sz="800" b="0" i="0" u="none" strike="noStrike" cap="none">
                <a:solidFill>
                  <a:srgbClr val="94898B"/>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matchingName="Highlight B 1">
  <p:cSld name="Highlight B 1">
    <p:spTree>
      <p:nvGrpSpPr>
        <p:cNvPr id="1" name="Shape 391"/>
        <p:cNvGrpSpPr/>
        <p:nvPr/>
      </p:nvGrpSpPr>
      <p:grpSpPr>
        <a:xfrm>
          <a:off x="0" y="0"/>
          <a:ext cx="0" cy="0"/>
          <a:chOff x="0" y="0"/>
          <a:chExt cx="0" cy="0"/>
        </a:xfrm>
      </p:grpSpPr>
      <p:sp>
        <p:nvSpPr>
          <p:cNvPr id="392" name="Google Shape;392;p36"/>
          <p:cNvSpPr/>
          <p:nvPr/>
        </p:nvSpPr>
        <p:spPr>
          <a:xfrm>
            <a:off x="-16800" y="5644967"/>
            <a:ext cx="12225600" cy="1213200"/>
          </a:xfrm>
          <a:prstGeom prst="rect">
            <a:avLst/>
          </a:prstGeom>
          <a:solidFill>
            <a:srgbClr val="FFC112"/>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chemeClr val="dk1"/>
              </a:buClr>
              <a:buSzPts val="2800"/>
              <a:buFont typeface="Calibri"/>
              <a:buNone/>
            </a:pPr>
            <a:endParaRPr sz="1867" b="0" i="0" u="none" strike="noStrike" cap="none">
              <a:solidFill>
                <a:srgbClr val="490F52"/>
              </a:solidFill>
              <a:latin typeface="Open Sans"/>
              <a:ea typeface="Open Sans"/>
              <a:cs typeface="Open Sans"/>
              <a:sym typeface="Open Sans"/>
            </a:endParaRPr>
          </a:p>
        </p:txBody>
      </p:sp>
      <p:sp>
        <p:nvSpPr>
          <p:cNvPr id="393" name="Google Shape;393;p36"/>
          <p:cNvSpPr txBox="1">
            <a:spLocks noGrp="1"/>
          </p:cNvSpPr>
          <p:nvPr>
            <p:ph type="body" idx="1"/>
          </p:nvPr>
        </p:nvSpPr>
        <p:spPr>
          <a:xfrm>
            <a:off x="2096800" y="5852367"/>
            <a:ext cx="7998400" cy="798400"/>
          </a:xfrm>
          <a:prstGeom prst="rect">
            <a:avLst/>
          </a:prstGeom>
          <a:noFill/>
          <a:ln>
            <a:noFill/>
          </a:ln>
        </p:spPr>
        <p:txBody>
          <a:bodyPr spcFirstLastPara="1" wrap="square" lIns="91425" tIns="91425" rIns="91425" bIns="91425" anchor="ctr" anchorCtr="0">
            <a:normAutofit/>
          </a:bodyPr>
          <a:lstStyle>
            <a:lvl1pPr marL="457200" lvl="0" indent="-228600" algn="ctr">
              <a:lnSpc>
                <a:spcPct val="100000"/>
              </a:lnSpc>
              <a:spcBef>
                <a:spcPts val="0"/>
              </a:spcBef>
              <a:spcAft>
                <a:spcPts val="0"/>
              </a:spcAft>
              <a:buClr>
                <a:schemeClr val="dk1"/>
              </a:buClr>
              <a:buSzPts val="1800"/>
              <a:buFont typeface="Open Sans ExtraBold"/>
              <a:buNone/>
              <a:defRPr sz="2400">
                <a:latin typeface="Open Sans ExtraBold"/>
                <a:ea typeface="Open Sans ExtraBold"/>
                <a:cs typeface="Open Sans ExtraBold"/>
                <a:sym typeface="Open Sans ExtraBold"/>
              </a:defRPr>
            </a:lvl1pPr>
            <a:lvl2pPr marL="914400" lvl="1" indent="-342900" algn="l">
              <a:lnSpc>
                <a:spcPct val="100000"/>
              </a:lnSpc>
              <a:spcBef>
                <a:spcPts val="240"/>
              </a:spcBef>
              <a:spcAft>
                <a:spcPts val="0"/>
              </a:spcAft>
              <a:buClr>
                <a:schemeClr val="dk1"/>
              </a:buClr>
              <a:buSzPts val="1800"/>
              <a:buChar char="–"/>
              <a:defRPr/>
            </a:lvl2pPr>
            <a:lvl3pPr marL="1371600" lvl="2" indent="-342900" algn="l">
              <a:lnSpc>
                <a:spcPct val="100000"/>
              </a:lnSpc>
              <a:spcBef>
                <a:spcPts val="240"/>
              </a:spcBef>
              <a:spcAft>
                <a:spcPts val="0"/>
              </a:spcAft>
              <a:buClr>
                <a:schemeClr val="dk1"/>
              </a:buClr>
              <a:buSzPts val="1800"/>
              <a:buChar char="•"/>
              <a:defRPr/>
            </a:lvl3pPr>
            <a:lvl4pPr marL="1828800" lvl="3" indent="-342900" algn="l">
              <a:lnSpc>
                <a:spcPct val="100000"/>
              </a:lnSpc>
              <a:spcBef>
                <a:spcPts val="240"/>
              </a:spcBef>
              <a:spcAft>
                <a:spcPts val="0"/>
              </a:spcAft>
              <a:buClr>
                <a:schemeClr val="dk1"/>
              </a:buClr>
              <a:buSzPts val="1800"/>
              <a:buChar char="–"/>
              <a:defRPr/>
            </a:lvl4pPr>
            <a:lvl5pPr marL="2286000" lvl="4" indent="-342900" algn="l">
              <a:lnSpc>
                <a:spcPct val="100000"/>
              </a:lnSpc>
              <a:spcBef>
                <a:spcPts val="240"/>
              </a:spcBef>
              <a:spcAft>
                <a:spcPts val="0"/>
              </a:spcAft>
              <a:buClr>
                <a:schemeClr val="dk1"/>
              </a:buClr>
              <a:buSzPts val="1800"/>
              <a:buChar char="»"/>
              <a:defRPr/>
            </a:lvl5pPr>
            <a:lvl6pPr marL="2743200" lvl="5" indent="-342900" algn="l">
              <a:lnSpc>
                <a:spcPct val="100000"/>
              </a:lnSpc>
              <a:spcBef>
                <a:spcPts val="240"/>
              </a:spcBef>
              <a:spcAft>
                <a:spcPts val="0"/>
              </a:spcAft>
              <a:buClr>
                <a:schemeClr val="dk1"/>
              </a:buClr>
              <a:buSzPts val="1800"/>
              <a:buChar char="•"/>
              <a:defRPr/>
            </a:lvl6pPr>
            <a:lvl7pPr marL="3200400" lvl="6" indent="-342900" algn="l">
              <a:lnSpc>
                <a:spcPct val="100000"/>
              </a:lnSpc>
              <a:spcBef>
                <a:spcPts val="240"/>
              </a:spcBef>
              <a:spcAft>
                <a:spcPts val="0"/>
              </a:spcAft>
              <a:buClr>
                <a:schemeClr val="dk1"/>
              </a:buClr>
              <a:buSzPts val="1800"/>
              <a:buChar char="•"/>
              <a:defRPr/>
            </a:lvl7pPr>
            <a:lvl8pPr marL="3657600" lvl="7" indent="-342900" algn="l">
              <a:lnSpc>
                <a:spcPct val="100000"/>
              </a:lnSpc>
              <a:spcBef>
                <a:spcPts val="240"/>
              </a:spcBef>
              <a:spcAft>
                <a:spcPts val="0"/>
              </a:spcAft>
              <a:buClr>
                <a:schemeClr val="dk1"/>
              </a:buClr>
              <a:buSzPts val="1800"/>
              <a:buChar char="•"/>
              <a:defRPr/>
            </a:lvl8pPr>
            <a:lvl9pPr marL="4114800" lvl="8" indent="-342900" algn="l">
              <a:lnSpc>
                <a:spcPct val="100000"/>
              </a:lnSpc>
              <a:spcBef>
                <a:spcPts val="240"/>
              </a:spcBef>
              <a:spcAft>
                <a:spcPts val="0"/>
              </a:spcAft>
              <a:buClr>
                <a:schemeClr val="dk1"/>
              </a:buClr>
              <a:buSzPts val="1800"/>
              <a:buChar char="•"/>
              <a:defRPr/>
            </a:lvl9pPr>
          </a:lstStyle>
          <a:p>
            <a:endParaRPr/>
          </a:p>
        </p:txBody>
      </p:sp>
      <p:sp>
        <p:nvSpPr>
          <p:cNvPr id="394" name="Google Shape;394;p36"/>
          <p:cNvSpPr txBox="1">
            <a:spLocks noGrp="1"/>
          </p:cNvSpPr>
          <p:nvPr>
            <p:ph type="sldNum" idx="12"/>
          </p:nvPr>
        </p:nvSpPr>
        <p:spPr>
          <a:xfrm>
            <a:off x="11296612" y="6217623"/>
            <a:ext cx="731600" cy="5248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94898B"/>
              </a:buClr>
              <a:buSzPts val="1200"/>
              <a:buFont typeface="Calibri"/>
              <a:buNone/>
              <a:defRPr sz="800" b="0" i="0" u="none" strike="noStrike" cap="none">
                <a:solidFill>
                  <a:srgbClr val="94898B"/>
                </a:solidFill>
                <a:latin typeface="Calibri"/>
                <a:ea typeface="Calibri"/>
                <a:cs typeface="Calibri"/>
                <a:sym typeface="Calibri"/>
              </a:defRPr>
            </a:lvl1pPr>
            <a:lvl2pPr marL="0" marR="0" lvl="1" indent="0" algn="r">
              <a:lnSpc>
                <a:spcPct val="100000"/>
              </a:lnSpc>
              <a:spcBef>
                <a:spcPts val="0"/>
              </a:spcBef>
              <a:spcAft>
                <a:spcPts val="0"/>
              </a:spcAft>
              <a:buClr>
                <a:srgbClr val="94898B"/>
              </a:buClr>
              <a:buSzPts val="1200"/>
              <a:buFont typeface="Calibri"/>
              <a:buNone/>
              <a:defRPr sz="800" b="0" i="0" u="none" strike="noStrike" cap="none">
                <a:solidFill>
                  <a:srgbClr val="94898B"/>
                </a:solidFill>
                <a:latin typeface="Calibri"/>
                <a:ea typeface="Calibri"/>
                <a:cs typeface="Calibri"/>
                <a:sym typeface="Calibri"/>
              </a:defRPr>
            </a:lvl2pPr>
            <a:lvl3pPr marL="0" marR="0" lvl="2" indent="0" algn="r">
              <a:lnSpc>
                <a:spcPct val="100000"/>
              </a:lnSpc>
              <a:spcBef>
                <a:spcPts val="0"/>
              </a:spcBef>
              <a:spcAft>
                <a:spcPts val="0"/>
              </a:spcAft>
              <a:buClr>
                <a:srgbClr val="94898B"/>
              </a:buClr>
              <a:buSzPts val="1200"/>
              <a:buFont typeface="Calibri"/>
              <a:buNone/>
              <a:defRPr sz="800" b="0" i="0" u="none" strike="noStrike" cap="none">
                <a:solidFill>
                  <a:srgbClr val="94898B"/>
                </a:solidFill>
                <a:latin typeface="Calibri"/>
                <a:ea typeface="Calibri"/>
                <a:cs typeface="Calibri"/>
                <a:sym typeface="Calibri"/>
              </a:defRPr>
            </a:lvl3pPr>
            <a:lvl4pPr marL="0" marR="0" lvl="3" indent="0" algn="r">
              <a:lnSpc>
                <a:spcPct val="100000"/>
              </a:lnSpc>
              <a:spcBef>
                <a:spcPts val="0"/>
              </a:spcBef>
              <a:spcAft>
                <a:spcPts val="0"/>
              </a:spcAft>
              <a:buClr>
                <a:srgbClr val="94898B"/>
              </a:buClr>
              <a:buSzPts val="1200"/>
              <a:buFont typeface="Calibri"/>
              <a:buNone/>
              <a:defRPr sz="800" b="0" i="0" u="none" strike="noStrike" cap="none">
                <a:solidFill>
                  <a:srgbClr val="94898B"/>
                </a:solidFill>
                <a:latin typeface="Calibri"/>
                <a:ea typeface="Calibri"/>
                <a:cs typeface="Calibri"/>
                <a:sym typeface="Calibri"/>
              </a:defRPr>
            </a:lvl4pPr>
            <a:lvl5pPr marL="0" marR="0" lvl="4" indent="0" algn="r">
              <a:lnSpc>
                <a:spcPct val="100000"/>
              </a:lnSpc>
              <a:spcBef>
                <a:spcPts val="0"/>
              </a:spcBef>
              <a:spcAft>
                <a:spcPts val="0"/>
              </a:spcAft>
              <a:buClr>
                <a:srgbClr val="94898B"/>
              </a:buClr>
              <a:buSzPts val="1200"/>
              <a:buFont typeface="Calibri"/>
              <a:buNone/>
              <a:defRPr sz="800" b="0" i="0" u="none" strike="noStrike" cap="none">
                <a:solidFill>
                  <a:srgbClr val="94898B"/>
                </a:solidFill>
                <a:latin typeface="Calibri"/>
                <a:ea typeface="Calibri"/>
                <a:cs typeface="Calibri"/>
                <a:sym typeface="Calibri"/>
              </a:defRPr>
            </a:lvl5pPr>
            <a:lvl6pPr marL="0" marR="0" lvl="5" indent="0" algn="r">
              <a:lnSpc>
                <a:spcPct val="100000"/>
              </a:lnSpc>
              <a:spcBef>
                <a:spcPts val="0"/>
              </a:spcBef>
              <a:spcAft>
                <a:spcPts val="0"/>
              </a:spcAft>
              <a:buClr>
                <a:srgbClr val="94898B"/>
              </a:buClr>
              <a:buSzPts val="1200"/>
              <a:buFont typeface="Calibri"/>
              <a:buNone/>
              <a:defRPr sz="800" b="0" i="0" u="none" strike="noStrike" cap="none">
                <a:solidFill>
                  <a:srgbClr val="94898B"/>
                </a:solidFill>
                <a:latin typeface="Calibri"/>
                <a:ea typeface="Calibri"/>
                <a:cs typeface="Calibri"/>
                <a:sym typeface="Calibri"/>
              </a:defRPr>
            </a:lvl6pPr>
            <a:lvl7pPr marL="0" marR="0" lvl="6" indent="0" algn="r">
              <a:lnSpc>
                <a:spcPct val="100000"/>
              </a:lnSpc>
              <a:spcBef>
                <a:spcPts val="0"/>
              </a:spcBef>
              <a:spcAft>
                <a:spcPts val="0"/>
              </a:spcAft>
              <a:buClr>
                <a:srgbClr val="94898B"/>
              </a:buClr>
              <a:buSzPts val="1200"/>
              <a:buFont typeface="Calibri"/>
              <a:buNone/>
              <a:defRPr sz="800" b="0" i="0" u="none" strike="noStrike" cap="none">
                <a:solidFill>
                  <a:srgbClr val="94898B"/>
                </a:solidFill>
                <a:latin typeface="Calibri"/>
                <a:ea typeface="Calibri"/>
                <a:cs typeface="Calibri"/>
                <a:sym typeface="Calibri"/>
              </a:defRPr>
            </a:lvl7pPr>
            <a:lvl8pPr marL="0" marR="0" lvl="7" indent="0" algn="r">
              <a:lnSpc>
                <a:spcPct val="100000"/>
              </a:lnSpc>
              <a:spcBef>
                <a:spcPts val="0"/>
              </a:spcBef>
              <a:spcAft>
                <a:spcPts val="0"/>
              </a:spcAft>
              <a:buClr>
                <a:srgbClr val="94898B"/>
              </a:buClr>
              <a:buSzPts val="1200"/>
              <a:buFont typeface="Calibri"/>
              <a:buNone/>
              <a:defRPr sz="800" b="0" i="0" u="none" strike="noStrike" cap="none">
                <a:solidFill>
                  <a:srgbClr val="94898B"/>
                </a:solidFill>
                <a:latin typeface="Calibri"/>
                <a:ea typeface="Calibri"/>
                <a:cs typeface="Calibri"/>
                <a:sym typeface="Calibri"/>
              </a:defRPr>
            </a:lvl8pPr>
            <a:lvl9pPr marL="0" marR="0" lvl="8" indent="0" algn="r">
              <a:lnSpc>
                <a:spcPct val="100000"/>
              </a:lnSpc>
              <a:spcBef>
                <a:spcPts val="0"/>
              </a:spcBef>
              <a:spcAft>
                <a:spcPts val="0"/>
              </a:spcAft>
              <a:buClr>
                <a:srgbClr val="94898B"/>
              </a:buClr>
              <a:buSzPts val="1200"/>
              <a:buFont typeface="Calibri"/>
              <a:buNone/>
              <a:defRPr sz="800" b="0" i="0" u="none" strike="noStrike" cap="none">
                <a:solidFill>
                  <a:srgbClr val="94898B"/>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401"/>
        <p:cNvGrpSpPr/>
        <p:nvPr/>
      </p:nvGrpSpPr>
      <p:grpSpPr>
        <a:xfrm>
          <a:off x="0" y="0"/>
          <a:ext cx="0" cy="0"/>
          <a:chOff x="0" y="0"/>
          <a:chExt cx="0" cy="0"/>
        </a:xfrm>
      </p:grpSpPr>
      <p:sp>
        <p:nvSpPr>
          <p:cNvPr id="402" name="Google Shape;402;g3f5e112a85c_0_99"/>
          <p:cNvSpPr txBox="1">
            <a:spLocks noGrp="1"/>
          </p:cNvSpPr>
          <p:nvPr>
            <p:ph type="ctrTitle"/>
          </p:nvPr>
        </p:nvSpPr>
        <p:spPr>
          <a:xfrm>
            <a:off x="1524000" y="1122363"/>
            <a:ext cx="9144000" cy="23877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Play"/>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03" name="Google Shape;403;g3f5e112a85c_0_99"/>
          <p:cNvSpPr txBox="1">
            <a:spLocks noGrp="1"/>
          </p:cNvSpPr>
          <p:nvPr>
            <p:ph type="subTitle" idx="1"/>
          </p:nvPr>
        </p:nvSpPr>
        <p:spPr>
          <a:xfrm>
            <a:off x="1524000" y="3602038"/>
            <a:ext cx="9144000" cy="1655700"/>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404" name="Google Shape;404;g3f5e112a85c_0_99"/>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05" name="Google Shape;405;g3f5e112a85c_0_99"/>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06" name="Google Shape;406;g3f5e112a85c_0_99"/>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407"/>
        <p:cNvGrpSpPr/>
        <p:nvPr/>
      </p:nvGrpSpPr>
      <p:grpSpPr>
        <a:xfrm>
          <a:off x="0" y="0"/>
          <a:ext cx="0" cy="0"/>
          <a:chOff x="0" y="0"/>
          <a:chExt cx="0" cy="0"/>
        </a:xfrm>
      </p:grpSpPr>
      <p:sp>
        <p:nvSpPr>
          <p:cNvPr id="408" name="Google Shape;408;g3f5e112a85c_0_105"/>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09" name="Google Shape;409;g3f5e112a85c_0_105"/>
          <p:cNvSpPr txBox="1">
            <a:spLocks noGrp="1"/>
          </p:cNvSpPr>
          <p:nvPr>
            <p:ph type="body" idx="1"/>
          </p:nvPr>
        </p:nvSpPr>
        <p:spPr>
          <a:xfrm>
            <a:off x="838200" y="1825625"/>
            <a:ext cx="10515600" cy="43512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10" name="Google Shape;410;g3f5e112a85c_0_105"/>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11" name="Google Shape;411;g3f5e112a85c_0_105"/>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12" name="Google Shape;412;g3f5e112a85c_0_105"/>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413"/>
        <p:cNvGrpSpPr/>
        <p:nvPr/>
      </p:nvGrpSpPr>
      <p:grpSpPr>
        <a:xfrm>
          <a:off x="0" y="0"/>
          <a:ext cx="0" cy="0"/>
          <a:chOff x="0" y="0"/>
          <a:chExt cx="0" cy="0"/>
        </a:xfrm>
      </p:grpSpPr>
      <p:sp>
        <p:nvSpPr>
          <p:cNvPr id="414" name="Google Shape;414;g3f5e112a85c_0_111"/>
          <p:cNvSpPr txBox="1">
            <a:spLocks noGrp="1"/>
          </p:cNvSpPr>
          <p:nvPr>
            <p:ph type="title"/>
          </p:nvPr>
        </p:nvSpPr>
        <p:spPr>
          <a:xfrm>
            <a:off x="831850" y="1709738"/>
            <a:ext cx="10515600" cy="28527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Play"/>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15" name="Google Shape;415;g3f5e112a85c_0_111"/>
          <p:cNvSpPr txBox="1">
            <a:spLocks noGrp="1"/>
          </p:cNvSpPr>
          <p:nvPr>
            <p:ph type="body" idx="1"/>
          </p:nvPr>
        </p:nvSpPr>
        <p:spPr>
          <a:xfrm>
            <a:off x="831850" y="4589463"/>
            <a:ext cx="10515600" cy="15003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757575"/>
              </a:buClr>
              <a:buSzPts val="2400"/>
              <a:buNone/>
              <a:defRPr sz="2400">
                <a:solidFill>
                  <a:srgbClr val="757575"/>
                </a:solidFill>
              </a:defRPr>
            </a:lvl1pPr>
            <a:lvl2pPr marL="914400" lvl="1" indent="-228600" algn="l">
              <a:lnSpc>
                <a:spcPct val="90000"/>
              </a:lnSpc>
              <a:spcBef>
                <a:spcPts val="500"/>
              </a:spcBef>
              <a:spcAft>
                <a:spcPts val="0"/>
              </a:spcAft>
              <a:buClr>
                <a:srgbClr val="757575"/>
              </a:buClr>
              <a:buSzPts val="2000"/>
              <a:buNone/>
              <a:defRPr sz="2000">
                <a:solidFill>
                  <a:srgbClr val="757575"/>
                </a:solidFill>
              </a:defRPr>
            </a:lvl2pPr>
            <a:lvl3pPr marL="1371600" lvl="2" indent="-228600" algn="l">
              <a:lnSpc>
                <a:spcPct val="90000"/>
              </a:lnSpc>
              <a:spcBef>
                <a:spcPts val="500"/>
              </a:spcBef>
              <a:spcAft>
                <a:spcPts val="0"/>
              </a:spcAft>
              <a:buClr>
                <a:srgbClr val="757575"/>
              </a:buClr>
              <a:buSzPts val="1800"/>
              <a:buNone/>
              <a:defRPr sz="1800">
                <a:solidFill>
                  <a:srgbClr val="757575"/>
                </a:solidFill>
              </a:defRPr>
            </a:lvl3pPr>
            <a:lvl4pPr marL="1828800" lvl="3" indent="-228600" algn="l">
              <a:lnSpc>
                <a:spcPct val="90000"/>
              </a:lnSpc>
              <a:spcBef>
                <a:spcPts val="500"/>
              </a:spcBef>
              <a:spcAft>
                <a:spcPts val="0"/>
              </a:spcAft>
              <a:buClr>
                <a:srgbClr val="757575"/>
              </a:buClr>
              <a:buSzPts val="1600"/>
              <a:buNone/>
              <a:defRPr sz="1600">
                <a:solidFill>
                  <a:srgbClr val="757575"/>
                </a:solidFill>
              </a:defRPr>
            </a:lvl4pPr>
            <a:lvl5pPr marL="2286000" lvl="4" indent="-228600" algn="l">
              <a:lnSpc>
                <a:spcPct val="90000"/>
              </a:lnSpc>
              <a:spcBef>
                <a:spcPts val="500"/>
              </a:spcBef>
              <a:spcAft>
                <a:spcPts val="0"/>
              </a:spcAft>
              <a:buClr>
                <a:srgbClr val="757575"/>
              </a:buClr>
              <a:buSzPts val="1600"/>
              <a:buNone/>
              <a:defRPr sz="1600">
                <a:solidFill>
                  <a:srgbClr val="757575"/>
                </a:solidFill>
              </a:defRPr>
            </a:lvl5pPr>
            <a:lvl6pPr marL="2743200" lvl="5" indent="-228600" algn="l">
              <a:lnSpc>
                <a:spcPct val="90000"/>
              </a:lnSpc>
              <a:spcBef>
                <a:spcPts val="500"/>
              </a:spcBef>
              <a:spcAft>
                <a:spcPts val="0"/>
              </a:spcAft>
              <a:buClr>
                <a:srgbClr val="757575"/>
              </a:buClr>
              <a:buSzPts val="1600"/>
              <a:buNone/>
              <a:defRPr sz="1600">
                <a:solidFill>
                  <a:srgbClr val="757575"/>
                </a:solidFill>
              </a:defRPr>
            </a:lvl6pPr>
            <a:lvl7pPr marL="3200400" lvl="6" indent="-228600" algn="l">
              <a:lnSpc>
                <a:spcPct val="90000"/>
              </a:lnSpc>
              <a:spcBef>
                <a:spcPts val="500"/>
              </a:spcBef>
              <a:spcAft>
                <a:spcPts val="0"/>
              </a:spcAft>
              <a:buClr>
                <a:srgbClr val="757575"/>
              </a:buClr>
              <a:buSzPts val="1600"/>
              <a:buNone/>
              <a:defRPr sz="1600">
                <a:solidFill>
                  <a:srgbClr val="757575"/>
                </a:solidFill>
              </a:defRPr>
            </a:lvl7pPr>
            <a:lvl8pPr marL="3657600" lvl="7" indent="-228600" algn="l">
              <a:lnSpc>
                <a:spcPct val="90000"/>
              </a:lnSpc>
              <a:spcBef>
                <a:spcPts val="500"/>
              </a:spcBef>
              <a:spcAft>
                <a:spcPts val="0"/>
              </a:spcAft>
              <a:buClr>
                <a:srgbClr val="757575"/>
              </a:buClr>
              <a:buSzPts val="1600"/>
              <a:buNone/>
              <a:defRPr sz="1600">
                <a:solidFill>
                  <a:srgbClr val="757575"/>
                </a:solidFill>
              </a:defRPr>
            </a:lvl8pPr>
            <a:lvl9pPr marL="4114800" lvl="8" indent="-228600" algn="l">
              <a:lnSpc>
                <a:spcPct val="90000"/>
              </a:lnSpc>
              <a:spcBef>
                <a:spcPts val="500"/>
              </a:spcBef>
              <a:spcAft>
                <a:spcPts val="0"/>
              </a:spcAft>
              <a:buClr>
                <a:srgbClr val="757575"/>
              </a:buClr>
              <a:buSzPts val="1600"/>
              <a:buNone/>
              <a:defRPr sz="1600">
                <a:solidFill>
                  <a:srgbClr val="757575"/>
                </a:solidFill>
              </a:defRPr>
            </a:lvl9pPr>
          </a:lstStyle>
          <a:p>
            <a:endParaRPr/>
          </a:p>
        </p:txBody>
      </p:sp>
      <p:sp>
        <p:nvSpPr>
          <p:cNvPr id="416" name="Google Shape;416;g3f5e112a85c_0_111"/>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17" name="Google Shape;417;g3f5e112a85c_0_111"/>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18" name="Google Shape;418;g3f5e112a85c_0_111"/>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419"/>
        <p:cNvGrpSpPr/>
        <p:nvPr/>
      </p:nvGrpSpPr>
      <p:grpSpPr>
        <a:xfrm>
          <a:off x="0" y="0"/>
          <a:ext cx="0" cy="0"/>
          <a:chOff x="0" y="0"/>
          <a:chExt cx="0" cy="0"/>
        </a:xfrm>
      </p:grpSpPr>
      <p:sp>
        <p:nvSpPr>
          <p:cNvPr id="420" name="Google Shape;420;g3f5e112a85c_0_117"/>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21" name="Google Shape;421;g3f5e112a85c_0_117"/>
          <p:cNvSpPr txBox="1">
            <a:spLocks noGrp="1"/>
          </p:cNvSpPr>
          <p:nvPr>
            <p:ph type="body" idx="1"/>
          </p:nvPr>
        </p:nvSpPr>
        <p:spPr>
          <a:xfrm>
            <a:off x="838200" y="1825625"/>
            <a:ext cx="5181600" cy="43512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22" name="Google Shape;422;g3f5e112a85c_0_117"/>
          <p:cNvSpPr txBox="1">
            <a:spLocks noGrp="1"/>
          </p:cNvSpPr>
          <p:nvPr>
            <p:ph type="body" idx="2"/>
          </p:nvPr>
        </p:nvSpPr>
        <p:spPr>
          <a:xfrm>
            <a:off x="6172200" y="1825625"/>
            <a:ext cx="5181600" cy="43512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23" name="Google Shape;423;g3f5e112a85c_0_117"/>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24" name="Google Shape;424;g3f5e112a85c_0_117"/>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25" name="Google Shape;425;g3f5e112a85c_0_117"/>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26"/>
        <p:cNvGrpSpPr/>
        <p:nvPr/>
      </p:nvGrpSpPr>
      <p:grpSpPr>
        <a:xfrm>
          <a:off x="0" y="0"/>
          <a:ext cx="0" cy="0"/>
          <a:chOff x="0" y="0"/>
          <a:chExt cx="0" cy="0"/>
        </a:xfrm>
      </p:grpSpPr>
      <p:sp>
        <p:nvSpPr>
          <p:cNvPr id="427" name="Google Shape;427;g3f5e112a85c_0_124"/>
          <p:cNvSpPr txBox="1">
            <a:spLocks noGrp="1"/>
          </p:cNvSpPr>
          <p:nvPr>
            <p:ph type="title"/>
          </p:nvPr>
        </p:nvSpPr>
        <p:spPr>
          <a:xfrm>
            <a:off x="839788" y="365125"/>
            <a:ext cx="10515600" cy="13257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28" name="Google Shape;428;g3f5e112a85c_0_124"/>
          <p:cNvSpPr txBox="1">
            <a:spLocks noGrp="1"/>
          </p:cNvSpPr>
          <p:nvPr>
            <p:ph type="body" idx="1"/>
          </p:nvPr>
        </p:nvSpPr>
        <p:spPr>
          <a:xfrm>
            <a:off x="839788" y="1681163"/>
            <a:ext cx="5157900" cy="823800"/>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29" name="Google Shape;429;g3f5e112a85c_0_124"/>
          <p:cNvSpPr txBox="1">
            <a:spLocks noGrp="1"/>
          </p:cNvSpPr>
          <p:nvPr>
            <p:ph type="body" idx="2"/>
          </p:nvPr>
        </p:nvSpPr>
        <p:spPr>
          <a:xfrm>
            <a:off x="839788" y="2505075"/>
            <a:ext cx="5157900" cy="3684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30" name="Google Shape;430;g3f5e112a85c_0_124"/>
          <p:cNvSpPr txBox="1">
            <a:spLocks noGrp="1"/>
          </p:cNvSpPr>
          <p:nvPr>
            <p:ph type="body" idx="3"/>
          </p:nvPr>
        </p:nvSpPr>
        <p:spPr>
          <a:xfrm>
            <a:off x="6172200" y="1681163"/>
            <a:ext cx="5183100" cy="823800"/>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31" name="Google Shape;431;g3f5e112a85c_0_124"/>
          <p:cNvSpPr txBox="1">
            <a:spLocks noGrp="1"/>
          </p:cNvSpPr>
          <p:nvPr>
            <p:ph type="body" idx="4"/>
          </p:nvPr>
        </p:nvSpPr>
        <p:spPr>
          <a:xfrm>
            <a:off x="6172200" y="2505075"/>
            <a:ext cx="5183100" cy="3684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32" name="Google Shape;432;g3f5e112a85c_0_124"/>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3" name="Google Shape;433;g3f5e112a85c_0_124"/>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4" name="Google Shape;434;g3f5e112a85c_0_124"/>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35"/>
        <p:cNvGrpSpPr/>
        <p:nvPr/>
      </p:nvGrpSpPr>
      <p:grpSpPr>
        <a:xfrm>
          <a:off x="0" y="0"/>
          <a:ext cx="0" cy="0"/>
          <a:chOff x="0" y="0"/>
          <a:chExt cx="0" cy="0"/>
        </a:xfrm>
      </p:grpSpPr>
      <p:sp>
        <p:nvSpPr>
          <p:cNvPr id="436" name="Google Shape;436;g3f5e112a85c_0_133"/>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37" name="Google Shape;437;g3f5e112a85c_0_133"/>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8" name="Google Shape;438;g3f5e112a85c_0_133"/>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9" name="Google Shape;439;g3f5e112a85c_0_133"/>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40"/>
        <p:cNvGrpSpPr/>
        <p:nvPr/>
      </p:nvGrpSpPr>
      <p:grpSpPr>
        <a:xfrm>
          <a:off x="0" y="0"/>
          <a:ext cx="0" cy="0"/>
          <a:chOff x="0" y="0"/>
          <a:chExt cx="0" cy="0"/>
        </a:xfrm>
      </p:grpSpPr>
      <p:sp>
        <p:nvSpPr>
          <p:cNvPr id="441" name="Google Shape;441;g3f5e112a85c_0_138"/>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42" name="Google Shape;442;g3f5e112a85c_0_138"/>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43" name="Google Shape;443;g3f5e112a85c_0_138"/>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3_Title Slide">
  <p:cSld name="3_Title Slide">
    <p:spTree>
      <p:nvGrpSpPr>
        <p:cNvPr id="1" name="Shape 39"/>
        <p:cNvGrpSpPr/>
        <p:nvPr/>
      </p:nvGrpSpPr>
      <p:grpSpPr>
        <a:xfrm>
          <a:off x="0" y="0"/>
          <a:ext cx="0" cy="0"/>
          <a:chOff x="0" y="0"/>
          <a:chExt cx="0" cy="0"/>
        </a:xfrm>
      </p:grpSpPr>
      <p:sp>
        <p:nvSpPr>
          <p:cNvPr id="40" name="Google Shape;40;p51"/>
          <p:cNvSpPr>
            <a:spLocks noGrp="1"/>
          </p:cNvSpPr>
          <p:nvPr>
            <p:ph type="pic" idx="2"/>
          </p:nvPr>
        </p:nvSpPr>
        <p:spPr>
          <a:xfrm>
            <a:off x="638783" y="661482"/>
            <a:ext cx="5457217" cy="5535036"/>
          </a:xfrm>
          <a:prstGeom prst="rect">
            <a:avLst/>
          </a:prstGeom>
          <a:noFill/>
          <a:ln>
            <a:noFill/>
          </a:ln>
        </p:spPr>
      </p:sp>
      <p:sp>
        <p:nvSpPr>
          <p:cNvPr id="41" name="Google Shape;41;p51"/>
          <p:cNvSpPr txBox="1">
            <a:spLocks noGrp="1"/>
          </p:cNvSpPr>
          <p:nvPr>
            <p:ph type="ctrTitle"/>
          </p:nvPr>
        </p:nvSpPr>
        <p:spPr>
          <a:xfrm>
            <a:off x="6781166" y="661482"/>
            <a:ext cx="4768104" cy="1038110"/>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dk1"/>
              </a:buClr>
              <a:buSzPts val="5400"/>
              <a:buFont typeface="Calibri"/>
              <a:buNone/>
              <a:defRPr sz="5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2" name="Google Shape;42;p51"/>
          <p:cNvSpPr txBox="1">
            <a:spLocks noGrp="1"/>
          </p:cNvSpPr>
          <p:nvPr>
            <p:ph type="subTitle" idx="1"/>
          </p:nvPr>
        </p:nvSpPr>
        <p:spPr>
          <a:xfrm>
            <a:off x="6781166" y="1912174"/>
            <a:ext cx="4768103" cy="831026"/>
          </a:xfrm>
          <a:prstGeom prst="rect">
            <a:avLst/>
          </a:prstGeom>
          <a:noFill/>
          <a:ln>
            <a:noFill/>
          </a:ln>
        </p:spPr>
        <p:txBody>
          <a:bodyPr spcFirstLastPara="1" wrap="square" lIns="91425" tIns="45700" rIns="91425" bIns="45700" anchor="t" anchorCtr="0">
            <a:normAutofit/>
          </a:bodyPr>
          <a:lstStyle>
            <a:lvl1pPr lvl="0" algn="l">
              <a:lnSpc>
                <a:spcPct val="90000"/>
              </a:lnSpc>
              <a:spcBef>
                <a:spcPts val="1000"/>
              </a:spcBef>
              <a:spcAft>
                <a:spcPts val="0"/>
              </a:spcAft>
              <a:buClr>
                <a:schemeClr val="dk1"/>
              </a:buClr>
              <a:buSzPts val="4000"/>
              <a:buNone/>
              <a:defRPr sz="40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43" name="Google Shape;43;p51"/>
          <p:cNvSpPr txBox="1">
            <a:spLocks noGrp="1"/>
          </p:cNvSpPr>
          <p:nvPr>
            <p:ph type="body" idx="3"/>
          </p:nvPr>
        </p:nvSpPr>
        <p:spPr>
          <a:xfrm>
            <a:off x="6781166" y="2955782"/>
            <a:ext cx="4768105" cy="3240736"/>
          </a:xfrm>
          <a:prstGeom prst="rect">
            <a:avLst/>
          </a:prstGeom>
          <a:noFill/>
          <a:ln>
            <a:noFill/>
          </a:ln>
        </p:spPr>
        <p:txBody>
          <a:bodyPr spcFirstLastPara="1" wrap="square" lIns="91425" tIns="45700" rIns="91425" bIns="45700" anchor="t" anchorCtr="0">
            <a:normAutofit/>
          </a:bodyPr>
          <a:lstStyle>
            <a:lvl1pPr marL="457200" lvl="0" indent="-457200" algn="l">
              <a:lnSpc>
                <a:spcPct val="90000"/>
              </a:lnSpc>
              <a:spcBef>
                <a:spcPts val="1000"/>
              </a:spcBef>
              <a:spcAft>
                <a:spcPts val="0"/>
              </a:spcAft>
              <a:buClr>
                <a:schemeClr val="dk1"/>
              </a:buClr>
              <a:buSzPts val="3600"/>
              <a:buChar char="•"/>
              <a:defRPr sz="3600"/>
            </a:lvl1pPr>
            <a:lvl2pPr marL="914400" lvl="1" indent="-431800" algn="l">
              <a:lnSpc>
                <a:spcPct val="90000"/>
              </a:lnSpc>
              <a:spcBef>
                <a:spcPts val="500"/>
              </a:spcBef>
              <a:spcAft>
                <a:spcPts val="0"/>
              </a:spcAft>
              <a:buClr>
                <a:schemeClr val="dk1"/>
              </a:buClr>
              <a:buSzPts val="3200"/>
              <a:buChar char="•"/>
              <a:defRPr sz="3200"/>
            </a:lvl2pPr>
            <a:lvl3pPr marL="1371600" lvl="2" indent="-406400" algn="l">
              <a:lnSpc>
                <a:spcPct val="90000"/>
              </a:lnSpc>
              <a:spcBef>
                <a:spcPts val="500"/>
              </a:spcBef>
              <a:spcAft>
                <a:spcPts val="0"/>
              </a:spcAft>
              <a:buClr>
                <a:schemeClr val="dk1"/>
              </a:buClr>
              <a:buSzPts val="2800"/>
              <a:buChar char="•"/>
              <a:defRPr sz="2800"/>
            </a:lvl3pPr>
            <a:lvl4pPr marL="1828800" lvl="3" indent="-406400" algn="l">
              <a:lnSpc>
                <a:spcPct val="90000"/>
              </a:lnSpc>
              <a:spcBef>
                <a:spcPts val="500"/>
              </a:spcBef>
              <a:spcAft>
                <a:spcPts val="0"/>
              </a:spcAft>
              <a:buClr>
                <a:schemeClr val="dk1"/>
              </a:buClr>
              <a:buSzPts val="2800"/>
              <a:buChar char="•"/>
              <a:defRPr sz="2800"/>
            </a:lvl4pPr>
            <a:lvl5pPr marL="2286000" lvl="4" indent="-406400" algn="l">
              <a:lnSpc>
                <a:spcPct val="90000"/>
              </a:lnSpc>
              <a:spcBef>
                <a:spcPts val="500"/>
              </a:spcBef>
              <a:spcAft>
                <a:spcPts val="0"/>
              </a:spcAft>
              <a:buClr>
                <a:schemeClr val="dk1"/>
              </a:buClr>
              <a:buSzPts val="2800"/>
              <a:buChar char="•"/>
              <a:defRPr sz="28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80.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444"/>
        <p:cNvGrpSpPr/>
        <p:nvPr/>
      </p:nvGrpSpPr>
      <p:grpSpPr>
        <a:xfrm>
          <a:off x="0" y="0"/>
          <a:ext cx="0" cy="0"/>
          <a:chOff x="0" y="0"/>
          <a:chExt cx="0" cy="0"/>
        </a:xfrm>
      </p:grpSpPr>
      <p:sp>
        <p:nvSpPr>
          <p:cNvPr id="445" name="Google Shape;445;g3f5e112a85c_0_142"/>
          <p:cNvSpPr txBox="1">
            <a:spLocks noGrp="1"/>
          </p:cNvSpPr>
          <p:nvPr>
            <p:ph type="title"/>
          </p:nvPr>
        </p:nvSpPr>
        <p:spPr>
          <a:xfrm>
            <a:off x="839788" y="457200"/>
            <a:ext cx="3932100"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Play"/>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46" name="Google Shape;446;g3f5e112a85c_0_142"/>
          <p:cNvSpPr txBox="1">
            <a:spLocks noGrp="1"/>
          </p:cNvSpPr>
          <p:nvPr>
            <p:ph type="body" idx="1"/>
          </p:nvPr>
        </p:nvSpPr>
        <p:spPr>
          <a:xfrm>
            <a:off x="5183188" y="987425"/>
            <a:ext cx="6172200" cy="4873500"/>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447" name="Google Shape;447;g3f5e112a85c_0_142"/>
          <p:cNvSpPr txBox="1">
            <a:spLocks noGrp="1"/>
          </p:cNvSpPr>
          <p:nvPr>
            <p:ph type="body" idx="2"/>
          </p:nvPr>
        </p:nvSpPr>
        <p:spPr>
          <a:xfrm>
            <a:off x="839788" y="2057400"/>
            <a:ext cx="3932100" cy="3811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448" name="Google Shape;448;g3f5e112a85c_0_142"/>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49" name="Google Shape;449;g3f5e112a85c_0_142"/>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50" name="Google Shape;450;g3f5e112a85c_0_142"/>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451"/>
        <p:cNvGrpSpPr/>
        <p:nvPr/>
      </p:nvGrpSpPr>
      <p:grpSpPr>
        <a:xfrm>
          <a:off x="0" y="0"/>
          <a:ext cx="0" cy="0"/>
          <a:chOff x="0" y="0"/>
          <a:chExt cx="0" cy="0"/>
        </a:xfrm>
      </p:grpSpPr>
      <p:sp>
        <p:nvSpPr>
          <p:cNvPr id="452" name="Google Shape;452;g3f5e112a85c_0_149"/>
          <p:cNvSpPr txBox="1">
            <a:spLocks noGrp="1"/>
          </p:cNvSpPr>
          <p:nvPr>
            <p:ph type="title"/>
          </p:nvPr>
        </p:nvSpPr>
        <p:spPr>
          <a:xfrm>
            <a:off x="839788" y="457200"/>
            <a:ext cx="3932100"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Play"/>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53" name="Google Shape;453;g3f5e112a85c_0_149"/>
          <p:cNvSpPr>
            <a:spLocks noGrp="1"/>
          </p:cNvSpPr>
          <p:nvPr>
            <p:ph type="pic" idx="2"/>
          </p:nvPr>
        </p:nvSpPr>
        <p:spPr>
          <a:xfrm>
            <a:off x="5183188" y="987425"/>
            <a:ext cx="6172200" cy="4873500"/>
          </a:xfrm>
          <a:prstGeom prst="rect">
            <a:avLst/>
          </a:prstGeom>
          <a:noFill/>
          <a:ln>
            <a:noFill/>
          </a:ln>
        </p:spPr>
      </p:sp>
      <p:sp>
        <p:nvSpPr>
          <p:cNvPr id="454" name="Google Shape;454;g3f5e112a85c_0_149"/>
          <p:cNvSpPr txBox="1">
            <a:spLocks noGrp="1"/>
          </p:cNvSpPr>
          <p:nvPr>
            <p:ph type="body" idx="1"/>
          </p:nvPr>
        </p:nvSpPr>
        <p:spPr>
          <a:xfrm>
            <a:off x="839788" y="2057400"/>
            <a:ext cx="3932100" cy="3811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455" name="Google Shape;455;g3f5e112a85c_0_149"/>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56" name="Google Shape;456;g3f5e112a85c_0_149"/>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57" name="Google Shape;457;g3f5e112a85c_0_149"/>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458"/>
        <p:cNvGrpSpPr/>
        <p:nvPr/>
      </p:nvGrpSpPr>
      <p:grpSpPr>
        <a:xfrm>
          <a:off x="0" y="0"/>
          <a:ext cx="0" cy="0"/>
          <a:chOff x="0" y="0"/>
          <a:chExt cx="0" cy="0"/>
        </a:xfrm>
      </p:grpSpPr>
      <p:sp>
        <p:nvSpPr>
          <p:cNvPr id="459" name="Google Shape;459;g3f5e112a85c_0_156"/>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60" name="Google Shape;460;g3f5e112a85c_0_156"/>
          <p:cNvSpPr txBox="1">
            <a:spLocks noGrp="1"/>
          </p:cNvSpPr>
          <p:nvPr>
            <p:ph type="body" idx="1"/>
          </p:nvPr>
        </p:nvSpPr>
        <p:spPr>
          <a:xfrm rot="5400000">
            <a:off x="3920400" y="-1256575"/>
            <a:ext cx="4351200"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61" name="Google Shape;461;g3f5e112a85c_0_156"/>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62" name="Google Shape;462;g3f5e112a85c_0_156"/>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63" name="Google Shape;463;g3f5e112a85c_0_156"/>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464"/>
        <p:cNvGrpSpPr/>
        <p:nvPr/>
      </p:nvGrpSpPr>
      <p:grpSpPr>
        <a:xfrm>
          <a:off x="0" y="0"/>
          <a:ext cx="0" cy="0"/>
          <a:chOff x="0" y="0"/>
          <a:chExt cx="0" cy="0"/>
        </a:xfrm>
      </p:grpSpPr>
      <p:sp>
        <p:nvSpPr>
          <p:cNvPr id="465" name="Google Shape;465;g3f5e112a85c_0_162"/>
          <p:cNvSpPr txBox="1">
            <a:spLocks noGrp="1"/>
          </p:cNvSpPr>
          <p:nvPr>
            <p:ph type="title"/>
          </p:nvPr>
        </p:nvSpPr>
        <p:spPr>
          <a:xfrm rot="5400000">
            <a:off x="7133400" y="1956625"/>
            <a:ext cx="5811900"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66" name="Google Shape;466;g3f5e112a85c_0_162"/>
          <p:cNvSpPr txBox="1">
            <a:spLocks noGrp="1"/>
          </p:cNvSpPr>
          <p:nvPr>
            <p:ph type="body" idx="1"/>
          </p:nvPr>
        </p:nvSpPr>
        <p:spPr>
          <a:xfrm rot="5400000">
            <a:off x="1799400" y="-596075"/>
            <a:ext cx="5811900"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67" name="Google Shape;467;g3f5e112a85c_0_162"/>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68" name="Google Shape;468;g3f5e112a85c_0_162"/>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69" name="Google Shape;469;g3f5e112a85c_0_162"/>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15"/>
        <p:cNvGrpSpPr/>
        <p:nvPr/>
      </p:nvGrpSpPr>
      <p:grpSpPr>
        <a:xfrm>
          <a:off x="0" y="0"/>
          <a:ext cx="0" cy="0"/>
          <a:chOff x="0" y="0"/>
          <a:chExt cx="0" cy="0"/>
        </a:xfrm>
      </p:grpSpPr>
      <p:sp>
        <p:nvSpPr>
          <p:cNvPr id="16" name="Google Shape;16;p8"/>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Play"/>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 name="Google Shape;17;p8"/>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8" name="Google Shape;18;p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 name="Google Shape;20;p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409890626"/>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21"/>
        <p:cNvGrpSpPr/>
        <p:nvPr/>
      </p:nvGrpSpPr>
      <p:grpSpPr>
        <a:xfrm>
          <a:off x="0" y="0"/>
          <a:ext cx="0" cy="0"/>
          <a:chOff x="0" y="0"/>
          <a:chExt cx="0" cy="0"/>
        </a:xfrm>
      </p:grpSpPr>
      <p:sp>
        <p:nvSpPr>
          <p:cNvPr id="22" name="Google Shape;22;p1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 name="Google Shape;23;p11"/>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 name="Google Shape;24;p1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 name="Google Shape;25;p1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1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022168195"/>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27"/>
        <p:cNvGrpSpPr/>
        <p:nvPr/>
      </p:nvGrpSpPr>
      <p:grpSpPr>
        <a:xfrm>
          <a:off x="0" y="0"/>
          <a:ext cx="0" cy="0"/>
          <a:chOff x="0" y="0"/>
          <a:chExt cx="0" cy="0"/>
        </a:xfrm>
      </p:grpSpPr>
      <p:sp>
        <p:nvSpPr>
          <p:cNvPr id="28" name="Google Shape;28;p12"/>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Play"/>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9" name="Google Shape;29;p12"/>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757575"/>
              </a:buClr>
              <a:buSzPts val="2400"/>
              <a:buNone/>
              <a:defRPr sz="2400">
                <a:solidFill>
                  <a:srgbClr val="757575"/>
                </a:solidFill>
              </a:defRPr>
            </a:lvl1pPr>
            <a:lvl2pPr marL="914400" lvl="1" indent="-228600" algn="l">
              <a:lnSpc>
                <a:spcPct val="90000"/>
              </a:lnSpc>
              <a:spcBef>
                <a:spcPts val="500"/>
              </a:spcBef>
              <a:spcAft>
                <a:spcPts val="0"/>
              </a:spcAft>
              <a:buClr>
                <a:srgbClr val="757575"/>
              </a:buClr>
              <a:buSzPts val="2000"/>
              <a:buNone/>
              <a:defRPr sz="2000">
                <a:solidFill>
                  <a:srgbClr val="757575"/>
                </a:solidFill>
              </a:defRPr>
            </a:lvl2pPr>
            <a:lvl3pPr marL="1371600" lvl="2" indent="-228600" algn="l">
              <a:lnSpc>
                <a:spcPct val="90000"/>
              </a:lnSpc>
              <a:spcBef>
                <a:spcPts val="500"/>
              </a:spcBef>
              <a:spcAft>
                <a:spcPts val="0"/>
              </a:spcAft>
              <a:buClr>
                <a:srgbClr val="757575"/>
              </a:buClr>
              <a:buSzPts val="1800"/>
              <a:buNone/>
              <a:defRPr sz="1800">
                <a:solidFill>
                  <a:srgbClr val="757575"/>
                </a:solidFill>
              </a:defRPr>
            </a:lvl3pPr>
            <a:lvl4pPr marL="1828800" lvl="3" indent="-228600" algn="l">
              <a:lnSpc>
                <a:spcPct val="90000"/>
              </a:lnSpc>
              <a:spcBef>
                <a:spcPts val="500"/>
              </a:spcBef>
              <a:spcAft>
                <a:spcPts val="0"/>
              </a:spcAft>
              <a:buClr>
                <a:srgbClr val="757575"/>
              </a:buClr>
              <a:buSzPts val="1600"/>
              <a:buNone/>
              <a:defRPr sz="1600">
                <a:solidFill>
                  <a:srgbClr val="757575"/>
                </a:solidFill>
              </a:defRPr>
            </a:lvl4pPr>
            <a:lvl5pPr marL="2286000" lvl="4" indent="-228600" algn="l">
              <a:lnSpc>
                <a:spcPct val="90000"/>
              </a:lnSpc>
              <a:spcBef>
                <a:spcPts val="500"/>
              </a:spcBef>
              <a:spcAft>
                <a:spcPts val="0"/>
              </a:spcAft>
              <a:buClr>
                <a:srgbClr val="757575"/>
              </a:buClr>
              <a:buSzPts val="1600"/>
              <a:buNone/>
              <a:defRPr sz="1600">
                <a:solidFill>
                  <a:srgbClr val="757575"/>
                </a:solidFill>
              </a:defRPr>
            </a:lvl5pPr>
            <a:lvl6pPr marL="2743200" lvl="5" indent="-228600" algn="l">
              <a:lnSpc>
                <a:spcPct val="90000"/>
              </a:lnSpc>
              <a:spcBef>
                <a:spcPts val="500"/>
              </a:spcBef>
              <a:spcAft>
                <a:spcPts val="0"/>
              </a:spcAft>
              <a:buClr>
                <a:srgbClr val="757575"/>
              </a:buClr>
              <a:buSzPts val="1600"/>
              <a:buNone/>
              <a:defRPr sz="1600">
                <a:solidFill>
                  <a:srgbClr val="757575"/>
                </a:solidFill>
              </a:defRPr>
            </a:lvl6pPr>
            <a:lvl7pPr marL="3200400" lvl="6" indent="-228600" algn="l">
              <a:lnSpc>
                <a:spcPct val="90000"/>
              </a:lnSpc>
              <a:spcBef>
                <a:spcPts val="500"/>
              </a:spcBef>
              <a:spcAft>
                <a:spcPts val="0"/>
              </a:spcAft>
              <a:buClr>
                <a:srgbClr val="757575"/>
              </a:buClr>
              <a:buSzPts val="1600"/>
              <a:buNone/>
              <a:defRPr sz="1600">
                <a:solidFill>
                  <a:srgbClr val="757575"/>
                </a:solidFill>
              </a:defRPr>
            </a:lvl7pPr>
            <a:lvl8pPr marL="3657600" lvl="7" indent="-228600" algn="l">
              <a:lnSpc>
                <a:spcPct val="90000"/>
              </a:lnSpc>
              <a:spcBef>
                <a:spcPts val="500"/>
              </a:spcBef>
              <a:spcAft>
                <a:spcPts val="0"/>
              </a:spcAft>
              <a:buClr>
                <a:srgbClr val="757575"/>
              </a:buClr>
              <a:buSzPts val="1600"/>
              <a:buNone/>
              <a:defRPr sz="1600">
                <a:solidFill>
                  <a:srgbClr val="757575"/>
                </a:solidFill>
              </a:defRPr>
            </a:lvl8pPr>
            <a:lvl9pPr marL="4114800" lvl="8" indent="-228600" algn="l">
              <a:lnSpc>
                <a:spcPct val="90000"/>
              </a:lnSpc>
              <a:spcBef>
                <a:spcPts val="500"/>
              </a:spcBef>
              <a:spcAft>
                <a:spcPts val="0"/>
              </a:spcAft>
              <a:buClr>
                <a:srgbClr val="757575"/>
              </a:buClr>
              <a:buSzPts val="1600"/>
              <a:buNone/>
              <a:defRPr sz="1600">
                <a:solidFill>
                  <a:srgbClr val="757575"/>
                </a:solidFill>
              </a:defRPr>
            </a:lvl9pPr>
          </a:lstStyle>
          <a:p>
            <a:endParaRPr/>
          </a:p>
        </p:txBody>
      </p:sp>
      <p:sp>
        <p:nvSpPr>
          <p:cNvPr id="30" name="Google Shape;30;p1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1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1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11494073"/>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matchingName="Two Content" type="twoObj">
  <p:cSld name="Two Content">
    <p:spTree>
      <p:nvGrpSpPr>
        <p:cNvPr id="1" name="Shape 33"/>
        <p:cNvGrpSpPr/>
        <p:nvPr/>
      </p:nvGrpSpPr>
      <p:grpSpPr>
        <a:xfrm>
          <a:off x="0" y="0"/>
          <a:ext cx="0" cy="0"/>
          <a:chOff x="0" y="0"/>
          <a:chExt cx="0" cy="0"/>
        </a:xfrm>
      </p:grpSpPr>
      <p:sp>
        <p:nvSpPr>
          <p:cNvPr id="34" name="Google Shape;34;p1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13"/>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6" name="Google Shape;36;p13"/>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7" name="Google Shape;37;p1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 name="Google Shape;38;p1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1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418909621"/>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matchingName="Comparison" type="twoTxTwoObj">
  <p:cSld name="Comparison">
    <p:spTree>
      <p:nvGrpSpPr>
        <p:cNvPr id="1" name="Shape 40"/>
        <p:cNvGrpSpPr/>
        <p:nvPr/>
      </p:nvGrpSpPr>
      <p:grpSpPr>
        <a:xfrm>
          <a:off x="0" y="0"/>
          <a:ext cx="0" cy="0"/>
          <a:chOff x="0" y="0"/>
          <a:chExt cx="0" cy="0"/>
        </a:xfrm>
      </p:grpSpPr>
      <p:sp>
        <p:nvSpPr>
          <p:cNvPr id="41" name="Google Shape;41;p14"/>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14"/>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3" name="Google Shape;43;p14"/>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4" name="Google Shape;44;p14"/>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5" name="Google Shape;45;p14"/>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6" name="Google Shape;46;p1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7" name="Google Shape;47;p1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8" name="Google Shape;48;p1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675203277"/>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49"/>
        <p:cNvGrpSpPr/>
        <p:nvPr/>
      </p:nvGrpSpPr>
      <p:grpSpPr>
        <a:xfrm>
          <a:off x="0" y="0"/>
          <a:ext cx="0" cy="0"/>
          <a:chOff x="0" y="0"/>
          <a:chExt cx="0" cy="0"/>
        </a:xfrm>
      </p:grpSpPr>
      <p:sp>
        <p:nvSpPr>
          <p:cNvPr id="50" name="Google Shape;50;p1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1" name="Google Shape;51;p1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2" name="Google Shape;52;p1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1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7064350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nd Content">
  <p:cSld name="Title and Content">
    <p:spTree>
      <p:nvGrpSpPr>
        <p:cNvPr id="1" name="Shape 44"/>
        <p:cNvGrpSpPr/>
        <p:nvPr/>
      </p:nvGrpSpPr>
      <p:grpSpPr>
        <a:xfrm>
          <a:off x="0" y="0"/>
          <a:ext cx="0" cy="0"/>
          <a:chOff x="0" y="0"/>
          <a:chExt cx="0" cy="0"/>
        </a:xfrm>
      </p:grpSpPr>
      <p:sp>
        <p:nvSpPr>
          <p:cNvPr id="45" name="Google Shape;45;p52"/>
          <p:cNvSpPr>
            <a:spLocks noGrp="1"/>
          </p:cNvSpPr>
          <p:nvPr>
            <p:ph type="pic" idx="2"/>
          </p:nvPr>
        </p:nvSpPr>
        <p:spPr>
          <a:xfrm>
            <a:off x="6096000" y="0"/>
            <a:ext cx="6096000" cy="6858000"/>
          </a:xfrm>
          <a:prstGeom prst="rect">
            <a:avLst/>
          </a:prstGeom>
          <a:noFill/>
          <a:ln>
            <a:noFill/>
          </a:ln>
        </p:spPr>
      </p:sp>
      <p:sp>
        <p:nvSpPr>
          <p:cNvPr id="46" name="Google Shape;46;p52"/>
          <p:cNvSpPr txBox="1">
            <a:spLocks noGrp="1"/>
          </p:cNvSpPr>
          <p:nvPr>
            <p:ph type="title"/>
          </p:nvPr>
        </p:nvSpPr>
        <p:spPr>
          <a:xfrm>
            <a:off x="643647" y="725050"/>
            <a:ext cx="5105400" cy="865212"/>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dk1"/>
              </a:buClr>
              <a:buSzPts val="4800"/>
              <a:buFont typeface="Calibri"/>
              <a:buNone/>
              <a:defRPr sz="48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7" name="Google Shape;47;p52"/>
          <p:cNvSpPr txBox="1">
            <a:spLocks noGrp="1"/>
          </p:cNvSpPr>
          <p:nvPr>
            <p:ph type="body" idx="1"/>
          </p:nvPr>
        </p:nvSpPr>
        <p:spPr>
          <a:xfrm>
            <a:off x="642938" y="1898374"/>
            <a:ext cx="5105400" cy="4318276"/>
          </a:xfrm>
          <a:prstGeom prst="rect">
            <a:avLst/>
          </a:prstGeom>
          <a:noFill/>
          <a:ln>
            <a:noFill/>
          </a:ln>
        </p:spPr>
        <p:txBody>
          <a:bodyPr spcFirstLastPara="1" wrap="square" lIns="91425" tIns="45700" rIns="91425" bIns="45700" anchor="t" anchorCtr="0">
            <a:normAutofit/>
          </a:bodyPr>
          <a:lstStyle>
            <a:lvl1pPr marL="457200" lvl="0" indent="-457200" algn="l">
              <a:lnSpc>
                <a:spcPct val="90000"/>
              </a:lnSpc>
              <a:spcBef>
                <a:spcPts val="1000"/>
              </a:spcBef>
              <a:spcAft>
                <a:spcPts val="0"/>
              </a:spcAft>
              <a:buClr>
                <a:schemeClr val="dk1"/>
              </a:buClr>
              <a:buSzPts val="3600"/>
              <a:buChar char="•"/>
              <a:defRPr sz="3600"/>
            </a:lvl1pPr>
            <a:lvl2pPr marL="914400" lvl="1" indent="-431800" algn="l">
              <a:lnSpc>
                <a:spcPct val="90000"/>
              </a:lnSpc>
              <a:spcBef>
                <a:spcPts val="500"/>
              </a:spcBef>
              <a:spcAft>
                <a:spcPts val="0"/>
              </a:spcAft>
              <a:buClr>
                <a:schemeClr val="dk1"/>
              </a:buClr>
              <a:buSzPts val="3200"/>
              <a:buChar char="•"/>
              <a:defRPr sz="3200"/>
            </a:lvl2pPr>
            <a:lvl3pPr marL="1371600" lvl="2" indent="-406400" algn="l">
              <a:lnSpc>
                <a:spcPct val="90000"/>
              </a:lnSpc>
              <a:spcBef>
                <a:spcPts val="500"/>
              </a:spcBef>
              <a:spcAft>
                <a:spcPts val="0"/>
              </a:spcAft>
              <a:buClr>
                <a:schemeClr val="dk1"/>
              </a:buClr>
              <a:buSzPts val="2800"/>
              <a:buChar char="•"/>
              <a:defRPr sz="2800"/>
            </a:lvl3pPr>
            <a:lvl4pPr marL="1828800" lvl="3" indent="-406400" algn="l">
              <a:lnSpc>
                <a:spcPct val="90000"/>
              </a:lnSpc>
              <a:spcBef>
                <a:spcPts val="500"/>
              </a:spcBef>
              <a:spcAft>
                <a:spcPts val="0"/>
              </a:spcAft>
              <a:buClr>
                <a:schemeClr val="dk1"/>
              </a:buClr>
              <a:buSzPts val="2800"/>
              <a:buChar char="•"/>
              <a:defRPr sz="2800"/>
            </a:lvl4pPr>
            <a:lvl5pPr marL="2286000" lvl="4" indent="-406400" algn="l">
              <a:lnSpc>
                <a:spcPct val="90000"/>
              </a:lnSpc>
              <a:spcBef>
                <a:spcPts val="500"/>
              </a:spcBef>
              <a:spcAft>
                <a:spcPts val="0"/>
              </a:spcAft>
              <a:buClr>
                <a:schemeClr val="dk1"/>
              </a:buClr>
              <a:buSzPts val="2800"/>
              <a:buChar char="•"/>
              <a:defRPr sz="28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90.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4"/>
        <p:cNvGrpSpPr/>
        <p:nvPr/>
      </p:nvGrpSpPr>
      <p:grpSpPr>
        <a:xfrm>
          <a:off x="0" y="0"/>
          <a:ext cx="0" cy="0"/>
          <a:chOff x="0" y="0"/>
          <a:chExt cx="0" cy="0"/>
        </a:xfrm>
      </p:grpSpPr>
      <p:sp>
        <p:nvSpPr>
          <p:cNvPr id="55" name="Google Shape;55;p1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1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7" name="Google Shape;57;p1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026229096"/>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matchingName="Content with Caption" type="objTx">
  <p:cSld name="Content with Caption">
    <p:spTree>
      <p:nvGrpSpPr>
        <p:cNvPr id="1" name="Shape 58"/>
        <p:cNvGrpSpPr/>
        <p:nvPr/>
      </p:nvGrpSpPr>
      <p:grpSpPr>
        <a:xfrm>
          <a:off x="0" y="0"/>
          <a:ext cx="0" cy="0"/>
          <a:chOff x="0" y="0"/>
          <a:chExt cx="0" cy="0"/>
        </a:xfrm>
      </p:grpSpPr>
      <p:sp>
        <p:nvSpPr>
          <p:cNvPr id="59" name="Google Shape;59;p17"/>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Play"/>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0" name="Google Shape;60;p17"/>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1" name="Google Shape;61;p17"/>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2" name="Google Shape;62;p1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1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4" name="Google Shape;64;p1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89474813"/>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matchingName="Picture with Caption" type="picTx">
  <p:cSld name="Picture with Caption">
    <p:spTree>
      <p:nvGrpSpPr>
        <p:cNvPr id="1" name="Shape 65"/>
        <p:cNvGrpSpPr/>
        <p:nvPr/>
      </p:nvGrpSpPr>
      <p:grpSpPr>
        <a:xfrm>
          <a:off x="0" y="0"/>
          <a:ext cx="0" cy="0"/>
          <a:chOff x="0" y="0"/>
          <a:chExt cx="0" cy="0"/>
        </a:xfrm>
      </p:grpSpPr>
      <p:sp>
        <p:nvSpPr>
          <p:cNvPr id="66" name="Google Shape;66;p18"/>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Play"/>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7" name="Google Shape;67;p18"/>
          <p:cNvSpPr>
            <a:spLocks noGrp="1"/>
          </p:cNvSpPr>
          <p:nvPr>
            <p:ph type="pic" idx="2"/>
          </p:nvPr>
        </p:nvSpPr>
        <p:spPr>
          <a:xfrm>
            <a:off x="5183188" y="987425"/>
            <a:ext cx="6172200" cy="4873625"/>
          </a:xfrm>
          <a:prstGeom prst="rect">
            <a:avLst/>
          </a:prstGeom>
          <a:noFill/>
          <a:ln>
            <a:noFill/>
          </a:ln>
        </p:spPr>
      </p:sp>
      <p:sp>
        <p:nvSpPr>
          <p:cNvPr id="68" name="Google Shape;68;p18"/>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9" name="Google Shape;69;p1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 name="Google Shape;70;p1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1" name="Google Shape;71;p1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231082288"/>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matchingName="Title and Vertical Text" type="vertTx">
  <p:cSld name="Title and Vertical Text">
    <p:spTree>
      <p:nvGrpSpPr>
        <p:cNvPr id="1" name="Shape 72"/>
        <p:cNvGrpSpPr/>
        <p:nvPr/>
      </p:nvGrpSpPr>
      <p:grpSpPr>
        <a:xfrm>
          <a:off x="0" y="0"/>
          <a:ext cx="0" cy="0"/>
          <a:chOff x="0" y="0"/>
          <a:chExt cx="0" cy="0"/>
        </a:xfrm>
      </p:grpSpPr>
      <p:sp>
        <p:nvSpPr>
          <p:cNvPr id="73" name="Google Shape;73;p1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4" name="Google Shape;74;p19"/>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5" name="Google Shape;75;p1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6" name="Google Shape;76;p1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7" name="Google Shape;77;p1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92487231"/>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 Title and Text">
    <p:spTree>
      <p:nvGrpSpPr>
        <p:cNvPr id="1" name="Shape 78"/>
        <p:cNvGrpSpPr/>
        <p:nvPr/>
      </p:nvGrpSpPr>
      <p:grpSpPr>
        <a:xfrm>
          <a:off x="0" y="0"/>
          <a:ext cx="0" cy="0"/>
          <a:chOff x="0" y="0"/>
          <a:chExt cx="0" cy="0"/>
        </a:xfrm>
      </p:grpSpPr>
      <p:sp>
        <p:nvSpPr>
          <p:cNvPr id="79" name="Google Shape;79;p20"/>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0" name="Google Shape;80;p20"/>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1" name="Google Shape;81;p2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2" name="Google Shape;82;p2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3" name="Google Shape;83;p2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359895974"/>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matchingName="Two Content" type="twoObj">
  <p:cSld name="Two Content">
    <p:spTree>
      <p:nvGrpSpPr>
        <p:cNvPr id="1" name="Shape 90"/>
        <p:cNvGrpSpPr/>
        <p:nvPr/>
      </p:nvGrpSpPr>
      <p:grpSpPr>
        <a:xfrm>
          <a:off x="0" y="0"/>
          <a:ext cx="0" cy="0"/>
          <a:chOff x="0" y="0"/>
          <a:chExt cx="0" cy="0"/>
        </a:xfrm>
      </p:grpSpPr>
      <p:sp>
        <p:nvSpPr>
          <p:cNvPr id="91" name="Google Shape;91;p4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2" name="Google Shape;92;p42"/>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3" name="Google Shape;93;p42"/>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4" name="Google Shape;94;p4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5" name="Google Shape;95;p4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6" name="Google Shape;96;p4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a:lvl1pPr>
            <a:lvl2pPr marL="0" lvl="1" indent="0" algn="r">
              <a:lnSpc>
                <a:spcPct val="100000"/>
              </a:lnSpc>
              <a:spcBef>
                <a:spcPts val="0"/>
              </a:spcBef>
              <a:spcAft>
                <a:spcPts val="0"/>
              </a:spcAft>
              <a:buNone/>
              <a:defRPr/>
            </a:lvl2pPr>
            <a:lvl3pPr marL="0" lvl="2" indent="0" algn="r">
              <a:lnSpc>
                <a:spcPct val="100000"/>
              </a:lnSpc>
              <a:spcBef>
                <a:spcPts val="0"/>
              </a:spcBef>
              <a:spcAft>
                <a:spcPts val="0"/>
              </a:spcAft>
              <a:buNone/>
              <a:defRPr/>
            </a:lvl3pPr>
            <a:lvl4pPr marL="0" lvl="3" indent="0" algn="r">
              <a:lnSpc>
                <a:spcPct val="100000"/>
              </a:lnSpc>
              <a:spcBef>
                <a:spcPts val="0"/>
              </a:spcBef>
              <a:spcAft>
                <a:spcPts val="0"/>
              </a:spcAft>
              <a:buNone/>
              <a:defRPr/>
            </a:lvl4pPr>
            <a:lvl5pPr marL="0" lvl="4" indent="0" algn="r">
              <a:lnSpc>
                <a:spcPct val="100000"/>
              </a:lnSpc>
              <a:spcBef>
                <a:spcPts val="0"/>
              </a:spcBef>
              <a:spcAft>
                <a:spcPts val="0"/>
              </a:spcAft>
              <a:buNone/>
              <a:defRPr/>
            </a:lvl5pPr>
            <a:lvl6pPr marL="0" lvl="5" indent="0" algn="r">
              <a:lnSpc>
                <a:spcPct val="100000"/>
              </a:lnSpc>
              <a:spcBef>
                <a:spcPts val="0"/>
              </a:spcBef>
              <a:spcAft>
                <a:spcPts val="0"/>
              </a:spcAft>
              <a:buNone/>
              <a:defRPr/>
            </a:lvl6pPr>
            <a:lvl7pPr marL="0" lvl="6" indent="0" algn="r">
              <a:lnSpc>
                <a:spcPct val="100000"/>
              </a:lnSpc>
              <a:spcBef>
                <a:spcPts val="0"/>
              </a:spcBef>
              <a:spcAft>
                <a:spcPts val="0"/>
              </a:spcAft>
              <a:buNone/>
              <a:defRPr/>
            </a:lvl7pPr>
            <a:lvl8pPr marL="0" lvl="7" indent="0" algn="r">
              <a:lnSpc>
                <a:spcPct val="100000"/>
              </a:lnSpc>
              <a:spcBef>
                <a:spcPts val="0"/>
              </a:spcBef>
              <a:spcAft>
                <a:spcPts val="0"/>
              </a:spcAft>
              <a:buNone/>
              <a:defRPr/>
            </a:lvl8pPr>
            <a:lvl9pPr marL="0" lvl="8" indent="0" algn="r">
              <a:lnSpc>
                <a:spcPct val="100000"/>
              </a:lnSpc>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575964987"/>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97"/>
        <p:cNvGrpSpPr/>
        <p:nvPr/>
      </p:nvGrpSpPr>
      <p:grpSpPr>
        <a:xfrm>
          <a:off x="0" y="0"/>
          <a:ext cx="0" cy="0"/>
          <a:chOff x="0" y="0"/>
          <a:chExt cx="0" cy="0"/>
        </a:xfrm>
      </p:grpSpPr>
      <p:sp>
        <p:nvSpPr>
          <p:cNvPr id="98" name="Google Shape;98;p43"/>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Play"/>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9" name="Google Shape;99;p43"/>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00" name="Google Shape;100;p4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1" name="Google Shape;101;p4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2" name="Google Shape;102;p4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a:lvl1pPr>
            <a:lvl2pPr marL="0" lvl="1" indent="0" algn="r">
              <a:lnSpc>
                <a:spcPct val="100000"/>
              </a:lnSpc>
              <a:spcBef>
                <a:spcPts val="0"/>
              </a:spcBef>
              <a:spcAft>
                <a:spcPts val="0"/>
              </a:spcAft>
              <a:buNone/>
              <a:defRPr/>
            </a:lvl2pPr>
            <a:lvl3pPr marL="0" lvl="2" indent="0" algn="r">
              <a:lnSpc>
                <a:spcPct val="100000"/>
              </a:lnSpc>
              <a:spcBef>
                <a:spcPts val="0"/>
              </a:spcBef>
              <a:spcAft>
                <a:spcPts val="0"/>
              </a:spcAft>
              <a:buNone/>
              <a:defRPr/>
            </a:lvl3pPr>
            <a:lvl4pPr marL="0" lvl="3" indent="0" algn="r">
              <a:lnSpc>
                <a:spcPct val="100000"/>
              </a:lnSpc>
              <a:spcBef>
                <a:spcPts val="0"/>
              </a:spcBef>
              <a:spcAft>
                <a:spcPts val="0"/>
              </a:spcAft>
              <a:buNone/>
              <a:defRPr/>
            </a:lvl4pPr>
            <a:lvl5pPr marL="0" lvl="4" indent="0" algn="r">
              <a:lnSpc>
                <a:spcPct val="100000"/>
              </a:lnSpc>
              <a:spcBef>
                <a:spcPts val="0"/>
              </a:spcBef>
              <a:spcAft>
                <a:spcPts val="0"/>
              </a:spcAft>
              <a:buNone/>
              <a:defRPr/>
            </a:lvl5pPr>
            <a:lvl6pPr marL="0" lvl="5" indent="0" algn="r">
              <a:lnSpc>
                <a:spcPct val="100000"/>
              </a:lnSpc>
              <a:spcBef>
                <a:spcPts val="0"/>
              </a:spcBef>
              <a:spcAft>
                <a:spcPts val="0"/>
              </a:spcAft>
              <a:buNone/>
              <a:defRPr/>
            </a:lvl6pPr>
            <a:lvl7pPr marL="0" lvl="6" indent="0" algn="r">
              <a:lnSpc>
                <a:spcPct val="100000"/>
              </a:lnSpc>
              <a:spcBef>
                <a:spcPts val="0"/>
              </a:spcBef>
              <a:spcAft>
                <a:spcPts val="0"/>
              </a:spcAft>
              <a:buNone/>
              <a:defRPr/>
            </a:lvl7pPr>
            <a:lvl8pPr marL="0" lvl="7" indent="0" algn="r">
              <a:lnSpc>
                <a:spcPct val="100000"/>
              </a:lnSpc>
              <a:spcBef>
                <a:spcPts val="0"/>
              </a:spcBef>
              <a:spcAft>
                <a:spcPts val="0"/>
              </a:spcAft>
              <a:buNone/>
              <a:defRPr/>
            </a:lvl8pPr>
            <a:lvl9pPr marL="0" lvl="8" indent="0" algn="r">
              <a:lnSpc>
                <a:spcPct val="100000"/>
              </a:lnSpc>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4105012164"/>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103"/>
        <p:cNvGrpSpPr/>
        <p:nvPr/>
      </p:nvGrpSpPr>
      <p:grpSpPr>
        <a:xfrm>
          <a:off x="0" y="0"/>
          <a:ext cx="0" cy="0"/>
          <a:chOff x="0" y="0"/>
          <a:chExt cx="0" cy="0"/>
        </a:xfrm>
      </p:grpSpPr>
      <p:sp>
        <p:nvSpPr>
          <p:cNvPr id="104" name="Google Shape;104;p4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5" name="Google Shape;105;p4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6" name="Google Shape;106;p4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7" name="Google Shape;107;p4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8" name="Google Shape;108;p4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a:lvl1pPr>
            <a:lvl2pPr marL="0" lvl="1" indent="0" algn="r">
              <a:lnSpc>
                <a:spcPct val="100000"/>
              </a:lnSpc>
              <a:spcBef>
                <a:spcPts val="0"/>
              </a:spcBef>
              <a:spcAft>
                <a:spcPts val="0"/>
              </a:spcAft>
              <a:buNone/>
              <a:defRPr/>
            </a:lvl2pPr>
            <a:lvl3pPr marL="0" lvl="2" indent="0" algn="r">
              <a:lnSpc>
                <a:spcPct val="100000"/>
              </a:lnSpc>
              <a:spcBef>
                <a:spcPts val="0"/>
              </a:spcBef>
              <a:spcAft>
                <a:spcPts val="0"/>
              </a:spcAft>
              <a:buNone/>
              <a:defRPr/>
            </a:lvl3pPr>
            <a:lvl4pPr marL="0" lvl="3" indent="0" algn="r">
              <a:lnSpc>
                <a:spcPct val="100000"/>
              </a:lnSpc>
              <a:spcBef>
                <a:spcPts val="0"/>
              </a:spcBef>
              <a:spcAft>
                <a:spcPts val="0"/>
              </a:spcAft>
              <a:buNone/>
              <a:defRPr/>
            </a:lvl4pPr>
            <a:lvl5pPr marL="0" lvl="4" indent="0" algn="r">
              <a:lnSpc>
                <a:spcPct val="100000"/>
              </a:lnSpc>
              <a:spcBef>
                <a:spcPts val="0"/>
              </a:spcBef>
              <a:spcAft>
                <a:spcPts val="0"/>
              </a:spcAft>
              <a:buNone/>
              <a:defRPr/>
            </a:lvl5pPr>
            <a:lvl6pPr marL="0" lvl="5" indent="0" algn="r">
              <a:lnSpc>
                <a:spcPct val="100000"/>
              </a:lnSpc>
              <a:spcBef>
                <a:spcPts val="0"/>
              </a:spcBef>
              <a:spcAft>
                <a:spcPts val="0"/>
              </a:spcAft>
              <a:buNone/>
              <a:defRPr/>
            </a:lvl6pPr>
            <a:lvl7pPr marL="0" lvl="6" indent="0" algn="r">
              <a:lnSpc>
                <a:spcPct val="100000"/>
              </a:lnSpc>
              <a:spcBef>
                <a:spcPts val="0"/>
              </a:spcBef>
              <a:spcAft>
                <a:spcPts val="0"/>
              </a:spcAft>
              <a:buNone/>
              <a:defRPr/>
            </a:lvl7pPr>
            <a:lvl8pPr marL="0" lvl="7" indent="0" algn="r">
              <a:lnSpc>
                <a:spcPct val="100000"/>
              </a:lnSpc>
              <a:spcBef>
                <a:spcPts val="0"/>
              </a:spcBef>
              <a:spcAft>
                <a:spcPts val="0"/>
              </a:spcAft>
              <a:buNone/>
              <a:defRPr/>
            </a:lvl8pPr>
            <a:lvl9pPr marL="0" lvl="8" indent="0" algn="r">
              <a:lnSpc>
                <a:spcPct val="100000"/>
              </a:lnSpc>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355280780"/>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109"/>
        <p:cNvGrpSpPr/>
        <p:nvPr/>
      </p:nvGrpSpPr>
      <p:grpSpPr>
        <a:xfrm>
          <a:off x="0" y="0"/>
          <a:ext cx="0" cy="0"/>
          <a:chOff x="0" y="0"/>
          <a:chExt cx="0" cy="0"/>
        </a:xfrm>
      </p:grpSpPr>
      <p:sp>
        <p:nvSpPr>
          <p:cNvPr id="110" name="Google Shape;110;p45"/>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Play"/>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1" name="Google Shape;111;p45"/>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757575"/>
              </a:buClr>
              <a:buSzPts val="2400"/>
              <a:buNone/>
              <a:defRPr sz="2400">
                <a:solidFill>
                  <a:srgbClr val="757575"/>
                </a:solidFill>
              </a:defRPr>
            </a:lvl1pPr>
            <a:lvl2pPr marL="914400" lvl="1" indent="-228600" algn="l">
              <a:lnSpc>
                <a:spcPct val="90000"/>
              </a:lnSpc>
              <a:spcBef>
                <a:spcPts val="500"/>
              </a:spcBef>
              <a:spcAft>
                <a:spcPts val="0"/>
              </a:spcAft>
              <a:buClr>
                <a:srgbClr val="757575"/>
              </a:buClr>
              <a:buSzPts val="2000"/>
              <a:buNone/>
              <a:defRPr sz="2000">
                <a:solidFill>
                  <a:srgbClr val="757575"/>
                </a:solidFill>
              </a:defRPr>
            </a:lvl2pPr>
            <a:lvl3pPr marL="1371600" lvl="2" indent="-228600" algn="l">
              <a:lnSpc>
                <a:spcPct val="90000"/>
              </a:lnSpc>
              <a:spcBef>
                <a:spcPts val="500"/>
              </a:spcBef>
              <a:spcAft>
                <a:spcPts val="0"/>
              </a:spcAft>
              <a:buClr>
                <a:srgbClr val="757575"/>
              </a:buClr>
              <a:buSzPts val="1800"/>
              <a:buNone/>
              <a:defRPr sz="1800">
                <a:solidFill>
                  <a:srgbClr val="757575"/>
                </a:solidFill>
              </a:defRPr>
            </a:lvl3pPr>
            <a:lvl4pPr marL="1828800" lvl="3" indent="-228600" algn="l">
              <a:lnSpc>
                <a:spcPct val="90000"/>
              </a:lnSpc>
              <a:spcBef>
                <a:spcPts val="500"/>
              </a:spcBef>
              <a:spcAft>
                <a:spcPts val="0"/>
              </a:spcAft>
              <a:buClr>
                <a:srgbClr val="757575"/>
              </a:buClr>
              <a:buSzPts val="1600"/>
              <a:buNone/>
              <a:defRPr sz="1600">
                <a:solidFill>
                  <a:srgbClr val="757575"/>
                </a:solidFill>
              </a:defRPr>
            </a:lvl4pPr>
            <a:lvl5pPr marL="2286000" lvl="4" indent="-228600" algn="l">
              <a:lnSpc>
                <a:spcPct val="90000"/>
              </a:lnSpc>
              <a:spcBef>
                <a:spcPts val="500"/>
              </a:spcBef>
              <a:spcAft>
                <a:spcPts val="0"/>
              </a:spcAft>
              <a:buClr>
                <a:srgbClr val="757575"/>
              </a:buClr>
              <a:buSzPts val="1600"/>
              <a:buNone/>
              <a:defRPr sz="1600">
                <a:solidFill>
                  <a:srgbClr val="757575"/>
                </a:solidFill>
              </a:defRPr>
            </a:lvl5pPr>
            <a:lvl6pPr marL="2743200" lvl="5" indent="-228600" algn="l">
              <a:lnSpc>
                <a:spcPct val="90000"/>
              </a:lnSpc>
              <a:spcBef>
                <a:spcPts val="500"/>
              </a:spcBef>
              <a:spcAft>
                <a:spcPts val="0"/>
              </a:spcAft>
              <a:buClr>
                <a:srgbClr val="757575"/>
              </a:buClr>
              <a:buSzPts val="1600"/>
              <a:buNone/>
              <a:defRPr sz="1600">
                <a:solidFill>
                  <a:srgbClr val="757575"/>
                </a:solidFill>
              </a:defRPr>
            </a:lvl6pPr>
            <a:lvl7pPr marL="3200400" lvl="6" indent="-228600" algn="l">
              <a:lnSpc>
                <a:spcPct val="90000"/>
              </a:lnSpc>
              <a:spcBef>
                <a:spcPts val="500"/>
              </a:spcBef>
              <a:spcAft>
                <a:spcPts val="0"/>
              </a:spcAft>
              <a:buClr>
                <a:srgbClr val="757575"/>
              </a:buClr>
              <a:buSzPts val="1600"/>
              <a:buNone/>
              <a:defRPr sz="1600">
                <a:solidFill>
                  <a:srgbClr val="757575"/>
                </a:solidFill>
              </a:defRPr>
            </a:lvl7pPr>
            <a:lvl8pPr marL="3657600" lvl="7" indent="-228600" algn="l">
              <a:lnSpc>
                <a:spcPct val="90000"/>
              </a:lnSpc>
              <a:spcBef>
                <a:spcPts val="500"/>
              </a:spcBef>
              <a:spcAft>
                <a:spcPts val="0"/>
              </a:spcAft>
              <a:buClr>
                <a:srgbClr val="757575"/>
              </a:buClr>
              <a:buSzPts val="1600"/>
              <a:buNone/>
              <a:defRPr sz="1600">
                <a:solidFill>
                  <a:srgbClr val="757575"/>
                </a:solidFill>
              </a:defRPr>
            </a:lvl8pPr>
            <a:lvl9pPr marL="4114800" lvl="8" indent="-228600" algn="l">
              <a:lnSpc>
                <a:spcPct val="90000"/>
              </a:lnSpc>
              <a:spcBef>
                <a:spcPts val="500"/>
              </a:spcBef>
              <a:spcAft>
                <a:spcPts val="0"/>
              </a:spcAft>
              <a:buClr>
                <a:srgbClr val="757575"/>
              </a:buClr>
              <a:buSzPts val="1600"/>
              <a:buNone/>
              <a:defRPr sz="1600">
                <a:solidFill>
                  <a:srgbClr val="757575"/>
                </a:solidFill>
              </a:defRPr>
            </a:lvl9pPr>
          </a:lstStyle>
          <a:p>
            <a:endParaRPr/>
          </a:p>
        </p:txBody>
      </p:sp>
      <p:sp>
        <p:nvSpPr>
          <p:cNvPr id="112" name="Google Shape;112;p4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3" name="Google Shape;113;p4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4" name="Google Shape;114;p4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a:lvl1pPr>
            <a:lvl2pPr marL="0" lvl="1" indent="0" algn="r">
              <a:lnSpc>
                <a:spcPct val="100000"/>
              </a:lnSpc>
              <a:spcBef>
                <a:spcPts val="0"/>
              </a:spcBef>
              <a:spcAft>
                <a:spcPts val="0"/>
              </a:spcAft>
              <a:buNone/>
              <a:defRPr/>
            </a:lvl2pPr>
            <a:lvl3pPr marL="0" lvl="2" indent="0" algn="r">
              <a:lnSpc>
                <a:spcPct val="100000"/>
              </a:lnSpc>
              <a:spcBef>
                <a:spcPts val="0"/>
              </a:spcBef>
              <a:spcAft>
                <a:spcPts val="0"/>
              </a:spcAft>
              <a:buNone/>
              <a:defRPr/>
            </a:lvl3pPr>
            <a:lvl4pPr marL="0" lvl="3" indent="0" algn="r">
              <a:lnSpc>
                <a:spcPct val="100000"/>
              </a:lnSpc>
              <a:spcBef>
                <a:spcPts val="0"/>
              </a:spcBef>
              <a:spcAft>
                <a:spcPts val="0"/>
              </a:spcAft>
              <a:buNone/>
              <a:defRPr/>
            </a:lvl4pPr>
            <a:lvl5pPr marL="0" lvl="4" indent="0" algn="r">
              <a:lnSpc>
                <a:spcPct val="100000"/>
              </a:lnSpc>
              <a:spcBef>
                <a:spcPts val="0"/>
              </a:spcBef>
              <a:spcAft>
                <a:spcPts val="0"/>
              </a:spcAft>
              <a:buNone/>
              <a:defRPr/>
            </a:lvl5pPr>
            <a:lvl6pPr marL="0" lvl="5" indent="0" algn="r">
              <a:lnSpc>
                <a:spcPct val="100000"/>
              </a:lnSpc>
              <a:spcBef>
                <a:spcPts val="0"/>
              </a:spcBef>
              <a:spcAft>
                <a:spcPts val="0"/>
              </a:spcAft>
              <a:buNone/>
              <a:defRPr/>
            </a:lvl6pPr>
            <a:lvl7pPr marL="0" lvl="6" indent="0" algn="r">
              <a:lnSpc>
                <a:spcPct val="100000"/>
              </a:lnSpc>
              <a:spcBef>
                <a:spcPts val="0"/>
              </a:spcBef>
              <a:spcAft>
                <a:spcPts val="0"/>
              </a:spcAft>
              <a:buNone/>
              <a:defRPr/>
            </a:lvl7pPr>
            <a:lvl8pPr marL="0" lvl="7" indent="0" algn="r">
              <a:lnSpc>
                <a:spcPct val="100000"/>
              </a:lnSpc>
              <a:spcBef>
                <a:spcPts val="0"/>
              </a:spcBef>
              <a:spcAft>
                <a:spcPts val="0"/>
              </a:spcAft>
              <a:buNone/>
              <a:defRPr/>
            </a:lvl8pPr>
            <a:lvl9pPr marL="0" lvl="8" indent="0" algn="r">
              <a:lnSpc>
                <a:spcPct val="100000"/>
              </a:lnSpc>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4049762399"/>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matchingName="Comparison" type="twoTxTwoObj">
  <p:cSld name="Comparison">
    <p:spTree>
      <p:nvGrpSpPr>
        <p:cNvPr id="1" name="Shape 115"/>
        <p:cNvGrpSpPr/>
        <p:nvPr/>
      </p:nvGrpSpPr>
      <p:grpSpPr>
        <a:xfrm>
          <a:off x="0" y="0"/>
          <a:ext cx="0" cy="0"/>
          <a:chOff x="0" y="0"/>
          <a:chExt cx="0" cy="0"/>
        </a:xfrm>
      </p:grpSpPr>
      <p:sp>
        <p:nvSpPr>
          <p:cNvPr id="116" name="Google Shape;116;p46"/>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7" name="Google Shape;117;p46"/>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18" name="Google Shape;118;p46"/>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9" name="Google Shape;119;p46"/>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20" name="Google Shape;120;p46"/>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1" name="Google Shape;121;p4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2" name="Google Shape;122;p4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3" name="Google Shape;123;p4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a:lvl1pPr>
            <a:lvl2pPr marL="0" lvl="1" indent="0" algn="r">
              <a:lnSpc>
                <a:spcPct val="100000"/>
              </a:lnSpc>
              <a:spcBef>
                <a:spcPts val="0"/>
              </a:spcBef>
              <a:spcAft>
                <a:spcPts val="0"/>
              </a:spcAft>
              <a:buNone/>
              <a:defRPr/>
            </a:lvl2pPr>
            <a:lvl3pPr marL="0" lvl="2" indent="0" algn="r">
              <a:lnSpc>
                <a:spcPct val="100000"/>
              </a:lnSpc>
              <a:spcBef>
                <a:spcPts val="0"/>
              </a:spcBef>
              <a:spcAft>
                <a:spcPts val="0"/>
              </a:spcAft>
              <a:buNone/>
              <a:defRPr/>
            </a:lvl3pPr>
            <a:lvl4pPr marL="0" lvl="3" indent="0" algn="r">
              <a:lnSpc>
                <a:spcPct val="100000"/>
              </a:lnSpc>
              <a:spcBef>
                <a:spcPts val="0"/>
              </a:spcBef>
              <a:spcAft>
                <a:spcPts val="0"/>
              </a:spcAft>
              <a:buNone/>
              <a:defRPr/>
            </a:lvl4pPr>
            <a:lvl5pPr marL="0" lvl="4" indent="0" algn="r">
              <a:lnSpc>
                <a:spcPct val="100000"/>
              </a:lnSpc>
              <a:spcBef>
                <a:spcPts val="0"/>
              </a:spcBef>
              <a:spcAft>
                <a:spcPts val="0"/>
              </a:spcAft>
              <a:buNone/>
              <a:defRPr/>
            </a:lvl5pPr>
            <a:lvl6pPr marL="0" lvl="5" indent="0" algn="r">
              <a:lnSpc>
                <a:spcPct val="100000"/>
              </a:lnSpc>
              <a:spcBef>
                <a:spcPts val="0"/>
              </a:spcBef>
              <a:spcAft>
                <a:spcPts val="0"/>
              </a:spcAft>
              <a:buNone/>
              <a:defRPr/>
            </a:lvl6pPr>
            <a:lvl7pPr marL="0" lvl="6" indent="0" algn="r">
              <a:lnSpc>
                <a:spcPct val="100000"/>
              </a:lnSpc>
              <a:spcBef>
                <a:spcPts val="0"/>
              </a:spcBef>
              <a:spcAft>
                <a:spcPts val="0"/>
              </a:spcAft>
              <a:buNone/>
              <a:defRPr/>
            </a:lvl7pPr>
            <a:lvl8pPr marL="0" lvl="7" indent="0" algn="r">
              <a:lnSpc>
                <a:spcPct val="100000"/>
              </a:lnSpc>
              <a:spcBef>
                <a:spcPts val="0"/>
              </a:spcBef>
              <a:spcAft>
                <a:spcPts val="0"/>
              </a:spcAft>
              <a:buNone/>
              <a:defRPr/>
            </a:lvl8pPr>
            <a:lvl9pPr marL="0" lvl="8" indent="0" algn="r">
              <a:lnSpc>
                <a:spcPct val="100000"/>
              </a:lnSpc>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209687150"/>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8" Type="http://schemas.openxmlformats.org/officeDocument/2006/relationships/slideLayout" Target="../slideLayouts/slideLayout8.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42.xml"/><Relationship Id="rId3" Type="http://schemas.openxmlformats.org/officeDocument/2006/relationships/slideLayout" Target="../slideLayouts/slideLayout137.xml"/><Relationship Id="rId7" Type="http://schemas.openxmlformats.org/officeDocument/2006/relationships/slideLayout" Target="../slideLayouts/slideLayout141.xml"/><Relationship Id="rId12" Type="http://schemas.openxmlformats.org/officeDocument/2006/relationships/theme" Target="../theme/theme10.xml"/><Relationship Id="rId2" Type="http://schemas.openxmlformats.org/officeDocument/2006/relationships/slideLayout" Target="../slideLayouts/slideLayout136.xml"/><Relationship Id="rId1" Type="http://schemas.openxmlformats.org/officeDocument/2006/relationships/slideLayout" Target="../slideLayouts/slideLayout135.xml"/><Relationship Id="rId6" Type="http://schemas.openxmlformats.org/officeDocument/2006/relationships/slideLayout" Target="../slideLayouts/slideLayout140.xml"/><Relationship Id="rId11" Type="http://schemas.openxmlformats.org/officeDocument/2006/relationships/slideLayout" Target="../slideLayouts/slideLayout145.xml"/><Relationship Id="rId5" Type="http://schemas.openxmlformats.org/officeDocument/2006/relationships/slideLayout" Target="../slideLayouts/slideLayout139.xml"/><Relationship Id="rId10" Type="http://schemas.openxmlformats.org/officeDocument/2006/relationships/slideLayout" Target="../slideLayouts/slideLayout144.xml"/><Relationship Id="rId4" Type="http://schemas.openxmlformats.org/officeDocument/2006/relationships/slideLayout" Target="../slideLayouts/slideLayout138.xml"/><Relationship Id="rId9" Type="http://schemas.openxmlformats.org/officeDocument/2006/relationships/slideLayout" Target="../slideLayouts/slideLayout143.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53.xml"/><Relationship Id="rId3" Type="http://schemas.openxmlformats.org/officeDocument/2006/relationships/slideLayout" Target="../slideLayouts/slideLayout148.xml"/><Relationship Id="rId7" Type="http://schemas.openxmlformats.org/officeDocument/2006/relationships/slideLayout" Target="../slideLayouts/slideLayout152.xml"/><Relationship Id="rId12" Type="http://schemas.openxmlformats.org/officeDocument/2006/relationships/theme" Target="../theme/theme11.xml"/><Relationship Id="rId2" Type="http://schemas.openxmlformats.org/officeDocument/2006/relationships/slideLayout" Target="../slideLayouts/slideLayout147.xml"/><Relationship Id="rId1" Type="http://schemas.openxmlformats.org/officeDocument/2006/relationships/slideLayout" Target="../slideLayouts/slideLayout146.xml"/><Relationship Id="rId6" Type="http://schemas.openxmlformats.org/officeDocument/2006/relationships/slideLayout" Target="../slideLayouts/slideLayout151.xml"/><Relationship Id="rId11" Type="http://schemas.openxmlformats.org/officeDocument/2006/relationships/slideLayout" Target="../slideLayouts/slideLayout156.xml"/><Relationship Id="rId5" Type="http://schemas.openxmlformats.org/officeDocument/2006/relationships/slideLayout" Target="../slideLayouts/slideLayout150.xml"/><Relationship Id="rId10" Type="http://schemas.openxmlformats.org/officeDocument/2006/relationships/slideLayout" Target="../slideLayouts/slideLayout155.xml"/><Relationship Id="rId4" Type="http://schemas.openxmlformats.org/officeDocument/2006/relationships/slideLayout" Target="../slideLayouts/slideLayout149.xml"/><Relationship Id="rId9" Type="http://schemas.openxmlformats.org/officeDocument/2006/relationships/slideLayout" Target="../slideLayouts/slideLayout154.xml"/></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164.xml"/><Relationship Id="rId3" Type="http://schemas.openxmlformats.org/officeDocument/2006/relationships/slideLayout" Target="../slideLayouts/slideLayout159.xml"/><Relationship Id="rId7" Type="http://schemas.openxmlformats.org/officeDocument/2006/relationships/slideLayout" Target="../slideLayouts/slideLayout163.xml"/><Relationship Id="rId12" Type="http://schemas.openxmlformats.org/officeDocument/2006/relationships/theme" Target="../theme/theme12.xml"/><Relationship Id="rId2" Type="http://schemas.openxmlformats.org/officeDocument/2006/relationships/slideLayout" Target="../slideLayouts/slideLayout158.xml"/><Relationship Id="rId1" Type="http://schemas.openxmlformats.org/officeDocument/2006/relationships/slideLayout" Target="../slideLayouts/slideLayout157.xml"/><Relationship Id="rId6" Type="http://schemas.openxmlformats.org/officeDocument/2006/relationships/slideLayout" Target="../slideLayouts/slideLayout162.xml"/><Relationship Id="rId11" Type="http://schemas.openxmlformats.org/officeDocument/2006/relationships/slideLayout" Target="../slideLayouts/slideLayout167.xml"/><Relationship Id="rId5" Type="http://schemas.openxmlformats.org/officeDocument/2006/relationships/slideLayout" Target="../slideLayouts/slideLayout161.xml"/><Relationship Id="rId10" Type="http://schemas.openxmlformats.org/officeDocument/2006/relationships/slideLayout" Target="../slideLayouts/slideLayout166.xml"/><Relationship Id="rId4" Type="http://schemas.openxmlformats.org/officeDocument/2006/relationships/slideLayout" Target="../slideLayouts/slideLayout160.xml"/><Relationship Id="rId9" Type="http://schemas.openxmlformats.org/officeDocument/2006/relationships/slideLayout" Target="../slideLayouts/slideLayout165.xml"/></Relationships>
</file>

<file path=ppt/slideMasters/_rels/slideMaster13.xml.rels><?xml version="1.0" encoding="UTF-8" standalone="yes"?>
<Relationships xmlns="http://schemas.openxmlformats.org/package/2006/relationships"><Relationship Id="rId8" Type="http://schemas.openxmlformats.org/officeDocument/2006/relationships/slideLayout" Target="../slideLayouts/slideLayout175.xml"/><Relationship Id="rId3" Type="http://schemas.openxmlformats.org/officeDocument/2006/relationships/slideLayout" Target="../slideLayouts/slideLayout170.xml"/><Relationship Id="rId7" Type="http://schemas.openxmlformats.org/officeDocument/2006/relationships/slideLayout" Target="../slideLayouts/slideLayout174.xml"/><Relationship Id="rId12" Type="http://schemas.openxmlformats.org/officeDocument/2006/relationships/theme" Target="../theme/theme13.xml"/><Relationship Id="rId2" Type="http://schemas.openxmlformats.org/officeDocument/2006/relationships/slideLayout" Target="../slideLayouts/slideLayout169.xml"/><Relationship Id="rId1" Type="http://schemas.openxmlformats.org/officeDocument/2006/relationships/slideLayout" Target="../slideLayouts/slideLayout168.xml"/><Relationship Id="rId6" Type="http://schemas.openxmlformats.org/officeDocument/2006/relationships/slideLayout" Target="../slideLayouts/slideLayout173.xml"/><Relationship Id="rId11" Type="http://schemas.openxmlformats.org/officeDocument/2006/relationships/slideLayout" Target="../slideLayouts/slideLayout178.xml"/><Relationship Id="rId5" Type="http://schemas.openxmlformats.org/officeDocument/2006/relationships/slideLayout" Target="../slideLayouts/slideLayout172.xml"/><Relationship Id="rId10" Type="http://schemas.openxmlformats.org/officeDocument/2006/relationships/slideLayout" Target="../slideLayouts/slideLayout177.xml"/><Relationship Id="rId4" Type="http://schemas.openxmlformats.org/officeDocument/2006/relationships/slideLayout" Target="../slideLayouts/slideLayout171.xml"/><Relationship Id="rId9" Type="http://schemas.openxmlformats.org/officeDocument/2006/relationships/slideLayout" Target="../slideLayouts/slideLayout176.xml"/></Relationships>
</file>

<file path=ppt/slideMasters/_rels/slideMaster14.xml.rels><?xml version="1.0" encoding="UTF-8" standalone="yes"?>
<Relationships xmlns="http://schemas.openxmlformats.org/package/2006/relationships"><Relationship Id="rId8" Type="http://schemas.openxmlformats.org/officeDocument/2006/relationships/slideLayout" Target="../slideLayouts/slideLayout186.xml"/><Relationship Id="rId3" Type="http://schemas.openxmlformats.org/officeDocument/2006/relationships/slideLayout" Target="../slideLayouts/slideLayout181.xml"/><Relationship Id="rId7" Type="http://schemas.openxmlformats.org/officeDocument/2006/relationships/slideLayout" Target="../slideLayouts/slideLayout185.xml"/><Relationship Id="rId12" Type="http://schemas.openxmlformats.org/officeDocument/2006/relationships/theme" Target="../theme/theme14.xml"/><Relationship Id="rId2" Type="http://schemas.openxmlformats.org/officeDocument/2006/relationships/slideLayout" Target="../slideLayouts/slideLayout180.xml"/><Relationship Id="rId1" Type="http://schemas.openxmlformats.org/officeDocument/2006/relationships/slideLayout" Target="../slideLayouts/slideLayout179.xml"/><Relationship Id="rId6" Type="http://schemas.openxmlformats.org/officeDocument/2006/relationships/slideLayout" Target="../slideLayouts/slideLayout184.xml"/><Relationship Id="rId11" Type="http://schemas.openxmlformats.org/officeDocument/2006/relationships/slideLayout" Target="../slideLayouts/slideLayout189.xml"/><Relationship Id="rId5" Type="http://schemas.openxmlformats.org/officeDocument/2006/relationships/slideLayout" Target="../slideLayouts/slideLayout183.xml"/><Relationship Id="rId10" Type="http://schemas.openxmlformats.org/officeDocument/2006/relationships/slideLayout" Target="../slideLayouts/slideLayout188.xml"/><Relationship Id="rId4" Type="http://schemas.openxmlformats.org/officeDocument/2006/relationships/slideLayout" Target="../slideLayouts/slideLayout182.xml"/><Relationship Id="rId9" Type="http://schemas.openxmlformats.org/officeDocument/2006/relationships/slideLayout" Target="../slideLayouts/slideLayout187.xml"/></Relationships>
</file>

<file path=ppt/slideMasters/_rels/slideMaster15.xml.rels><?xml version="1.0" encoding="UTF-8" standalone="yes"?>
<Relationships xmlns="http://schemas.openxmlformats.org/package/2006/relationships"><Relationship Id="rId8" Type="http://schemas.openxmlformats.org/officeDocument/2006/relationships/slideLayout" Target="../slideLayouts/slideLayout197.xml"/><Relationship Id="rId13" Type="http://schemas.openxmlformats.org/officeDocument/2006/relationships/slideLayout" Target="../slideLayouts/slideLayout202.xml"/><Relationship Id="rId18" Type="http://schemas.openxmlformats.org/officeDocument/2006/relationships/slideLayout" Target="../slideLayouts/slideLayout207.xml"/><Relationship Id="rId3" Type="http://schemas.openxmlformats.org/officeDocument/2006/relationships/slideLayout" Target="../slideLayouts/slideLayout192.xml"/><Relationship Id="rId7" Type="http://schemas.openxmlformats.org/officeDocument/2006/relationships/slideLayout" Target="../slideLayouts/slideLayout196.xml"/><Relationship Id="rId12" Type="http://schemas.openxmlformats.org/officeDocument/2006/relationships/slideLayout" Target="../slideLayouts/slideLayout201.xml"/><Relationship Id="rId17" Type="http://schemas.openxmlformats.org/officeDocument/2006/relationships/slideLayout" Target="../slideLayouts/slideLayout206.xml"/><Relationship Id="rId2" Type="http://schemas.openxmlformats.org/officeDocument/2006/relationships/slideLayout" Target="../slideLayouts/slideLayout191.xml"/><Relationship Id="rId16" Type="http://schemas.openxmlformats.org/officeDocument/2006/relationships/slideLayout" Target="../slideLayouts/slideLayout205.xml"/><Relationship Id="rId1" Type="http://schemas.openxmlformats.org/officeDocument/2006/relationships/slideLayout" Target="../slideLayouts/slideLayout190.xml"/><Relationship Id="rId6" Type="http://schemas.openxmlformats.org/officeDocument/2006/relationships/slideLayout" Target="../slideLayouts/slideLayout195.xml"/><Relationship Id="rId11" Type="http://schemas.openxmlformats.org/officeDocument/2006/relationships/slideLayout" Target="../slideLayouts/slideLayout200.xml"/><Relationship Id="rId5" Type="http://schemas.openxmlformats.org/officeDocument/2006/relationships/slideLayout" Target="../slideLayouts/slideLayout194.xml"/><Relationship Id="rId15" Type="http://schemas.openxmlformats.org/officeDocument/2006/relationships/slideLayout" Target="../slideLayouts/slideLayout204.xml"/><Relationship Id="rId10" Type="http://schemas.openxmlformats.org/officeDocument/2006/relationships/slideLayout" Target="../slideLayouts/slideLayout199.xml"/><Relationship Id="rId19" Type="http://schemas.openxmlformats.org/officeDocument/2006/relationships/theme" Target="../theme/theme15.xml"/><Relationship Id="rId4" Type="http://schemas.openxmlformats.org/officeDocument/2006/relationships/slideLayout" Target="../slideLayouts/slideLayout193.xml"/><Relationship Id="rId9" Type="http://schemas.openxmlformats.org/officeDocument/2006/relationships/slideLayout" Target="../slideLayouts/slideLayout198.xml"/><Relationship Id="rId14" Type="http://schemas.openxmlformats.org/officeDocument/2006/relationships/slideLayout" Target="../slideLayouts/slideLayout203.xml"/></Relationships>
</file>

<file path=ppt/slideMasters/_rels/slideMaster16.xml.rels><?xml version="1.0" encoding="UTF-8" standalone="yes"?>
<Relationships xmlns="http://schemas.openxmlformats.org/package/2006/relationships"><Relationship Id="rId8" Type="http://schemas.openxmlformats.org/officeDocument/2006/relationships/slideLayout" Target="../slideLayouts/slideLayout215.xml"/><Relationship Id="rId3" Type="http://schemas.openxmlformats.org/officeDocument/2006/relationships/slideLayout" Target="../slideLayouts/slideLayout210.xml"/><Relationship Id="rId7" Type="http://schemas.openxmlformats.org/officeDocument/2006/relationships/slideLayout" Target="../slideLayouts/slideLayout214.xml"/><Relationship Id="rId12" Type="http://schemas.openxmlformats.org/officeDocument/2006/relationships/theme" Target="../theme/theme16.xml"/><Relationship Id="rId2" Type="http://schemas.openxmlformats.org/officeDocument/2006/relationships/slideLayout" Target="../slideLayouts/slideLayout209.xml"/><Relationship Id="rId1" Type="http://schemas.openxmlformats.org/officeDocument/2006/relationships/slideLayout" Target="../slideLayouts/slideLayout208.xml"/><Relationship Id="rId6" Type="http://schemas.openxmlformats.org/officeDocument/2006/relationships/slideLayout" Target="../slideLayouts/slideLayout213.xml"/><Relationship Id="rId11" Type="http://schemas.openxmlformats.org/officeDocument/2006/relationships/slideLayout" Target="../slideLayouts/slideLayout218.xml"/><Relationship Id="rId5" Type="http://schemas.openxmlformats.org/officeDocument/2006/relationships/slideLayout" Target="../slideLayouts/slideLayout212.xml"/><Relationship Id="rId10" Type="http://schemas.openxmlformats.org/officeDocument/2006/relationships/slideLayout" Target="../slideLayouts/slideLayout217.xml"/><Relationship Id="rId4" Type="http://schemas.openxmlformats.org/officeDocument/2006/relationships/slideLayout" Target="../slideLayouts/slideLayout211.xml"/><Relationship Id="rId9" Type="http://schemas.openxmlformats.org/officeDocument/2006/relationships/slideLayout" Target="../slideLayouts/slideLayout216.xml"/></Relationships>
</file>

<file path=ppt/slideMasters/_rels/slideMaster17.xml.rels><?xml version="1.0" encoding="UTF-8" standalone="yes"?>
<Relationships xmlns="http://schemas.openxmlformats.org/package/2006/relationships"><Relationship Id="rId8" Type="http://schemas.openxmlformats.org/officeDocument/2006/relationships/slideLayout" Target="../slideLayouts/slideLayout226.xml"/><Relationship Id="rId13" Type="http://schemas.openxmlformats.org/officeDocument/2006/relationships/slideLayout" Target="../slideLayouts/slideLayout231.xml"/><Relationship Id="rId18" Type="http://schemas.openxmlformats.org/officeDocument/2006/relationships/slideLayout" Target="../slideLayouts/slideLayout236.xml"/><Relationship Id="rId3" Type="http://schemas.openxmlformats.org/officeDocument/2006/relationships/slideLayout" Target="../slideLayouts/slideLayout221.xml"/><Relationship Id="rId7" Type="http://schemas.openxmlformats.org/officeDocument/2006/relationships/slideLayout" Target="../slideLayouts/slideLayout225.xml"/><Relationship Id="rId12" Type="http://schemas.openxmlformats.org/officeDocument/2006/relationships/slideLayout" Target="../slideLayouts/slideLayout230.xml"/><Relationship Id="rId17" Type="http://schemas.openxmlformats.org/officeDocument/2006/relationships/slideLayout" Target="../slideLayouts/slideLayout235.xml"/><Relationship Id="rId2" Type="http://schemas.openxmlformats.org/officeDocument/2006/relationships/slideLayout" Target="../slideLayouts/slideLayout220.xml"/><Relationship Id="rId16" Type="http://schemas.openxmlformats.org/officeDocument/2006/relationships/slideLayout" Target="../slideLayouts/slideLayout234.xml"/><Relationship Id="rId1" Type="http://schemas.openxmlformats.org/officeDocument/2006/relationships/slideLayout" Target="../slideLayouts/slideLayout219.xml"/><Relationship Id="rId6" Type="http://schemas.openxmlformats.org/officeDocument/2006/relationships/slideLayout" Target="../slideLayouts/slideLayout224.xml"/><Relationship Id="rId11" Type="http://schemas.openxmlformats.org/officeDocument/2006/relationships/slideLayout" Target="../slideLayouts/slideLayout229.xml"/><Relationship Id="rId5" Type="http://schemas.openxmlformats.org/officeDocument/2006/relationships/slideLayout" Target="../slideLayouts/slideLayout223.xml"/><Relationship Id="rId15" Type="http://schemas.openxmlformats.org/officeDocument/2006/relationships/slideLayout" Target="../slideLayouts/slideLayout233.xml"/><Relationship Id="rId10" Type="http://schemas.openxmlformats.org/officeDocument/2006/relationships/slideLayout" Target="../slideLayouts/slideLayout228.xml"/><Relationship Id="rId19" Type="http://schemas.openxmlformats.org/officeDocument/2006/relationships/theme" Target="../theme/theme17.xml"/><Relationship Id="rId4" Type="http://schemas.openxmlformats.org/officeDocument/2006/relationships/slideLayout" Target="../slideLayouts/slideLayout222.xml"/><Relationship Id="rId9" Type="http://schemas.openxmlformats.org/officeDocument/2006/relationships/slideLayout" Target="../slideLayouts/slideLayout227.xml"/><Relationship Id="rId14" Type="http://schemas.openxmlformats.org/officeDocument/2006/relationships/slideLayout" Target="../slideLayouts/slideLayout232.xml"/></Relationships>
</file>

<file path=ppt/slideMasters/_rels/slideMaster18.xml.rels><?xml version="1.0" encoding="UTF-8" standalone="yes"?>
<Relationships xmlns="http://schemas.openxmlformats.org/package/2006/relationships"><Relationship Id="rId8" Type="http://schemas.openxmlformats.org/officeDocument/2006/relationships/slideLayout" Target="../slideLayouts/slideLayout244.xml"/><Relationship Id="rId13" Type="http://schemas.openxmlformats.org/officeDocument/2006/relationships/slideLayout" Target="../slideLayouts/slideLayout249.xml"/><Relationship Id="rId3" Type="http://schemas.openxmlformats.org/officeDocument/2006/relationships/slideLayout" Target="../slideLayouts/slideLayout239.xml"/><Relationship Id="rId7" Type="http://schemas.openxmlformats.org/officeDocument/2006/relationships/slideLayout" Target="../slideLayouts/slideLayout243.xml"/><Relationship Id="rId12" Type="http://schemas.openxmlformats.org/officeDocument/2006/relationships/slideLayout" Target="../slideLayouts/slideLayout248.xml"/><Relationship Id="rId2" Type="http://schemas.openxmlformats.org/officeDocument/2006/relationships/slideLayout" Target="../slideLayouts/slideLayout238.xml"/><Relationship Id="rId1" Type="http://schemas.openxmlformats.org/officeDocument/2006/relationships/slideLayout" Target="../slideLayouts/slideLayout237.xml"/><Relationship Id="rId6" Type="http://schemas.openxmlformats.org/officeDocument/2006/relationships/slideLayout" Target="../slideLayouts/slideLayout242.xml"/><Relationship Id="rId11" Type="http://schemas.openxmlformats.org/officeDocument/2006/relationships/slideLayout" Target="../slideLayouts/slideLayout247.xml"/><Relationship Id="rId5" Type="http://schemas.openxmlformats.org/officeDocument/2006/relationships/slideLayout" Target="../slideLayouts/slideLayout241.xml"/><Relationship Id="rId10" Type="http://schemas.openxmlformats.org/officeDocument/2006/relationships/slideLayout" Target="../slideLayouts/slideLayout246.xml"/><Relationship Id="rId4" Type="http://schemas.openxmlformats.org/officeDocument/2006/relationships/slideLayout" Target="../slideLayouts/slideLayout240.xml"/><Relationship Id="rId9" Type="http://schemas.openxmlformats.org/officeDocument/2006/relationships/slideLayout" Target="../slideLayouts/slideLayout245.xml"/><Relationship Id="rId14" Type="http://schemas.openxmlformats.org/officeDocument/2006/relationships/theme" Target="../theme/theme18.xml"/></Relationships>
</file>

<file path=ppt/slideMasters/_rels/slideMaster19.xml.rels><?xml version="1.0" encoding="UTF-8" standalone="yes"?>
<Relationships xmlns="http://schemas.openxmlformats.org/package/2006/relationships"><Relationship Id="rId13" Type="http://schemas.openxmlformats.org/officeDocument/2006/relationships/slideLayout" Target="../slideLayouts/slideLayout262.xml"/><Relationship Id="rId18" Type="http://schemas.openxmlformats.org/officeDocument/2006/relationships/slideLayout" Target="../slideLayouts/slideLayout267.xml"/><Relationship Id="rId26" Type="http://schemas.openxmlformats.org/officeDocument/2006/relationships/slideLayout" Target="../slideLayouts/slideLayout275.xml"/><Relationship Id="rId3" Type="http://schemas.openxmlformats.org/officeDocument/2006/relationships/slideLayout" Target="../slideLayouts/slideLayout252.xml"/><Relationship Id="rId21" Type="http://schemas.openxmlformats.org/officeDocument/2006/relationships/slideLayout" Target="../slideLayouts/slideLayout270.xml"/><Relationship Id="rId7" Type="http://schemas.openxmlformats.org/officeDocument/2006/relationships/slideLayout" Target="../slideLayouts/slideLayout256.xml"/><Relationship Id="rId12" Type="http://schemas.openxmlformats.org/officeDocument/2006/relationships/slideLayout" Target="../slideLayouts/slideLayout261.xml"/><Relationship Id="rId17" Type="http://schemas.openxmlformats.org/officeDocument/2006/relationships/slideLayout" Target="../slideLayouts/slideLayout266.xml"/><Relationship Id="rId25" Type="http://schemas.openxmlformats.org/officeDocument/2006/relationships/slideLayout" Target="../slideLayouts/slideLayout274.xml"/><Relationship Id="rId33" Type="http://schemas.openxmlformats.org/officeDocument/2006/relationships/theme" Target="../theme/theme19.xml"/><Relationship Id="rId2" Type="http://schemas.openxmlformats.org/officeDocument/2006/relationships/slideLayout" Target="../slideLayouts/slideLayout251.xml"/><Relationship Id="rId16" Type="http://schemas.openxmlformats.org/officeDocument/2006/relationships/slideLayout" Target="../slideLayouts/slideLayout265.xml"/><Relationship Id="rId20" Type="http://schemas.openxmlformats.org/officeDocument/2006/relationships/slideLayout" Target="../slideLayouts/slideLayout269.xml"/><Relationship Id="rId29" Type="http://schemas.openxmlformats.org/officeDocument/2006/relationships/slideLayout" Target="../slideLayouts/slideLayout278.xml"/><Relationship Id="rId1" Type="http://schemas.openxmlformats.org/officeDocument/2006/relationships/slideLayout" Target="../slideLayouts/slideLayout250.xml"/><Relationship Id="rId6" Type="http://schemas.openxmlformats.org/officeDocument/2006/relationships/slideLayout" Target="../slideLayouts/slideLayout255.xml"/><Relationship Id="rId11" Type="http://schemas.openxmlformats.org/officeDocument/2006/relationships/slideLayout" Target="../slideLayouts/slideLayout260.xml"/><Relationship Id="rId24" Type="http://schemas.openxmlformats.org/officeDocument/2006/relationships/slideLayout" Target="../slideLayouts/slideLayout273.xml"/><Relationship Id="rId32" Type="http://schemas.openxmlformats.org/officeDocument/2006/relationships/slideLayout" Target="../slideLayouts/slideLayout281.xml"/><Relationship Id="rId5" Type="http://schemas.openxmlformats.org/officeDocument/2006/relationships/slideLayout" Target="../slideLayouts/slideLayout254.xml"/><Relationship Id="rId15" Type="http://schemas.openxmlformats.org/officeDocument/2006/relationships/slideLayout" Target="../slideLayouts/slideLayout264.xml"/><Relationship Id="rId23" Type="http://schemas.openxmlformats.org/officeDocument/2006/relationships/slideLayout" Target="../slideLayouts/slideLayout272.xml"/><Relationship Id="rId28" Type="http://schemas.openxmlformats.org/officeDocument/2006/relationships/slideLayout" Target="../slideLayouts/slideLayout277.xml"/><Relationship Id="rId10" Type="http://schemas.openxmlformats.org/officeDocument/2006/relationships/slideLayout" Target="../slideLayouts/slideLayout259.xml"/><Relationship Id="rId19" Type="http://schemas.openxmlformats.org/officeDocument/2006/relationships/slideLayout" Target="../slideLayouts/slideLayout268.xml"/><Relationship Id="rId31" Type="http://schemas.openxmlformats.org/officeDocument/2006/relationships/slideLayout" Target="../slideLayouts/slideLayout280.xml"/><Relationship Id="rId4" Type="http://schemas.openxmlformats.org/officeDocument/2006/relationships/slideLayout" Target="../slideLayouts/slideLayout253.xml"/><Relationship Id="rId9" Type="http://schemas.openxmlformats.org/officeDocument/2006/relationships/slideLayout" Target="../slideLayouts/slideLayout258.xml"/><Relationship Id="rId14" Type="http://schemas.openxmlformats.org/officeDocument/2006/relationships/slideLayout" Target="../slideLayouts/slideLayout263.xml"/><Relationship Id="rId22" Type="http://schemas.openxmlformats.org/officeDocument/2006/relationships/slideLayout" Target="../slideLayouts/slideLayout271.xml"/><Relationship Id="rId27" Type="http://schemas.openxmlformats.org/officeDocument/2006/relationships/slideLayout" Target="../slideLayouts/slideLayout276.xml"/><Relationship Id="rId30" Type="http://schemas.openxmlformats.org/officeDocument/2006/relationships/slideLayout" Target="../slideLayouts/slideLayout279.xml"/><Relationship Id="rId8" Type="http://schemas.openxmlformats.org/officeDocument/2006/relationships/slideLayout" Target="../slideLayouts/slideLayout257.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40.xml"/><Relationship Id="rId3" Type="http://schemas.openxmlformats.org/officeDocument/2006/relationships/slideLayout" Target="../slideLayouts/slideLayout35.xml"/><Relationship Id="rId7" Type="http://schemas.openxmlformats.org/officeDocument/2006/relationships/slideLayout" Target="../slideLayouts/slideLayout39.xml"/><Relationship Id="rId12" Type="http://schemas.openxmlformats.org/officeDocument/2006/relationships/theme" Target="../theme/theme2.xml"/><Relationship Id="rId2" Type="http://schemas.openxmlformats.org/officeDocument/2006/relationships/slideLayout" Target="../slideLayouts/slideLayout34.xml"/><Relationship Id="rId1" Type="http://schemas.openxmlformats.org/officeDocument/2006/relationships/slideLayout" Target="../slideLayouts/slideLayout33.xml"/><Relationship Id="rId6" Type="http://schemas.openxmlformats.org/officeDocument/2006/relationships/slideLayout" Target="../slideLayouts/slideLayout38.xml"/><Relationship Id="rId11" Type="http://schemas.openxmlformats.org/officeDocument/2006/relationships/slideLayout" Target="../slideLayouts/slideLayout43.xml"/><Relationship Id="rId5" Type="http://schemas.openxmlformats.org/officeDocument/2006/relationships/slideLayout" Target="../slideLayouts/slideLayout37.xml"/><Relationship Id="rId10" Type="http://schemas.openxmlformats.org/officeDocument/2006/relationships/slideLayout" Target="../slideLayouts/slideLayout42.xml"/><Relationship Id="rId4" Type="http://schemas.openxmlformats.org/officeDocument/2006/relationships/slideLayout" Target="../slideLayouts/slideLayout36.xml"/><Relationship Id="rId9" Type="http://schemas.openxmlformats.org/officeDocument/2006/relationships/slideLayout" Target="../slideLayouts/slideLayout4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51.xml"/><Relationship Id="rId3" Type="http://schemas.openxmlformats.org/officeDocument/2006/relationships/slideLayout" Target="../slideLayouts/slideLayout46.xml"/><Relationship Id="rId7" Type="http://schemas.openxmlformats.org/officeDocument/2006/relationships/slideLayout" Target="../slideLayouts/slideLayout50.xml"/><Relationship Id="rId12" Type="http://schemas.openxmlformats.org/officeDocument/2006/relationships/theme" Target="../theme/theme3.xml"/><Relationship Id="rId2" Type="http://schemas.openxmlformats.org/officeDocument/2006/relationships/slideLayout" Target="../slideLayouts/slideLayout45.xml"/><Relationship Id="rId1" Type="http://schemas.openxmlformats.org/officeDocument/2006/relationships/slideLayout" Target="../slideLayouts/slideLayout44.xml"/><Relationship Id="rId6" Type="http://schemas.openxmlformats.org/officeDocument/2006/relationships/slideLayout" Target="../slideLayouts/slideLayout49.xml"/><Relationship Id="rId11" Type="http://schemas.openxmlformats.org/officeDocument/2006/relationships/slideLayout" Target="../slideLayouts/slideLayout54.xml"/><Relationship Id="rId5" Type="http://schemas.openxmlformats.org/officeDocument/2006/relationships/slideLayout" Target="../slideLayouts/slideLayout48.xml"/><Relationship Id="rId10" Type="http://schemas.openxmlformats.org/officeDocument/2006/relationships/slideLayout" Target="../slideLayouts/slideLayout53.xml"/><Relationship Id="rId4" Type="http://schemas.openxmlformats.org/officeDocument/2006/relationships/slideLayout" Target="../slideLayouts/slideLayout47.xml"/><Relationship Id="rId9" Type="http://schemas.openxmlformats.org/officeDocument/2006/relationships/slideLayout" Target="../slideLayouts/slideLayout5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62.xml"/><Relationship Id="rId13" Type="http://schemas.openxmlformats.org/officeDocument/2006/relationships/slideLayout" Target="../slideLayouts/slideLayout67.xml"/><Relationship Id="rId18" Type="http://schemas.openxmlformats.org/officeDocument/2006/relationships/slideLayout" Target="../slideLayouts/slideLayout72.xml"/><Relationship Id="rId3" Type="http://schemas.openxmlformats.org/officeDocument/2006/relationships/slideLayout" Target="../slideLayouts/slideLayout57.xml"/><Relationship Id="rId7" Type="http://schemas.openxmlformats.org/officeDocument/2006/relationships/slideLayout" Target="../slideLayouts/slideLayout61.xml"/><Relationship Id="rId12" Type="http://schemas.openxmlformats.org/officeDocument/2006/relationships/slideLayout" Target="../slideLayouts/slideLayout66.xml"/><Relationship Id="rId17" Type="http://schemas.openxmlformats.org/officeDocument/2006/relationships/slideLayout" Target="../slideLayouts/slideLayout71.xml"/><Relationship Id="rId2" Type="http://schemas.openxmlformats.org/officeDocument/2006/relationships/slideLayout" Target="../slideLayouts/slideLayout56.xml"/><Relationship Id="rId16" Type="http://schemas.openxmlformats.org/officeDocument/2006/relationships/slideLayout" Target="../slideLayouts/slideLayout70.xml"/><Relationship Id="rId1" Type="http://schemas.openxmlformats.org/officeDocument/2006/relationships/slideLayout" Target="../slideLayouts/slideLayout55.xml"/><Relationship Id="rId6" Type="http://schemas.openxmlformats.org/officeDocument/2006/relationships/slideLayout" Target="../slideLayouts/slideLayout60.xml"/><Relationship Id="rId11" Type="http://schemas.openxmlformats.org/officeDocument/2006/relationships/slideLayout" Target="../slideLayouts/slideLayout65.xml"/><Relationship Id="rId5" Type="http://schemas.openxmlformats.org/officeDocument/2006/relationships/slideLayout" Target="../slideLayouts/slideLayout59.xml"/><Relationship Id="rId15" Type="http://schemas.openxmlformats.org/officeDocument/2006/relationships/slideLayout" Target="../slideLayouts/slideLayout69.xml"/><Relationship Id="rId10" Type="http://schemas.openxmlformats.org/officeDocument/2006/relationships/slideLayout" Target="../slideLayouts/slideLayout64.xml"/><Relationship Id="rId19" Type="http://schemas.openxmlformats.org/officeDocument/2006/relationships/theme" Target="../theme/theme4.xml"/><Relationship Id="rId4" Type="http://schemas.openxmlformats.org/officeDocument/2006/relationships/slideLayout" Target="../slideLayouts/slideLayout58.xml"/><Relationship Id="rId9" Type="http://schemas.openxmlformats.org/officeDocument/2006/relationships/slideLayout" Target="../slideLayouts/slideLayout63.xml"/><Relationship Id="rId14" Type="http://schemas.openxmlformats.org/officeDocument/2006/relationships/slideLayout" Target="../slideLayouts/slideLayout68.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80.xml"/><Relationship Id="rId3" Type="http://schemas.openxmlformats.org/officeDocument/2006/relationships/slideLayout" Target="../slideLayouts/slideLayout75.xml"/><Relationship Id="rId7" Type="http://schemas.openxmlformats.org/officeDocument/2006/relationships/slideLayout" Target="../slideLayouts/slideLayout79.xml"/><Relationship Id="rId12" Type="http://schemas.openxmlformats.org/officeDocument/2006/relationships/theme" Target="../theme/theme5.xml"/><Relationship Id="rId2" Type="http://schemas.openxmlformats.org/officeDocument/2006/relationships/slideLayout" Target="../slideLayouts/slideLayout74.xml"/><Relationship Id="rId1" Type="http://schemas.openxmlformats.org/officeDocument/2006/relationships/slideLayout" Target="../slideLayouts/slideLayout73.xml"/><Relationship Id="rId6" Type="http://schemas.openxmlformats.org/officeDocument/2006/relationships/slideLayout" Target="../slideLayouts/slideLayout78.xml"/><Relationship Id="rId11" Type="http://schemas.openxmlformats.org/officeDocument/2006/relationships/slideLayout" Target="../slideLayouts/slideLayout83.xml"/><Relationship Id="rId5" Type="http://schemas.openxmlformats.org/officeDocument/2006/relationships/slideLayout" Target="../slideLayouts/slideLayout77.xml"/><Relationship Id="rId10" Type="http://schemas.openxmlformats.org/officeDocument/2006/relationships/slideLayout" Target="../slideLayouts/slideLayout82.xml"/><Relationship Id="rId4" Type="http://schemas.openxmlformats.org/officeDocument/2006/relationships/slideLayout" Target="../slideLayouts/slideLayout76.xml"/><Relationship Id="rId9" Type="http://schemas.openxmlformats.org/officeDocument/2006/relationships/slideLayout" Target="../slideLayouts/slideLayout81.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91.xml"/><Relationship Id="rId3" Type="http://schemas.openxmlformats.org/officeDocument/2006/relationships/slideLayout" Target="../slideLayouts/slideLayout86.xml"/><Relationship Id="rId7" Type="http://schemas.openxmlformats.org/officeDocument/2006/relationships/slideLayout" Target="../slideLayouts/slideLayout90.xml"/><Relationship Id="rId12" Type="http://schemas.openxmlformats.org/officeDocument/2006/relationships/theme" Target="../theme/theme6.xml"/><Relationship Id="rId2" Type="http://schemas.openxmlformats.org/officeDocument/2006/relationships/slideLayout" Target="../slideLayouts/slideLayout85.xml"/><Relationship Id="rId1" Type="http://schemas.openxmlformats.org/officeDocument/2006/relationships/slideLayout" Target="../slideLayouts/slideLayout84.xml"/><Relationship Id="rId6" Type="http://schemas.openxmlformats.org/officeDocument/2006/relationships/slideLayout" Target="../slideLayouts/slideLayout89.xml"/><Relationship Id="rId11" Type="http://schemas.openxmlformats.org/officeDocument/2006/relationships/slideLayout" Target="../slideLayouts/slideLayout94.xml"/><Relationship Id="rId5" Type="http://schemas.openxmlformats.org/officeDocument/2006/relationships/slideLayout" Target="../slideLayouts/slideLayout88.xml"/><Relationship Id="rId10" Type="http://schemas.openxmlformats.org/officeDocument/2006/relationships/slideLayout" Target="../slideLayouts/slideLayout93.xml"/><Relationship Id="rId4" Type="http://schemas.openxmlformats.org/officeDocument/2006/relationships/slideLayout" Target="../slideLayouts/slideLayout87.xml"/><Relationship Id="rId9" Type="http://schemas.openxmlformats.org/officeDocument/2006/relationships/slideLayout" Target="../slideLayouts/slideLayout92.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102.xml"/><Relationship Id="rId3" Type="http://schemas.openxmlformats.org/officeDocument/2006/relationships/slideLayout" Target="../slideLayouts/slideLayout97.xml"/><Relationship Id="rId7" Type="http://schemas.openxmlformats.org/officeDocument/2006/relationships/slideLayout" Target="../slideLayouts/slideLayout101.xml"/><Relationship Id="rId12" Type="http://schemas.openxmlformats.org/officeDocument/2006/relationships/theme" Target="../theme/theme7.xml"/><Relationship Id="rId2" Type="http://schemas.openxmlformats.org/officeDocument/2006/relationships/slideLayout" Target="../slideLayouts/slideLayout96.xml"/><Relationship Id="rId1" Type="http://schemas.openxmlformats.org/officeDocument/2006/relationships/slideLayout" Target="../slideLayouts/slideLayout95.xml"/><Relationship Id="rId6" Type="http://schemas.openxmlformats.org/officeDocument/2006/relationships/slideLayout" Target="../slideLayouts/slideLayout100.xml"/><Relationship Id="rId11" Type="http://schemas.openxmlformats.org/officeDocument/2006/relationships/slideLayout" Target="../slideLayouts/slideLayout105.xml"/><Relationship Id="rId5" Type="http://schemas.openxmlformats.org/officeDocument/2006/relationships/slideLayout" Target="../slideLayouts/slideLayout99.xml"/><Relationship Id="rId10" Type="http://schemas.openxmlformats.org/officeDocument/2006/relationships/slideLayout" Target="../slideLayouts/slideLayout104.xml"/><Relationship Id="rId4" Type="http://schemas.openxmlformats.org/officeDocument/2006/relationships/slideLayout" Target="../slideLayouts/slideLayout98.xml"/><Relationship Id="rId9" Type="http://schemas.openxmlformats.org/officeDocument/2006/relationships/slideLayout" Target="../slideLayouts/slideLayout103.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113.xml"/><Relationship Id="rId13" Type="http://schemas.openxmlformats.org/officeDocument/2006/relationships/slideLayout" Target="../slideLayouts/slideLayout118.xml"/><Relationship Id="rId18" Type="http://schemas.openxmlformats.org/officeDocument/2006/relationships/slideLayout" Target="../slideLayouts/slideLayout123.xml"/><Relationship Id="rId3" Type="http://schemas.openxmlformats.org/officeDocument/2006/relationships/slideLayout" Target="../slideLayouts/slideLayout108.xml"/><Relationship Id="rId7" Type="http://schemas.openxmlformats.org/officeDocument/2006/relationships/slideLayout" Target="../slideLayouts/slideLayout112.xml"/><Relationship Id="rId12" Type="http://schemas.openxmlformats.org/officeDocument/2006/relationships/slideLayout" Target="../slideLayouts/slideLayout117.xml"/><Relationship Id="rId17" Type="http://schemas.openxmlformats.org/officeDocument/2006/relationships/slideLayout" Target="../slideLayouts/slideLayout122.xml"/><Relationship Id="rId2" Type="http://schemas.openxmlformats.org/officeDocument/2006/relationships/slideLayout" Target="../slideLayouts/slideLayout107.xml"/><Relationship Id="rId16" Type="http://schemas.openxmlformats.org/officeDocument/2006/relationships/slideLayout" Target="../slideLayouts/slideLayout121.xml"/><Relationship Id="rId1" Type="http://schemas.openxmlformats.org/officeDocument/2006/relationships/slideLayout" Target="../slideLayouts/slideLayout106.xml"/><Relationship Id="rId6" Type="http://schemas.openxmlformats.org/officeDocument/2006/relationships/slideLayout" Target="../slideLayouts/slideLayout111.xml"/><Relationship Id="rId11" Type="http://schemas.openxmlformats.org/officeDocument/2006/relationships/slideLayout" Target="../slideLayouts/slideLayout116.xml"/><Relationship Id="rId5" Type="http://schemas.openxmlformats.org/officeDocument/2006/relationships/slideLayout" Target="../slideLayouts/slideLayout110.xml"/><Relationship Id="rId15" Type="http://schemas.openxmlformats.org/officeDocument/2006/relationships/slideLayout" Target="../slideLayouts/slideLayout120.xml"/><Relationship Id="rId10" Type="http://schemas.openxmlformats.org/officeDocument/2006/relationships/slideLayout" Target="../slideLayouts/slideLayout115.xml"/><Relationship Id="rId19" Type="http://schemas.openxmlformats.org/officeDocument/2006/relationships/theme" Target="../theme/theme8.xml"/><Relationship Id="rId4" Type="http://schemas.openxmlformats.org/officeDocument/2006/relationships/slideLayout" Target="../slideLayouts/slideLayout109.xml"/><Relationship Id="rId9" Type="http://schemas.openxmlformats.org/officeDocument/2006/relationships/slideLayout" Target="../slideLayouts/slideLayout114.xml"/><Relationship Id="rId14" Type="http://schemas.openxmlformats.org/officeDocument/2006/relationships/slideLayout" Target="../slideLayouts/slideLayout119.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131.xml"/><Relationship Id="rId3" Type="http://schemas.openxmlformats.org/officeDocument/2006/relationships/slideLayout" Target="../slideLayouts/slideLayout126.xml"/><Relationship Id="rId7" Type="http://schemas.openxmlformats.org/officeDocument/2006/relationships/slideLayout" Target="../slideLayouts/slideLayout130.xml"/><Relationship Id="rId12" Type="http://schemas.openxmlformats.org/officeDocument/2006/relationships/theme" Target="../theme/theme9.xml"/><Relationship Id="rId2" Type="http://schemas.openxmlformats.org/officeDocument/2006/relationships/slideLayout" Target="../slideLayouts/slideLayout125.xml"/><Relationship Id="rId1" Type="http://schemas.openxmlformats.org/officeDocument/2006/relationships/slideLayout" Target="../slideLayouts/slideLayout124.xml"/><Relationship Id="rId6" Type="http://schemas.openxmlformats.org/officeDocument/2006/relationships/slideLayout" Target="../slideLayouts/slideLayout129.xml"/><Relationship Id="rId11" Type="http://schemas.openxmlformats.org/officeDocument/2006/relationships/slideLayout" Target="../slideLayouts/slideLayout134.xml"/><Relationship Id="rId5" Type="http://schemas.openxmlformats.org/officeDocument/2006/relationships/slideLayout" Target="../slideLayouts/slideLayout128.xml"/><Relationship Id="rId10" Type="http://schemas.openxmlformats.org/officeDocument/2006/relationships/slideLayout" Target="../slideLayouts/slideLayout133.xml"/><Relationship Id="rId4" Type="http://schemas.openxmlformats.org/officeDocument/2006/relationships/slideLayout" Target="../slideLayouts/slideLayout127.xml"/><Relationship Id="rId9" Type="http://schemas.openxmlformats.org/officeDocument/2006/relationships/slideLayout" Target="../slideLayouts/slideLayout13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4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41"/>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 id="2147483671" r:id="rId23"/>
    <p:sldLayoutId id="2147483672" r:id="rId24"/>
    <p:sldLayoutId id="2147483673" r:id="rId25"/>
    <p:sldLayoutId id="2147483674" r:id="rId26"/>
    <p:sldLayoutId id="2147483675" r:id="rId27"/>
    <p:sldLayoutId id="2147483676" r:id="rId28"/>
    <p:sldLayoutId id="2147483677" r:id="rId29"/>
    <p:sldLayoutId id="2147483678" r:id="rId30"/>
    <p:sldLayoutId id="2147483679" r:id="rId31"/>
    <p:sldLayoutId id="2147483680" r:id="rId3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410"/>
        <p:cNvGrpSpPr/>
        <p:nvPr/>
      </p:nvGrpSpPr>
      <p:grpSpPr>
        <a:xfrm>
          <a:off x="0" y="0"/>
          <a:ext cx="0" cy="0"/>
          <a:chOff x="0" y="0"/>
          <a:chExt cx="0" cy="0"/>
        </a:xfrm>
      </p:grpSpPr>
      <p:sp>
        <p:nvSpPr>
          <p:cNvPr id="411" name="Google Shape;411;g3f5a2fa000f_0_443"/>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marR="0" lvl="0" algn="l">
              <a:lnSpc>
                <a:spcPct val="90000"/>
              </a:lnSpc>
              <a:spcBef>
                <a:spcPts val="0"/>
              </a:spcBef>
              <a:spcAft>
                <a:spcPts val="0"/>
              </a:spcAft>
              <a:buClr>
                <a:schemeClr val="dk1"/>
              </a:buClr>
              <a:buSzPts val="4400"/>
              <a:buFont typeface="Play"/>
              <a:buNone/>
              <a:defRPr sz="4400" b="0" i="0" u="none" strike="noStrike" cap="none">
                <a:solidFill>
                  <a:schemeClr val="dk1"/>
                </a:solidFill>
                <a:latin typeface="Play"/>
                <a:ea typeface="Play"/>
                <a:cs typeface="Play"/>
                <a:sym typeface="Play"/>
              </a:defRPr>
            </a:lvl1pPr>
            <a:lvl2pPr marR="0" lvl="1"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412" name="Google Shape;412;g3f5a2fa000f_0_443"/>
          <p:cNvSpPr txBox="1">
            <a:spLocks noGrp="1"/>
          </p:cNvSpPr>
          <p:nvPr>
            <p:ph type="body" idx="1"/>
          </p:nvPr>
        </p:nvSpPr>
        <p:spPr>
          <a:xfrm>
            <a:off x="838200" y="1825625"/>
            <a:ext cx="10515600" cy="4351200"/>
          </a:xfrm>
          <a:prstGeom prst="rect">
            <a:avLst/>
          </a:prstGeom>
          <a:noFill/>
          <a:ln>
            <a:noFill/>
          </a:ln>
        </p:spPr>
        <p:txBody>
          <a:bodyPr spcFirstLastPara="1" wrap="square" lIns="91425" tIns="45700" rIns="91425" bIns="45700" anchor="t" anchorCtr="0">
            <a:normAutofit/>
          </a:bodyPr>
          <a:lstStyle>
            <a:lvl1pPr marL="457200" marR="0" lvl="0" indent="-406400" algn="l">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413" name="Google Shape;413;g3f5a2fa000f_0_443"/>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marR="0" lvl="0" algn="l">
              <a:lnSpc>
                <a:spcPct val="100000"/>
              </a:lnSpc>
              <a:spcBef>
                <a:spcPts val="0"/>
              </a:spcBef>
              <a:spcAft>
                <a:spcPts val="0"/>
              </a:spcAft>
              <a:buClr>
                <a:srgbClr val="000000"/>
              </a:buClr>
              <a:buSzPts val="1400"/>
              <a:buFont typeface="Arial"/>
              <a:buNone/>
              <a:defRPr sz="1200" b="0" i="0" u="none" strike="noStrike" cap="none">
                <a:solidFill>
                  <a:srgbClr val="757575"/>
                </a:solidFill>
                <a:latin typeface="Arial"/>
                <a:ea typeface="Arial"/>
                <a:cs typeface="Arial"/>
                <a:sym typeface="Arial"/>
              </a:defRPr>
            </a:lvl1pPr>
            <a:lvl2pPr marR="0" lvl="1"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414" name="Google Shape;414;g3f5a2fa000f_0_443"/>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marR="0" lvl="0" algn="ctr">
              <a:lnSpc>
                <a:spcPct val="100000"/>
              </a:lnSpc>
              <a:spcBef>
                <a:spcPts val="0"/>
              </a:spcBef>
              <a:spcAft>
                <a:spcPts val="0"/>
              </a:spcAft>
              <a:buClr>
                <a:srgbClr val="000000"/>
              </a:buClr>
              <a:buSzPts val="1400"/>
              <a:buFont typeface="Arial"/>
              <a:buNone/>
              <a:defRPr sz="1200" b="0" i="0" u="none" strike="noStrike" cap="none">
                <a:solidFill>
                  <a:srgbClr val="757575"/>
                </a:solidFill>
                <a:latin typeface="Arial"/>
                <a:ea typeface="Arial"/>
                <a:cs typeface="Arial"/>
                <a:sym typeface="Arial"/>
              </a:defRPr>
            </a:lvl1pPr>
            <a:lvl2pPr marR="0" lvl="1"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415" name="Google Shape;415;g3f5a2fa000f_0_443"/>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516052598"/>
      </p:ext>
    </p:extLst>
  </p:cSld>
  <p:clrMap bg1="lt1" tx1="dk1" bg2="dk2" tx2="lt2" accent1="accent1" accent2="accent2" accent3="accent3" accent4="accent4" accent5="accent5" accent6="accent6" hlink="hlink" folHlink="folHlink"/>
  <p:sldLayoutIdLst>
    <p:sldLayoutId id="2147483804" r:id="rId1"/>
    <p:sldLayoutId id="2147483805" r:id="rId2"/>
    <p:sldLayoutId id="2147483806" r:id="rId3"/>
    <p:sldLayoutId id="2147483807" r:id="rId4"/>
    <p:sldLayoutId id="2147483808" r:id="rId5"/>
    <p:sldLayoutId id="2147483809" r:id="rId6"/>
    <p:sldLayoutId id="2147483810" r:id="rId7"/>
    <p:sldLayoutId id="2147483811" r:id="rId8"/>
    <p:sldLayoutId id="2147483812" r:id="rId9"/>
    <p:sldLayoutId id="2147483813" r:id="rId10"/>
    <p:sldLayoutId id="2147483814"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485"/>
        <p:cNvGrpSpPr/>
        <p:nvPr/>
      </p:nvGrpSpPr>
      <p:grpSpPr>
        <a:xfrm>
          <a:off x="0" y="0"/>
          <a:ext cx="0" cy="0"/>
          <a:chOff x="0" y="0"/>
          <a:chExt cx="0" cy="0"/>
        </a:xfrm>
      </p:grpSpPr>
      <p:sp>
        <p:nvSpPr>
          <p:cNvPr id="486" name="Google Shape;486;g3f5a1507d12_0_93"/>
          <p:cNvSpPr txBox="1">
            <a:spLocks noGrp="1"/>
          </p:cNvSpPr>
          <p:nvPr>
            <p:ph type="title"/>
          </p:nvPr>
        </p:nvSpPr>
        <p:spPr>
          <a:xfrm>
            <a:off x="304800" y="183092"/>
            <a:ext cx="5486400" cy="762000"/>
          </a:xfrm>
          <a:prstGeom prst="rect">
            <a:avLst/>
          </a:prstGeom>
          <a:noFill/>
          <a:ln>
            <a:noFill/>
          </a:ln>
        </p:spPr>
        <p:txBody>
          <a:bodyPr spcFirstLastPara="1" wrap="square" lIns="60975" tIns="30475" rIns="60975" bIns="30475" anchor="ctr" anchorCtr="0">
            <a:normAutofit/>
          </a:bodyPr>
          <a:lstStyle>
            <a:lvl1pPr marR="0" lvl="0" algn="ctr" rtl="0">
              <a:lnSpc>
                <a:spcPct val="100000"/>
              </a:lnSpc>
              <a:spcBef>
                <a:spcPts val="0"/>
              </a:spcBef>
              <a:spcAft>
                <a:spcPts val="0"/>
              </a:spcAft>
              <a:buClr>
                <a:schemeClr val="dk1"/>
              </a:buClr>
              <a:buSzPts val="2000"/>
              <a:buFont typeface="Calibri"/>
              <a:buNone/>
              <a:defRPr sz="20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900"/>
              <a:buFont typeface="Arial"/>
              <a:buNone/>
              <a:defRPr sz="12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900"/>
              <a:buFont typeface="Arial"/>
              <a:buNone/>
              <a:defRPr sz="12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900"/>
              <a:buFont typeface="Arial"/>
              <a:buNone/>
              <a:defRPr sz="12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900"/>
              <a:buFont typeface="Arial"/>
              <a:buNone/>
              <a:defRPr sz="12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900"/>
              <a:buFont typeface="Arial"/>
              <a:buNone/>
              <a:defRPr sz="12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900"/>
              <a:buFont typeface="Arial"/>
              <a:buNone/>
              <a:defRPr sz="12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900"/>
              <a:buFont typeface="Arial"/>
              <a:buNone/>
              <a:defRPr sz="12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900"/>
              <a:buFont typeface="Arial"/>
              <a:buNone/>
              <a:defRPr sz="1200" b="0" i="0" u="none" strike="noStrike" cap="none">
                <a:solidFill>
                  <a:srgbClr val="000000"/>
                </a:solidFill>
                <a:latin typeface="Arial"/>
                <a:ea typeface="Arial"/>
                <a:cs typeface="Arial"/>
                <a:sym typeface="Arial"/>
              </a:defRPr>
            </a:lvl9pPr>
          </a:lstStyle>
          <a:p>
            <a:endParaRPr/>
          </a:p>
        </p:txBody>
      </p:sp>
      <p:sp>
        <p:nvSpPr>
          <p:cNvPr id="487" name="Google Shape;487;g3f5a1507d12_0_93"/>
          <p:cNvSpPr txBox="1">
            <a:spLocks noGrp="1"/>
          </p:cNvSpPr>
          <p:nvPr>
            <p:ph type="body" idx="1"/>
          </p:nvPr>
        </p:nvSpPr>
        <p:spPr>
          <a:xfrm>
            <a:off x="304800" y="1066801"/>
            <a:ext cx="5486400" cy="3017700"/>
          </a:xfrm>
          <a:prstGeom prst="rect">
            <a:avLst/>
          </a:prstGeom>
          <a:noFill/>
          <a:ln>
            <a:noFill/>
          </a:ln>
        </p:spPr>
        <p:txBody>
          <a:bodyPr spcFirstLastPara="1" wrap="square" lIns="60975" tIns="30475" rIns="60975" bIns="30475" anchor="t" anchorCtr="0">
            <a:normAutofit/>
          </a:bodyPr>
          <a:lstStyle>
            <a:lvl1pPr marL="457200" marR="0" lvl="0" indent="-323850" algn="l" rtl="0">
              <a:lnSpc>
                <a:spcPct val="100000"/>
              </a:lnSpc>
              <a:spcBef>
                <a:spcPts val="3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1pPr>
            <a:lvl2pPr marL="914400" marR="0" lvl="1" indent="-304800" algn="l" rtl="0">
              <a:lnSpc>
                <a:spcPct val="100000"/>
              </a:lnSpc>
              <a:spcBef>
                <a:spcPts val="300"/>
              </a:spcBef>
              <a:spcAft>
                <a:spcPts val="0"/>
              </a:spcAft>
              <a:buClr>
                <a:schemeClr val="dk1"/>
              </a:buClr>
              <a:buSzPts val="1200"/>
              <a:buFont typeface="Arial"/>
              <a:buChar char="–"/>
              <a:defRPr sz="1200" b="0" i="0" u="none" strike="noStrike" cap="none">
                <a:solidFill>
                  <a:schemeClr val="dk1"/>
                </a:solidFill>
                <a:latin typeface="Calibri"/>
                <a:ea typeface="Calibri"/>
                <a:cs typeface="Calibri"/>
                <a:sym typeface="Calibri"/>
              </a:defRPr>
            </a:lvl2pPr>
            <a:lvl3pPr marL="1371600" marR="0" lvl="2" indent="-298450" algn="l" rtl="0">
              <a:lnSpc>
                <a:spcPct val="100000"/>
              </a:lnSpc>
              <a:spcBef>
                <a:spcPts val="300"/>
              </a:spcBef>
              <a:spcAft>
                <a:spcPts val="0"/>
              </a:spcAft>
              <a:buClr>
                <a:schemeClr val="dk1"/>
              </a:buClr>
              <a:buSzPts val="1100"/>
              <a:buFont typeface="Arial"/>
              <a:buChar char="•"/>
              <a:defRPr sz="1100" b="0" i="0" u="none" strike="noStrike" cap="none">
                <a:solidFill>
                  <a:schemeClr val="dk1"/>
                </a:solidFill>
                <a:latin typeface="Calibri"/>
                <a:ea typeface="Calibri"/>
                <a:cs typeface="Calibri"/>
                <a:sym typeface="Calibri"/>
              </a:defRPr>
            </a:lvl3pPr>
            <a:lvl4pPr marL="1828800" marR="0" lvl="3" indent="-285750" algn="l" rtl="0">
              <a:lnSpc>
                <a:spcPct val="100000"/>
              </a:lnSpc>
              <a:spcBef>
                <a:spcPts val="100"/>
              </a:spcBef>
              <a:spcAft>
                <a:spcPts val="0"/>
              </a:spcAft>
              <a:buClr>
                <a:schemeClr val="dk1"/>
              </a:buClr>
              <a:buSzPts val="900"/>
              <a:buFont typeface="Arial"/>
              <a:buChar char="–"/>
              <a:defRPr sz="900" b="0" i="0" u="none" strike="noStrike" cap="none">
                <a:solidFill>
                  <a:schemeClr val="dk1"/>
                </a:solidFill>
                <a:latin typeface="Calibri"/>
                <a:ea typeface="Calibri"/>
                <a:cs typeface="Calibri"/>
                <a:sym typeface="Calibri"/>
              </a:defRPr>
            </a:lvl4pPr>
            <a:lvl5pPr marL="2286000" marR="0" lvl="4" indent="-285750" algn="l" rtl="0">
              <a:lnSpc>
                <a:spcPct val="100000"/>
              </a:lnSpc>
              <a:spcBef>
                <a:spcPts val="100"/>
              </a:spcBef>
              <a:spcAft>
                <a:spcPts val="0"/>
              </a:spcAft>
              <a:buClr>
                <a:schemeClr val="dk1"/>
              </a:buClr>
              <a:buSzPts val="900"/>
              <a:buFont typeface="Arial"/>
              <a:buChar char="»"/>
              <a:defRPr sz="900" b="0" i="0" u="none" strike="noStrike" cap="none">
                <a:solidFill>
                  <a:schemeClr val="dk1"/>
                </a:solidFill>
                <a:latin typeface="Calibri"/>
                <a:ea typeface="Calibri"/>
                <a:cs typeface="Calibri"/>
                <a:sym typeface="Calibri"/>
              </a:defRPr>
            </a:lvl5pPr>
            <a:lvl6pPr marL="2743200" marR="0" lvl="5" indent="-285750" algn="l" rtl="0">
              <a:lnSpc>
                <a:spcPct val="100000"/>
              </a:lnSpc>
              <a:spcBef>
                <a:spcPts val="100"/>
              </a:spcBef>
              <a:spcAft>
                <a:spcPts val="0"/>
              </a:spcAft>
              <a:buClr>
                <a:schemeClr val="dk1"/>
              </a:buClr>
              <a:buSzPts val="900"/>
              <a:buFont typeface="Arial"/>
              <a:buChar char="•"/>
              <a:defRPr sz="900" b="0" i="0" u="none" strike="noStrike" cap="none">
                <a:solidFill>
                  <a:schemeClr val="dk1"/>
                </a:solidFill>
                <a:latin typeface="Calibri"/>
                <a:ea typeface="Calibri"/>
                <a:cs typeface="Calibri"/>
                <a:sym typeface="Calibri"/>
              </a:defRPr>
            </a:lvl6pPr>
            <a:lvl7pPr marL="3200400" marR="0" lvl="6" indent="-285750" algn="l" rtl="0">
              <a:lnSpc>
                <a:spcPct val="100000"/>
              </a:lnSpc>
              <a:spcBef>
                <a:spcPts val="100"/>
              </a:spcBef>
              <a:spcAft>
                <a:spcPts val="0"/>
              </a:spcAft>
              <a:buClr>
                <a:schemeClr val="dk1"/>
              </a:buClr>
              <a:buSzPts val="900"/>
              <a:buFont typeface="Arial"/>
              <a:buChar char="•"/>
              <a:defRPr sz="900" b="0" i="0" u="none" strike="noStrike" cap="none">
                <a:solidFill>
                  <a:schemeClr val="dk1"/>
                </a:solidFill>
                <a:latin typeface="Calibri"/>
                <a:ea typeface="Calibri"/>
                <a:cs typeface="Calibri"/>
                <a:sym typeface="Calibri"/>
              </a:defRPr>
            </a:lvl7pPr>
            <a:lvl8pPr marL="3657600" marR="0" lvl="7" indent="-285750" algn="l" rtl="0">
              <a:lnSpc>
                <a:spcPct val="100000"/>
              </a:lnSpc>
              <a:spcBef>
                <a:spcPts val="100"/>
              </a:spcBef>
              <a:spcAft>
                <a:spcPts val="0"/>
              </a:spcAft>
              <a:buClr>
                <a:schemeClr val="dk1"/>
              </a:buClr>
              <a:buSzPts val="900"/>
              <a:buFont typeface="Arial"/>
              <a:buChar char="•"/>
              <a:defRPr sz="900" b="0" i="0" u="none" strike="noStrike" cap="none">
                <a:solidFill>
                  <a:schemeClr val="dk1"/>
                </a:solidFill>
                <a:latin typeface="Calibri"/>
                <a:ea typeface="Calibri"/>
                <a:cs typeface="Calibri"/>
                <a:sym typeface="Calibri"/>
              </a:defRPr>
            </a:lvl8pPr>
            <a:lvl9pPr marL="4114800" marR="0" lvl="8" indent="-285750" algn="l" rtl="0">
              <a:lnSpc>
                <a:spcPct val="100000"/>
              </a:lnSpc>
              <a:spcBef>
                <a:spcPts val="100"/>
              </a:spcBef>
              <a:spcAft>
                <a:spcPts val="0"/>
              </a:spcAft>
              <a:buClr>
                <a:schemeClr val="dk1"/>
              </a:buClr>
              <a:buSzPts val="900"/>
              <a:buFont typeface="Arial"/>
              <a:buChar char="•"/>
              <a:defRPr sz="900" b="0" i="0" u="none" strike="noStrike" cap="none">
                <a:solidFill>
                  <a:schemeClr val="dk1"/>
                </a:solidFill>
                <a:latin typeface="Calibri"/>
                <a:ea typeface="Calibri"/>
                <a:cs typeface="Calibri"/>
                <a:sym typeface="Calibri"/>
              </a:defRPr>
            </a:lvl9pPr>
          </a:lstStyle>
          <a:p>
            <a:endParaRPr/>
          </a:p>
        </p:txBody>
      </p:sp>
      <p:sp>
        <p:nvSpPr>
          <p:cNvPr id="488" name="Google Shape;488;g3f5a1507d12_0_93"/>
          <p:cNvSpPr txBox="1">
            <a:spLocks noGrp="1"/>
          </p:cNvSpPr>
          <p:nvPr>
            <p:ph type="dt" idx="10"/>
          </p:nvPr>
        </p:nvSpPr>
        <p:spPr>
          <a:xfrm>
            <a:off x="304800" y="4237567"/>
            <a:ext cx="1422300" cy="243600"/>
          </a:xfrm>
          <a:prstGeom prst="rect">
            <a:avLst/>
          </a:prstGeom>
          <a:noFill/>
          <a:ln>
            <a:noFill/>
          </a:ln>
        </p:spPr>
        <p:txBody>
          <a:bodyPr spcFirstLastPara="1" wrap="square" lIns="60975" tIns="30475" rIns="60975" bIns="30475" anchor="ctr" anchorCtr="0">
            <a:noAutofit/>
          </a:bodyPr>
          <a:lstStyle>
            <a:lvl1pPr marR="0" lvl="0" algn="l" rtl="0">
              <a:lnSpc>
                <a:spcPct val="100000"/>
              </a:lnSpc>
              <a:spcBef>
                <a:spcPts val="0"/>
              </a:spcBef>
              <a:spcAft>
                <a:spcPts val="0"/>
              </a:spcAft>
              <a:buClr>
                <a:srgbClr val="888888"/>
              </a:buClr>
              <a:buSzPts val="900"/>
              <a:buFont typeface="Calibri"/>
              <a:buNone/>
              <a:defRPr sz="8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chemeClr val="dk1"/>
              </a:buClr>
              <a:buSzPts val="900"/>
              <a:buFont typeface="Calibri"/>
              <a:buNone/>
              <a:defRPr sz="12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chemeClr val="dk1"/>
              </a:buClr>
              <a:buSzPts val="900"/>
              <a:buFont typeface="Calibri"/>
              <a:buNone/>
              <a:defRPr sz="12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chemeClr val="dk1"/>
              </a:buClr>
              <a:buSzPts val="900"/>
              <a:buFont typeface="Calibri"/>
              <a:buNone/>
              <a:defRPr sz="12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chemeClr val="dk1"/>
              </a:buClr>
              <a:buSzPts val="900"/>
              <a:buFont typeface="Calibri"/>
              <a:buNone/>
              <a:defRPr sz="12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chemeClr val="dk1"/>
              </a:buClr>
              <a:buSzPts val="900"/>
              <a:buFont typeface="Calibri"/>
              <a:buNone/>
              <a:defRPr sz="12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chemeClr val="dk1"/>
              </a:buClr>
              <a:buSzPts val="900"/>
              <a:buFont typeface="Calibri"/>
              <a:buNone/>
              <a:defRPr sz="12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chemeClr val="dk1"/>
              </a:buClr>
              <a:buSzPts val="900"/>
              <a:buFont typeface="Calibri"/>
              <a:buNone/>
              <a:defRPr sz="12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chemeClr val="dk1"/>
              </a:buClr>
              <a:buSzPts val="900"/>
              <a:buFont typeface="Calibri"/>
              <a:buNone/>
              <a:defRPr sz="1200" b="0" i="0" u="none" strike="noStrike" cap="none">
                <a:solidFill>
                  <a:schemeClr val="dk1"/>
                </a:solidFill>
                <a:latin typeface="Calibri"/>
                <a:ea typeface="Calibri"/>
                <a:cs typeface="Calibri"/>
                <a:sym typeface="Calibri"/>
              </a:defRPr>
            </a:lvl9pPr>
          </a:lstStyle>
          <a:p>
            <a:endParaRPr/>
          </a:p>
        </p:txBody>
      </p:sp>
      <p:sp>
        <p:nvSpPr>
          <p:cNvPr id="489" name="Google Shape;489;g3f5a1507d12_0_93"/>
          <p:cNvSpPr txBox="1">
            <a:spLocks noGrp="1"/>
          </p:cNvSpPr>
          <p:nvPr>
            <p:ph type="ftr" idx="11"/>
          </p:nvPr>
        </p:nvSpPr>
        <p:spPr>
          <a:xfrm>
            <a:off x="2082800" y="4237567"/>
            <a:ext cx="1930500" cy="243600"/>
          </a:xfrm>
          <a:prstGeom prst="rect">
            <a:avLst/>
          </a:prstGeom>
          <a:noFill/>
          <a:ln>
            <a:noFill/>
          </a:ln>
        </p:spPr>
        <p:txBody>
          <a:bodyPr spcFirstLastPara="1" wrap="square" lIns="60975" tIns="30475" rIns="60975" bIns="30475" anchor="ctr" anchorCtr="0">
            <a:noAutofit/>
          </a:bodyPr>
          <a:lstStyle>
            <a:lvl1pPr marR="0" lvl="0" algn="ctr" rtl="0">
              <a:lnSpc>
                <a:spcPct val="100000"/>
              </a:lnSpc>
              <a:spcBef>
                <a:spcPts val="0"/>
              </a:spcBef>
              <a:spcAft>
                <a:spcPts val="0"/>
              </a:spcAft>
              <a:buClr>
                <a:srgbClr val="888888"/>
              </a:buClr>
              <a:buSzPts val="900"/>
              <a:buFont typeface="Calibri"/>
              <a:buNone/>
              <a:defRPr sz="8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chemeClr val="dk1"/>
              </a:buClr>
              <a:buSzPts val="900"/>
              <a:buFont typeface="Calibri"/>
              <a:buNone/>
              <a:defRPr sz="12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chemeClr val="dk1"/>
              </a:buClr>
              <a:buSzPts val="900"/>
              <a:buFont typeface="Calibri"/>
              <a:buNone/>
              <a:defRPr sz="12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chemeClr val="dk1"/>
              </a:buClr>
              <a:buSzPts val="900"/>
              <a:buFont typeface="Calibri"/>
              <a:buNone/>
              <a:defRPr sz="12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chemeClr val="dk1"/>
              </a:buClr>
              <a:buSzPts val="900"/>
              <a:buFont typeface="Calibri"/>
              <a:buNone/>
              <a:defRPr sz="12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chemeClr val="dk1"/>
              </a:buClr>
              <a:buSzPts val="900"/>
              <a:buFont typeface="Calibri"/>
              <a:buNone/>
              <a:defRPr sz="12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chemeClr val="dk1"/>
              </a:buClr>
              <a:buSzPts val="900"/>
              <a:buFont typeface="Calibri"/>
              <a:buNone/>
              <a:defRPr sz="12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chemeClr val="dk1"/>
              </a:buClr>
              <a:buSzPts val="900"/>
              <a:buFont typeface="Calibri"/>
              <a:buNone/>
              <a:defRPr sz="12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chemeClr val="dk1"/>
              </a:buClr>
              <a:buSzPts val="900"/>
              <a:buFont typeface="Calibri"/>
              <a:buNone/>
              <a:defRPr sz="1200" b="0" i="0" u="none" strike="noStrike" cap="none">
                <a:solidFill>
                  <a:schemeClr val="dk1"/>
                </a:solidFill>
                <a:latin typeface="Calibri"/>
                <a:ea typeface="Calibri"/>
                <a:cs typeface="Calibri"/>
                <a:sym typeface="Calibri"/>
              </a:defRPr>
            </a:lvl9pPr>
          </a:lstStyle>
          <a:p>
            <a:endParaRPr/>
          </a:p>
        </p:txBody>
      </p:sp>
      <p:sp>
        <p:nvSpPr>
          <p:cNvPr id="490" name="Google Shape;490;g3f5a1507d12_0_93"/>
          <p:cNvSpPr txBox="1">
            <a:spLocks noGrp="1"/>
          </p:cNvSpPr>
          <p:nvPr>
            <p:ph type="sldNum" idx="12"/>
          </p:nvPr>
        </p:nvSpPr>
        <p:spPr>
          <a:xfrm>
            <a:off x="4368800" y="4237567"/>
            <a:ext cx="1422300" cy="243600"/>
          </a:xfrm>
          <a:prstGeom prst="rect">
            <a:avLst/>
          </a:prstGeom>
          <a:noFill/>
          <a:ln>
            <a:noFill/>
          </a:ln>
        </p:spPr>
        <p:txBody>
          <a:bodyPr spcFirstLastPara="1" wrap="square" lIns="60975" tIns="30475" rIns="60975" bIns="30475" anchor="ctr" anchorCtr="0">
            <a:noAutofit/>
          </a:bodyPr>
          <a:lstStyle>
            <a:lvl1pPr marL="0" marR="0" lvl="0" indent="0" algn="r" rtl="0">
              <a:lnSpc>
                <a:spcPct val="100000"/>
              </a:lnSpc>
              <a:spcBef>
                <a:spcPts val="0"/>
              </a:spcBef>
              <a:spcAft>
                <a:spcPts val="0"/>
              </a:spcAft>
              <a:buClr>
                <a:srgbClr val="888888"/>
              </a:buClr>
              <a:buSzPts val="800"/>
              <a:buFont typeface="Calibri"/>
              <a:buNone/>
              <a:defRPr sz="8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888888"/>
              </a:buClr>
              <a:buSzPts val="800"/>
              <a:buFont typeface="Calibri"/>
              <a:buNone/>
              <a:defRPr sz="8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888888"/>
              </a:buClr>
              <a:buSzPts val="800"/>
              <a:buFont typeface="Calibri"/>
              <a:buNone/>
              <a:defRPr sz="8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888888"/>
              </a:buClr>
              <a:buSzPts val="800"/>
              <a:buFont typeface="Calibri"/>
              <a:buNone/>
              <a:defRPr sz="8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888888"/>
              </a:buClr>
              <a:buSzPts val="800"/>
              <a:buFont typeface="Calibri"/>
              <a:buNone/>
              <a:defRPr sz="8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888888"/>
              </a:buClr>
              <a:buSzPts val="800"/>
              <a:buFont typeface="Calibri"/>
              <a:buNone/>
              <a:defRPr sz="8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888888"/>
              </a:buClr>
              <a:buSzPts val="800"/>
              <a:buFont typeface="Calibri"/>
              <a:buNone/>
              <a:defRPr sz="8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888888"/>
              </a:buClr>
              <a:buSzPts val="800"/>
              <a:buFont typeface="Calibri"/>
              <a:buNone/>
              <a:defRPr sz="8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888888"/>
              </a:buClr>
              <a:buSzPts val="800"/>
              <a:buFont typeface="Calibri"/>
              <a:buNone/>
              <a:defRPr sz="8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456432961"/>
      </p:ext>
    </p:extLst>
  </p:cSld>
  <p:clrMap bg1="lt1" tx1="dk1" bg2="dk2" tx2="lt2" accent1="accent1" accent2="accent2" accent3="accent3" accent4="accent4" accent5="accent5" accent6="accent6" hlink="hlink" folHlink="folHlink"/>
  <p:sldLayoutIdLst>
    <p:sldLayoutId id="2147483816" r:id="rId1"/>
    <p:sldLayoutId id="2147483817" r:id="rId2"/>
    <p:sldLayoutId id="2147483818" r:id="rId3"/>
    <p:sldLayoutId id="2147483819" r:id="rId4"/>
    <p:sldLayoutId id="2147483820" r:id="rId5"/>
    <p:sldLayoutId id="2147483821" r:id="rId6"/>
    <p:sldLayoutId id="2147483822" r:id="rId7"/>
    <p:sldLayoutId id="2147483823" r:id="rId8"/>
    <p:sldLayoutId id="2147483824" r:id="rId9"/>
    <p:sldLayoutId id="2147483825" r:id="rId10"/>
    <p:sldLayoutId id="2147483826"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orient="horz" pos="1440">
          <p15:clr>
            <a:srgbClr val="F26B43"/>
          </p15:clr>
        </p15:guide>
        <p15:guide id="2" pos="2560">
          <p15:clr>
            <a:srgbClr val="F26B43"/>
          </p15:clr>
        </p15:guide>
      </p15:sldGuideLst>
    </p:ext>
  </p:extLst>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35"/>
        <p:cNvGrpSpPr/>
        <p:nvPr/>
      </p:nvGrpSpPr>
      <p:grpSpPr>
        <a:xfrm>
          <a:off x="0" y="0"/>
          <a:ext cx="0" cy="0"/>
          <a:chOff x="0" y="0"/>
          <a:chExt cx="0" cy="0"/>
        </a:xfrm>
      </p:grpSpPr>
      <p:sp>
        <p:nvSpPr>
          <p:cNvPr id="336" name="Google Shape;336;g3f5a348ccf5_0_259"/>
          <p:cNvSpPr txBox="1">
            <a:spLocks noGrp="1"/>
          </p:cNvSpPr>
          <p:nvPr>
            <p:ph type="title"/>
          </p:nvPr>
        </p:nvSpPr>
        <p:spPr>
          <a:xfrm>
            <a:off x="304800" y="183092"/>
            <a:ext cx="5486400" cy="762000"/>
          </a:xfrm>
          <a:prstGeom prst="rect">
            <a:avLst/>
          </a:prstGeom>
          <a:noFill/>
          <a:ln>
            <a:noFill/>
          </a:ln>
        </p:spPr>
        <p:txBody>
          <a:bodyPr spcFirstLastPara="1" wrap="square" lIns="60975" tIns="30475" rIns="60975" bIns="30475" anchor="ctr" anchorCtr="0">
            <a:normAutofit/>
          </a:bodyPr>
          <a:lstStyle>
            <a:lvl1pPr marR="0" lvl="0" algn="ctr" rtl="0">
              <a:lnSpc>
                <a:spcPct val="100000"/>
              </a:lnSpc>
              <a:spcBef>
                <a:spcPts val="0"/>
              </a:spcBef>
              <a:spcAft>
                <a:spcPts val="0"/>
              </a:spcAft>
              <a:buClr>
                <a:schemeClr val="dk1"/>
              </a:buClr>
              <a:buSzPts val="2000"/>
              <a:buFont typeface="Calibri"/>
              <a:buNone/>
              <a:defRPr sz="20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900"/>
              <a:buFont typeface="Arial"/>
              <a:buNone/>
              <a:defRPr sz="12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900"/>
              <a:buFont typeface="Arial"/>
              <a:buNone/>
              <a:defRPr sz="12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900"/>
              <a:buFont typeface="Arial"/>
              <a:buNone/>
              <a:defRPr sz="12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900"/>
              <a:buFont typeface="Arial"/>
              <a:buNone/>
              <a:defRPr sz="12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900"/>
              <a:buFont typeface="Arial"/>
              <a:buNone/>
              <a:defRPr sz="12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900"/>
              <a:buFont typeface="Arial"/>
              <a:buNone/>
              <a:defRPr sz="12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900"/>
              <a:buFont typeface="Arial"/>
              <a:buNone/>
              <a:defRPr sz="12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900"/>
              <a:buFont typeface="Arial"/>
              <a:buNone/>
              <a:defRPr sz="1200" b="0" i="0" u="none" strike="noStrike" cap="none">
                <a:solidFill>
                  <a:srgbClr val="000000"/>
                </a:solidFill>
                <a:latin typeface="Arial"/>
                <a:ea typeface="Arial"/>
                <a:cs typeface="Arial"/>
                <a:sym typeface="Arial"/>
              </a:defRPr>
            </a:lvl9pPr>
          </a:lstStyle>
          <a:p>
            <a:endParaRPr/>
          </a:p>
        </p:txBody>
      </p:sp>
      <p:sp>
        <p:nvSpPr>
          <p:cNvPr id="337" name="Google Shape;337;g3f5a348ccf5_0_259"/>
          <p:cNvSpPr txBox="1">
            <a:spLocks noGrp="1"/>
          </p:cNvSpPr>
          <p:nvPr>
            <p:ph type="body" idx="1"/>
          </p:nvPr>
        </p:nvSpPr>
        <p:spPr>
          <a:xfrm>
            <a:off x="304800" y="1066801"/>
            <a:ext cx="5486400" cy="3017700"/>
          </a:xfrm>
          <a:prstGeom prst="rect">
            <a:avLst/>
          </a:prstGeom>
          <a:noFill/>
          <a:ln>
            <a:noFill/>
          </a:ln>
        </p:spPr>
        <p:txBody>
          <a:bodyPr spcFirstLastPara="1" wrap="square" lIns="60975" tIns="30475" rIns="60975" bIns="30475" anchor="t" anchorCtr="0">
            <a:normAutofit/>
          </a:bodyPr>
          <a:lstStyle>
            <a:lvl1pPr marL="457200" marR="0" lvl="0" indent="-323850" algn="l" rtl="0">
              <a:lnSpc>
                <a:spcPct val="100000"/>
              </a:lnSpc>
              <a:spcBef>
                <a:spcPts val="3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1pPr>
            <a:lvl2pPr marL="914400" marR="0" lvl="1" indent="-304800" algn="l" rtl="0">
              <a:lnSpc>
                <a:spcPct val="100000"/>
              </a:lnSpc>
              <a:spcBef>
                <a:spcPts val="300"/>
              </a:spcBef>
              <a:spcAft>
                <a:spcPts val="0"/>
              </a:spcAft>
              <a:buClr>
                <a:schemeClr val="dk1"/>
              </a:buClr>
              <a:buSzPts val="1200"/>
              <a:buFont typeface="Arial"/>
              <a:buChar char="–"/>
              <a:defRPr sz="1200" b="0" i="0" u="none" strike="noStrike" cap="none">
                <a:solidFill>
                  <a:schemeClr val="dk1"/>
                </a:solidFill>
                <a:latin typeface="Calibri"/>
                <a:ea typeface="Calibri"/>
                <a:cs typeface="Calibri"/>
                <a:sym typeface="Calibri"/>
              </a:defRPr>
            </a:lvl2pPr>
            <a:lvl3pPr marL="1371600" marR="0" lvl="2" indent="-298450" algn="l" rtl="0">
              <a:lnSpc>
                <a:spcPct val="100000"/>
              </a:lnSpc>
              <a:spcBef>
                <a:spcPts val="300"/>
              </a:spcBef>
              <a:spcAft>
                <a:spcPts val="0"/>
              </a:spcAft>
              <a:buClr>
                <a:schemeClr val="dk1"/>
              </a:buClr>
              <a:buSzPts val="1100"/>
              <a:buFont typeface="Arial"/>
              <a:buChar char="•"/>
              <a:defRPr sz="1100" b="0" i="0" u="none" strike="noStrike" cap="none">
                <a:solidFill>
                  <a:schemeClr val="dk1"/>
                </a:solidFill>
                <a:latin typeface="Calibri"/>
                <a:ea typeface="Calibri"/>
                <a:cs typeface="Calibri"/>
                <a:sym typeface="Calibri"/>
              </a:defRPr>
            </a:lvl3pPr>
            <a:lvl4pPr marL="1828800" marR="0" lvl="3" indent="-285750" algn="l" rtl="0">
              <a:lnSpc>
                <a:spcPct val="100000"/>
              </a:lnSpc>
              <a:spcBef>
                <a:spcPts val="100"/>
              </a:spcBef>
              <a:spcAft>
                <a:spcPts val="0"/>
              </a:spcAft>
              <a:buClr>
                <a:schemeClr val="dk1"/>
              </a:buClr>
              <a:buSzPts val="900"/>
              <a:buFont typeface="Arial"/>
              <a:buChar char="–"/>
              <a:defRPr sz="900" b="0" i="0" u="none" strike="noStrike" cap="none">
                <a:solidFill>
                  <a:schemeClr val="dk1"/>
                </a:solidFill>
                <a:latin typeface="Calibri"/>
                <a:ea typeface="Calibri"/>
                <a:cs typeface="Calibri"/>
                <a:sym typeface="Calibri"/>
              </a:defRPr>
            </a:lvl4pPr>
            <a:lvl5pPr marL="2286000" marR="0" lvl="4" indent="-285750" algn="l" rtl="0">
              <a:lnSpc>
                <a:spcPct val="100000"/>
              </a:lnSpc>
              <a:spcBef>
                <a:spcPts val="100"/>
              </a:spcBef>
              <a:spcAft>
                <a:spcPts val="0"/>
              </a:spcAft>
              <a:buClr>
                <a:schemeClr val="dk1"/>
              </a:buClr>
              <a:buSzPts val="900"/>
              <a:buFont typeface="Arial"/>
              <a:buChar char="»"/>
              <a:defRPr sz="900" b="0" i="0" u="none" strike="noStrike" cap="none">
                <a:solidFill>
                  <a:schemeClr val="dk1"/>
                </a:solidFill>
                <a:latin typeface="Calibri"/>
                <a:ea typeface="Calibri"/>
                <a:cs typeface="Calibri"/>
                <a:sym typeface="Calibri"/>
              </a:defRPr>
            </a:lvl5pPr>
            <a:lvl6pPr marL="2743200" marR="0" lvl="5" indent="-285750" algn="l" rtl="0">
              <a:lnSpc>
                <a:spcPct val="100000"/>
              </a:lnSpc>
              <a:spcBef>
                <a:spcPts val="100"/>
              </a:spcBef>
              <a:spcAft>
                <a:spcPts val="0"/>
              </a:spcAft>
              <a:buClr>
                <a:schemeClr val="dk1"/>
              </a:buClr>
              <a:buSzPts val="900"/>
              <a:buFont typeface="Arial"/>
              <a:buChar char="•"/>
              <a:defRPr sz="900" b="0" i="0" u="none" strike="noStrike" cap="none">
                <a:solidFill>
                  <a:schemeClr val="dk1"/>
                </a:solidFill>
                <a:latin typeface="Calibri"/>
                <a:ea typeface="Calibri"/>
                <a:cs typeface="Calibri"/>
                <a:sym typeface="Calibri"/>
              </a:defRPr>
            </a:lvl6pPr>
            <a:lvl7pPr marL="3200400" marR="0" lvl="6" indent="-285750" algn="l" rtl="0">
              <a:lnSpc>
                <a:spcPct val="100000"/>
              </a:lnSpc>
              <a:spcBef>
                <a:spcPts val="100"/>
              </a:spcBef>
              <a:spcAft>
                <a:spcPts val="0"/>
              </a:spcAft>
              <a:buClr>
                <a:schemeClr val="dk1"/>
              </a:buClr>
              <a:buSzPts val="900"/>
              <a:buFont typeface="Arial"/>
              <a:buChar char="•"/>
              <a:defRPr sz="900" b="0" i="0" u="none" strike="noStrike" cap="none">
                <a:solidFill>
                  <a:schemeClr val="dk1"/>
                </a:solidFill>
                <a:latin typeface="Calibri"/>
                <a:ea typeface="Calibri"/>
                <a:cs typeface="Calibri"/>
                <a:sym typeface="Calibri"/>
              </a:defRPr>
            </a:lvl7pPr>
            <a:lvl8pPr marL="3657600" marR="0" lvl="7" indent="-285750" algn="l" rtl="0">
              <a:lnSpc>
                <a:spcPct val="100000"/>
              </a:lnSpc>
              <a:spcBef>
                <a:spcPts val="100"/>
              </a:spcBef>
              <a:spcAft>
                <a:spcPts val="0"/>
              </a:spcAft>
              <a:buClr>
                <a:schemeClr val="dk1"/>
              </a:buClr>
              <a:buSzPts val="900"/>
              <a:buFont typeface="Arial"/>
              <a:buChar char="•"/>
              <a:defRPr sz="900" b="0" i="0" u="none" strike="noStrike" cap="none">
                <a:solidFill>
                  <a:schemeClr val="dk1"/>
                </a:solidFill>
                <a:latin typeface="Calibri"/>
                <a:ea typeface="Calibri"/>
                <a:cs typeface="Calibri"/>
                <a:sym typeface="Calibri"/>
              </a:defRPr>
            </a:lvl8pPr>
            <a:lvl9pPr marL="4114800" marR="0" lvl="8" indent="-285750" algn="l" rtl="0">
              <a:lnSpc>
                <a:spcPct val="100000"/>
              </a:lnSpc>
              <a:spcBef>
                <a:spcPts val="100"/>
              </a:spcBef>
              <a:spcAft>
                <a:spcPts val="0"/>
              </a:spcAft>
              <a:buClr>
                <a:schemeClr val="dk1"/>
              </a:buClr>
              <a:buSzPts val="900"/>
              <a:buFont typeface="Arial"/>
              <a:buChar char="•"/>
              <a:defRPr sz="900" b="0" i="0" u="none" strike="noStrike" cap="none">
                <a:solidFill>
                  <a:schemeClr val="dk1"/>
                </a:solidFill>
                <a:latin typeface="Calibri"/>
                <a:ea typeface="Calibri"/>
                <a:cs typeface="Calibri"/>
                <a:sym typeface="Calibri"/>
              </a:defRPr>
            </a:lvl9pPr>
          </a:lstStyle>
          <a:p>
            <a:endParaRPr/>
          </a:p>
        </p:txBody>
      </p:sp>
      <p:sp>
        <p:nvSpPr>
          <p:cNvPr id="338" name="Google Shape;338;g3f5a348ccf5_0_259"/>
          <p:cNvSpPr txBox="1">
            <a:spLocks noGrp="1"/>
          </p:cNvSpPr>
          <p:nvPr>
            <p:ph type="dt" idx="10"/>
          </p:nvPr>
        </p:nvSpPr>
        <p:spPr>
          <a:xfrm>
            <a:off x="304800" y="4237567"/>
            <a:ext cx="1422300" cy="243600"/>
          </a:xfrm>
          <a:prstGeom prst="rect">
            <a:avLst/>
          </a:prstGeom>
          <a:noFill/>
          <a:ln>
            <a:noFill/>
          </a:ln>
        </p:spPr>
        <p:txBody>
          <a:bodyPr spcFirstLastPara="1" wrap="square" lIns="60975" tIns="30475" rIns="60975" bIns="30475" anchor="ctr" anchorCtr="0">
            <a:noAutofit/>
          </a:bodyPr>
          <a:lstStyle>
            <a:lvl1pPr marR="0" lvl="0" algn="l" rtl="0">
              <a:lnSpc>
                <a:spcPct val="100000"/>
              </a:lnSpc>
              <a:spcBef>
                <a:spcPts val="0"/>
              </a:spcBef>
              <a:spcAft>
                <a:spcPts val="0"/>
              </a:spcAft>
              <a:buClr>
                <a:srgbClr val="888888"/>
              </a:buClr>
              <a:buSzPts val="900"/>
              <a:buFont typeface="Calibri"/>
              <a:buNone/>
              <a:defRPr sz="8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chemeClr val="dk1"/>
              </a:buClr>
              <a:buSzPts val="900"/>
              <a:buFont typeface="Calibri"/>
              <a:buNone/>
              <a:defRPr sz="12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chemeClr val="dk1"/>
              </a:buClr>
              <a:buSzPts val="900"/>
              <a:buFont typeface="Calibri"/>
              <a:buNone/>
              <a:defRPr sz="12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chemeClr val="dk1"/>
              </a:buClr>
              <a:buSzPts val="900"/>
              <a:buFont typeface="Calibri"/>
              <a:buNone/>
              <a:defRPr sz="12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chemeClr val="dk1"/>
              </a:buClr>
              <a:buSzPts val="900"/>
              <a:buFont typeface="Calibri"/>
              <a:buNone/>
              <a:defRPr sz="12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chemeClr val="dk1"/>
              </a:buClr>
              <a:buSzPts val="900"/>
              <a:buFont typeface="Calibri"/>
              <a:buNone/>
              <a:defRPr sz="12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chemeClr val="dk1"/>
              </a:buClr>
              <a:buSzPts val="900"/>
              <a:buFont typeface="Calibri"/>
              <a:buNone/>
              <a:defRPr sz="12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chemeClr val="dk1"/>
              </a:buClr>
              <a:buSzPts val="900"/>
              <a:buFont typeface="Calibri"/>
              <a:buNone/>
              <a:defRPr sz="12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chemeClr val="dk1"/>
              </a:buClr>
              <a:buSzPts val="900"/>
              <a:buFont typeface="Calibri"/>
              <a:buNone/>
              <a:defRPr sz="1200" b="0" i="0" u="none" strike="noStrike" cap="none">
                <a:solidFill>
                  <a:schemeClr val="dk1"/>
                </a:solidFill>
                <a:latin typeface="Calibri"/>
                <a:ea typeface="Calibri"/>
                <a:cs typeface="Calibri"/>
                <a:sym typeface="Calibri"/>
              </a:defRPr>
            </a:lvl9pPr>
          </a:lstStyle>
          <a:p>
            <a:endParaRPr/>
          </a:p>
        </p:txBody>
      </p:sp>
      <p:sp>
        <p:nvSpPr>
          <p:cNvPr id="339" name="Google Shape;339;g3f5a348ccf5_0_259"/>
          <p:cNvSpPr txBox="1">
            <a:spLocks noGrp="1"/>
          </p:cNvSpPr>
          <p:nvPr>
            <p:ph type="ftr" idx="11"/>
          </p:nvPr>
        </p:nvSpPr>
        <p:spPr>
          <a:xfrm>
            <a:off x="2082800" y="4237567"/>
            <a:ext cx="1930500" cy="243600"/>
          </a:xfrm>
          <a:prstGeom prst="rect">
            <a:avLst/>
          </a:prstGeom>
          <a:noFill/>
          <a:ln>
            <a:noFill/>
          </a:ln>
        </p:spPr>
        <p:txBody>
          <a:bodyPr spcFirstLastPara="1" wrap="square" lIns="60975" tIns="30475" rIns="60975" bIns="30475" anchor="ctr" anchorCtr="0">
            <a:noAutofit/>
          </a:bodyPr>
          <a:lstStyle>
            <a:lvl1pPr marR="0" lvl="0" algn="ctr" rtl="0">
              <a:lnSpc>
                <a:spcPct val="100000"/>
              </a:lnSpc>
              <a:spcBef>
                <a:spcPts val="0"/>
              </a:spcBef>
              <a:spcAft>
                <a:spcPts val="0"/>
              </a:spcAft>
              <a:buClr>
                <a:srgbClr val="888888"/>
              </a:buClr>
              <a:buSzPts val="900"/>
              <a:buFont typeface="Calibri"/>
              <a:buNone/>
              <a:defRPr sz="8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chemeClr val="dk1"/>
              </a:buClr>
              <a:buSzPts val="900"/>
              <a:buFont typeface="Calibri"/>
              <a:buNone/>
              <a:defRPr sz="12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chemeClr val="dk1"/>
              </a:buClr>
              <a:buSzPts val="900"/>
              <a:buFont typeface="Calibri"/>
              <a:buNone/>
              <a:defRPr sz="12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chemeClr val="dk1"/>
              </a:buClr>
              <a:buSzPts val="900"/>
              <a:buFont typeface="Calibri"/>
              <a:buNone/>
              <a:defRPr sz="12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chemeClr val="dk1"/>
              </a:buClr>
              <a:buSzPts val="900"/>
              <a:buFont typeface="Calibri"/>
              <a:buNone/>
              <a:defRPr sz="12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chemeClr val="dk1"/>
              </a:buClr>
              <a:buSzPts val="900"/>
              <a:buFont typeface="Calibri"/>
              <a:buNone/>
              <a:defRPr sz="12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chemeClr val="dk1"/>
              </a:buClr>
              <a:buSzPts val="900"/>
              <a:buFont typeface="Calibri"/>
              <a:buNone/>
              <a:defRPr sz="12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chemeClr val="dk1"/>
              </a:buClr>
              <a:buSzPts val="900"/>
              <a:buFont typeface="Calibri"/>
              <a:buNone/>
              <a:defRPr sz="12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chemeClr val="dk1"/>
              </a:buClr>
              <a:buSzPts val="900"/>
              <a:buFont typeface="Calibri"/>
              <a:buNone/>
              <a:defRPr sz="1200" b="0" i="0" u="none" strike="noStrike" cap="none">
                <a:solidFill>
                  <a:schemeClr val="dk1"/>
                </a:solidFill>
                <a:latin typeface="Calibri"/>
                <a:ea typeface="Calibri"/>
                <a:cs typeface="Calibri"/>
                <a:sym typeface="Calibri"/>
              </a:defRPr>
            </a:lvl9pPr>
          </a:lstStyle>
          <a:p>
            <a:endParaRPr/>
          </a:p>
        </p:txBody>
      </p:sp>
      <p:sp>
        <p:nvSpPr>
          <p:cNvPr id="340" name="Google Shape;340;g3f5a348ccf5_0_259"/>
          <p:cNvSpPr txBox="1">
            <a:spLocks noGrp="1"/>
          </p:cNvSpPr>
          <p:nvPr>
            <p:ph type="sldNum" idx="12"/>
          </p:nvPr>
        </p:nvSpPr>
        <p:spPr>
          <a:xfrm>
            <a:off x="4368800" y="4237567"/>
            <a:ext cx="1422300" cy="243600"/>
          </a:xfrm>
          <a:prstGeom prst="rect">
            <a:avLst/>
          </a:prstGeom>
          <a:noFill/>
          <a:ln>
            <a:noFill/>
          </a:ln>
        </p:spPr>
        <p:txBody>
          <a:bodyPr spcFirstLastPara="1" wrap="square" lIns="60975" tIns="30475" rIns="60975" bIns="30475" anchor="ctr" anchorCtr="0">
            <a:noAutofit/>
          </a:bodyPr>
          <a:lstStyle>
            <a:lvl1pPr marL="0" marR="0" lvl="0" indent="0" algn="r" rtl="0">
              <a:lnSpc>
                <a:spcPct val="100000"/>
              </a:lnSpc>
              <a:spcBef>
                <a:spcPts val="0"/>
              </a:spcBef>
              <a:spcAft>
                <a:spcPts val="0"/>
              </a:spcAft>
              <a:buClr>
                <a:srgbClr val="888888"/>
              </a:buClr>
              <a:buSzPts val="800"/>
              <a:buFont typeface="Calibri"/>
              <a:buNone/>
              <a:defRPr sz="8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888888"/>
              </a:buClr>
              <a:buSzPts val="800"/>
              <a:buFont typeface="Calibri"/>
              <a:buNone/>
              <a:defRPr sz="8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888888"/>
              </a:buClr>
              <a:buSzPts val="800"/>
              <a:buFont typeface="Calibri"/>
              <a:buNone/>
              <a:defRPr sz="8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888888"/>
              </a:buClr>
              <a:buSzPts val="800"/>
              <a:buFont typeface="Calibri"/>
              <a:buNone/>
              <a:defRPr sz="8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888888"/>
              </a:buClr>
              <a:buSzPts val="800"/>
              <a:buFont typeface="Calibri"/>
              <a:buNone/>
              <a:defRPr sz="8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888888"/>
              </a:buClr>
              <a:buSzPts val="800"/>
              <a:buFont typeface="Calibri"/>
              <a:buNone/>
              <a:defRPr sz="8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888888"/>
              </a:buClr>
              <a:buSzPts val="800"/>
              <a:buFont typeface="Calibri"/>
              <a:buNone/>
              <a:defRPr sz="8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888888"/>
              </a:buClr>
              <a:buSzPts val="800"/>
              <a:buFont typeface="Calibri"/>
              <a:buNone/>
              <a:defRPr sz="8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888888"/>
              </a:buClr>
              <a:buSzPts val="800"/>
              <a:buFont typeface="Calibri"/>
              <a:buNone/>
              <a:defRPr sz="8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680216557"/>
      </p:ext>
    </p:extLst>
  </p:cSld>
  <p:clrMap bg1="lt1" tx1="dk1" bg2="dk2" tx2="lt2" accent1="accent1" accent2="accent2" accent3="accent3" accent4="accent4" accent5="accent5" accent6="accent6" hlink="hlink" folHlink="folHlink"/>
  <p:sldLayoutIdLst>
    <p:sldLayoutId id="2147483828" r:id="rId1"/>
    <p:sldLayoutId id="2147483829" r:id="rId2"/>
    <p:sldLayoutId id="2147483830" r:id="rId3"/>
    <p:sldLayoutId id="2147483831" r:id="rId4"/>
    <p:sldLayoutId id="2147483832" r:id="rId5"/>
    <p:sldLayoutId id="2147483833" r:id="rId6"/>
    <p:sldLayoutId id="2147483834" r:id="rId7"/>
    <p:sldLayoutId id="2147483835" r:id="rId8"/>
    <p:sldLayoutId id="2147483836" r:id="rId9"/>
    <p:sldLayoutId id="2147483837" r:id="rId10"/>
    <p:sldLayoutId id="214748383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orient="horz" pos="1440">
          <p15:clr>
            <a:srgbClr val="F26B43"/>
          </p15:clr>
        </p15:guide>
        <p15:guide id="2" pos="2560">
          <p15:clr>
            <a:srgbClr val="F26B43"/>
          </p15:clr>
        </p15:guide>
      </p15:sldGuideLst>
    </p:ext>
  </p:extLst>
</p:sldMaster>
</file>

<file path=ppt/slideMasters/slideMaster13.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Play"/>
              <a:buNone/>
              <a:defRPr sz="4400" b="0" i="0" u="none" strike="noStrike" cap="none">
                <a:solidFill>
                  <a:schemeClr val="dk1"/>
                </a:solidFill>
                <a:latin typeface="Play"/>
                <a:ea typeface="Play"/>
                <a:cs typeface="Play"/>
                <a:sym typeface="Play"/>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7"/>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12" name="Google Shape;12;p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757575"/>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3" name="Google Shape;13;p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757575"/>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4" name="Google Shape;14;p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757575"/>
                </a:solidFill>
                <a:latin typeface="Arial"/>
                <a:ea typeface="Arial"/>
                <a:cs typeface="Arial"/>
                <a:sym typeface="Arial"/>
              </a:defRPr>
            </a:lvl1pPr>
            <a:lvl2pPr marL="0" marR="0" lvl="1" indent="0" algn="r" rtl="0">
              <a:spcBef>
                <a:spcPts val="0"/>
              </a:spcBef>
              <a:buNone/>
              <a:defRPr sz="1200" b="0" i="0" u="none" strike="noStrike" cap="none">
                <a:solidFill>
                  <a:srgbClr val="757575"/>
                </a:solidFill>
                <a:latin typeface="Arial"/>
                <a:ea typeface="Arial"/>
                <a:cs typeface="Arial"/>
                <a:sym typeface="Arial"/>
              </a:defRPr>
            </a:lvl2pPr>
            <a:lvl3pPr marL="0" marR="0" lvl="2" indent="0" algn="r" rtl="0">
              <a:spcBef>
                <a:spcPts val="0"/>
              </a:spcBef>
              <a:buNone/>
              <a:defRPr sz="1200" b="0" i="0" u="none" strike="noStrike" cap="none">
                <a:solidFill>
                  <a:srgbClr val="757575"/>
                </a:solidFill>
                <a:latin typeface="Arial"/>
                <a:ea typeface="Arial"/>
                <a:cs typeface="Arial"/>
                <a:sym typeface="Arial"/>
              </a:defRPr>
            </a:lvl3pPr>
            <a:lvl4pPr marL="0" marR="0" lvl="3" indent="0" algn="r" rtl="0">
              <a:spcBef>
                <a:spcPts val="0"/>
              </a:spcBef>
              <a:buNone/>
              <a:defRPr sz="1200" b="0" i="0" u="none" strike="noStrike" cap="none">
                <a:solidFill>
                  <a:srgbClr val="757575"/>
                </a:solidFill>
                <a:latin typeface="Arial"/>
                <a:ea typeface="Arial"/>
                <a:cs typeface="Arial"/>
                <a:sym typeface="Arial"/>
              </a:defRPr>
            </a:lvl4pPr>
            <a:lvl5pPr marL="0" marR="0" lvl="4" indent="0" algn="r" rtl="0">
              <a:spcBef>
                <a:spcPts val="0"/>
              </a:spcBef>
              <a:buNone/>
              <a:defRPr sz="1200" b="0" i="0" u="none" strike="noStrike" cap="none">
                <a:solidFill>
                  <a:srgbClr val="757575"/>
                </a:solidFill>
                <a:latin typeface="Arial"/>
                <a:ea typeface="Arial"/>
                <a:cs typeface="Arial"/>
                <a:sym typeface="Arial"/>
              </a:defRPr>
            </a:lvl5pPr>
            <a:lvl6pPr marL="0" marR="0" lvl="5" indent="0" algn="r" rtl="0">
              <a:spcBef>
                <a:spcPts val="0"/>
              </a:spcBef>
              <a:buNone/>
              <a:defRPr sz="1200" b="0" i="0" u="none" strike="noStrike" cap="none">
                <a:solidFill>
                  <a:srgbClr val="757575"/>
                </a:solidFill>
                <a:latin typeface="Arial"/>
                <a:ea typeface="Arial"/>
                <a:cs typeface="Arial"/>
                <a:sym typeface="Arial"/>
              </a:defRPr>
            </a:lvl6pPr>
            <a:lvl7pPr marL="0" marR="0" lvl="6" indent="0" algn="r" rtl="0">
              <a:spcBef>
                <a:spcPts val="0"/>
              </a:spcBef>
              <a:buNone/>
              <a:defRPr sz="1200" b="0" i="0" u="none" strike="noStrike" cap="none">
                <a:solidFill>
                  <a:srgbClr val="757575"/>
                </a:solidFill>
                <a:latin typeface="Arial"/>
                <a:ea typeface="Arial"/>
                <a:cs typeface="Arial"/>
                <a:sym typeface="Arial"/>
              </a:defRPr>
            </a:lvl7pPr>
            <a:lvl8pPr marL="0" marR="0" lvl="7" indent="0" algn="r" rtl="0">
              <a:spcBef>
                <a:spcPts val="0"/>
              </a:spcBef>
              <a:buNone/>
              <a:defRPr sz="1200" b="0" i="0" u="none" strike="noStrike" cap="none">
                <a:solidFill>
                  <a:srgbClr val="757575"/>
                </a:solidFill>
                <a:latin typeface="Arial"/>
                <a:ea typeface="Arial"/>
                <a:cs typeface="Arial"/>
                <a:sym typeface="Arial"/>
              </a:defRPr>
            </a:lvl8pPr>
            <a:lvl9pPr marL="0" marR="0" lvl="8" indent="0" algn="r" rtl="0">
              <a:spcBef>
                <a:spcPts val="0"/>
              </a:spcBef>
              <a:buNone/>
              <a:defRPr sz="1200" b="0" i="0" u="none" strike="noStrike" cap="none">
                <a:solidFill>
                  <a:srgbClr val="757575"/>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450213763"/>
      </p:ext>
    </p:extLst>
  </p:cSld>
  <p:clrMap bg1="lt1" tx1="dk1" bg2="dk2" tx2="lt2" accent1="accent1" accent2="accent2" accent3="accent3" accent4="accent4" accent5="accent5" accent6="accent6" hlink="hlink" folHlink="folHlink"/>
  <p:sldLayoutIdLst>
    <p:sldLayoutId id="2147483840" r:id="rId1"/>
    <p:sldLayoutId id="2147483841" r:id="rId2"/>
    <p:sldLayoutId id="2147483842" r:id="rId3"/>
    <p:sldLayoutId id="2147483843" r:id="rId4"/>
    <p:sldLayoutId id="2147483844" r:id="rId5"/>
    <p:sldLayoutId id="2147483845" r:id="rId6"/>
    <p:sldLayoutId id="2147483846" r:id="rId7"/>
    <p:sldLayoutId id="2147483847" r:id="rId8"/>
    <p:sldLayoutId id="2147483848" r:id="rId9"/>
    <p:sldLayoutId id="2147483849" r:id="rId10"/>
    <p:sldLayoutId id="2147483850"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A28263A-1CCB-2CCC-AFAB-9AB0462D0A2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93B7A37-CB41-E0E5-096D-B9C27F000E0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BE4B2A1-C51B-EEC7-BC35-141DA56D1A4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9B3C68A7-A964-446D-9E11-FBA0943846FD}" type="datetimeFigureOut">
              <a:rPr lang="en-US" smtClean="0"/>
              <a:t>8/11/2026</a:t>
            </a:fld>
            <a:endParaRPr lang="en-US"/>
          </a:p>
        </p:txBody>
      </p:sp>
      <p:sp>
        <p:nvSpPr>
          <p:cNvPr id="5" name="Footer Placeholder 4">
            <a:extLst>
              <a:ext uri="{FF2B5EF4-FFF2-40B4-BE49-F238E27FC236}">
                <a16:creationId xmlns:a16="http://schemas.microsoft.com/office/drawing/2014/main" id="{0A1B5B73-F88B-6A74-765B-4AB2FC878CF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C0402D0E-0171-B823-30B9-12D0E4A36FD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2D73B4FE-683C-42B6-B419-8242F3120945}" type="slidenum">
              <a:rPr lang="en-US" smtClean="0"/>
              <a:t>‹#›</a:t>
            </a:fld>
            <a:endParaRPr lang="en-US"/>
          </a:p>
        </p:txBody>
      </p:sp>
    </p:spTree>
    <p:extLst>
      <p:ext uri="{BB962C8B-B14F-4D97-AF65-F5344CB8AC3E}">
        <p14:creationId xmlns:p14="http://schemas.microsoft.com/office/powerpoint/2010/main" val="2628671269"/>
      </p:ext>
    </p:extLst>
  </p:cSld>
  <p:clrMap bg1="lt1" tx1="dk1" bg2="lt2" tx2="dk2" accent1="accent1" accent2="accent2" accent3="accent3" accent4="accent4" accent5="accent5" accent6="accent6" hlink="hlink" folHlink="folHlink"/>
  <p:sldLayoutIdLst>
    <p:sldLayoutId id="2147483852" r:id="rId1"/>
    <p:sldLayoutId id="2147483853" r:id="rId2"/>
    <p:sldLayoutId id="2147483854" r:id="rId3"/>
    <p:sldLayoutId id="2147483855" r:id="rId4"/>
    <p:sldLayoutId id="2147483856" r:id="rId5"/>
    <p:sldLayoutId id="2147483857" r:id="rId6"/>
    <p:sldLayoutId id="2147483858" r:id="rId7"/>
    <p:sldLayoutId id="2147483859" r:id="rId8"/>
    <p:sldLayoutId id="2147483860" r:id="rId9"/>
    <p:sldLayoutId id="2147483861" r:id="rId10"/>
    <p:sldLayoutId id="2147483862"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84"/>
        <p:cNvGrpSpPr/>
        <p:nvPr/>
      </p:nvGrpSpPr>
      <p:grpSpPr>
        <a:xfrm>
          <a:off x="0" y="0"/>
          <a:ext cx="0" cy="0"/>
          <a:chOff x="0" y="0"/>
          <a:chExt cx="0" cy="0"/>
        </a:xfrm>
      </p:grpSpPr>
      <p:sp>
        <p:nvSpPr>
          <p:cNvPr id="85" name="Google Shape;85;p9"/>
          <p:cNvSpPr txBox="1">
            <a:spLocks noGrp="1"/>
          </p:cNvSpPr>
          <p:nvPr>
            <p:ph type="title"/>
          </p:nvPr>
        </p:nvSpPr>
        <p:spPr>
          <a:xfrm>
            <a:off x="304800" y="183092"/>
            <a:ext cx="5486400" cy="762000"/>
          </a:xfrm>
          <a:prstGeom prst="rect">
            <a:avLst/>
          </a:prstGeom>
          <a:noFill/>
          <a:ln>
            <a:noFill/>
          </a:ln>
        </p:spPr>
        <p:txBody>
          <a:bodyPr spcFirstLastPara="1" wrap="square" lIns="91425" tIns="45700" rIns="91425" bIns="45700" anchor="ctr" anchorCtr="0">
            <a:normAutofit/>
          </a:bodyPr>
          <a:lstStyle>
            <a:lvl1pPr marR="0" lvl="0" algn="ctr" rtl="0">
              <a:lnSpc>
                <a:spcPct val="10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86" name="Google Shape;86;p9"/>
          <p:cNvSpPr txBox="1">
            <a:spLocks noGrp="1"/>
          </p:cNvSpPr>
          <p:nvPr>
            <p:ph type="body" idx="1"/>
          </p:nvPr>
        </p:nvSpPr>
        <p:spPr>
          <a:xfrm>
            <a:off x="304800" y="1066800"/>
            <a:ext cx="5486400" cy="3017309"/>
          </a:xfrm>
          <a:prstGeom prst="rect">
            <a:avLst/>
          </a:prstGeom>
          <a:noFill/>
          <a:ln>
            <a:noFill/>
          </a:ln>
        </p:spPr>
        <p:txBody>
          <a:bodyPr spcFirstLastPara="1" wrap="square" lIns="91425" tIns="45700" rIns="91425" bIns="45700" anchor="t" anchorCtr="0">
            <a:normAutofit/>
          </a:bodyPr>
          <a:lstStyle>
            <a:lvl1pPr marL="457200" marR="0" lvl="0" indent="-431800" algn="l" rtl="0">
              <a:lnSpc>
                <a:spcPct val="100000"/>
              </a:lnSpc>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lnSpc>
                <a:spcPct val="100000"/>
              </a:lnSpc>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lnSpc>
                <a:spcPct val="100000"/>
              </a:lnSpc>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87" name="Google Shape;87;p9"/>
          <p:cNvSpPr txBox="1">
            <a:spLocks noGrp="1"/>
          </p:cNvSpPr>
          <p:nvPr>
            <p:ph type="dt" idx="10"/>
          </p:nvPr>
        </p:nvSpPr>
        <p:spPr>
          <a:xfrm>
            <a:off x="304800" y="4237567"/>
            <a:ext cx="1422400" cy="243417"/>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800" b="0" i="0" u="none" strike="noStrike" cap="none">
                <a:solidFill>
                  <a:srgbClr val="94898B"/>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88" name="Google Shape;88;p9"/>
          <p:cNvSpPr txBox="1">
            <a:spLocks noGrp="1"/>
          </p:cNvSpPr>
          <p:nvPr>
            <p:ph type="ftr" idx="11"/>
          </p:nvPr>
        </p:nvSpPr>
        <p:spPr>
          <a:xfrm>
            <a:off x="2082800" y="4237567"/>
            <a:ext cx="1930400" cy="243417"/>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800" b="0" i="0" u="none" strike="noStrike" cap="none">
                <a:solidFill>
                  <a:srgbClr val="94898B"/>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89" name="Google Shape;89;p9"/>
          <p:cNvSpPr txBox="1">
            <a:spLocks noGrp="1"/>
          </p:cNvSpPr>
          <p:nvPr>
            <p:ph type="sldNum" idx="12"/>
          </p:nvPr>
        </p:nvSpPr>
        <p:spPr>
          <a:xfrm>
            <a:off x="4368800" y="4237567"/>
            <a:ext cx="1422400" cy="243417"/>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4224163146"/>
      </p:ext>
    </p:extLst>
  </p:cSld>
  <p:clrMap bg1="lt1" tx1="dk1" bg2="dk2" tx2="lt2" accent1="accent1" accent2="accent2" accent3="accent3" accent4="accent4" accent5="accent5" accent6="accent6" hlink="hlink" folHlink="folHlink"/>
  <p:sldLayoutIdLst>
    <p:sldLayoutId id="2147483864" r:id="rId1"/>
    <p:sldLayoutId id="2147483865" r:id="rId2"/>
    <p:sldLayoutId id="2147483866" r:id="rId3"/>
    <p:sldLayoutId id="2147483867" r:id="rId4"/>
    <p:sldLayoutId id="2147483868" r:id="rId5"/>
    <p:sldLayoutId id="2147483869" r:id="rId6"/>
    <p:sldLayoutId id="2147483870" r:id="rId7"/>
    <p:sldLayoutId id="2147483871" r:id="rId8"/>
    <p:sldLayoutId id="2147483872" r:id="rId9"/>
    <p:sldLayoutId id="2147483873" r:id="rId10"/>
    <p:sldLayoutId id="2147483874" r:id="rId11"/>
    <p:sldLayoutId id="2147483875" r:id="rId12"/>
    <p:sldLayoutId id="2147483876" r:id="rId13"/>
    <p:sldLayoutId id="2147483877" r:id="rId14"/>
    <p:sldLayoutId id="2147483878" r:id="rId15"/>
    <p:sldLayoutId id="2147483879" r:id="rId16"/>
    <p:sldLayoutId id="2147483880" r:id="rId17"/>
    <p:sldLayoutId id="2147483881" r:id="rId18"/>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16.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Play"/>
              <a:buNone/>
              <a:defRPr sz="4400" b="0" i="0" u="none" strike="noStrike" cap="none">
                <a:solidFill>
                  <a:schemeClr val="dk1"/>
                </a:solidFill>
                <a:latin typeface="Play"/>
                <a:ea typeface="Play"/>
                <a:cs typeface="Play"/>
                <a:sym typeface="Play"/>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5"/>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12" name="Google Shape;12;p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757575"/>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3" name="Google Shape;13;p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757575"/>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4" name="Google Shape;14;p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757575"/>
                </a:solidFill>
                <a:latin typeface="Arial"/>
                <a:ea typeface="Arial"/>
                <a:cs typeface="Arial"/>
                <a:sym typeface="Arial"/>
              </a:defRPr>
            </a:lvl1pPr>
            <a:lvl2pPr marL="0" marR="0" lvl="1" indent="0" algn="r" rtl="0">
              <a:spcBef>
                <a:spcPts val="0"/>
              </a:spcBef>
              <a:buNone/>
              <a:defRPr sz="1200" b="0" i="0" u="none" strike="noStrike" cap="none">
                <a:solidFill>
                  <a:srgbClr val="757575"/>
                </a:solidFill>
                <a:latin typeface="Arial"/>
                <a:ea typeface="Arial"/>
                <a:cs typeface="Arial"/>
                <a:sym typeface="Arial"/>
              </a:defRPr>
            </a:lvl2pPr>
            <a:lvl3pPr marL="0" marR="0" lvl="2" indent="0" algn="r" rtl="0">
              <a:spcBef>
                <a:spcPts val="0"/>
              </a:spcBef>
              <a:buNone/>
              <a:defRPr sz="1200" b="0" i="0" u="none" strike="noStrike" cap="none">
                <a:solidFill>
                  <a:srgbClr val="757575"/>
                </a:solidFill>
                <a:latin typeface="Arial"/>
                <a:ea typeface="Arial"/>
                <a:cs typeface="Arial"/>
                <a:sym typeface="Arial"/>
              </a:defRPr>
            </a:lvl3pPr>
            <a:lvl4pPr marL="0" marR="0" lvl="3" indent="0" algn="r" rtl="0">
              <a:spcBef>
                <a:spcPts val="0"/>
              </a:spcBef>
              <a:buNone/>
              <a:defRPr sz="1200" b="0" i="0" u="none" strike="noStrike" cap="none">
                <a:solidFill>
                  <a:srgbClr val="757575"/>
                </a:solidFill>
                <a:latin typeface="Arial"/>
                <a:ea typeface="Arial"/>
                <a:cs typeface="Arial"/>
                <a:sym typeface="Arial"/>
              </a:defRPr>
            </a:lvl4pPr>
            <a:lvl5pPr marL="0" marR="0" lvl="4" indent="0" algn="r" rtl="0">
              <a:spcBef>
                <a:spcPts val="0"/>
              </a:spcBef>
              <a:buNone/>
              <a:defRPr sz="1200" b="0" i="0" u="none" strike="noStrike" cap="none">
                <a:solidFill>
                  <a:srgbClr val="757575"/>
                </a:solidFill>
                <a:latin typeface="Arial"/>
                <a:ea typeface="Arial"/>
                <a:cs typeface="Arial"/>
                <a:sym typeface="Arial"/>
              </a:defRPr>
            </a:lvl5pPr>
            <a:lvl6pPr marL="0" marR="0" lvl="5" indent="0" algn="r" rtl="0">
              <a:spcBef>
                <a:spcPts val="0"/>
              </a:spcBef>
              <a:buNone/>
              <a:defRPr sz="1200" b="0" i="0" u="none" strike="noStrike" cap="none">
                <a:solidFill>
                  <a:srgbClr val="757575"/>
                </a:solidFill>
                <a:latin typeface="Arial"/>
                <a:ea typeface="Arial"/>
                <a:cs typeface="Arial"/>
                <a:sym typeface="Arial"/>
              </a:defRPr>
            </a:lvl6pPr>
            <a:lvl7pPr marL="0" marR="0" lvl="6" indent="0" algn="r" rtl="0">
              <a:spcBef>
                <a:spcPts val="0"/>
              </a:spcBef>
              <a:buNone/>
              <a:defRPr sz="1200" b="0" i="0" u="none" strike="noStrike" cap="none">
                <a:solidFill>
                  <a:srgbClr val="757575"/>
                </a:solidFill>
                <a:latin typeface="Arial"/>
                <a:ea typeface="Arial"/>
                <a:cs typeface="Arial"/>
                <a:sym typeface="Arial"/>
              </a:defRPr>
            </a:lvl7pPr>
            <a:lvl8pPr marL="0" marR="0" lvl="7" indent="0" algn="r" rtl="0">
              <a:spcBef>
                <a:spcPts val="0"/>
              </a:spcBef>
              <a:buNone/>
              <a:defRPr sz="1200" b="0" i="0" u="none" strike="noStrike" cap="none">
                <a:solidFill>
                  <a:srgbClr val="757575"/>
                </a:solidFill>
                <a:latin typeface="Arial"/>
                <a:ea typeface="Arial"/>
                <a:cs typeface="Arial"/>
                <a:sym typeface="Arial"/>
              </a:defRPr>
            </a:lvl8pPr>
            <a:lvl9pPr marL="0" marR="0" lvl="8" indent="0" algn="r" rtl="0">
              <a:spcBef>
                <a:spcPts val="0"/>
              </a:spcBef>
              <a:buNone/>
              <a:defRPr sz="1200" b="0" i="0" u="none" strike="noStrike" cap="none">
                <a:solidFill>
                  <a:srgbClr val="757575"/>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239622419"/>
      </p:ext>
    </p:extLst>
  </p:cSld>
  <p:clrMap bg1="lt1" tx1="dk1" bg2="dk2" tx2="lt2" accent1="accent1" accent2="accent2" accent3="accent3" accent4="accent4" accent5="accent5" accent6="accent6" hlink="hlink" folHlink="folHlink"/>
  <p:sldLayoutIdLst>
    <p:sldLayoutId id="2147483883" r:id="rId1"/>
    <p:sldLayoutId id="2147483884" r:id="rId2"/>
    <p:sldLayoutId id="2147483885" r:id="rId3"/>
    <p:sldLayoutId id="2147483886" r:id="rId4"/>
    <p:sldLayoutId id="2147483887" r:id="rId5"/>
    <p:sldLayoutId id="2147483888" r:id="rId6"/>
    <p:sldLayoutId id="2147483889" r:id="rId7"/>
    <p:sldLayoutId id="2147483890" r:id="rId8"/>
    <p:sldLayoutId id="2147483891" r:id="rId9"/>
    <p:sldLayoutId id="2147483892" r:id="rId10"/>
    <p:sldLayoutId id="2147483893"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17.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85"/>
        <p:cNvGrpSpPr/>
        <p:nvPr/>
      </p:nvGrpSpPr>
      <p:grpSpPr>
        <a:xfrm>
          <a:off x="0" y="0"/>
          <a:ext cx="0" cy="0"/>
          <a:chOff x="0" y="0"/>
          <a:chExt cx="0" cy="0"/>
        </a:xfrm>
      </p:grpSpPr>
      <p:sp>
        <p:nvSpPr>
          <p:cNvPr id="186" name="Google Shape;186;g3f7e657e3c1_0_121"/>
          <p:cNvSpPr txBox="1">
            <a:spLocks noGrp="1"/>
          </p:cNvSpPr>
          <p:nvPr>
            <p:ph type="title"/>
          </p:nvPr>
        </p:nvSpPr>
        <p:spPr>
          <a:xfrm>
            <a:off x="304800" y="183092"/>
            <a:ext cx="5486400" cy="762000"/>
          </a:xfrm>
          <a:prstGeom prst="rect">
            <a:avLst/>
          </a:prstGeom>
          <a:noFill/>
          <a:ln>
            <a:noFill/>
          </a:ln>
        </p:spPr>
        <p:txBody>
          <a:bodyPr spcFirstLastPara="1" wrap="square" lIns="60950" tIns="30475" rIns="60950" bIns="30475" anchor="ctr" anchorCtr="0">
            <a:normAutofit/>
          </a:bodyPr>
          <a:lstStyle>
            <a:lvl1pPr marR="0" lvl="0" algn="ctr">
              <a:lnSpc>
                <a:spcPct val="100000"/>
              </a:lnSpc>
              <a:spcBef>
                <a:spcPts val="0"/>
              </a:spcBef>
              <a:spcAft>
                <a:spcPts val="0"/>
              </a:spcAft>
              <a:buClr>
                <a:schemeClr val="dk1"/>
              </a:buClr>
              <a:buSzPts val="2900"/>
              <a:buFont typeface="Calibri"/>
              <a:buNone/>
              <a:defRPr sz="2900" b="0" i="0" u="none" strike="noStrike" cap="none">
                <a:solidFill>
                  <a:schemeClr val="dk1"/>
                </a:solidFill>
                <a:latin typeface="Calibri"/>
                <a:ea typeface="Calibri"/>
                <a:cs typeface="Calibri"/>
                <a:sym typeface="Calibri"/>
              </a:defRPr>
            </a:lvl1pPr>
            <a:lvl2pPr marR="0" lvl="1" algn="l">
              <a:lnSpc>
                <a:spcPct val="100000"/>
              </a:lnSpc>
              <a:spcBef>
                <a:spcPts val="0"/>
              </a:spcBef>
              <a:spcAft>
                <a:spcPts val="0"/>
              </a:spcAft>
              <a:buClr>
                <a:srgbClr val="000000"/>
              </a:buClr>
              <a:buSzPts val="900"/>
              <a:buFont typeface="Arial"/>
              <a:buNone/>
              <a:defRPr sz="1200" b="0" i="0" u="none" strike="noStrike" cap="none">
                <a:solidFill>
                  <a:srgbClr val="000000"/>
                </a:solidFill>
                <a:latin typeface="Arial"/>
                <a:ea typeface="Arial"/>
                <a:cs typeface="Arial"/>
                <a:sym typeface="Arial"/>
              </a:defRPr>
            </a:lvl2pPr>
            <a:lvl3pPr marR="0" lvl="2" algn="l">
              <a:lnSpc>
                <a:spcPct val="100000"/>
              </a:lnSpc>
              <a:spcBef>
                <a:spcPts val="0"/>
              </a:spcBef>
              <a:spcAft>
                <a:spcPts val="0"/>
              </a:spcAft>
              <a:buClr>
                <a:srgbClr val="000000"/>
              </a:buClr>
              <a:buSzPts val="900"/>
              <a:buFont typeface="Arial"/>
              <a:buNone/>
              <a:defRPr sz="1200" b="0" i="0" u="none" strike="noStrike" cap="none">
                <a:solidFill>
                  <a:srgbClr val="000000"/>
                </a:solidFill>
                <a:latin typeface="Arial"/>
                <a:ea typeface="Arial"/>
                <a:cs typeface="Arial"/>
                <a:sym typeface="Arial"/>
              </a:defRPr>
            </a:lvl3pPr>
            <a:lvl4pPr marR="0" lvl="3" algn="l">
              <a:lnSpc>
                <a:spcPct val="100000"/>
              </a:lnSpc>
              <a:spcBef>
                <a:spcPts val="0"/>
              </a:spcBef>
              <a:spcAft>
                <a:spcPts val="0"/>
              </a:spcAft>
              <a:buClr>
                <a:srgbClr val="000000"/>
              </a:buClr>
              <a:buSzPts val="900"/>
              <a:buFont typeface="Arial"/>
              <a:buNone/>
              <a:defRPr sz="1200" b="0" i="0" u="none" strike="noStrike" cap="none">
                <a:solidFill>
                  <a:srgbClr val="000000"/>
                </a:solidFill>
                <a:latin typeface="Arial"/>
                <a:ea typeface="Arial"/>
                <a:cs typeface="Arial"/>
                <a:sym typeface="Arial"/>
              </a:defRPr>
            </a:lvl4pPr>
            <a:lvl5pPr marR="0" lvl="4" algn="l">
              <a:lnSpc>
                <a:spcPct val="100000"/>
              </a:lnSpc>
              <a:spcBef>
                <a:spcPts val="0"/>
              </a:spcBef>
              <a:spcAft>
                <a:spcPts val="0"/>
              </a:spcAft>
              <a:buClr>
                <a:srgbClr val="000000"/>
              </a:buClr>
              <a:buSzPts val="900"/>
              <a:buFont typeface="Arial"/>
              <a:buNone/>
              <a:defRPr sz="1200" b="0" i="0" u="none" strike="noStrike" cap="none">
                <a:solidFill>
                  <a:srgbClr val="000000"/>
                </a:solidFill>
                <a:latin typeface="Arial"/>
                <a:ea typeface="Arial"/>
                <a:cs typeface="Arial"/>
                <a:sym typeface="Arial"/>
              </a:defRPr>
            </a:lvl5pPr>
            <a:lvl6pPr marR="0" lvl="5" algn="l">
              <a:lnSpc>
                <a:spcPct val="100000"/>
              </a:lnSpc>
              <a:spcBef>
                <a:spcPts val="0"/>
              </a:spcBef>
              <a:spcAft>
                <a:spcPts val="0"/>
              </a:spcAft>
              <a:buClr>
                <a:srgbClr val="000000"/>
              </a:buClr>
              <a:buSzPts val="900"/>
              <a:buFont typeface="Arial"/>
              <a:buNone/>
              <a:defRPr sz="1200" b="0" i="0" u="none" strike="noStrike" cap="none">
                <a:solidFill>
                  <a:srgbClr val="000000"/>
                </a:solidFill>
                <a:latin typeface="Arial"/>
                <a:ea typeface="Arial"/>
                <a:cs typeface="Arial"/>
                <a:sym typeface="Arial"/>
              </a:defRPr>
            </a:lvl6pPr>
            <a:lvl7pPr marR="0" lvl="6" algn="l">
              <a:lnSpc>
                <a:spcPct val="100000"/>
              </a:lnSpc>
              <a:spcBef>
                <a:spcPts val="0"/>
              </a:spcBef>
              <a:spcAft>
                <a:spcPts val="0"/>
              </a:spcAft>
              <a:buClr>
                <a:srgbClr val="000000"/>
              </a:buClr>
              <a:buSzPts val="900"/>
              <a:buFont typeface="Arial"/>
              <a:buNone/>
              <a:defRPr sz="1200" b="0" i="0" u="none" strike="noStrike" cap="none">
                <a:solidFill>
                  <a:srgbClr val="000000"/>
                </a:solidFill>
                <a:latin typeface="Arial"/>
                <a:ea typeface="Arial"/>
                <a:cs typeface="Arial"/>
                <a:sym typeface="Arial"/>
              </a:defRPr>
            </a:lvl7pPr>
            <a:lvl8pPr marR="0" lvl="7" algn="l">
              <a:lnSpc>
                <a:spcPct val="100000"/>
              </a:lnSpc>
              <a:spcBef>
                <a:spcPts val="0"/>
              </a:spcBef>
              <a:spcAft>
                <a:spcPts val="0"/>
              </a:spcAft>
              <a:buClr>
                <a:srgbClr val="000000"/>
              </a:buClr>
              <a:buSzPts val="900"/>
              <a:buFont typeface="Arial"/>
              <a:buNone/>
              <a:defRPr sz="1200" b="0" i="0" u="none" strike="noStrike" cap="none">
                <a:solidFill>
                  <a:srgbClr val="000000"/>
                </a:solidFill>
                <a:latin typeface="Arial"/>
                <a:ea typeface="Arial"/>
                <a:cs typeface="Arial"/>
                <a:sym typeface="Arial"/>
              </a:defRPr>
            </a:lvl8pPr>
            <a:lvl9pPr marR="0" lvl="8" algn="l">
              <a:lnSpc>
                <a:spcPct val="100000"/>
              </a:lnSpc>
              <a:spcBef>
                <a:spcPts val="0"/>
              </a:spcBef>
              <a:spcAft>
                <a:spcPts val="0"/>
              </a:spcAft>
              <a:buClr>
                <a:srgbClr val="000000"/>
              </a:buClr>
              <a:buSzPts val="900"/>
              <a:buFont typeface="Arial"/>
              <a:buNone/>
              <a:defRPr sz="1200" b="0" i="0" u="none" strike="noStrike" cap="none">
                <a:solidFill>
                  <a:srgbClr val="000000"/>
                </a:solidFill>
                <a:latin typeface="Arial"/>
                <a:ea typeface="Arial"/>
                <a:cs typeface="Arial"/>
                <a:sym typeface="Arial"/>
              </a:defRPr>
            </a:lvl9pPr>
          </a:lstStyle>
          <a:p>
            <a:endParaRPr/>
          </a:p>
        </p:txBody>
      </p:sp>
      <p:sp>
        <p:nvSpPr>
          <p:cNvPr id="187" name="Google Shape;187;g3f7e657e3c1_0_121"/>
          <p:cNvSpPr txBox="1">
            <a:spLocks noGrp="1"/>
          </p:cNvSpPr>
          <p:nvPr>
            <p:ph type="body" idx="1"/>
          </p:nvPr>
        </p:nvSpPr>
        <p:spPr>
          <a:xfrm>
            <a:off x="304800" y="1066800"/>
            <a:ext cx="5486400" cy="3017400"/>
          </a:xfrm>
          <a:prstGeom prst="rect">
            <a:avLst/>
          </a:prstGeom>
          <a:noFill/>
          <a:ln>
            <a:noFill/>
          </a:ln>
        </p:spPr>
        <p:txBody>
          <a:bodyPr spcFirstLastPara="1" wrap="square" lIns="60950" tIns="30475" rIns="60950" bIns="30475" anchor="t" anchorCtr="0">
            <a:normAutofit/>
          </a:bodyPr>
          <a:lstStyle>
            <a:lvl1pPr marL="457200" marR="0" lvl="0" indent="-361950" algn="l">
              <a:lnSpc>
                <a:spcPct val="100000"/>
              </a:lnSpc>
              <a:spcBef>
                <a:spcPts val="400"/>
              </a:spcBef>
              <a:spcAft>
                <a:spcPts val="0"/>
              </a:spcAft>
              <a:buClr>
                <a:schemeClr val="dk1"/>
              </a:buClr>
              <a:buSzPts val="2100"/>
              <a:buFont typeface="Arial"/>
              <a:buChar char="•"/>
              <a:defRPr sz="2100" b="0" i="0" u="none" strike="noStrike" cap="none">
                <a:solidFill>
                  <a:schemeClr val="dk1"/>
                </a:solidFill>
                <a:latin typeface="Calibri"/>
                <a:ea typeface="Calibri"/>
                <a:cs typeface="Calibri"/>
                <a:sym typeface="Calibri"/>
              </a:defRPr>
            </a:lvl1pPr>
            <a:lvl2pPr marL="914400" marR="0" lvl="1" indent="-349250" algn="l">
              <a:lnSpc>
                <a:spcPct val="100000"/>
              </a:lnSpc>
              <a:spcBef>
                <a:spcPts val="4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2pPr>
            <a:lvl3pPr marL="1371600" marR="0" lvl="2" indent="-330200" algn="l">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3pPr>
            <a:lvl4pPr marL="1828800" marR="0" lvl="3" indent="-311150" algn="l">
              <a:lnSpc>
                <a:spcPct val="100000"/>
              </a:lnSpc>
              <a:spcBef>
                <a:spcPts val="300"/>
              </a:spcBef>
              <a:spcAft>
                <a:spcPts val="0"/>
              </a:spcAft>
              <a:buClr>
                <a:schemeClr val="dk1"/>
              </a:buClr>
              <a:buSzPts val="1300"/>
              <a:buFont typeface="Arial"/>
              <a:buChar char="–"/>
              <a:defRPr sz="1300" b="0" i="0" u="none" strike="noStrike" cap="none">
                <a:solidFill>
                  <a:schemeClr val="dk1"/>
                </a:solidFill>
                <a:latin typeface="Calibri"/>
                <a:ea typeface="Calibri"/>
                <a:cs typeface="Calibri"/>
                <a:sym typeface="Calibri"/>
              </a:defRPr>
            </a:lvl4pPr>
            <a:lvl5pPr marL="2286000" marR="0" lvl="4" indent="-311150" algn="l">
              <a:lnSpc>
                <a:spcPct val="100000"/>
              </a:lnSpc>
              <a:spcBef>
                <a:spcPts val="300"/>
              </a:spcBef>
              <a:spcAft>
                <a:spcPts val="0"/>
              </a:spcAft>
              <a:buClr>
                <a:schemeClr val="dk1"/>
              </a:buClr>
              <a:buSzPts val="1300"/>
              <a:buFont typeface="Arial"/>
              <a:buChar char="»"/>
              <a:defRPr sz="1300" b="0" i="0" u="none" strike="noStrike" cap="none">
                <a:solidFill>
                  <a:schemeClr val="dk1"/>
                </a:solidFill>
                <a:latin typeface="Calibri"/>
                <a:ea typeface="Calibri"/>
                <a:cs typeface="Calibri"/>
                <a:sym typeface="Calibri"/>
              </a:defRPr>
            </a:lvl5pPr>
            <a:lvl6pPr marL="2743200" marR="0" lvl="5" indent="-311150" algn="l">
              <a:lnSpc>
                <a:spcPct val="100000"/>
              </a:lnSpc>
              <a:spcBef>
                <a:spcPts val="300"/>
              </a:spcBef>
              <a:spcAft>
                <a:spcPts val="0"/>
              </a:spcAft>
              <a:buClr>
                <a:schemeClr val="dk1"/>
              </a:buClr>
              <a:buSzPts val="1300"/>
              <a:buFont typeface="Arial"/>
              <a:buChar char="•"/>
              <a:defRPr sz="1300" b="0" i="0" u="none" strike="noStrike" cap="none">
                <a:solidFill>
                  <a:schemeClr val="dk1"/>
                </a:solidFill>
                <a:latin typeface="Calibri"/>
                <a:ea typeface="Calibri"/>
                <a:cs typeface="Calibri"/>
                <a:sym typeface="Calibri"/>
              </a:defRPr>
            </a:lvl6pPr>
            <a:lvl7pPr marL="3200400" marR="0" lvl="6" indent="-311150" algn="l">
              <a:lnSpc>
                <a:spcPct val="100000"/>
              </a:lnSpc>
              <a:spcBef>
                <a:spcPts val="300"/>
              </a:spcBef>
              <a:spcAft>
                <a:spcPts val="0"/>
              </a:spcAft>
              <a:buClr>
                <a:schemeClr val="dk1"/>
              </a:buClr>
              <a:buSzPts val="1300"/>
              <a:buFont typeface="Arial"/>
              <a:buChar char="•"/>
              <a:defRPr sz="1300" b="0" i="0" u="none" strike="noStrike" cap="none">
                <a:solidFill>
                  <a:schemeClr val="dk1"/>
                </a:solidFill>
                <a:latin typeface="Calibri"/>
                <a:ea typeface="Calibri"/>
                <a:cs typeface="Calibri"/>
                <a:sym typeface="Calibri"/>
              </a:defRPr>
            </a:lvl7pPr>
            <a:lvl8pPr marL="3657600" marR="0" lvl="7" indent="-311150" algn="l">
              <a:lnSpc>
                <a:spcPct val="100000"/>
              </a:lnSpc>
              <a:spcBef>
                <a:spcPts val="300"/>
              </a:spcBef>
              <a:spcAft>
                <a:spcPts val="0"/>
              </a:spcAft>
              <a:buClr>
                <a:schemeClr val="dk1"/>
              </a:buClr>
              <a:buSzPts val="1300"/>
              <a:buFont typeface="Arial"/>
              <a:buChar char="•"/>
              <a:defRPr sz="1300" b="0" i="0" u="none" strike="noStrike" cap="none">
                <a:solidFill>
                  <a:schemeClr val="dk1"/>
                </a:solidFill>
                <a:latin typeface="Calibri"/>
                <a:ea typeface="Calibri"/>
                <a:cs typeface="Calibri"/>
                <a:sym typeface="Calibri"/>
              </a:defRPr>
            </a:lvl8pPr>
            <a:lvl9pPr marL="4114800" marR="0" lvl="8" indent="-311150" algn="l">
              <a:lnSpc>
                <a:spcPct val="100000"/>
              </a:lnSpc>
              <a:spcBef>
                <a:spcPts val="300"/>
              </a:spcBef>
              <a:spcAft>
                <a:spcPts val="0"/>
              </a:spcAft>
              <a:buClr>
                <a:schemeClr val="dk1"/>
              </a:buClr>
              <a:buSzPts val="1300"/>
              <a:buFont typeface="Arial"/>
              <a:buChar char="•"/>
              <a:defRPr sz="1300" b="0" i="0" u="none" strike="noStrike" cap="none">
                <a:solidFill>
                  <a:schemeClr val="dk1"/>
                </a:solidFill>
                <a:latin typeface="Calibri"/>
                <a:ea typeface="Calibri"/>
                <a:cs typeface="Calibri"/>
                <a:sym typeface="Calibri"/>
              </a:defRPr>
            </a:lvl9pPr>
          </a:lstStyle>
          <a:p>
            <a:endParaRPr/>
          </a:p>
        </p:txBody>
      </p:sp>
      <p:sp>
        <p:nvSpPr>
          <p:cNvPr id="188" name="Google Shape;188;g3f7e657e3c1_0_121"/>
          <p:cNvSpPr txBox="1">
            <a:spLocks noGrp="1"/>
          </p:cNvSpPr>
          <p:nvPr>
            <p:ph type="dt" idx="10"/>
          </p:nvPr>
        </p:nvSpPr>
        <p:spPr>
          <a:xfrm>
            <a:off x="304800" y="4237567"/>
            <a:ext cx="1422300" cy="243300"/>
          </a:xfrm>
          <a:prstGeom prst="rect">
            <a:avLst/>
          </a:prstGeom>
          <a:noFill/>
          <a:ln>
            <a:noFill/>
          </a:ln>
        </p:spPr>
        <p:txBody>
          <a:bodyPr spcFirstLastPara="1" wrap="square" lIns="60950" tIns="30475" rIns="60950" bIns="30475" anchor="ctr" anchorCtr="0">
            <a:noAutofit/>
          </a:bodyPr>
          <a:lstStyle>
            <a:lvl1pPr marR="0" lvl="0" algn="l">
              <a:lnSpc>
                <a:spcPct val="100000"/>
              </a:lnSpc>
              <a:spcBef>
                <a:spcPts val="0"/>
              </a:spcBef>
              <a:spcAft>
                <a:spcPts val="0"/>
              </a:spcAft>
              <a:buClr>
                <a:srgbClr val="000000"/>
              </a:buClr>
              <a:buSzPts val="900"/>
              <a:buFont typeface="Arial"/>
              <a:buNone/>
              <a:defRPr sz="800" b="0" i="0" u="none" strike="noStrike" cap="none">
                <a:solidFill>
                  <a:srgbClr val="94898B"/>
                </a:solidFill>
                <a:latin typeface="Calibri"/>
                <a:ea typeface="Calibri"/>
                <a:cs typeface="Calibri"/>
                <a:sym typeface="Calibri"/>
              </a:defRPr>
            </a:lvl1pPr>
            <a:lvl2pPr marR="0" lvl="1" algn="l">
              <a:lnSpc>
                <a:spcPct val="100000"/>
              </a:lnSpc>
              <a:spcBef>
                <a:spcPts val="0"/>
              </a:spcBef>
              <a:spcAft>
                <a:spcPts val="0"/>
              </a:spcAft>
              <a:buClr>
                <a:srgbClr val="000000"/>
              </a:buClr>
              <a:buSzPts val="900"/>
              <a:buFont typeface="Arial"/>
              <a:buNone/>
              <a:defRPr sz="1200" b="0" i="0" u="none" strike="noStrike" cap="none">
                <a:solidFill>
                  <a:schemeClr val="dk1"/>
                </a:solidFill>
                <a:latin typeface="Calibri"/>
                <a:ea typeface="Calibri"/>
                <a:cs typeface="Calibri"/>
                <a:sym typeface="Calibri"/>
              </a:defRPr>
            </a:lvl2pPr>
            <a:lvl3pPr marR="0" lvl="2" algn="l">
              <a:lnSpc>
                <a:spcPct val="100000"/>
              </a:lnSpc>
              <a:spcBef>
                <a:spcPts val="0"/>
              </a:spcBef>
              <a:spcAft>
                <a:spcPts val="0"/>
              </a:spcAft>
              <a:buClr>
                <a:srgbClr val="000000"/>
              </a:buClr>
              <a:buSzPts val="900"/>
              <a:buFont typeface="Arial"/>
              <a:buNone/>
              <a:defRPr sz="1200" b="0" i="0" u="none" strike="noStrike" cap="none">
                <a:solidFill>
                  <a:schemeClr val="dk1"/>
                </a:solidFill>
                <a:latin typeface="Calibri"/>
                <a:ea typeface="Calibri"/>
                <a:cs typeface="Calibri"/>
                <a:sym typeface="Calibri"/>
              </a:defRPr>
            </a:lvl3pPr>
            <a:lvl4pPr marR="0" lvl="3" algn="l">
              <a:lnSpc>
                <a:spcPct val="100000"/>
              </a:lnSpc>
              <a:spcBef>
                <a:spcPts val="0"/>
              </a:spcBef>
              <a:spcAft>
                <a:spcPts val="0"/>
              </a:spcAft>
              <a:buClr>
                <a:srgbClr val="000000"/>
              </a:buClr>
              <a:buSzPts val="900"/>
              <a:buFont typeface="Arial"/>
              <a:buNone/>
              <a:defRPr sz="1200" b="0" i="0" u="none" strike="noStrike" cap="none">
                <a:solidFill>
                  <a:schemeClr val="dk1"/>
                </a:solidFill>
                <a:latin typeface="Calibri"/>
                <a:ea typeface="Calibri"/>
                <a:cs typeface="Calibri"/>
                <a:sym typeface="Calibri"/>
              </a:defRPr>
            </a:lvl4pPr>
            <a:lvl5pPr marR="0" lvl="4" algn="l">
              <a:lnSpc>
                <a:spcPct val="100000"/>
              </a:lnSpc>
              <a:spcBef>
                <a:spcPts val="0"/>
              </a:spcBef>
              <a:spcAft>
                <a:spcPts val="0"/>
              </a:spcAft>
              <a:buClr>
                <a:srgbClr val="000000"/>
              </a:buClr>
              <a:buSzPts val="900"/>
              <a:buFont typeface="Arial"/>
              <a:buNone/>
              <a:defRPr sz="1200" b="0" i="0" u="none" strike="noStrike" cap="none">
                <a:solidFill>
                  <a:schemeClr val="dk1"/>
                </a:solidFill>
                <a:latin typeface="Calibri"/>
                <a:ea typeface="Calibri"/>
                <a:cs typeface="Calibri"/>
                <a:sym typeface="Calibri"/>
              </a:defRPr>
            </a:lvl5pPr>
            <a:lvl6pPr marR="0" lvl="5" algn="l">
              <a:lnSpc>
                <a:spcPct val="100000"/>
              </a:lnSpc>
              <a:spcBef>
                <a:spcPts val="0"/>
              </a:spcBef>
              <a:spcAft>
                <a:spcPts val="0"/>
              </a:spcAft>
              <a:buClr>
                <a:srgbClr val="000000"/>
              </a:buClr>
              <a:buSzPts val="900"/>
              <a:buFont typeface="Arial"/>
              <a:buNone/>
              <a:defRPr sz="1200" b="0" i="0" u="none" strike="noStrike" cap="none">
                <a:solidFill>
                  <a:schemeClr val="dk1"/>
                </a:solidFill>
                <a:latin typeface="Calibri"/>
                <a:ea typeface="Calibri"/>
                <a:cs typeface="Calibri"/>
                <a:sym typeface="Calibri"/>
              </a:defRPr>
            </a:lvl6pPr>
            <a:lvl7pPr marR="0" lvl="6" algn="l">
              <a:lnSpc>
                <a:spcPct val="100000"/>
              </a:lnSpc>
              <a:spcBef>
                <a:spcPts val="0"/>
              </a:spcBef>
              <a:spcAft>
                <a:spcPts val="0"/>
              </a:spcAft>
              <a:buClr>
                <a:srgbClr val="000000"/>
              </a:buClr>
              <a:buSzPts val="900"/>
              <a:buFont typeface="Arial"/>
              <a:buNone/>
              <a:defRPr sz="1200" b="0" i="0" u="none" strike="noStrike" cap="none">
                <a:solidFill>
                  <a:schemeClr val="dk1"/>
                </a:solidFill>
                <a:latin typeface="Calibri"/>
                <a:ea typeface="Calibri"/>
                <a:cs typeface="Calibri"/>
                <a:sym typeface="Calibri"/>
              </a:defRPr>
            </a:lvl7pPr>
            <a:lvl8pPr marR="0" lvl="7" algn="l">
              <a:lnSpc>
                <a:spcPct val="100000"/>
              </a:lnSpc>
              <a:spcBef>
                <a:spcPts val="0"/>
              </a:spcBef>
              <a:spcAft>
                <a:spcPts val="0"/>
              </a:spcAft>
              <a:buClr>
                <a:srgbClr val="000000"/>
              </a:buClr>
              <a:buSzPts val="900"/>
              <a:buFont typeface="Arial"/>
              <a:buNone/>
              <a:defRPr sz="1200" b="0" i="0" u="none" strike="noStrike" cap="none">
                <a:solidFill>
                  <a:schemeClr val="dk1"/>
                </a:solidFill>
                <a:latin typeface="Calibri"/>
                <a:ea typeface="Calibri"/>
                <a:cs typeface="Calibri"/>
                <a:sym typeface="Calibri"/>
              </a:defRPr>
            </a:lvl8pPr>
            <a:lvl9pPr marR="0" lvl="8" algn="l">
              <a:lnSpc>
                <a:spcPct val="100000"/>
              </a:lnSpc>
              <a:spcBef>
                <a:spcPts val="0"/>
              </a:spcBef>
              <a:spcAft>
                <a:spcPts val="0"/>
              </a:spcAft>
              <a:buClr>
                <a:srgbClr val="000000"/>
              </a:buClr>
              <a:buSzPts val="9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189" name="Google Shape;189;g3f7e657e3c1_0_121"/>
          <p:cNvSpPr txBox="1">
            <a:spLocks noGrp="1"/>
          </p:cNvSpPr>
          <p:nvPr>
            <p:ph type="ftr" idx="11"/>
          </p:nvPr>
        </p:nvSpPr>
        <p:spPr>
          <a:xfrm>
            <a:off x="2082800" y="4237567"/>
            <a:ext cx="1930500" cy="243300"/>
          </a:xfrm>
          <a:prstGeom prst="rect">
            <a:avLst/>
          </a:prstGeom>
          <a:noFill/>
          <a:ln>
            <a:noFill/>
          </a:ln>
        </p:spPr>
        <p:txBody>
          <a:bodyPr spcFirstLastPara="1" wrap="square" lIns="60950" tIns="30475" rIns="60950" bIns="30475" anchor="ctr" anchorCtr="0">
            <a:noAutofit/>
          </a:bodyPr>
          <a:lstStyle>
            <a:lvl1pPr marR="0" lvl="0" algn="ctr">
              <a:lnSpc>
                <a:spcPct val="100000"/>
              </a:lnSpc>
              <a:spcBef>
                <a:spcPts val="0"/>
              </a:spcBef>
              <a:spcAft>
                <a:spcPts val="0"/>
              </a:spcAft>
              <a:buClr>
                <a:srgbClr val="000000"/>
              </a:buClr>
              <a:buSzPts val="900"/>
              <a:buFont typeface="Arial"/>
              <a:buNone/>
              <a:defRPr sz="800" b="0" i="0" u="none" strike="noStrike" cap="none">
                <a:solidFill>
                  <a:srgbClr val="94898B"/>
                </a:solidFill>
                <a:latin typeface="Calibri"/>
                <a:ea typeface="Calibri"/>
                <a:cs typeface="Calibri"/>
                <a:sym typeface="Calibri"/>
              </a:defRPr>
            </a:lvl1pPr>
            <a:lvl2pPr marR="0" lvl="1" algn="l">
              <a:lnSpc>
                <a:spcPct val="100000"/>
              </a:lnSpc>
              <a:spcBef>
                <a:spcPts val="0"/>
              </a:spcBef>
              <a:spcAft>
                <a:spcPts val="0"/>
              </a:spcAft>
              <a:buClr>
                <a:srgbClr val="000000"/>
              </a:buClr>
              <a:buSzPts val="900"/>
              <a:buFont typeface="Arial"/>
              <a:buNone/>
              <a:defRPr sz="1200" b="0" i="0" u="none" strike="noStrike" cap="none">
                <a:solidFill>
                  <a:schemeClr val="dk1"/>
                </a:solidFill>
                <a:latin typeface="Calibri"/>
                <a:ea typeface="Calibri"/>
                <a:cs typeface="Calibri"/>
                <a:sym typeface="Calibri"/>
              </a:defRPr>
            </a:lvl2pPr>
            <a:lvl3pPr marR="0" lvl="2" algn="l">
              <a:lnSpc>
                <a:spcPct val="100000"/>
              </a:lnSpc>
              <a:spcBef>
                <a:spcPts val="0"/>
              </a:spcBef>
              <a:spcAft>
                <a:spcPts val="0"/>
              </a:spcAft>
              <a:buClr>
                <a:srgbClr val="000000"/>
              </a:buClr>
              <a:buSzPts val="900"/>
              <a:buFont typeface="Arial"/>
              <a:buNone/>
              <a:defRPr sz="1200" b="0" i="0" u="none" strike="noStrike" cap="none">
                <a:solidFill>
                  <a:schemeClr val="dk1"/>
                </a:solidFill>
                <a:latin typeface="Calibri"/>
                <a:ea typeface="Calibri"/>
                <a:cs typeface="Calibri"/>
                <a:sym typeface="Calibri"/>
              </a:defRPr>
            </a:lvl3pPr>
            <a:lvl4pPr marR="0" lvl="3" algn="l">
              <a:lnSpc>
                <a:spcPct val="100000"/>
              </a:lnSpc>
              <a:spcBef>
                <a:spcPts val="0"/>
              </a:spcBef>
              <a:spcAft>
                <a:spcPts val="0"/>
              </a:spcAft>
              <a:buClr>
                <a:srgbClr val="000000"/>
              </a:buClr>
              <a:buSzPts val="900"/>
              <a:buFont typeface="Arial"/>
              <a:buNone/>
              <a:defRPr sz="1200" b="0" i="0" u="none" strike="noStrike" cap="none">
                <a:solidFill>
                  <a:schemeClr val="dk1"/>
                </a:solidFill>
                <a:latin typeface="Calibri"/>
                <a:ea typeface="Calibri"/>
                <a:cs typeface="Calibri"/>
                <a:sym typeface="Calibri"/>
              </a:defRPr>
            </a:lvl4pPr>
            <a:lvl5pPr marR="0" lvl="4" algn="l">
              <a:lnSpc>
                <a:spcPct val="100000"/>
              </a:lnSpc>
              <a:spcBef>
                <a:spcPts val="0"/>
              </a:spcBef>
              <a:spcAft>
                <a:spcPts val="0"/>
              </a:spcAft>
              <a:buClr>
                <a:srgbClr val="000000"/>
              </a:buClr>
              <a:buSzPts val="900"/>
              <a:buFont typeface="Arial"/>
              <a:buNone/>
              <a:defRPr sz="1200" b="0" i="0" u="none" strike="noStrike" cap="none">
                <a:solidFill>
                  <a:schemeClr val="dk1"/>
                </a:solidFill>
                <a:latin typeface="Calibri"/>
                <a:ea typeface="Calibri"/>
                <a:cs typeface="Calibri"/>
                <a:sym typeface="Calibri"/>
              </a:defRPr>
            </a:lvl5pPr>
            <a:lvl6pPr marR="0" lvl="5" algn="l">
              <a:lnSpc>
                <a:spcPct val="100000"/>
              </a:lnSpc>
              <a:spcBef>
                <a:spcPts val="0"/>
              </a:spcBef>
              <a:spcAft>
                <a:spcPts val="0"/>
              </a:spcAft>
              <a:buClr>
                <a:srgbClr val="000000"/>
              </a:buClr>
              <a:buSzPts val="900"/>
              <a:buFont typeface="Arial"/>
              <a:buNone/>
              <a:defRPr sz="1200" b="0" i="0" u="none" strike="noStrike" cap="none">
                <a:solidFill>
                  <a:schemeClr val="dk1"/>
                </a:solidFill>
                <a:latin typeface="Calibri"/>
                <a:ea typeface="Calibri"/>
                <a:cs typeface="Calibri"/>
                <a:sym typeface="Calibri"/>
              </a:defRPr>
            </a:lvl6pPr>
            <a:lvl7pPr marR="0" lvl="6" algn="l">
              <a:lnSpc>
                <a:spcPct val="100000"/>
              </a:lnSpc>
              <a:spcBef>
                <a:spcPts val="0"/>
              </a:spcBef>
              <a:spcAft>
                <a:spcPts val="0"/>
              </a:spcAft>
              <a:buClr>
                <a:srgbClr val="000000"/>
              </a:buClr>
              <a:buSzPts val="900"/>
              <a:buFont typeface="Arial"/>
              <a:buNone/>
              <a:defRPr sz="1200" b="0" i="0" u="none" strike="noStrike" cap="none">
                <a:solidFill>
                  <a:schemeClr val="dk1"/>
                </a:solidFill>
                <a:latin typeface="Calibri"/>
                <a:ea typeface="Calibri"/>
                <a:cs typeface="Calibri"/>
                <a:sym typeface="Calibri"/>
              </a:defRPr>
            </a:lvl7pPr>
            <a:lvl8pPr marR="0" lvl="7" algn="l">
              <a:lnSpc>
                <a:spcPct val="100000"/>
              </a:lnSpc>
              <a:spcBef>
                <a:spcPts val="0"/>
              </a:spcBef>
              <a:spcAft>
                <a:spcPts val="0"/>
              </a:spcAft>
              <a:buClr>
                <a:srgbClr val="000000"/>
              </a:buClr>
              <a:buSzPts val="900"/>
              <a:buFont typeface="Arial"/>
              <a:buNone/>
              <a:defRPr sz="1200" b="0" i="0" u="none" strike="noStrike" cap="none">
                <a:solidFill>
                  <a:schemeClr val="dk1"/>
                </a:solidFill>
                <a:latin typeface="Calibri"/>
                <a:ea typeface="Calibri"/>
                <a:cs typeface="Calibri"/>
                <a:sym typeface="Calibri"/>
              </a:defRPr>
            </a:lvl8pPr>
            <a:lvl9pPr marR="0" lvl="8" algn="l">
              <a:lnSpc>
                <a:spcPct val="100000"/>
              </a:lnSpc>
              <a:spcBef>
                <a:spcPts val="0"/>
              </a:spcBef>
              <a:spcAft>
                <a:spcPts val="0"/>
              </a:spcAft>
              <a:buClr>
                <a:srgbClr val="000000"/>
              </a:buClr>
              <a:buSzPts val="9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190" name="Google Shape;190;g3f7e657e3c1_0_121"/>
          <p:cNvSpPr txBox="1">
            <a:spLocks noGrp="1"/>
          </p:cNvSpPr>
          <p:nvPr>
            <p:ph type="sldNum" idx="12"/>
          </p:nvPr>
        </p:nvSpPr>
        <p:spPr>
          <a:xfrm>
            <a:off x="4368800" y="4237567"/>
            <a:ext cx="1422300" cy="243300"/>
          </a:xfrm>
          <a:prstGeom prst="rect">
            <a:avLst/>
          </a:prstGeom>
          <a:noFill/>
          <a:ln>
            <a:noFill/>
          </a:ln>
        </p:spPr>
        <p:txBody>
          <a:bodyPr spcFirstLastPara="1" wrap="square" lIns="60950" tIns="30475" rIns="60950" bIns="30475" anchor="ctr" anchorCtr="0">
            <a:noAutofit/>
          </a:bodyPr>
          <a:lstStyle>
            <a:lvl1pPr marL="0" marR="0" lvl="0"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800"/>
              <a:buFont typeface="Arial"/>
              <a:buNone/>
              <a:defRPr sz="800" b="0" i="0" u="none" strike="noStrike" cap="none">
                <a:solidFill>
                  <a:srgbClr val="94898B"/>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993675308"/>
      </p:ext>
    </p:extLst>
  </p:cSld>
  <p:clrMap bg1="lt1" tx1="dk1" bg2="dk2" tx2="lt2" accent1="accent1" accent2="accent2" accent3="accent3" accent4="accent4" accent5="accent5" accent6="accent6" hlink="hlink" folHlink="folHlink"/>
  <p:sldLayoutIdLst>
    <p:sldLayoutId id="2147483895" r:id="rId1"/>
    <p:sldLayoutId id="2147483896" r:id="rId2"/>
    <p:sldLayoutId id="2147483897" r:id="rId3"/>
    <p:sldLayoutId id="2147483898" r:id="rId4"/>
    <p:sldLayoutId id="2147483899" r:id="rId5"/>
    <p:sldLayoutId id="2147483900" r:id="rId6"/>
    <p:sldLayoutId id="2147483901" r:id="rId7"/>
    <p:sldLayoutId id="2147483902" r:id="rId8"/>
    <p:sldLayoutId id="2147483903" r:id="rId9"/>
    <p:sldLayoutId id="2147483904" r:id="rId10"/>
    <p:sldLayoutId id="2147483905" r:id="rId11"/>
    <p:sldLayoutId id="2147483906" r:id="rId12"/>
    <p:sldLayoutId id="2147483907" r:id="rId13"/>
    <p:sldLayoutId id="2147483908" r:id="rId14"/>
    <p:sldLayoutId id="2147483909" r:id="rId15"/>
    <p:sldLayoutId id="2147483910" r:id="rId16"/>
    <p:sldLayoutId id="2147483911" r:id="rId17"/>
    <p:sldLayoutId id="2147483912" r:id="rId18"/>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18.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Play"/>
              <a:buNone/>
              <a:defRPr sz="4400" b="0" i="0" u="none" strike="noStrike" cap="none">
                <a:solidFill>
                  <a:schemeClr val="dk1"/>
                </a:solidFill>
                <a:latin typeface="Play"/>
                <a:ea typeface="Play"/>
                <a:cs typeface="Play"/>
                <a:sym typeface="Play"/>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9"/>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12" name="Google Shape;12;p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757575"/>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3" name="Google Shape;13;p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757575"/>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4" name="Google Shape;14;p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757575"/>
                </a:solidFill>
                <a:latin typeface="Arial"/>
                <a:ea typeface="Arial"/>
                <a:cs typeface="Arial"/>
                <a:sym typeface="Arial"/>
              </a:defRPr>
            </a:lvl1pPr>
            <a:lvl2pPr marL="0" marR="0" lvl="1" indent="0" algn="r" rtl="0">
              <a:spcBef>
                <a:spcPts val="0"/>
              </a:spcBef>
              <a:buNone/>
              <a:defRPr sz="1200" b="0" i="0" u="none" strike="noStrike" cap="none">
                <a:solidFill>
                  <a:srgbClr val="757575"/>
                </a:solidFill>
                <a:latin typeface="Arial"/>
                <a:ea typeface="Arial"/>
                <a:cs typeface="Arial"/>
                <a:sym typeface="Arial"/>
              </a:defRPr>
            </a:lvl2pPr>
            <a:lvl3pPr marL="0" marR="0" lvl="2" indent="0" algn="r" rtl="0">
              <a:spcBef>
                <a:spcPts val="0"/>
              </a:spcBef>
              <a:buNone/>
              <a:defRPr sz="1200" b="0" i="0" u="none" strike="noStrike" cap="none">
                <a:solidFill>
                  <a:srgbClr val="757575"/>
                </a:solidFill>
                <a:latin typeface="Arial"/>
                <a:ea typeface="Arial"/>
                <a:cs typeface="Arial"/>
                <a:sym typeface="Arial"/>
              </a:defRPr>
            </a:lvl3pPr>
            <a:lvl4pPr marL="0" marR="0" lvl="3" indent="0" algn="r" rtl="0">
              <a:spcBef>
                <a:spcPts val="0"/>
              </a:spcBef>
              <a:buNone/>
              <a:defRPr sz="1200" b="0" i="0" u="none" strike="noStrike" cap="none">
                <a:solidFill>
                  <a:srgbClr val="757575"/>
                </a:solidFill>
                <a:latin typeface="Arial"/>
                <a:ea typeface="Arial"/>
                <a:cs typeface="Arial"/>
                <a:sym typeface="Arial"/>
              </a:defRPr>
            </a:lvl4pPr>
            <a:lvl5pPr marL="0" marR="0" lvl="4" indent="0" algn="r" rtl="0">
              <a:spcBef>
                <a:spcPts val="0"/>
              </a:spcBef>
              <a:buNone/>
              <a:defRPr sz="1200" b="0" i="0" u="none" strike="noStrike" cap="none">
                <a:solidFill>
                  <a:srgbClr val="757575"/>
                </a:solidFill>
                <a:latin typeface="Arial"/>
                <a:ea typeface="Arial"/>
                <a:cs typeface="Arial"/>
                <a:sym typeface="Arial"/>
              </a:defRPr>
            </a:lvl5pPr>
            <a:lvl6pPr marL="0" marR="0" lvl="5" indent="0" algn="r" rtl="0">
              <a:spcBef>
                <a:spcPts val="0"/>
              </a:spcBef>
              <a:buNone/>
              <a:defRPr sz="1200" b="0" i="0" u="none" strike="noStrike" cap="none">
                <a:solidFill>
                  <a:srgbClr val="757575"/>
                </a:solidFill>
                <a:latin typeface="Arial"/>
                <a:ea typeface="Arial"/>
                <a:cs typeface="Arial"/>
                <a:sym typeface="Arial"/>
              </a:defRPr>
            </a:lvl6pPr>
            <a:lvl7pPr marL="0" marR="0" lvl="6" indent="0" algn="r" rtl="0">
              <a:spcBef>
                <a:spcPts val="0"/>
              </a:spcBef>
              <a:buNone/>
              <a:defRPr sz="1200" b="0" i="0" u="none" strike="noStrike" cap="none">
                <a:solidFill>
                  <a:srgbClr val="757575"/>
                </a:solidFill>
                <a:latin typeface="Arial"/>
                <a:ea typeface="Arial"/>
                <a:cs typeface="Arial"/>
                <a:sym typeface="Arial"/>
              </a:defRPr>
            </a:lvl7pPr>
            <a:lvl8pPr marL="0" marR="0" lvl="7" indent="0" algn="r" rtl="0">
              <a:spcBef>
                <a:spcPts val="0"/>
              </a:spcBef>
              <a:buNone/>
              <a:defRPr sz="1200" b="0" i="0" u="none" strike="noStrike" cap="none">
                <a:solidFill>
                  <a:srgbClr val="757575"/>
                </a:solidFill>
                <a:latin typeface="Arial"/>
                <a:ea typeface="Arial"/>
                <a:cs typeface="Arial"/>
                <a:sym typeface="Arial"/>
              </a:defRPr>
            </a:lvl8pPr>
            <a:lvl9pPr marL="0" marR="0" lvl="8" indent="0" algn="r" rtl="0">
              <a:spcBef>
                <a:spcPts val="0"/>
              </a:spcBef>
              <a:buNone/>
              <a:defRPr sz="1200" b="0" i="0" u="none" strike="noStrike" cap="none">
                <a:solidFill>
                  <a:srgbClr val="757575"/>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32173383"/>
      </p:ext>
    </p:extLst>
  </p:cSld>
  <p:clrMap bg1="lt1" tx1="dk1" bg2="dk2" tx2="lt2" accent1="accent1" accent2="accent2" accent3="accent3" accent4="accent4" accent5="accent5" accent6="accent6" hlink="hlink" folHlink="folHlink"/>
  <p:sldLayoutIdLst>
    <p:sldLayoutId id="2147483914" r:id="rId1"/>
    <p:sldLayoutId id="2147483915" r:id="rId2"/>
    <p:sldLayoutId id="2147483916" r:id="rId3"/>
    <p:sldLayoutId id="2147483917" r:id="rId4"/>
    <p:sldLayoutId id="2147483918" r:id="rId5"/>
    <p:sldLayoutId id="2147483919" r:id="rId6"/>
    <p:sldLayoutId id="2147483920" r:id="rId7"/>
    <p:sldLayoutId id="2147483921" r:id="rId8"/>
    <p:sldLayoutId id="2147483922" r:id="rId9"/>
    <p:sldLayoutId id="2147483923" r:id="rId10"/>
    <p:sldLayoutId id="2147483924" r:id="rId11"/>
    <p:sldLayoutId id="2147483925" r:id="rId12"/>
    <p:sldLayoutId id="2147483926" r:id="rId1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19.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090887670"/>
      </p:ext>
    </p:extLst>
  </p:cSld>
  <p:clrMap bg1="lt1" tx1="dk1" bg2="lt2" tx2="dk2" accent1="accent1" accent2="accent2" accent3="accent3" accent4="accent4" accent5="accent5" accent6="accent6" hlink="hlink" folHlink="folHlink"/>
  <p:sldLayoutIdLst>
    <p:sldLayoutId id="2147483928" r:id="rId1"/>
    <p:sldLayoutId id="2147483929" r:id="rId2"/>
    <p:sldLayoutId id="2147483930" r:id="rId3"/>
    <p:sldLayoutId id="2147483931" r:id="rId4"/>
    <p:sldLayoutId id="2147483932" r:id="rId5"/>
    <p:sldLayoutId id="2147483933" r:id="rId6"/>
    <p:sldLayoutId id="2147483934" r:id="rId7"/>
    <p:sldLayoutId id="2147483935" r:id="rId8"/>
    <p:sldLayoutId id="2147483936" r:id="rId9"/>
    <p:sldLayoutId id="2147483937" r:id="rId10"/>
    <p:sldLayoutId id="2147483938" r:id="rId11"/>
    <p:sldLayoutId id="2147483939" r:id="rId12"/>
    <p:sldLayoutId id="2147483940" r:id="rId13"/>
    <p:sldLayoutId id="2147483941" r:id="rId14"/>
    <p:sldLayoutId id="2147483942" r:id="rId15"/>
    <p:sldLayoutId id="2147483943" r:id="rId16"/>
    <p:sldLayoutId id="2147483944" r:id="rId17"/>
    <p:sldLayoutId id="2147483945" r:id="rId18"/>
    <p:sldLayoutId id="2147483946" r:id="rId19"/>
    <p:sldLayoutId id="2147483947" r:id="rId20"/>
    <p:sldLayoutId id="2147483948" r:id="rId21"/>
    <p:sldLayoutId id="2147483949" r:id="rId22"/>
    <p:sldLayoutId id="2147483950" r:id="rId23"/>
    <p:sldLayoutId id="2147483951" r:id="rId24"/>
    <p:sldLayoutId id="2147483952" r:id="rId25"/>
    <p:sldLayoutId id="2147483953" r:id="rId26"/>
    <p:sldLayoutId id="2147483954" r:id="rId27"/>
    <p:sldLayoutId id="2147483955" r:id="rId28"/>
    <p:sldLayoutId id="2147483956" r:id="rId29"/>
    <p:sldLayoutId id="2147483957" r:id="rId30"/>
    <p:sldLayoutId id="2147483958" r:id="rId31"/>
    <p:sldLayoutId id="2147483959" r:id="rId32"/>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44"/>
        <p:cNvGrpSpPr/>
        <p:nvPr/>
      </p:nvGrpSpPr>
      <p:grpSpPr>
        <a:xfrm>
          <a:off x="0" y="0"/>
          <a:ext cx="0" cy="0"/>
          <a:chOff x="0" y="0"/>
          <a:chExt cx="0" cy="0"/>
        </a:xfrm>
      </p:grpSpPr>
      <p:sp>
        <p:nvSpPr>
          <p:cNvPr id="145" name="Google Shape;145;p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Play"/>
              <a:buNone/>
              <a:defRPr sz="4400" b="0" i="0" u="none" strike="noStrike" cap="none">
                <a:solidFill>
                  <a:schemeClr val="dk1"/>
                </a:solidFill>
                <a:latin typeface="Play"/>
                <a:ea typeface="Play"/>
                <a:cs typeface="Play"/>
                <a:sym typeface="Play"/>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46" name="Google Shape;146;p6"/>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147" name="Google Shape;147;p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757575"/>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148" name="Google Shape;148;p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757575"/>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149" name="Google Shape;149;p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82" r:id="rId1"/>
    <p:sldLayoutId id="2147483683" r:id="rId2"/>
    <p:sldLayoutId id="2147483684" r:id="rId3"/>
    <p:sldLayoutId id="2147483685" r:id="rId4"/>
    <p:sldLayoutId id="2147483686" r:id="rId5"/>
    <p:sldLayoutId id="2147483687" r:id="rId6"/>
    <p:sldLayoutId id="2147483688" r:id="rId7"/>
    <p:sldLayoutId id="2147483689" r:id="rId8"/>
    <p:sldLayoutId id="2147483690" r:id="rId9"/>
    <p:sldLayoutId id="2147483691" r:id="rId10"/>
    <p:sldLayoutId id="2147483692"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19"/>
        <p:cNvGrpSpPr/>
        <p:nvPr/>
      </p:nvGrpSpPr>
      <p:grpSpPr>
        <a:xfrm>
          <a:off x="0" y="0"/>
          <a:ext cx="0" cy="0"/>
          <a:chOff x="0" y="0"/>
          <a:chExt cx="0" cy="0"/>
        </a:xfrm>
      </p:grpSpPr>
      <p:sp>
        <p:nvSpPr>
          <p:cNvPr id="220" name="Google Shape;220;p4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Play"/>
              <a:buNone/>
              <a:defRPr sz="4400" b="0" i="0" u="none" strike="noStrike" cap="none">
                <a:solidFill>
                  <a:schemeClr val="dk1"/>
                </a:solidFill>
                <a:latin typeface="Play"/>
                <a:ea typeface="Play"/>
                <a:cs typeface="Play"/>
                <a:sym typeface="Play"/>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221" name="Google Shape;221;p43"/>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222" name="Google Shape;222;p4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SzPts val="1400"/>
              <a:buNone/>
              <a:defRPr sz="1200" b="0" i="0" u="none" strike="noStrike" cap="none">
                <a:solidFill>
                  <a:srgbClr val="757575"/>
                </a:solidFill>
                <a:latin typeface="Arial"/>
                <a:ea typeface="Arial"/>
                <a:cs typeface="Arial"/>
                <a:sym typeface="Arial"/>
              </a:defRPr>
            </a:lvl1pPr>
            <a:lvl2pPr marR="0" lvl="1"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9pPr>
          </a:lstStyle>
          <a:p>
            <a:endParaRPr/>
          </a:p>
        </p:txBody>
      </p:sp>
      <p:sp>
        <p:nvSpPr>
          <p:cNvPr id="223" name="Google Shape;223;p4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SzPts val="1400"/>
              <a:buNone/>
              <a:defRPr sz="1200" b="0" i="0" u="none" strike="noStrike" cap="none">
                <a:solidFill>
                  <a:srgbClr val="757575"/>
                </a:solidFill>
                <a:latin typeface="Arial"/>
                <a:ea typeface="Arial"/>
                <a:cs typeface="Arial"/>
                <a:sym typeface="Arial"/>
              </a:defRPr>
            </a:lvl1pPr>
            <a:lvl2pPr marR="0" lvl="1"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9pPr>
          </a:lstStyle>
          <a:p>
            <a:endParaRPr/>
          </a:p>
        </p:txBody>
      </p:sp>
      <p:sp>
        <p:nvSpPr>
          <p:cNvPr id="224" name="Google Shape;224;p4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None/>
              <a:defRPr sz="1200" b="0" i="0" u="none" strike="noStrike" cap="none">
                <a:solidFill>
                  <a:srgbClr val="757575"/>
                </a:solidFill>
                <a:latin typeface="Arial"/>
                <a:ea typeface="Arial"/>
                <a:cs typeface="Arial"/>
                <a:sym typeface="Arial"/>
              </a:defRPr>
            </a:lvl1pPr>
            <a:lvl2pPr marL="0" marR="0" lvl="1" indent="0" algn="r" rtl="0">
              <a:lnSpc>
                <a:spcPct val="100000"/>
              </a:lnSpc>
              <a:spcBef>
                <a:spcPts val="0"/>
              </a:spcBef>
              <a:spcAft>
                <a:spcPts val="0"/>
              </a:spcAft>
              <a:buNone/>
              <a:defRPr sz="1200" b="0" i="0" u="none" strike="noStrike" cap="none">
                <a:solidFill>
                  <a:srgbClr val="757575"/>
                </a:solidFill>
                <a:latin typeface="Arial"/>
                <a:ea typeface="Arial"/>
                <a:cs typeface="Arial"/>
                <a:sym typeface="Arial"/>
              </a:defRPr>
            </a:lvl2pPr>
            <a:lvl3pPr marL="0" marR="0" lvl="2" indent="0" algn="r" rtl="0">
              <a:lnSpc>
                <a:spcPct val="100000"/>
              </a:lnSpc>
              <a:spcBef>
                <a:spcPts val="0"/>
              </a:spcBef>
              <a:spcAft>
                <a:spcPts val="0"/>
              </a:spcAft>
              <a:buNone/>
              <a:defRPr sz="1200" b="0" i="0" u="none" strike="noStrike" cap="none">
                <a:solidFill>
                  <a:srgbClr val="757575"/>
                </a:solidFill>
                <a:latin typeface="Arial"/>
                <a:ea typeface="Arial"/>
                <a:cs typeface="Arial"/>
                <a:sym typeface="Arial"/>
              </a:defRPr>
            </a:lvl3pPr>
            <a:lvl4pPr marL="0" marR="0" lvl="3" indent="0" algn="r" rtl="0">
              <a:lnSpc>
                <a:spcPct val="100000"/>
              </a:lnSpc>
              <a:spcBef>
                <a:spcPts val="0"/>
              </a:spcBef>
              <a:spcAft>
                <a:spcPts val="0"/>
              </a:spcAft>
              <a:buNone/>
              <a:defRPr sz="1200" b="0" i="0" u="none" strike="noStrike" cap="none">
                <a:solidFill>
                  <a:srgbClr val="757575"/>
                </a:solidFill>
                <a:latin typeface="Arial"/>
                <a:ea typeface="Arial"/>
                <a:cs typeface="Arial"/>
                <a:sym typeface="Arial"/>
              </a:defRPr>
            </a:lvl4pPr>
            <a:lvl5pPr marL="0" marR="0" lvl="4" indent="0" algn="r" rtl="0">
              <a:lnSpc>
                <a:spcPct val="100000"/>
              </a:lnSpc>
              <a:spcBef>
                <a:spcPts val="0"/>
              </a:spcBef>
              <a:spcAft>
                <a:spcPts val="0"/>
              </a:spcAft>
              <a:buNone/>
              <a:defRPr sz="1200" b="0" i="0" u="none" strike="noStrike" cap="none">
                <a:solidFill>
                  <a:srgbClr val="757575"/>
                </a:solidFill>
                <a:latin typeface="Arial"/>
                <a:ea typeface="Arial"/>
                <a:cs typeface="Arial"/>
                <a:sym typeface="Arial"/>
              </a:defRPr>
            </a:lvl5pPr>
            <a:lvl6pPr marL="0" marR="0" lvl="5" indent="0" algn="r" rtl="0">
              <a:lnSpc>
                <a:spcPct val="100000"/>
              </a:lnSpc>
              <a:spcBef>
                <a:spcPts val="0"/>
              </a:spcBef>
              <a:spcAft>
                <a:spcPts val="0"/>
              </a:spcAft>
              <a:buNone/>
              <a:defRPr sz="1200" b="0" i="0" u="none" strike="noStrike" cap="none">
                <a:solidFill>
                  <a:srgbClr val="757575"/>
                </a:solidFill>
                <a:latin typeface="Arial"/>
                <a:ea typeface="Arial"/>
                <a:cs typeface="Arial"/>
                <a:sym typeface="Arial"/>
              </a:defRPr>
            </a:lvl6pPr>
            <a:lvl7pPr marL="0" marR="0" lvl="6" indent="0" algn="r" rtl="0">
              <a:lnSpc>
                <a:spcPct val="100000"/>
              </a:lnSpc>
              <a:spcBef>
                <a:spcPts val="0"/>
              </a:spcBef>
              <a:spcAft>
                <a:spcPts val="0"/>
              </a:spcAft>
              <a:buNone/>
              <a:defRPr sz="1200" b="0" i="0" u="none" strike="noStrike" cap="none">
                <a:solidFill>
                  <a:srgbClr val="757575"/>
                </a:solidFill>
                <a:latin typeface="Arial"/>
                <a:ea typeface="Arial"/>
                <a:cs typeface="Arial"/>
                <a:sym typeface="Arial"/>
              </a:defRPr>
            </a:lvl7pPr>
            <a:lvl8pPr marL="0" marR="0" lvl="7" indent="0" algn="r" rtl="0">
              <a:lnSpc>
                <a:spcPct val="100000"/>
              </a:lnSpc>
              <a:spcBef>
                <a:spcPts val="0"/>
              </a:spcBef>
              <a:spcAft>
                <a:spcPts val="0"/>
              </a:spcAft>
              <a:buNone/>
              <a:defRPr sz="1200" b="0" i="0" u="none" strike="noStrike" cap="none">
                <a:solidFill>
                  <a:srgbClr val="757575"/>
                </a:solidFill>
                <a:latin typeface="Arial"/>
                <a:ea typeface="Arial"/>
                <a:cs typeface="Arial"/>
                <a:sym typeface="Arial"/>
              </a:defRPr>
            </a:lvl8pPr>
            <a:lvl9pPr marL="0" marR="0" lvl="8" indent="0" algn="r" rtl="0">
              <a:lnSpc>
                <a:spcPct val="100000"/>
              </a:lnSpc>
              <a:spcBef>
                <a:spcPts val="0"/>
              </a:spcBef>
              <a:spcAft>
                <a:spcPts val="0"/>
              </a:spcAft>
              <a:buNone/>
              <a:defRPr sz="1200" b="0" i="0" u="none" strike="noStrike" cap="none">
                <a:solidFill>
                  <a:srgbClr val="757575"/>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94" r:id="rId1"/>
    <p:sldLayoutId id="2147483695" r:id="rId2"/>
    <p:sldLayoutId id="2147483696" r:id="rId3"/>
    <p:sldLayoutId id="2147483697" r:id="rId4"/>
    <p:sldLayoutId id="2147483698" r:id="rId5"/>
    <p:sldLayoutId id="2147483699" r:id="rId6"/>
    <p:sldLayoutId id="2147483700" r:id="rId7"/>
    <p:sldLayoutId id="2147483701" r:id="rId8"/>
    <p:sldLayoutId id="2147483702" r:id="rId9"/>
    <p:sldLayoutId id="2147483703" r:id="rId10"/>
    <p:sldLayoutId id="2147483704"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94"/>
        <p:cNvGrpSpPr/>
        <p:nvPr/>
      </p:nvGrpSpPr>
      <p:grpSpPr>
        <a:xfrm>
          <a:off x="0" y="0"/>
          <a:ext cx="0" cy="0"/>
          <a:chOff x="0" y="0"/>
          <a:chExt cx="0" cy="0"/>
        </a:xfrm>
      </p:grpSpPr>
      <p:sp>
        <p:nvSpPr>
          <p:cNvPr id="295" name="Google Shape;295;p8"/>
          <p:cNvSpPr txBox="1">
            <a:spLocks noGrp="1"/>
          </p:cNvSpPr>
          <p:nvPr>
            <p:ph type="title"/>
          </p:nvPr>
        </p:nvSpPr>
        <p:spPr>
          <a:xfrm>
            <a:off x="304800" y="183092"/>
            <a:ext cx="5486400" cy="762000"/>
          </a:xfrm>
          <a:prstGeom prst="rect">
            <a:avLst/>
          </a:prstGeom>
          <a:noFill/>
          <a:ln>
            <a:noFill/>
          </a:ln>
        </p:spPr>
        <p:txBody>
          <a:bodyPr spcFirstLastPara="1" wrap="square" lIns="91425" tIns="45700" rIns="91425" bIns="45700" anchor="ctr" anchorCtr="0">
            <a:normAutofit/>
          </a:bodyPr>
          <a:lstStyle>
            <a:lvl1pPr marR="0" lvl="0" algn="ctr" rtl="0">
              <a:lnSpc>
                <a:spcPct val="10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296" name="Google Shape;296;p8"/>
          <p:cNvSpPr txBox="1">
            <a:spLocks noGrp="1"/>
          </p:cNvSpPr>
          <p:nvPr>
            <p:ph type="body" idx="1"/>
          </p:nvPr>
        </p:nvSpPr>
        <p:spPr>
          <a:xfrm>
            <a:off x="304800" y="1066800"/>
            <a:ext cx="5486400" cy="3017309"/>
          </a:xfrm>
          <a:prstGeom prst="rect">
            <a:avLst/>
          </a:prstGeom>
          <a:noFill/>
          <a:ln>
            <a:noFill/>
          </a:ln>
        </p:spPr>
        <p:txBody>
          <a:bodyPr spcFirstLastPara="1" wrap="square" lIns="91425" tIns="45700" rIns="91425" bIns="45700" anchor="t" anchorCtr="0">
            <a:normAutofit/>
          </a:bodyPr>
          <a:lstStyle>
            <a:lvl1pPr marL="457200" marR="0" lvl="0" indent="-431800" algn="l" rtl="0">
              <a:lnSpc>
                <a:spcPct val="100000"/>
              </a:lnSpc>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lnSpc>
                <a:spcPct val="100000"/>
              </a:lnSpc>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lnSpc>
                <a:spcPct val="100000"/>
              </a:lnSpc>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297" name="Google Shape;297;p8"/>
          <p:cNvSpPr txBox="1">
            <a:spLocks noGrp="1"/>
          </p:cNvSpPr>
          <p:nvPr>
            <p:ph type="dt" idx="10"/>
          </p:nvPr>
        </p:nvSpPr>
        <p:spPr>
          <a:xfrm>
            <a:off x="304800" y="4237567"/>
            <a:ext cx="1422400" cy="243417"/>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800" b="0" i="0" u="none" strike="noStrike" cap="none">
                <a:solidFill>
                  <a:srgbClr val="94898B"/>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298" name="Google Shape;298;p8"/>
          <p:cNvSpPr txBox="1">
            <a:spLocks noGrp="1"/>
          </p:cNvSpPr>
          <p:nvPr>
            <p:ph type="ftr" idx="11"/>
          </p:nvPr>
        </p:nvSpPr>
        <p:spPr>
          <a:xfrm>
            <a:off x="2082800" y="4237567"/>
            <a:ext cx="1930400" cy="243417"/>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800" b="0" i="0" u="none" strike="noStrike" cap="none">
                <a:solidFill>
                  <a:srgbClr val="94898B"/>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299" name="Google Shape;299;p8"/>
          <p:cNvSpPr txBox="1">
            <a:spLocks noGrp="1"/>
          </p:cNvSpPr>
          <p:nvPr>
            <p:ph type="sldNum" idx="12"/>
          </p:nvPr>
        </p:nvSpPr>
        <p:spPr>
          <a:xfrm>
            <a:off x="4368800" y="4237567"/>
            <a:ext cx="1422400" cy="243417"/>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706" r:id="rId1"/>
    <p:sldLayoutId id="2147483707" r:id="rId2"/>
    <p:sldLayoutId id="2147483708" r:id="rId3"/>
    <p:sldLayoutId id="2147483709" r:id="rId4"/>
    <p:sldLayoutId id="2147483710" r:id="rId5"/>
    <p:sldLayoutId id="2147483711" r:id="rId6"/>
    <p:sldLayoutId id="2147483712" r:id="rId7"/>
    <p:sldLayoutId id="2147483713" r:id="rId8"/>
    <p:sldLayoutId id="2147483714" r:id="rId9"/>
    <p:sldLayoutId id="2147483715" r:id="rId10"/>
    <p:sldLayoutId id="2147483716" r:id="rId11"/>
    <p:sldLayoutId id="2147483717" r:id="rId12"/>
    <p:sldLayoutId id="2147483718" r:id="rId13"/>
    <p:sldLayoutId id="2147483719" r:id="rId14"/>
    <p:sldLayoutId id="2147483720" r:id="rId15"/>
    <p:sldLayoutId id="2147483721" r:id="rId16"/>
    <p:sldLayoutId id="2147483722" r:id="rId17"/>
    <p:sldLayoutId id="2147483723" r:id="rId18"/>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95"/>
        <p:cNvGrpSpPr/>
        <p:nvPr/>
      </p:nvGrpSpPr>
      <p:grpSpPr>
        <a:xfrm>
          <a:off x="0" y="0"/>
          <a:ext cx="0" cy="0"/>
          <a:chOff x="0" y="0"/>
          <a:chExt cx="0" cy="0"/>
        </a:xfrm>
      </p:grpSpPr>
      <p:sp>
        <p:nvSpPr>
          <p:cNvPr id="396" name="Google Shape;396;g3f5e112a85c_0_93"/>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marR="0" lvl="0" algn="l">
              <a:lnSpc>
                <a:spcPct val="90000"/>
              </a:lnSpc>
              <a:spcBef>
                <a:spcPts val="0"/>
              </a:spcBef>
              <a:spcAft>
                <a:spcPts val="0"/>
              </a:spcAft>
              <a:buClr>
                <a:schemeClr val="dk1"/>
              </a:buClr>
              <a:buSzPts val="4400"/>
              <a:buFont typeface="Play"/>
              <a:buNone/>
              <a:defRPr sz="4400" b="0" i="0" u="none" strike="noStrike" cap="none">
                <a:solidFill>
                  <a:schemeClr val="dk1"/>
                </a:solidFill>
                <a:latin typeface="Play"/>
                <a:ea typeface="Play"/>
                <a:cs typeface="Play"/>
                <a:sym typeface="Play"/>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397" name="Google Shape;397;g3f5e112a85c_0_93"/>
          <p:cNvSpPr txBox="1">
            <a:spLocks noGrp="1"/>
          </p:cNvSpPr>
          <p:nvPr>
            <p:ph type="body" idx="1"/>
          </p:nvPr>
        </p:nvSpPr>
        <p:spPr>
          <a:xfrm>
            <a:off x="838200" y="1825625"/>
            <a:ext cx="10515600" cy="4351200"/>
          </a:xfrm>
          <a:prstGeom prst="rect">
            <a:avLst/>
          </a:prstGeom>
          <a:noFill/>
          <a:ln>
            <a:noFill/>
          </a:ln>
        </p:spPr>
        <p:txBody>
          <a:bodyPr spcFirstLastPara="1" wrap="square" lIns="91425" tIns="45700" rIns="91425" bIns="45700" anchor="t" anchorCtr="0">
            <a:normAutofit/>
          </a:bodyPr>
          <a:lstStyle>
            <a:lvl1pPr marL="457200" marR="0" lvl="0" indent="-406400" algn="l">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398" name="Google Shape;398;g3f5e112a85c_0_93"/>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marR="0" lvl="0" algn="l">
              <a:spcBef>
                <a:spcPts val="0"/>
              </a:spcBef>
              <a:spcAft>
                <a:spcPts val="0"/>
              </a:spcAft>
              <a:buSzPts val="1400"/>
              <a:buNone/>
              <a:defRPr sz="1200" b="0" i="0" u="none" strike="noStrike" cap="none">
                <a:solidFill>
                  <a:srgbClr val="757575"/>
                </a:solidFill>
                <a:latin typeface="Arial"/>
                <a:ea typeface="Arial"/>
                <a:cs typeface="Arial"/>
                <a:sym typeface="Arial"/>
              </a:defRPr>
            </a:lvl1pPr>
            <a:lvl2pPr marR="0" lvl="1" algn="l">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399" name="Google Shape;399;g3f5e112a85c_0_93"/>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marR="0" lvl="0" algn="ctr">
              <a:spcBef>
                <a:spcPts val="0"/>
              </a:spcBef>
              <a:spcAft>
                <a:spcPts val="0"/>
              </a:spcAft>
              <a:buSzPts val="1400"/>
              <a:buNone/>
              <a:defRPr sz="1200" b="0" i="0" u="none" strike="noStrike" cap="none">
                <a:solidFill>
                  <a:srgbClr val="757575"/>
                </a:solidFill>
                <a:latin typeface="Arial"/>
                <a:ea typeface="Arial"/>
                <a:cs typeface="Arial"/>
                <a:sym typeface="Arial"/>
              </a:defRPr>
            </a:lvl1pPr>
            <a:lvl2pPr marR="0" lvl="1" algn="l">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400" name="Google Shape;400;g3f5e112a85c_0_93"/>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marR="0" lvl="0" indent="0" algn="r">
              <a:spcBef>
                <a:spcPts val="0"/>
              </a:spcBef>
              <a:buNone/>
              <a:defRPr sz="1200" b="0" i="0" u="none" strike="noStrike" cap="none">
                <a:solidFill>
                  <a:srgbClr val="757575"/>
                </a:solidFill>
                <a:latin typeface="Arial"/>
                <a:ea typeface="Arial"/>
                <a:cs typeface="Arial"/>
                <a:sym typeface="Arial"/>
              </a:defRPr>
            </a:lvl1pPr>
            <a:lvl2pPr marL="0" marR="0" lvl="1" indent="0" algn="r">
              <a:spcBef>
                <a:spcPts val="0"/>
              </a:spcBef>
              <a:buNone/>
              <a:defRPr sz="1200" b="0" i="0" u="none" strike="noStrike" cap="none">
                <a:solidFill>
                  <a:srgbClr val="757575"/>
                </a:solidFill>
                <a:latin typeface="Arial"/>
                <a:ea typeface="Arial"/>
                <a:cs typeface="Arial"/>
                <a:sym typeface="Arial"/>
              </a:defRPr>
            </a:lvl2pPr>
            <a:lvl3pPr marL="0" marR="0" lvl="2" indent="0" algn="r">
              <a:spcBef>
                <a:spcPts val="0"/>
              </a:spcBef>
              <a:buNone/>
              <a:defRPr sz="1200" b="0" i="0" u="none" strike="noStrike" cap="none">
                <a:solidFill>
                  <a:srgbClr val="757575"/>
                </a:solidFill>
                <a:latin typeface="Arial"/>
                <a:ea typeface="Arial"/>
                <a:cs typeface="Arial"/>
                <a:sym typeface="Arial"/>
              </a:defRPr>
            </a:lvl3pPr>
            <a:lvl4pPr marL="0" marR="0" lvl="3" indent="0" algn="r">
              <a:spcBef>
                <a:spcPts val="0"/>
              </a:spcBef>
              <a:buNone/>
              <a:defRPr sz="1200" b="0" i="0" u="none" strike="noStrike" cap="none">
                <a:solidFill>
                  <a:srgbClr val="757575"/>
                </a:solidFill>
                <a:latin typeface="Arial"/>
                <a:ea typeface="Arial"/>
                <a:cs typeface="Arial"/>
                <a:sym typeface="Arial"/>
              </a:defRPr>
            </a:lvl4pPr>
            <a:lvl5pPr marL="0" marR="0" lvl="4" indent="0" algn="r">
              <a:spcBef>
                <a:spcPts val="0"/>
              </a:spcBef>
              <a:buNone/>
              <a:defRPr sz="1200" b="0" i="0" u="none" strike="noStrike" cap="none">
                <a:solidFill>
                  <a:srgbClr val="757575"/>
                </a:solidFill>
                <a:latin typeface="Arial"/>
                <a:ea typeface="Arial"/>
                <a:cs typeface="Arial"/>
                <a:sym typeface="Arial"/>
              </a:defRPr>
            </a:lvl5pPr>
            <a:lvl6pPr marL="0" marR="0" lvl="5" indent="0" algn="r">
              <a:spcBef>
                <a:spcPts val="0"/>
              </a:spcBef>
              <a:buNone/>
              <a:defRPr sz="1200" b="0" i="0" u="none" strike="noStrike" cap="none">
                <a:solidFill>
                  <a:srgbClr val="757575"/>
                </a:solidFill>
                <a:latin typeface="Arial"/>
                <a:ea typeface="Arial"/>
                <a:cs typeface="Arial"/>
                <a:sym typeface="Arial"/>
              </a:defRPr>
            </a:lvl6pPr>
            <a:lvl7pPr marL="0" marR="0" lvl="6" indent="0" algn="r">
              <a:spcBef>
                <a:spcPts val="0"/>
              </a:spcBef>
              <a:buNone/>
              <a:defRPr sz="1200" b="0" i="0" u="none" strike="noStrike" cap="none">
                <a:solidFill>
                  <a:srgbClr val="757575"/>
                </a:solidFill>
                <a:latin typeface="Arial"/>
                <a:ea typeface="Arial"/>
                <a:cs typeface="Arial"/>
                <a:sym typeface="Arial"/>
              </a:defRPr>
            </a:lvl7pPr>
            <a:lvl8pPr marL="0" marR="0" lvl="7" indent="0" algn="r">
              <a:spcBef>
                <a:spcPts val="0"/>
              </a:spcBef>
              <a:buNone/>
              <a:defRPr sz="1200" b="0" i="0" u="none" strike="noStrike" cap="none">
                <a:solidFill>
                  <a:srgbClr val="757575"/>
                </a:solidFill>
                <a:latin typeface="Arial"/>
                <a:ea typeface="Arial"/>
                <a:cs typeface="Arial"/>
                <a:sym typeface="Arial"/>
              </a:defRPr>
            </a:lvl8pPr>
            <a:lvl9pPr marL="0" marR="0" lvl="8" indent="0" algn="r">
              <a:spcBef>
                <a:spcPts val="0"/>
              </a:spcBef>
              <a:buNone/>
              <a:defRPr sz="1200" b="0" i="0" u="none" strike="noStrike" cap="none">
                <a:solidFill>
                  <a:srgbClr val="757575"/>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725" r:id="rId1"/>
    <p:sldLayoutId id="2147483726" r:id="rId2"/>
    <p:sldLayoutId id="2147483727" r:id="rId3"/>
    <p:sldLayoutId id="2147483728" r:id="rId4"/>
    <p:sldLayoutId id="2147483729" r:id="rId5"/>
    <p:sldLayoutId id="2147483730" r:id="rId6"/>
    <p:sldLayoutId id="2147483731" r:id="rId7"/>
    <p:sldLayoutId id="2147483732" r:id="rId8"/>
    <p:sldLayoutId id="2147483733" r:id="rId9"/>
    <p:sldLayoutId id="2147483734" r:id="rId10"/>
    <p:sldLayoutId id="2147483735"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Play"/>
              <a:buNone/>
              <a:defRPr sz="4400" b="0" i="0" u="none" strike="noStrike" cap="none">
                <a:solidFill>
                  <a:schemeClr val="dk1"/>
                </a:solidFill>
                <a:latin typeface="Play"/>
                <a:ea typeface="Play"/>
                <a:cs typeface="Play"/>
                <a:sym typeface="Play"/>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7"/>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12" name="Google Shape;12;p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757575"/>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13" name="Google Shape;13;p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757575"/>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14" name="Google Shape;14;p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231376504"/>
      </p:ext>
    </p:extLst>
  </p:cSld>
  <p:clrMap bg1="lt1" tx1="dk1" bg2="dk2" tx2="lt2" accent1="accent1" accent2="accent2" accent3="accent3" accent4="accent4" accent5="accent5" accent6="accent6" hlink="hlink" folHlink="folHlink"/>
  <p:sldLayoutIdLst>
    <p:sldLayoutId id="2147483737" r:id="rId1"/>
    <p:sldLayoutId id="2147483738" r:id="rId2"/>
    <p:sldLayoutId id="2147483739" r:id="rId3"/>
    <p:sldLayoutId id="2147483740" r:id="rId4"/>
    <p:sldLayoutId id="2147483741" r:id="rId5"/>
    <p:sldLayoutId id="2147483742" r:id="rId6"/>
    <p:sldLayoutId id="2147483743" r:id="rId7"/>
    <p:sldLayoutId id="2147483744" r:id="rId8"/>
    <p:sldLayoutId id="2147483745" r:id="rId9"/>
    <p:sldLayoutId id="2147483746" r:id="rId10"/>
    <p:sldLayoutId id="2147483747"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84"/>
        <p:cNvGrpSpPr/>
        <p:nvPr/>
      </p:nvGrpSpPr>
      <p:grpSpPr>
        <a:xfrm>
          <a:off x="0" y="0"/>
          <a:ext cx="0" cy="0"/>
          <a:chOff x="0" y="0"/>
          <a:chExt cx="0" cy="0"/>
        </a:xfrm>
      </p:grpSpPr>
      <p:sp>
        <p:nvSpPr>
          <p:cNvPr id="85" name="Google Shape;85;p4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Play"/>
              <a:buNone/>
              <a:defRPr sz="4400" b="0" i="0" u="none" strike="noStrike" cap="none">
                <a:solidFill>
                  <a:schemeClr val="dk1"/>
                </a:solidFill>
                <a:latin typeface="Play"/>
                <a:ea typeface="Play"/>
                <a:cs typeface="Play"/>
                <a:sym typeface="Play"/>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86" name="Google Shape;86;p41"/>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87" name="Google Shape;87;p4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SzPts val="1400"/>
              <a:buNone/>
              <a:defRPr sz="1200" b="0" i="0" u="none" strike="noStrike" cap="none">
                <a:solidFill>
                  <a:srgbClr val="757575"/>
                </a:solidFill>
                <a:latin typeface="Arial"/>
                <a:ea typeface="Arial"/>
                <a:cs typeface="Arial"/>
                <a:sym typeface="Arial"/>
              </a:defRPr>
            </a:lvl1pPr>
            <a:lvl2pPr marR="0" lvl="1"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9pPr>
          </a:lstStyle>
          <a:p>
            <a:endParaRPr/>
          </a:p>
        </p:txBody>
      </p:sp>
      <p:sp>
        <p:nvSpPr>
          <p:cNvPr id="88" name="Google Shape;88;p4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SzPts val="1400"/>
              <a:buNone/>
              <a:defRPr sz="1200" b="0" i="0" u="none" strike="noStrike" cap="none">
                <a:solidFill>
                  <a:srgbClr val="757575"/>
                </a:solidFill>
                <a:latin typeface="Arial"/>
                <a:ea typeface="Arial"/>
                <a:cs typeface="Arial"/>
                <a:sym typeface="Arial"/>
              </a:defRPr>
            </a:lvl1pPr>
            <a:lvl2pPr marR="0" lvl="1"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9pPr>
          </a:lstStyle>
          <a:p>
            <a:endParaRPr/>
          </a:p>
        </p:txBody>
      </p:sp>
      <p:sp>
        <p:nvSpPr>
          <p:cNvPr id="89" name="Google Shape;89;p4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None/>
              <a:defRPr sz="1200" b="0" i="0" u="none" strike="noStrike" cap="none">
                <a:solidFill>
                  <a:srgbClr val="757575"/>
                </a:solidFill>
                <a:latin typeface="Arial"/>
                <a:ea typeface="Arial"/>
                <a:cs typeface="Arial"/>
                <a:sym typeface="Arial"/>
              </a:defRPr>
            </a:lvl1pPr>
            <a:lvl2pPr marL="0" marR="0" lvl="1" indent="0" algn="r" rtl="0">
              <a:lnSpc>
                <a:spcPct val="100000"/>
              </a:lnSpc>
              <a:spcBef>
                <a:spcPts val="0"/>
              </a:spcBef>
              <a:spcAft>
                <a:spcPts val="0"/>
              </a:spcAft>
              <a:buNone/>
              <a:defRPr sz="1200" b="0" i="0" u="none" strike="noStrike" cap="none">
                <a:solidFill>
                  <a:srgbClr val="757575"/>
                </a:solidFill>
                <a:latin typeface="Arial"/>
                <a:ea typeface="Arial"/>
                <a:cs typeface="Arial"/>
                <a:sym typeface="Arial"/>
              </a:defRPr>
            </a:lvl2pPr>
            <a:lvl3pPr marL="0" marR="0" lvl="2" indent="0" algn="r" rtl="0">
              <a:lnSpc>
                <a:spcPct val="100000"/>
              </a:lnSpc>
              <a:spcBef>
                <a:spcPts val="0"/>
              </a:spcBef>
              <a:spcAft>
                <a:spcPts val="0"/>
              </a:spcAft>
              <a:buNone/>
              <a:defRPr sz="1200" b="0" i="0" u="none" strike="noStrike" cap="none">
                <a:solidFill>
                  <a:srgbClr val="757575"/>
                </a:solidFill>
                <a:latin typeface="Arial"/>
                <a:ea typeface="Arial"/>
                <a:cs typeface="Arial"/>
                <a:sym typeface="Arial"/>
              </a:defRPr>
            </a:lvl3pPr>
            <a:lvl4pPr marL="0" marR="0" lvl="3" indent="0" algn="r" rtl="0">
              <a:lnSpc>
                <a:spcPct val="100000"/>
              </a:lnSpc>
              <a:spcBef>
                <a:spcPts val="0"/>
              </a:spcBef>
              <a:spcAft>
                <a:spcPts val="0"/>
              </a:spcAft>
              <a:buNone/>
              <a:defRPr sz="1200" b="0" i="0" u="none" strike="noStrike" cap="none">
                <a:solidFill>
                  <a:srgbClr val="757575"/>
                </a:solidFill>
                <a:latin typeface="Arial"/>
                <a:ea typeface="Arial"/>
                <a:cs typeface="Arial"/>
                <a:sym typeface="Arial"/>
              </a:defRPr>
            </a:lvl4pPr>
            <a:lvl5pPr marL="0" marR="0" lvl="4" indent="0" algn="r" rtl="0">
              <a:lnSpc>
                <a:spcPct val="100000"/>
              </a:lnSpc>
              <a:spcBef>
                <a:spcPts val="0"/>
              </a:spcBef>
              <a:spcAft>
                <a:spcPts val="0"/>
              </a:spcAft>
              <a:buNone/>
              <a:defRPr sz="1200" b="0" i="0" u="none" strike="noStrike" cap="none">
                <a:solidFill>
                  <a:srgbClr val="757575"/>
                </a:solidFill>
                <a:latin typeface="Arial"/>
                <a:ea typeface="Arial"/>
                <a:cs typeface="Arial"/>
                <a:sym typeface="Arial"/>
              </a:defRPr>
            </a:lvl5pPr>
            <a:lvl6pPr marL="0" marR="0" lvl="5" indent="0" algn="r" rtl="0">
              <a:lnSpc>
                <a:spcPct val="100000"/>
              </a:lnSpc>
              <a:spcBef>
                <a:spcPts val="0"/>
              </a:spcBef>
              <a:spcAft>
                <a:spcPts val="0"/>
              </a:spcAft>
              <a:buNone/>
              <a:defRPr sz="1200" b="0" i="0" u="none" strike="noStrike" cap="none">
                <a:solidFill>
                  <a:srgbClr val="757575"/>
                </a:solidFill>
                <a:latin typeface="Arial"/>
                <a:ea typeface="Arial"/>
                <a:cs typeface="Arial"/>
                <a:sym typeface="Arial"/>
              </a:defRPr>
            </a:lvl6pPr>
            <a:lvl7pPr marL="0" marR="0" lvl="6" indent="0" algn="r" rtl="0">
              <a:lnSpc>
                <a:spcPct val="100000"/>
              </a:lnSpc>
              <a:spcBef>
                <a:spcPts val="0"/>
              </a:spcBef>
              <a:spcAft>
                <a:spcPts val="0"/>
              </a:spcAft>
              <a:buNone/>
              <a:defRPr sz="1200" b="0" i="0" u="none" strike="noStrike" cap="none">
                <a:solidFill>
                  <a:srgbClr val="757575"/>
                </a:solidFill>
                <a:latin typeface="Arial"/>
                <a:ea typeface="Arial"/>
                <a:cs typeface="Arial"/>
                <a:sym typeface="Arial"/>
              </a:defRPr>
            </a:lvl7pPr>
            <a:lvl8pPr marL="0" marR="0" lvl="7" indent="0" algn="r" rtl="0">
              <a:lnSpc>
                <a:spcPct val="100000"/>
              </a:lnSpc>
              <a:spcBef>
                <a:spcPts val="0"/>
              </a:spcBef>
              <a:spcAft>
                <a:spcPts val="0"/>
              </a:spcAft>
              <a:buNone/>
              <a:defRPr sz="1200" b="0" i="0" u="none" strike="noStrike" cap="none">
                <a:solidFill>
                  <a:srgbClr val="757575"/>
                </a:solidFill>
                <a:latin typeface="Arial"/>
                <a:ea typeface="Arial"/>
                <a:cs typeface="Arial"/>
                <a:sym typeface="Arial"/>
              </a:defRPr>
            </a:lvl8pPr>
            <a:lvl9pPr marL="0" marR="0" lvl="8" indent="0" algn="r" rtl="0">
              <a:lnSpc>
                <a:spcPct val="100000"/>
              </a:lnSpc>
              <a:spcBef>
                <a:spcPts val="0"/>
              </a:spcBef>
              <a:spcAft>
                <a:spcPts val="0"/>
              </a:spcAft>
              <a:buNone/>
              <a:defRPr sz="1200" b="0" i="0" u="none" strike="noStrike" cap="none">
                <a:solidFill>
                  <a:srgbClr val="757575"/>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461187012"/>
      </p:ext>
    </p:extLst>
  </p:cSld>
  <p:clrMap bg1="lt1" tx1="dk1" bg2="dk2" tx2="lt2" accent1="accent1" accent2="accent2" accent3="accent3" accent4="accent4" accent5="accent5" accent6="accent6" hlink="hlink" folHlink="folHlink"/>
  <p:sldLayoutIdLst>
    <p:sldLayoutId id="2147483749" r:id="rId1"/>
    <p:sldLayoutId id="2147483750" r:id="rId2"/>
    <p:sldLayoutId id="2147483751" r:id="rId3"/>
    <p:sldLayoutId id="2147483752" r:id="rId4"/>
    <p:sldLayoutId id="2147483753" r:id="rId5"/>
    <p:sldLayoutId id="2147483754" r:id="rId6"/>
    <p:sldLayoutId id="2147483755" r:id="rId7"/>
    <p:sldLayoutId id="2147483756" r:id="rId8"/>
    <p:sldLayoutId id="2147483757" r:id="rId9"/>
    <p:sldLayoutId id="2147483758" r:id="rId10"/>
    <p:sldLayoutId id="21474837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59"/>
        <p:cNvGrpSpPr/>
        <p:nvPr/>
      </p:nvGrpSpPr>
      <p:grpSpPr>
        <a:xfrm>
          <a:off x="0" y="0"/>
          <a:ext cx="0" cy="0"/>
          <a:chOff x="0" y="0"/>
          <a:chExt cx="0" cy="0"/>
        </a:xfrm>
      </p:grpSpPr>
      <p:sp>
        <p:nvSpPr>
          <p:cNvPr id="160" name="Google Shape;160;p9"/>
          <p:cNvSpPr txBox="1">
            <a:spLocks noGrp="1"/>
          </p:cNvSpPr>
          <p:nvPr>
            <p:ph type="title"/>
          </p:nvPr>
        </p:nvSpPr>
        <p:spPr>
          <a:xfrm>
            <a:off x="304800" y="183092"/>
            <a:ext cx="5486400" cy="762000"/>
          </a:xfrm>
          <a:prstGeom prst="rect">
            <a:avLst/>
          </a:prstGeom>
          <a:noFill/>
          <a:ln>
            <a:noFill/>
          </a:ln>
        </p:spPr>
        <p:txBody>
          <a:bodyPr spcFirstLastPara="1" wrap="square" lIns="91425" tIns="45700" rIns="91425" bIns="45700" anchor="ctr" anchorCtr="0">
            <a:normAutofit/>
          </a:bodyPr>
          <a:lstStyle>
            <a:lvl1pPr marR="0" lvl="0" algn="ctr" rtl="0">
              <a:lnSpc>
                <a:spcPct val="10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61" name="Google Shape;161;p9"/>
          <p:cNvSpPr txBox="1">
            <a:spLocks noGrp="1"/>
          </p:cNvSpPr>
          <p:nvPr>
            <p:ph type="body" idx="1"/>
          </p:nvPr>
        </p:nvSpPr>
        <p:spPr>
          <a:xfrm>
            <a:off x="304800" y="1066800"/>
            <a:ext cx="5486400" cy="3017309"/>
          </a:xfrm>
          <a:prstGeom prst="rect">
            <a:avLst/>
          </a:prstGeom>
          <a:noFill/>
          <a:ln>
            <a:noFill/>
          </a:ln>
        </p:spPr>
        <p:txBody>
          <a:bodyPr spcFirstLastPara="1" wrap="square" lIns="91425" tIns="45700" rIns="91425" bIns="45700" anchor="t" anchorCtr="0">
            <a:normAutofit/>
          </a:bodyPr>
          <a:lstStyle>
            <a:lvl1pPr marL="457200" marR="0" lvl="0" indent="-431800" algn="l" rtl="0">
              <a:lnSpc>
                <a:spcPct val="100000"/>
              </a:lnSpc>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lnSpc>
                <a:spcPct val="100000"/>
              </a:lnSpc>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lnSpc>
                <a:spcPct val="100000"/>
              </a:lnSpc>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62" name="Google Shape;162;p9"/>
          <p:cNvSpPr txBox="1">
            <a:spLocks noGrp="1"/>
          </p:cNvSpPr>
          <p:nvPr>
            <p:ph type="dt" idx="10"/>
          </p:nvPr>
        </p:nvSpPr>
        <p:spPr>
          <a:xfrm>
            <a:off x="304800" y="4237567"/>
            <a:ext cx="1422400" cy="243417"/>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800" b="0" i="0" u="none" strike="noStrike" cap="none">
                <a:solidFill>
                  <a:srgbClr val="94898B"/>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163" name="Google Shape;163;p9"/>
          <p:cNvSpPr txBox="1">
            <a:spLocks noGrp="1"/>
          </p:cNvSpPr>
          <p:nvPr>
            <p:ph type="ftr" idx="11"/>
          </p:nvPr>
        </p:nvSpPr>
        <p:spPr>
          <a:xfrm>
            <a:off x="2082800" y="4237567"/>
            <a:ext cx="1930400" cy="243417"/>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800" b="0" i="0" u="none" strike="noStrike" cap="none">
                <a:solidFill>
                  <a:srgbClr val="94898B"/>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164" name="Google Shape;164;p9"/>
          <p:cNvSpPr txBox="1">
            <a:spLocks noGrp="1"/>
          </p:cNvSpPr>
          <p:nvPr>
            <p:ph type="sldNum" idx="12"/>
          </p:nvPr>
        </p:nvSpPr>
        <p:spPr>
          <a:xfrm>
            <a:off x="4368800" y="4237567"/>
            <a:ext cx="1422400" cy="243417"/>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800" b="0" i="0" u="none" strike="noStrike" cap="none">
                <a:solidFill>
                  <a:srgbClr val="94898B"/>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265102076"/>
      </p:ext>
    </p:extLst>
  </p:cSld>
  <p:clrMap bg1="lt1" tx1="dk1" bg2="dk2" tx2="lt2" accent1="accent1" accent2="accent2" accent3="accent3" accent4="accent4" accent5="accent5" accent6="accent6" hlink="hlink" folHlink="folHlink"/>
  <p:sldLayoutIdLst>
    <p:sldLayoutId id="2147483761" r:id="rId1"/>
    <p:sldLayoutId id="2147483762" r:id="rId2"/>
    <p:sldLayoutId id="2147483763" r:id="rId3"/>
    <p:sldLayoutId id="2147483764" r:id="rId4"/>
    <p:sldLayoutId id="2147483765" r:id="rId5"/>
    <p:sldLayoutId id="2147483766" r:id="rId6"/>
    <p:sldLayoutId id="2147483767" r:id="rId7"/>
    <p:sldLayoutId id="2147483768" r:id="rId8"/>
    <p:sldLayoutId id="2147483769" r:id="rId9"/>
    <p:sldLayoutId id="2147483770" r:id="rId10"/>
    <p:sldLayoutId id="2147483771" r:id="rId11"/>
    <p:sldLayoutId id="2147483772" r:id="rId12"/>
    <p:sldLayoutId id="2147483773" r:id="rId13"/>
    <p:sldLayoutId id="2147483774" r:id="rId14"/>
    <p:sldLayoutId id="2147483775" r:id="rId15"/>
    <p:sldLayoutId id="2147483776" r:id="rId16"/>
    <p:sldLayoutId id="2147483777" r:id="rId17"/>
    <p:sldLayoutId id="2147483778" r:id="rId18"/>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60"/>
        <p:cNvGrpSpPr/>
        <p:nvPr/>
      </p:nvGrpSpPr>
      <p:grpSpPr>
        <a:xfrm>
          <a:off x="0" y="0"/>
          <a:ext cx="0" cy="0"/>
          <a:chOff x="0" y="0"/>
          <a:chExt cx="0" cy="0"/>
        </a:xfrm>
      </p:grpSpPr>
      <p:sp>
        <p:nvSpPr>
          <p:cNvPr id="261" name="Google Shape;261;p4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Play"/>
              <a:buNone/>
              <a:defRPr sz="4400" b="0" i="0" u="none" strike="noStrike" cap="none">
                <a:solidFill>
                  <a:schemeClr val="dk1"/>
                </a:solidFill>
                <a:latin typeface="Play"/>
                <a:ea typeface="Play"/>
                <a:cs typeface="Play"/>
                <a:sym typeface="Play"/>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262" name="Google Shape;262;p42"/>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263" name="Google Shape;263;p4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SzPts val="1400"/>
              <a:buNone/>
              <a:defRPr sz="1200" b="0" i="0" u="none" strike="noStrike" cap="none">
                <a:solidFill>
                  <a:srgbClr val="757575"/>
                </a:solidFill>
                <a:latin typeface="Arial"/>
                <a:ea typeface="Arial"/>
                <a:cs typeface="Arial"/>
                <a:sym typeface="Arial"/>
              </a:defRPr>
            </a:lvl1pPr>
            <a:lvl2pPr marR="0" lvl="1"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9pPr>
          </a:lstStyle>
          <a:p>
            <a:endParaRPr/>
          </a:p>
        </p:txBody>
      </p:sp>
      <p:sp>
        <p:nvSpPr>
          <p:cNvPr id="264" name="Google Shape;264;p4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SzPts val="1400"/>
              <a:buNone/>
              <a:defRPr sz="1200" b="0" i="0" u="none" strike="noStrike" cap="none">
                <a:solidFill>
                  <a:srgbClr val="757575"/>
                </a:solidFill>
                <a:latin typeface="Arial"/>
                <a:ea typeface="Arial"/>
                <a:cs typeface="Arial"/>
                <a:sym typeface="Arial"/>
              </a:defRPr>
            </a:lvl1pPr>
            <a:lvl2pPr marR="0" lvl="1"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9pPr>
          </a:lstStyle>
          <a:p>
            <a:endParaRPr/>
          </a:p>
        </p:txBody>
      </p:sp>
      <p:sp>
        <p:nvSpPr>
          <p:cNvPr id="265" name="Google Shape;265;p4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985634357"/>
      </p:ext>
    </p:extLst>
  </p:cSld>
  <p:clrMap bg1="lt1" tx1="dk1" bg2="dk2" tx2="lt2" accent1="accent1" accent2="accent2" accent3="accent3" accent4="accent4" accent5="accent5" accent6="accent6" hlink="hlink" folHlink="folHlink"/>
  <p:sldLayoutIdLst>
    <p:sldLayoutId id="2147483780" r:id="rId1"/>
    <p:sldLayoutId id="2147483781" r:id="rId2"/>
    <p:sldLayoutId id="2147483782" r:id="rId3"/>
    <p:sldLayoutId id="2147483783" r:id="rId4"/>
    <p:sldLayoutId id="2147483784" r:id="rId5"/>
    <p:sldLayoutId id="2147483785" r:id="rId6"/>
    <p:sldLayoutId id="2147483786" r:id="rId7"/>
    <p:sldLayoutId id="2147483787" r:id="rId8"/>
    <p:sldLayoutId id="2147483788" r:id="rId9"/>
    <p:sldLayoutId id="2147483789" r:id="rId10"/>
    <p:sldLayoutId id="2147483790"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79.xml"/><Relationship Id="rId5" Type="http://schemas.openxmlformats.org/officeDocument/2006/relationships/image" Target="../media/image3.png"/><Relationship Id="rId4" Type="http://schemas.openxmlformats.org/officeDocument/2006/relationships/image" Target="../media/image2.jpg"/></Relationships>
</file>

<file path=ppt/slides/_rels/slide10.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0.xml"/><Relationship Id="rId1" Type="http://schemas.openxmlformats.org/officeDocument/2006/relationships/slideLayout" Target="../slideLayouts/slideLayout106.xml"/></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1.xml"/><Relationship Id="rId1" Type="http://schemas.openxmlformats.org/officeDocument/2006/relationships/slideLayout" Target="../slideLayouts/slideLayout85.xml"/></Relationships>
</file>

<file path=ppt/slides/_rels/slide12.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2.xml"/><Relationship Id="rId1" Type="http://schemas.openxmlformats.org/officeDocument/2006/relationships/slideLayout" Target="../slideLayouts/slideLayout85.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85.xml"/></Relationships>
</file>

<file path=ppt/slides/_rels/slide14.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14.xml"/><Relationship Id="rId1" Type="http://schemas.openxmlformats.org/officeDocument/2006/relationships/slideLayout" Target="../slideLayouts/slideLayout85.xml"/></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5.xml"/><Relationship Id="rId1" Type="http://schemas.openxmlformats.org/officeDocument/2006/relationships/slideLayout" Target="../slideLayouts/slideLayout270.xml"/></Relationships>
</file>

<file path=ppt/slides/_rels/slide1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6.xml"/><Relationship Id="rId1" Type="http://schemas.openxmlformats.org/officeDocument/2006/relationships/slideLayout" Target="../slideLayouts/slideLayout84.xml"/></Relationships>
</file>

<file path=ppt/slides/_rels/slide1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7.xml"/><Relationship Id="rId1" Type="http://schemas.openxmlformats.org/officeDocument/2006/relationships/slideLayout" Target="../slideLayouts/slideLayout95.xml"/></Relationships>
</file>

<file path=ppt/slides/_rels/slide18.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8.xml"/><Relationship Id="rId1" Type="http://schemas.openxmlformats.org/officeDocument/2006/relationships/slideLayout" Target="../slideLayouts/slideLayout106.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24.xml"/></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xml"/><Relationship Id="rId1" Type="http://schemas.openxmlformats.org/officeDocument/2006/relationships/slideLayout" Target="../slideLayouts/slideLayout33.xml"/></Relationships>
</file>

<file path=ppt/slides/_rels/slide2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0.xml"/><Relationship Id="rId1" Type="http://schemas.openxmlformats.org/officeDocument/2006/relationships/slideLayout" Target="../slideLayouts/slideLayout135.xml"/></Relationships>
</file>

<file path=ppt/slides/_rels/slide2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1.xml"/><Relationship Id="rId1" Type="http://schemas.openxmlformats.org/officeDocument/2006/relationships/slideLayout" Target="../slideLayouts/slideLayout90.xml"/></Relationships>
</file>

<file path=ppt/slides/_rels/slide2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2.xml"/><Relationship Id="rId1" Type="http://schemas.openxmlformats.org/officeDocument/2006/relationships/slideLayout" Target="../slideLayouts/slideLayout146.xml"/></Relationships>
</file>

<file path=ppt/slides/_rels/slide23.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23.xml"/><Relationship Id="rId1" Type="http://schemas.openxmlformats.org/officeDocument/2006/relationships/slideLayout" Target="../slideLayouts/slideLayout90.xml"/></Relationships>
</file>

<file path=ppt/slides/_rels/slide24.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24.xml"/><Relationship Id="rId1" Type="http://schemas.openxmlformats.org/officeDocument/2006/relationships/slideLayout" Target="../slideLayouts/slideLayout249.xml"/></Relationships>
</file>

<file path=ppt/slides/_rels/slide25.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25.xml"/><Relationship Id="rId1" Type="http://schemas.openxmlformats.org/officeDocument/2006/relationships/slideLayout" Target="../slideLayouts/slideLayout84.xml"/></Relationships>
</file>

<file path=ppt/slides/_rels/slide2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6.xml"/><Relationship Id="rId1" Type="http://schemas.openxmlformats.org/officeDocument/2006/relationships/slideLayout" Target="../slideLayouts/slideLayout95.xml"/></Relationships>
</file>

<file path=ppt/slides/_rels/slide27.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27.xml"/><Relationship Id="rId1" Type="http://schemas.openxmlformats.org/officeDocument/2006/relationships/slideLayout" Target="../slideLayouts/slideLayout106.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85.xml"/></Relationships>
</file>

<file path=ppt/slides/_rels/slide29.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29.xml"/><Relationship Id="rId1" Type="http://schemas.openxmlformats.org/officeDocument/2006/relationships/slideLayout" Target="../slideLayouts/slideLayout85.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44.xml"/></Relationships>
</file>

<file path=ppt/slides/_rels/slide3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30.xml"/><Relationship Id="rId1" Type="http://schemas.openxmlformats.org/officeDocument/2006/relationships/slideLayout" Target="../slideLayouts/slideLayout84.xml"/></Relationships>
</file>

<file path=ppt/slides/_rels/slide3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31.xml"/><Relationship Id="rId1" Type="http://schemas.openxmlformats.org/officeDocument/2006/relationships/slideLayout" Target="../slideLayouts/slideLayout95.xml"/></Relationships>
</file>

<file path=ppt/slides/_rels/slide32.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32.xml"/><Relationship Id="rId1" Type="http://schemas.openxmlformats.org/officeDocument/2006/relationships/slideLayout" Target="../slideLayouts/slideLayout106.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24.xml"/></Relationships>
</file>

<file path=ppt/slides/_rels/slide34.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34.xml"/><Relationship Id="rId1" Type="http://schemas.openxmlformats.org/officeDocument/2006/relationships/slideLayout" Target="../slideLayouts/slideLayout90.xml"/></Relationships>
</file>

<file path=ppt/slides/_rels/slide35.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35.xml"/><Relationship Id="rId1" Type="http://schemas.openxmlformats.org/officeDocument/2006/relationships/slideLayout" Target="../slideLayouts/slideLayout90.xml"/></Relationships>
</file>

<file path=ppt/slides/_rels/slide3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6.xml"/><Relationship Id="rId1" Type="http://schemas.openxmlformats.org/officeDocument/2006/relationships/slideLayout" Target="../slideLayouts/slideLayout157.xml"/></Relationships>
</file>

<file path=ppt/slides/_rels/slide37.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notesSlide" Target="../notesSlides/notesSlide37.xml"/><Relationship Id="rId1" Type="http://schemas.openxmlformats.org/officeDocument/2006/relationships/slideLayout" Target="../slideLayouts/slideLayout85.xml"/></Relationships>
</file>

<file path=ppt/slides/_rels/slide38.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notesSlide" Target="../notesSlides/notesSlide38.xml"/><Relationship Id="rId1" Type="http://schemas.openxmlformats.org/officeDocument/2006/relationships/slideLayout" Target="../slideLayouts/slideLayout168.xml"/></Relationships>
</file>

<file path=ppt/slides/_rels/slide3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39.xml"/><Relationship Id="rId1" Type="http://schemas.openxmlformats.org/officeDocument/2006/relationships/slideLayout" Target="../slideLayouts/slideLayout182.xml"/></Relationships>
</file>

<file path=ppt/slides/_rels/slide4.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4.xml"/><Relationship Id="rId1" Type="http://schemas.openxmlformats.org/officeDocument/2006/relationships/slideLayout" Target="../slideLayouts/slideLayout55.xml"/></Relationships>
</file>

<file path=ppt/slides/_rels/slide40.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40.xml"/><Relationship Id="rId1" Type="http://schemas.openxmlformats.org/officeDocument/2006/relationships/slideLayout" Target="../slideLayouts/slideLayout190.xml"/></Relationships>
</file>

<file path=ppt/slides/_rels/slide4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41.xml"/><Relationship Id="rId1" Type="http://schemas.openxmlformats.org/officeDocument/2006/relationships/slideLayout" Target="../slideLayouts/slideLayout169.xml"/></Relationships>
</file>

<file path=ppt/slides/_rels/slide4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42.xml"/><Relationship Id="rId1" Type="http://schemas.openxmlformats.org/officeDocument/2006/relationships/slideLayout" Target="../slideLayouts/slideLayout169.xml"/></Relationships>
</file>

<file path=ppt/slides/_rels/slide43.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43.xml"/><Relationship Id="rId1" Type="http://schemas.openxmlformats.org/officeDocument/2006/relationships/slideLayout" Target="../slideLayouts/slideLayout169.xml"/></Relationships>
</file>

<file path=ppt/slides/_rels/slide44.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notesSlide" Target="../notesSlides/notesSlide44.xml"/><Relationship Id="rId1" Type="http://schemas.openxmlformats.org/officeDocument/2006/relationships/slideLayout" Target="../slideLayouts/slideLayout169.xml"/></Relationships>
</file>

<file path=ppt/slides/_rels/slide4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45.xml"/><Relationship Id="rId1" Type="http://schemas.openxmlformats.org/officeDocument/2006/relationships/slideLayout" Target="../slideLayouts/slideLayout270.xml"/></Relationships>
</file>

<file path=ppt/slides/_rels/slide46.xml.rels><?xml version="1.0" encoding="UTF-8" standalone="yes"?>
<Relationships xmlns="http://schemas.openxmlformats.org/package/2006/relationships"><Relationship Id="rId3" Type="http://schemas.openxmlformats.org/officeDocument/2006/relationships/image" Target="../media/image35.jpg"/><Relationship Id="rId2" Type="http://schemas.openxmlformats.org/officeDocument/2006/relationships/notesSlide" Target="../notesSlides/notesSlide46.xml"/><Relationship Id="rId1" Type="http://schemas.openxmlformats.org/officeDocument/2006/relationships/slideLayout" Target="../slideLayouts/slideLayout84.xml"/></Relationships>
</file>

<file path=ppt/slides/_rels/slide4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47.xml"/><Relationship Id="rId1" Type="http://schemas.openxmlformats.org/officeDocument/2006/relationships/slideLayout" Target="../slideLayouts/slideLayout95.xml"/></Relationships>
</file>

<file path=ppt/slides/_rels/slide48.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48.xml"/><Relationship Id="rId1" Type="http://schemas.openxmlformats.org/officeDocument/2006/relationships/slideLayout" Target="../slideLayouts/slideLayout106.xml"/></Relationships>
</file>

<file path=ppt/slides/_rels/slide49.xml.rels><?xml version="1.0" encoding="UTF-8" standalone="yes"?>
<Relationships xmlns="http://schemas.openxmlformats.org/package/2006/relationships"><Relationship Id="rId3" Type="http://schemas.openxmlformats.org/officeDocument/2006/relationships/image" Target="../media/image37.jpg"/><Relationship Id="rId2" Type="http://schemas.openxmlformats.org/officeDocument/2006/relationships/notesSlide" Target="../notesSlides/notesSlide49.xml"/><Relationship Id="rId1" Type="http://schemas.openxmlformats.org/officeDocument/2006/relationships/slideLayout" Target="../slideLayouts/slideLayout85.xml"/></Relationships>
</file>

<file path=ppt/slides/_rels/slide5.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85.xml"/></Relationships>
</file>

<file path=ppt/slides/_rels/slide51.xml.rels><?xml version="1.0" encoding="UTF-8" standalone="yes"?>
<Relationships xmlns="http://schemas.openxmlformats.org/package/2006/relationships"><Relationship Id="rId3" Type="http://schemas.openxmlformats.org/officeDocument/2006/relationships/image" Target="../media/image38.jpg"/><Relationship Id="rId2" Type="http://schemas.openxmlformats.org/officeDocument/2006/relationships/notesSlide" Target="../notesSlides/notesSlide51.xml"/><Relationship Id="rId1" Type="http://schemas.openxmlformats.org/officeDocument/2006/relationships/slideLayout" Target="../slideLayouts/slideLayout85.xml"/></Relationships>
</file>

<file path=ppt/slides/_rels/slide52.xml.rels><?xml version="1.0" encoding="UTF-8" standalone="yes"?>
<Relationships xmlns="http://schemas.openxmlformats.org/package/2006/relationships"><Relationship Id="rId3" Type="http://schemas.openxmlformats.org/officeDocument/2006/relationships/image" Target="../media/image39.jpg"/><Relationship Id="rId2" Type="http://schemas.openxmlformats.org/officeDocument/2006/relationships/notesSlide" Target="../notesSlides/notesSlide52.xml"/><Relationship Id="rId1" Type="http://schemas.openxmlformats.org/officeDocument/2006/relationships/slideLayout" Target="../slideLayouts/slideLayout208.xml"/></Relationships>
</file>

<file path=ppt/slides/_rels/slide53.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53.xml"/><Relationship Id="rId1" Type="http://schemas.openxmlformats.org/officeDocument/2006/relationships/slideLayout" Target="../slideLayouts/slideLayout182.xml"/></Relationships>
</file>

<file path=ppt/slides/_rels/slide54.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54.xml"/><Relationship Id="rId1" Type="http://schemas.openxmlformats.org/officeDocument/2006/relationships/slideLayout" Target="../slideLayouts/slideLayout190.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208.xml"/></Relationships>
</file>

<file path=ppt/slides/_rels/slide56.xml.rels><?xml version="1.0" encoding="UTF-8" standalone="yes"?>
<Relationships xmlns="http://schemas.openxmlformats.org/package/2006/relationships"><Relationship Id="rId3" Type="http://schemas.openxmlformats.org/officeDocument/2006/relationships/image" Target="../media/image41.jpg"/><Relationship Id="rId2" Type="http://schemas.openxmlformats.org/officeDocument/2006/relationships/notesSlide" Target="../notesSlides/notesSlide56.xml"/><Relationship Id="rId1" Type="http://schemas.openxmlformats.org/officeDocument/2006/relationships/slideLayout" Target="../slideLayouts/slideLayout209.xml"/></Relationships>
</file>

<file path=ppt/slides/_rels/slide57.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57.xml"/><Relationship Id="rId1" Type="http://schemas.openxmlformats.org/officeDocument/2006/relationships/slideLayout" Target="../slideLayouts/slideLayout219.xml"/></Relationships>
</file>

<file path=ppt/slides/_rels/slide6.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6.xml"/><Relationship Id="rId1" Type="http://schemas.openxmlformats.org/officeDocument/2006/relationships/slideLayout" Target="../slideLayouts/slideLayout34.xml"/></Relationships>
</file>

<file path=ppt/slides/_rels/slide7.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7.xml"/><Relationship Id="rId1" Type="http://schemas.openxmlformats.org/officeDocument/2006/relationships/slideLayout" Target="../slideLayouts/slideLayout34.xml"/></Relationships>
</file>

<file path=ppt/slides/_rels/slide8.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8.xml"/><Relationship Id="rId1" Type="http://schemas.openxmlformats.org/officeDocument/2006/relationships/slideLayout" Target="../slideLayouts/slideLayout84.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9.xml"/><Relationship Id="rId1" Type="http://schemas.openxmlformats.org/officeDocument/2006/relationships/slideLayout" Target="../slideLayouts/slideLayout9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474"/>
        <p:cNvGrpSpPr/>
        <p:nvPr/>
      </p:nvGrpSpPr>
      <p:grpSpPr>
        <a:xfrm>
          <a:off x="0" y="0"/>
          <a:ext cx="0" cy="0"/>
          <a:chOff x="0" y="0"/>
          <a:chExt cx="0" cy="0"/>
        </a:xfrm>
      </p:grpSpPr>
      <p:sp>
        <p:nvSpPr>
          <p:cNvPr id="475" name="Google Shape;475;g3f5e112a85c_0_84"/>
          <p:cNvSpPr txBox="1"/>
          <p:nvPr/>
        </p:nvSpPr>
        <p:spPr>
          <a:xfrm>
            <a:off x="599800" y="359425"/>
            <a:ext cx="8123100" cy="2097300"/>
          </a:xfrm>
          <a:prstGeom prst="rect">
            <a:avLst/>
          </a:prstGeom>
          <a:noFill/>
          <a:ln>
            <a:noFill/>
          </a:ln>
        </p:spPr>
        <p:txBody>
          <a:bodyPr spcFirstLastPara="1" wrap="square" lIns="0" tIns="0" rIns="0" bIns="0" anchor="t" anchorCtr="0">
            <a:spAutoFit/>
          </a:bodyPr>
          <a:lstStyle/>
          <a:p>
            <a:pPr marL="0" lvl="0" indent="0" algn="l" rtl="0">
              <a:spcBef>
                <a:spcPts val="0"/>
              </a:spcBef>
              <a:spcAft>
                <a:spcPts val="0"/>
              </a:spcAft>
              <a:buClr>
                <a:srgbClr val="000000"/>
              </a:buClr>
              <a:buSzPts val="12800"/>
              <a:buFont typeface="Arial"/>
              <a:buNone/>
            </a:pPr>
            <a:r>
              <a:rPr lang="en-US" sz="6700" b="1">
                <a:solidFill>
                  <a:schemeClr val="lt2"/>
                </a:solidFill>
                <a:latin typeface="Roboto"/>
                <a:ea typeface="Roboto"/>
                <a:cs typeface="Roboto"/>
                <a:sym typeface="Roboto"/>
              </a:rPr>
              <a:t>Investigations </a:t>
            </a:r>
            <a:r>
              <a:rPr lang="en-US" sz="6700">
                <a:solidFill>
                  <a:schemeClr val="lt2"/>
                </a:solidFill>
                <a:latin typeface="Roboto"/>
                <a:ea typeface="Roboto"/>
                <a:cs typeface="Roboto"/>
                <a:sym typeface="Roboto"/>
              </a:rPr>
              <a:t>Specialty Training</a:t>
            </a:r>
            <a:endParaRPr sz="6700">
              <a:solidFill>
                <a:schemeClr val="lt2"/>
              </a:solidFill>
              <a:latin typeface="Roboto"/>
              <a:ea typeface="Roboto"/>
              <a:cs typeface="Roboto"/>
              <a:sym typeface="Roboto"/>
            </a:endParaRPr>
          </a:p>
          <a:p>
            <a:pPr marL="0" marR="0" lvl="0" indent="0" algn="l" rtl="0">
              <a:lnSpc>
                <a:spcPct val="120000"/>
              </a:lnSpc>
              <a:spcBef>
                <a:spcPts val="0"/>
              </a:spcBef>
              <a:spcAft>
                <a:spcPts val="0"/>
              </a:spcAft>
              <a:buClr>
                <a:srgbClr val="000000"/>
              </a:buClr>
              <a:buSzPts val="5300"/>
              <a:buFont typeface="Arial"/>
              <a:buNone/>
            </a:pPr>
            <a:endParaRPr sz="100" b="1">
              <a:solidFill>
                <a:srgbClr val="333333"/>
              </a:solidFill>
              <a:latin typeface="Calibri"/>
              <a:ea typeface="Calibri"/>
              <a:cs typeface="Calibri"/>
              <a:sym typeface="Calibri"/>
            </a:endParaRPr>
          </a:p>
        </p:txBody>
      </p:sp>
      <p:pic>
        <p:nvPicPr>
          <p:cNvPr id="476" name="Google Shape;476;g3f5e112a85c_0_84" descr="A close-up of a white background&#10;&#10;AI-generated content may be incorrect."/>
          <p:cNvPicPr preferRelativeResize="0"/>
          <p:nvPr/>
        </p:nvPicPr>
        <p:blipFill rotWithShape="1">
          <a:blip r:embed="rId3">
            <a:alphaModFix/>
          </a:blip>
          <a:srcRect/>
          <a:stretch/>
        </p:blipFill>
        <p:spPr>
          <a:xfrm>
            <a:off x="431250" y="5631325"/>
            <a:ext cx="3596396" cy="1045464"/>
          </a:xfrm>
          <a:prstGeom prst="rect">
            <a:avLst/>
          </a:prstGeom>
          <a:noFill/>
          <a:ln>
            <a:noFill/>
          </a:ln>
        </p:spPr>
      </p:pic>
      <p:pic>
        <p:nvPicPr>
          <p:cNvPr id="477" name="Google Shape;477;g3f5e112a85c_0_84" descr="A group of people in a room&#10;&#10;AI-generated content may be incorrect."/>
          <p:cNvPicPr preferRelativeResize="0"/>
          <p:nvPr/>
        </p:nvPicPr>
        <p:blipFill rotWithShape="1">
          <a:blip r:embed="rId4">
            <a:alphaModFix/>
          </a:blip>
          <a:srcRect/>
          <a:stretch/>
        </p:blipFill>
        <p:spPr>
          <a:xfrm>
            <a:off x="0" y="2743200"/>
            <a:ext cx="12192000" cy="2667000"/>
          </a:xfrm>
          <a:prstGeom prst="rect">
            <a:avLst/>
          </a:prstGeom>
          <a:noFill/>
          <a:ln>
            <a:noFill/>
          </a:ln>
        </p:spPr>
      </p:pic>
      <p:sp>
        <p:nvSpPr>
          <p:cNvPr id="478" name="Google Shape;478;g3f5e112a85c_0_84"/>
          <p:cNvSpPr/>
          <p:nvPr/>
        </p:nvSpPr>
        <p:spPr>
          <a:xfrm>
            <a:off x="6925498" y="5777823"/>
            <a:ext cx="4882896" cy="97658"/>
          </a:xfrm>
          <a:custGeom>
            <a:avLst/>
            <a:gdLst/>
            <a:ahLst/>
            <a:cxnLst/>
            <a:rect l="l" t="t" r="r" b="b"/>
            <a:pathLst>
              <a:path w="7315200" h="146304" extrusionOk="0">
                <a:moveTo>
                  <a:pt x="0" y="0"/>
                </a:moveTo>
                <a:lnTo>
                  <a:pt x="7315200" y="0"/>
                </a:lnTo>
                <a:lnTo>
                  <a:pt x="7315200" y="146304"/>
                </a:lnTo>
                <a:lnTo>
                  <a:pt x="0" y="146304"/>
                </a:lnTo>
                <a:lnTo>
                  <a:pt x="0" y="0"/>
                </a:lnTo>
                <a:close/>
              </a:path>
            </a:pathLst>
          </a:custGeom>
          <a:blipFill rotWithShape="1">
            <a:blip r:embed="rId5">
              <a:alphaModFix/>
            </a:blip>
            <a:stretch>
              <a:fillRect/>
            </a:stretch>
          </a:blipFill>
          <a:ln>
            <a:noFill/>
          </a:ln>
        </p:spPr>
        <p:txBody>
          <a:bodyPr spcFirstLastPara="1" wrap="square" lIns="60975" tIns="30475" rIns="60975" bIns="30475" anchor="t" anchorCtr="0">
            <a:noAutofit/>
          </a:bodyPr>
          <a:lstStyle/>
          <a:p>
            <a:pPr marL="0" marR="0" lvl="0" indent="0" algn="l" rtl="0">
              <a:lnSpc>
                <a:spcPct val="100000"/>
              </a:lnSpc>
              <a:spcBef>
                <a:spcPts val="0"/>
              </a:spcBef>
              <a:spcAft>
                <a:spcPts val="0"/>
              </a:spcAft>
              <a:buClr>
                <a:srgbClr val="000000"/>
              </a:buClr>
              <a:buSzPts val="1200"/>
              <a:buFont typeface="Arial"/>
              <a:buNone/>
            </a:pPr>
            <a:endParaRPr sz="1200" b="0" i="0" u="none" strike="noStrike" cap="none">
              <a:solidFill>
                <a:schemeClr val="dk1"/>
              </a:solidFill>
              <a:latin typeface="Calibri"/>
              <a:ea typeface="Calibri"/>
              <a:cs typeface="Calibri"/>
              <a:sym typeface="Calibri"/>
            </a:endParaRPr>
          </a:p>
        </p:txBody>
      </p:sp>
      <p:sp>
        <p:nvSpPr>
          <p:cNvPr id="479" name="Google Shape;479;g3f5e112a85c_0_84"/>
          <p:cNvSpPr txBox="1"/>
          <p:nvPr/>
        </p:nvSpPr>
        <p:spPr>
          <a:xfrm>
            <a:off x="8722912" y="6033800"/>
            <a:ext cx="3085500" cy="492600"/>
          </a:xfrm>
          <a:prstGeom prst="rect">
            <a:avLst/>
          </a:prstGeom>
          <a:noFill/>
          <a:ln>
            <a:noFill/>
          </a:ln>
        </p:spPr>
        <p:txBody>
          <a:bodyPr spcFirstLastPara="1" wrap="square" lIns="0" tIns="0" rIns="0" bIns="0" anchor="t" anchorCtr="0">
            <a:spAutoFit/>
          </a:bodyPr>
          <a:lstStyle/>
          <a:p>
            <a:pPr marL="0" marR="0" lvl="0" indent="0" algn="r" rtl="0">
              <a:lnSpc>
                <a:spcPct val="80000"/>
              </a:lnSpc>
              <a:spcBef>
                <a:spcPts val="0"/>
              </a:spcBef>
              <a:spcAft>
                <a:spcPts val="0"/>
              </a:spcAft>
              <a:buClr>
                <a:srgbClr val="000000"/>
              </a:buClr>
              <a:buSzPts val="4000"/>
              <a:buFont typeface="Arial"/>
              <a:buNone/>
            </a:pPr>
            <a:r>
              <a:rPr lang="en-US" sz="4000">
                <a:solidFill>
                  <a:schemeClr val="lt2"/>
                </a:solidFill>
                <a:latin typeface="Calibri"/>
                <a:ea typeface="Calibri"/>
                <a:cs typeface="Calibri"/>
                <a:sym typeface="Calibri"/>
              </a:rPr>
              <a:t>Day 3</a:t>
            </a:r>
            <a:endParaRPr sz="900" b="0" i="0" u="none" strike="noStrike" cap="none">
              <a:solidFill>
                <a:schemeClr val="lt2"/>
              </a:solidFill>
              <a:latin typeface="Arial"/>
              <a:ea typeface="Arial"/>
              <a:cs typeface="Arial"/>
              <a:sym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283"/>
        <p:cNvGrpSpPr/>
        <p:nvPr/>
      </p:nvGrpSpPr>
      <p:grpSpPr>
        <a:xfrm>
          <a:off x="0" y="0"/>
          <a:ext cx="0" cy="0"/>
          <a:chOff x="0" y="0"/>
          <a:chExt cx="0" cy="0"/>
        </a:xfrm>
      </p:grpSpPr>
      <p:grpSp>
        <p:nvGrpSpPr>
          <p:cNvPr id="284" name="Google Shape;284;p2"/>
          <p:cNvGrpSpPr/>
          <p:nvPr/>
        </p:nvGrpSpPr>
        <p:grpSpPr>
          <a:xfrm>
            <a:off x="5078086" y="-96441"/>
            <a:ext cx="189049" cy="6954441"/>
            <a:chOff x="0" y="-38100"/>
            <a:chExt cx="74686" cy="2747433"/>
          </a:xfrm>
        </p:grpSpPr>
        <p:sp>
          <p:nvSpPr>
            <p:cNvPr id="285" name="Google Shape;285;p2"/>
            <p:cNvSpPr/>
            <p:nvPr/>
          </p:nvSpPr>
          <p:spPr>
            <a:xfrm>
              <a:off x="0" y="0"/>
              <a:ext cx="74686" cy="2709333"/>
            </a:xfrm>
            <a:custGeom>
              <a:avLst/>
              <a:gdLst/>
              <a:ahLst/>
              <a:cxnLst/>
              <a:rect l="l" t="t" r="r" b="b"/>
              <a:pathLst>
                <a:path w="74686" h="2709333" extrusionOk="0">
                  <a:moveTo>
                    <a:pt x="0" y="0"/>
                  </a:moveTo>
                  <a:lnTo>
                    <a:pt x="74686" y="0"/>
                  </a:lnTo>
                  <a:lnTo>
                    <a:pt x="74686" y="2709333"/>
                  </a:lnTo>
                  <a:lnTo>
                    <a:pt x="0" y="2709333"/>
                  </a:lnTo>
                  <a:close/>
                </a:path>
              </a:pathLst>
            </a:custGeom>
            <a:solidFill>
              <a:srgbClr val="52A3CB"/>
            </a:solidFill>
            <a:ln>
              <a:noFill/>
            </a:ln>
          </p:spPr>
          <p:txBody>
            <a:bodyPr spcFirstLastPara="1" wrap="square" lIns="60950" tIns="30450" rIns="60950" bIns="3045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200"/>
                <a:buFont typeface="Arial"/>
                <a:buNone/>
                <a:tabLst/>
                <a:defRPr/>
              </a:pPr>
              <a:endParaRPr kumimoji="0" sz="1200" b="0" i="0" u="none" strike="noStrike" kern="0" cap="none" spc="0" normalizeH="0" baseline="0" noProof="0">
                <a:ln>
                  <a:noFill/>
                </a:ln>
                <a:solidFill>
                  <a:srgbClr val="4C1A27"/>
                </a:solidFill>
                <a:effectLst/>
                <a:uLnTx/>
                <a:uFillTx/>
                <a:latin typeface="Calibri"/>
                <a:ea typeface="Calibri"/>
                <a:cs typeface="Calibri"/>
                <a:sym typeface="Calibri"/>
              </a:endParaRPr>
            </a:p>
          </p:txBody>
        </p:sp>
        <p:sp>
          <p:nvSpPr>
            <p:cNvPr id="286" name="Google Shape;286;p2"/>
            <p:cNvSpPr txBox="1"/>
            <p:nvPr/>
          </p:nvSpPr>
          <p:spPr>
            <a:xfrm>
              <a:off x="0" y="-38100"/>
              <a:ext cx="74686" cy="2747433"/>
            </a:xfrm>
            <a:prstGeom prst="rect">
              <a:avLst/>
            </a:prstGeom>
            <a:noFill/>
            <a:ln>
              <a:noFill/>
            </a:ln>
          </p:spPr>
          <p:txBody>
            <a:bodyPr spcFirstLastPara="1" wrap="square" lIns="33850" tIns="33850" rIns="33850" bIns="33850" anchor="ctr" anchorCtr="0">
              <a:noAutofit/>
            </a:bodyPr>
            <a:lstStyle/>
            <a:p>
              <a:pPr marL="0" marR="0" lvl="0" indent="0" algn="ctr" defTabSz="914400" rtl="0" eaLnBrk="1" fontAlgn="auto" latinLnBrk="0" hangingPunct="1">
                <a:lnSpc>
                  <a:spcPct val="147722"/>
                </a:lnSpc>
                <a:spcBef>
                  <a:spcPts val="0"/>
                </a:spcBef>
                <a:spcAft>
                  <a:spcPts val="0"/>
                </a:spcAft>
                <a:buClr>
                  <a:srgbClr val="000000"/>
                </a:buClr>
                <a:buSzPts val="1200"/>
                <a:buFont typeface="Arial"/>
                <a:buNone/>
                <a:tabLst/>
                <a:defRPr/>
              </a:pPr>
              <a:endParaRPr kumimoji="0" sz="1200" b="0" i="0" u="none" strike="noStrike" kern="0" cap="none" spc="0" normalizeH="0" baseline="0" noProof="0">
                <a:ln>
                  <a:noFill/>
                </a:ln>
                <a:solidFill>
                  <a:srgbClr val="4C1A27"/>
                </a:solidFill>
                <a:effectLst/>
                <a:uLnTx/>
                <a:uFillTx/>
                <a:latin typeface="Calibri"/>
                <a:ea typeface="Calibri"/>
                <a:cs typeface="Calibri"/>
                <a:sym typeface="Calibri"/>
              </a:endParaRPr>
            </a:p>
          </p:txBody>
        </p:sp>
      </p:grpSp>
      <p:sp>
        <p:nvSpPr>
          <p:cNvPr id="287" name="Google Shape;287;p2"/>
          <p:cNvSpPr txBox="1"/>
          <p:nvPr/>
        </p:nvSpPr>
        <p:spPr>
          <a:xfrm>
            <a:off x="365991" y="1300897"/>
            <a:ext cx="4392200" cy="1969770"/>
          </a:xfrm>
          <a:prstGeom prst="rect">
            <a:avLst/>
          </a:prstGeom>
          <a:noFill/>
          <a:ln>
            <a:noFill/>
          </a:ln>
        </p:spPr>
        <p:txBody>
          <a:bodyPr spcFirstLastPara="1" wrap="square" lIns="0" tIns="0" rIns="0" bIns="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Pts val="6400"/>
              <a:buFont typeface="Arial"/>
              <a:buNone/>
              <a:tabLst/>
              <a:defRPr/>
            </a:pPr>
            <a:r>
              <a:rPr kumimoji="0" lang="en-US" sz="6400" b="1" i="0" u="none" strike="noStrike" kern="0" cap="none" spc="0" normalizeH="0" baseline="0" noProof="0">
                <a:ln>
                  <a:noFill/>
                </a:ln>
                <a:solidFill>
                  <a:srgbClr val="333333"/>
                </a:solidFill>
                <a:effectLst/>
                <a:uLnTx/>
                <a:uFillTx/>
                <a:latin typeface="Antonio"/>
                <a:ea typeface="Antonio"/>
                <a:cs typeface="Antonio"/>
                <a:sym typeface="Antonio"/>
              </a:rPr>
              <a:t>Target Outcomes</a:t>
            </a:r>
            <a:endParaRPr kumimoji="0" sz="933" b="0" i="0" u="none" strike="noStrike" kern="0" cap="none" spc="0" normalizeH="0" baseline="0" noProof="0">
              <a:ln>
                <a:noFill/>
              </a:ln>
              <a:solidFill>
                <a:srgbClr val="333333"/>
              </a:solidFill>
              <a:effectLst/>
              <a:uLnTx/>
              <a:uFillTx/>
              <a:latin typeface="Arial"/>
              <a:ea typeface="Arial"/>
              <a:cs typeface="Arial"/>
              <a:sym typeface="Arial"/>
            </a:endParaRPr>
          </a:p>
        </p:txBody>
      </p:sp>
      <p:sp>
        <p:nvSpPr>
          <p:cNvPr id="288" name="Google Shape;288;p2"/>
          <p:cNvSpPr txBox="1"/>
          <p:nvPr/>
        </p:nvSpPr>
        <p:spPr>
          <a:xfrm>
            <a:off x="5587030" y="2221487"/>
            <a:ext cx="5460900" cy="2318583"/>
          </a:xfrm>
          <a:prstGeom prst="rect">
            <a:avLst/>
          </a:prstGeom>
          <a:noFill/>
          <a:ln>
            <a:noFill/>
          </a:ln>
        </p:spPr>
        <p:txBody>
          <a:bodyPr spcFirstLastPara="1" wrap="square" lIns="0" tIns="0" rIns="0" bIns="0" anchor="t" anchorCtr="0">
            <a:spAutoFit/>
          </a:bodyPr>
          <a:lstStyle/>
          <a:p>
            <a:pPr marL="457200" marR="0" lvl="0" indent="0" algn="l" defTabSz="914400" rtl="0" eaLnBrk="1" fontAlgn="auto" latinLnBrk="0" hangingPunct="1">
              <a:lnSpc>
                <a:spcPct val="100000"/>
              </a:lnSpc>
              <a:spcBef>
                <a:spcPts val="800"/>
              </a:spcBef>
              <a:spcAft>
                <a:spcPts val="0"/>
              </a:spcAft>
              <a:buClr>
                <a:srgbClr val="000000"/>
              </a:buClr>
              <a:buSzPts val="2933"/>
              <a:buFont typeface="Arial"/>
              <a:buNone/>
              <a:tabLst/>
              <a:defRPr/>
            </a:pPr>
            <a:r>
              <a:rPr kumimoji="0" lang="en-US" sz="3600" i="0" u="none" strike="noStrike" kern="0" cap="none" spc="0" normalizeH="0" baseline="0" noProof="0" dirty="0">
                <a:ln>
                  <a:noFill/>
                </a:ln>
                <a:solidFill>
                  <a:srgbClr val="333333"/>
                </a:solidFill>
                <a:effectLst/>
                <a:uLnTx/>
                <a:uFillTx/>
                <a:latin typeface="Calibri"/>
                <a:ea typeface="Calibri"/>
                <a:cs typeface="Calibri"/>
                <a:sym typeface="Calibri"/>
              </a:rPr>
              <a:t>Establish expectations for strengthening decision-making when determining next investigative actions.</a:t>
            </a:r>
            <a:endParaRPr kumimoji="0" sz="3600" i="0" u="none" strike="noStrike" kern="0" cap="none" spc="0" normalizeH="0" baseline="0" noProof="0" dirty="0">
              <a:ln>
                <a:noFill/>
              </a:ln>
              <a:solidFill>
                <a:srgbClr val="000000"/>
              </a:solidFill>
              <a:effectLst/>
              <a:uLnTx/>
              <a:uFillTx/>
              <a:latin typeface="Arial"/>
              <a:ea typeface="Arial"/>
              <a:cs typeface="Arial"/>
              <a:sym typeface="Arial"/>
            </a:endParaRPr>
          </a:p>
        </p:txBody>
      </p:sp>
      <p:pic>
        <p:nvPicPr>
          <p:cNvPr id="289" name="Google Shape;289;p2" descr="target (Provided by Getty Images)"/>
          <p:cNvPicPr preferRelativeResize="0"/>
          <p:nvPr/>
        </p:nvPicPr>
        <p:blipFill rotWithShape="1">
          <a:blip r:embed="rId3">
            <a:alphaModFix/>
          </a:blip>
          <a:srcRect/>
          <a:stretch/>
        </p:blipFill>
        <p:spPr>
          <a:xfrm>
            <a:off x="1444524" y="3792134"/>
            <a:ext cx="2235129" cy="2235129"/>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94"/>
        <p:cNvGrpSpPr/>
        <p:nvPr/>
      </p:nvGrpSpPr>
      <p:grpSpPr>
        <a:xfrm>
          <a:off x="0" y="0"/>
          <a:ext cx="0" cy="0"/>
          <a:chOff x="0" y="0"/>
          <a:chExt cx="0" cy="0"/>
        </a:xfrm>
      </p:grpSpPr>
      <p:sp>
        <p:nvSpPr>
          <p:cNvPr id="295" name="Google Shape;295;p3"/>
          <p:cNvSpPr/>
          <p:nvPr/>
        </p:nvSpPr>
        <p:spPr>
          <a:xfrm>
            <a:off x="0" y="0"/>
            <a:ext cx="12192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FFFFFF"/>
              </a:solidFill>
              <a:effectLst/>
              <a:uLnTx/>
              <a:uFillTx/>
              <a:latin typeface="Arial"/>
              <a:ea typeface="Arial"/>
              <a:cs typeface="Arial"/>
              <a:sym typeface="Arial"/>
            </a:endParaRPr>
          </a:p>
        </p:txBody>
      </p:sp>
      <p:pic>
        <p:nvPicPr>
          <p:cNvPr id="296" name="Google Shape;296;p3"/>
          <p:cNvPicPr preferRelativeResize="0">
            <a:picLocks noGrp="1"/>
          </p:cNvPicPr>
          <p:nvPr>
            <p:ph type="body" idx="1"/>
          </p:nvPr>
        </p:nvPicPr>
        <p:blipFill rotWithShape="1">
          <a:blip r:embed="rId3">
            <a:alphaModFix/>
          </a:blip>
          <a:srcRect t="3881" r="21472" b="3046"/>
          <a:stretch/>
        </p:blipFill>
        <p:spPr>
          <a:xfrm>
            <a:off x="3523488" y="10"/>
            <a:ext cx="8668512" cy="6857990"/>
          </a:xfrm>
          <a:prstGeom prst="rect">
            <a:avLst/>
          </a:prstGeom>
          <a:noFill/>
          <a:ln>
            <a:noFill/>
          </a:ln>
        </p:spPr>
      </p:pic>
      <p:sp>
        <p:nvSpPr>
          <p:cNvPr id="297" name="Google Shape;297;p3"/>
          <p:cNvSpPr/>
          <p:nvPr/>
        </p:nvSpPr>
        <p:spPr>
          <a:xfrm>
            <a:off x="0" y="0"/>
            <a:ext cx="9756601" cy="6858000"/>
          </a:xfrm>
          <a:prstGeom prst="rect">
            <a:avLst/>
          </a:prstGeom>
          <a:gradFill>
            <a:gsLst>
              <a:gs pos="0">
                <a:srgbClr val="FFFFFF">
                  <a:alpha val="0"/>
                </a:srgbClr>
              </a:gs>
              <a:gs pos="19000">
                <a:srgbClr val="FFFFFF">
                  <a:alpha val="38039"/>
                </a:srgbClr>
              </a:gs>
              <a:gs pos="35000">
                <a:srgbClr val="FFFFFF">
                  <a:alpha val="78824"/>
                </a:srgbClr>
              </a:gs>
              <a:gs pos="58000">
                <a:schemeClr val="lt1"/>
              </a:gs>
              <a:gs pos="100000">
                <a:schemeClr val="lt1"/>
              </a:gs>
            </a:gsLst>
            <a:lin ang="1080000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FFFFFF"/>
              </a:solidFill>
              <a:effectLst/>
              <a:uLnTx/>
              <a:uFillTx/>
              <a:latin typeface="Arial"/>
              <a:ea typeface="Arial"/>
              <a:cs typeface="Arial"/>
              <a:sym typeface="Arial"/>
            </a:endParaRPr>
          </a:p>
        </p:txBody>
      </p:sp>
      <p:sp>
        <p:nvSpPr>
          <p:cNvPr id="298" name="Google Shape;298;p3"/>
          <p:cNvSpPr txBox="1">
            <a:spLocks noGrp="1"/>
          </p:cNvSpPr>
          <p:nvPr>
            <p:ph type="title"/>
          </p:nvPr>
        </p:nvSpPr>
        <p:spPr>
          <a:xfrm>
            <a:off x="477981" y="1122363"/>
            <a:ext cx="4023360" cy="3204134"/>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800"/>
              <a:buFont typeface="Calibri"/>
              <a:buNone/>
            </a:pPr>
            <a:r>
              <a:rPr lang="en-US" sz="4800" b="1">
                <a:latin typeface="Calibri"/>
                <a:ea typeface="Calibri"/>
                <a:cs typeface="Calibri"/>
                <a:sym typeface="Calibri"/>
              </a:rPr>
              <a:t>Different Decisions Lead To Different Outcomes</a:t>
            </a:r>
            <a:endParaRPr/>
          </a:p>
        </p:txBody>
      </p:sp>
      <p:sp>
        <p:nvSpPr>
          <p:cNvPr id="299" name="Google Shape;299;p3"/>
          <p:cNvSpPr/>
          <p:nvPr/>
        </p:nvSpPr>
        <p:spPr>
          <a:xfrm rot="5400000">
            <a:off x="759921" y="346791"/>
            <a:ext cx="146304" cy="704088"/>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300" name="Google Shape;300;p3"/>
          <p:cNvSpPr/>
          <p:nvPr/>
        </p:nvSpPr>
        <p:spPr>
          <a:xfrm>
            <a:off x="481029" y="4546920"/>
            <a:ext cx="3977640" cy="18288"/>
          </a:xfrm>
          <a:prstGeom prst="rect">
            <a:avLst/>
          </a:prstGeom>
          <a:solidFill>
            <a:srgbClr val="D5D5D5"/>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800"/>
              <a:buFont typeface="Arial"/>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05"/>
        <p:cNvGrpSpPr/>
        <p:nvPr/>
      </p:nvGrpSpPr>
      <p:grpSpPr>
        <a:xfrm>
          <a:off x="0" y="0"/>
          <a:ext cx="0" cy="0"/>
          <a:chOff x="0" y="0"/>
          <a:chExt cx="0" cy="0"/>
        </a:xfrm>
      </p:grpSpPr>
      <p:sp>
        <p:nvSpPr>
          <p:cNvPr id="306" name="Google Shape;306;p39"/>
          <p:cNvSpPr/>
          <p:nvPr/>
        </p:nvSpPr>
        <p:spPr>
          <a:xfrm>
            <a:off x="0" y="0"/>
            <a:ext cx="12192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FFFFFF"/>
              </a:solidFill>
              <a:effectLst/>
              <a:uLnTx/>
              <a:uFillTx/>
              <a:latin typeface="Arial"/>
              <a:ea typeface="Arial"/>
              <a:cs typeface="Arial"/>
              <a:sym typeface="Arial"/>
            </a:endParaRPr>
          </a:p>
        </p:txBody>
      </p:sp>
      <p:sp>
        <p:nvSpPr>
          <p:cNvPr id="307" name="Google Shape;307;p39"/>
          <p:cNvSpPr/>
          <p:nvPr/>
        </p:nvSpPr>
        <p:spPr>
          <a:xfrm>
            <a:off x="409575" y="633619"/>
            <a:ext cx="4279383" cy="5495925"/>
          </a:xfrm>
          <a:prstGeom prst="rect">
            <a:avLst/>
          </a:prstGeom>
          <a:solidFill>
            <a:schemeClr val="lt1"/>
          </a:solidFill>
          <a:ln w="9525" cap="flat" cmpd="sng">
            <a:solidFill>
              <a:srgbClr val="E1E1E1"/>
            </a:solidFill>
            <a:prstDash val="solid"/>
            <a:round/>
            <a:headEnd type="none" w="sm" len="sm"/>
            <a:tailEnd type="none" w="sm" len="sm"/>
          </a:ln>
          <a:effectLst>
            <a:outerShdw blurRad="50800" dist="38100" dir="2700000" algn="tl" rotWithShape="0">
              <a:srgbClr val="D8D8D8">
                <a:alpha val="50196"/>
              </a:srgbClr>
            </a:outerShdw>
          </a:effectLst>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800"/>
              <a:buFont typeface="Arial"/>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308" name="Google Shape;308;p39"/>
          <p:cNvSpPr txBox="1">
            <a:spLocks noGrp="1"/>
          </p:cNvSpPr>
          <p:nvPr>
            <p:ph type="title"/>
          </p:nvPr>
        </p:nvSpPr>
        <p:spPr>
          <a:xfrm>
            <a:off x="537592" y="978619"/>
            <a:ext cx="4215374" cy="1106424"/>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SzPts val="1800"/>
              <a:buNone/>
            </a:pPr>
            <a:r>
              <a:rPr lang="en-US" sz="3500" b="1">
                <a:latin typeface="Calibri"/>
                <a:ea typeface="Calibri"/>
                <a:cs typeface="Calibri"/>
                <a:sym typeface="Calibri"/>
              </a:rPr>
              <a:t>Moving From Action to Intentional Actions </a:t>
            </a:r>
            <a:endParaRPr/>
          </a:p>
        </p:txBody>
      </p:sp>
      <p:sp>
        <p:nvSpPr>
          <p:cNvPr id="309" name="Google Shape;309;p39"/>
          <p:cNvSpPr/>
          <p:nvPr/>
        </p:nvSpPr>
        <p:spPr>
          <a:xfrm>
            <a:off x="345567" y="1170432"/>
            <a:ext cx="128016" cy="704088"/>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310" name="Google Shape;310;p39"/>
          <p:cNvSpPr/>
          <p:nvPr/>
        </p:nvSpPr>
        <p:spPr>
          <a:xfrm>
            <a:off x="877459" y="2121408"/>
            <a:ext cx="3328416" cy="9144"/>
          </a:xfrm>
          <a:prstGeom prst="rect">
            <a:avLst/>
          </a:prstGeom>
          <a:solidFill>
            <a:srgbClr val="D5D5D5"/>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800"/>
              <a:buFont typeface="Arial"/>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311" name="Google Shape;311;p39"/>
          <p:cNvSpPr txBox="1">
            <a:spLocks noGrp="1"/>
          </p:cNvSpPr>
          <p:nvPr>
            <p:ph type="body" idx="1"/>
          </p:nvPr>
        </p:nvSpPr>
        <p:spPr>
          <a:xfrm>
            <a:off x="537592" y="2359152"/>
            <a:ext cx="3929905" cy="3425043"/>
          </a:xfrm>
          <a:prstGeom prst="rect">
            <a:avLst/>
          </a:prstGeom>
          <a:noFill/>
          <a:ln>
            <a:noFill/>
          </a:ln>
        </p:spPr>
        <p:txBody>
          <a:bodyPr spcFirstLastPara="1" wrap="square" lIns="91425" tIns="45700" rIns="91425" bIns="45700" anchor="t" anchorCtr="0">
            <a:normAutofit/>
          </a:bodyPr>
          <a:lstStyle/>
          <a:p>
            <a:pPr marL="114300" lvl="0" indent="0" rtl="0">
              <a:lnSpc>
                <a:spcPct val="90000"/>
              </a:lnSpc>
              <a:spcBef>
                <a:spcPts val="1000"/>
              </a:spcBef>
              <a:spcAft>
                <a:spcPts val="0"/>
              </a:spcAft>
              <a:buSzPts val="1800"/>
              <a:buNone/>
            </a:pPr>
            <a:r>
              <a:rPr lang="en-US" sz="3200" dirty="0">
                <a:latin typeface="Calibri" panose="020F0502020204030204" pitchFamily="34" charset="0"/>
                <a:ea typeface="Calibri" panose="020F0502020204030204" pitchFamily="34" charset="0"/>
                <a:cs typeface="Calibri" panose="020F0502020204030204" pitchFamily="34" charset="0"/>
                <a:sym typeface="Calibri"/>
              </a:rPr>
              <a:t>Let’s evaluate investigative decisions and distinguish between strong and weak actions.</a:t>
            </a:r>
            <a:endParaRPr sz="3200" dirty="0">
              <a:latin typeface="Calibri" panose="020F0502020204030204" pitchFamily="34" charset="0"/>
              <a:ea typeface="Calibri" panose="020F0502020204030204" pitchFamily="34" charset="0"/>
              <a:cs typeface="Calibri" panose="020F0502020204030204" pitchFamily="34" charset="0"/>
            </a:endParaRPr>
          </a:p>
        </p:txBody>
      </p:sp>
      <p:pic>
        <p:nvPicPr>
          <p:cNvPr id="312" name="Google Shape;312;p39" descr="Person writing on a notebook"/>
          <p:cNvPicPr preferRelativeResize="0"/>
          <p:nvPr/>
        </p:nvPicPr>
        <p:blipFill rotWithShape="1">
          <a:blip r:embed="rId3">
            <a:alphaModFix/>
          </a:blip>
          <a:srcRect l="11442" r="7692" b="-1"/>
          <a:stretch/>
        </p:blipFill>
        <p:spPr>
          <a:xfrm>
            <a:off x="5124450" y="634382"/>
            <a:ext cx="6657213" cy="5495162"/>
          </a:xfrm>
          <a:prstGeom prst="rect">
            <a:avLst/>
          </a:prstGeom>
          <a:solidFill>
            <a:srgbClr val="ECECEC"/>
          </a:solidFill>
          <a:ln w="190500" cap="rnd" cmpd="sng">
            <a:solidFill>
              <a:srgbClr val="FFFFFF"/>
            </a:solidFill>
            <a:prstDash val="solid"/>
            <a:round/>
            <a:headEnd type="none" w="sm" len="sm"/>
            <a:tailEnd type="none" w="sm" len="sm"/>
          </a:ln>
          <a:effectLst>
            <a:outerShdw blurRad="50000" algn="tl" rotWithShape="0">
              <a:srgbClr val="000000">
                <a:alpha val="41176"/>
              </a:srgbClr>
            </a:outerShdw>
          </a:effectLst>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28"/>
        <p:cNvGrpSpPr/>
        <p:nvPr/>
      </p:nvGrpSpPr>
      <p:grpSpPr>
        <a:xfrm>
          <a:off x="0" y="0"/>
          <a:ext cx="0" cy="0"/>
          <a:chOff x="0" y="0"/>
          <a:chExt cx="0" cy="0"/>
        </a:xfrm>
      </p:grpSpPr>
      <p:grpSp>
        <p:nvGrpSpPr>
          <p:cNvPr id="330" name="Google Shape;330;p5"/>
          <p:cNvGrpSpPr/>
          <p:nvPr/>
        </p:nvGrpSpPr>
        <p:grpSpPr>
          <a:xfrm>
            <a:off x="4" y="1216597"/>
            <a:ext cx="731521" cy="673460"/>
            <a:chOff x="3940602" y="308034"/>
            <a:chExt cx="2116791" cy="3428999"/>
          </a:xfrm>
        </p:grpSpPr>
        <p:sp>
          <p:nvSpPr>
            <p:cNvPr id="331" name="Google Shape;331;p5"/>
            <p:cNvSpPr/>
            <p:nvPr/>
          </p:nvSpPr>
          <p:spPr>
            <a:xfrm>
              <a:off x="3940602" y="308034"/>
              <a:ext cx="566743" cy="3428999"/>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FFFFFF"/>
                </a:solidFill>
                <a:effectLst/>
                <a:uLnTx/>
                <a:uFillTx/>
                <a:latin typeface="Arial"/>
                <a:ea typeface="Arial"/>
                <a:cs typeface="Arial"/>
                <a:sym typeface="Arial"/>
              </a:endParaRPr>
            </a:p>
          </p:txBody>
        </p:sp>
        <p:sp>
          <p:nvSpPr>
            <p:cNvPr id="332" name="Google Shape;332;p5"/>
            <p:cNvSpPr/>
            <p:nvPr/>
          </p:nvSpPr>
          <p:spPr>
            <a:xfrm>
              <a:off x="4715626" y="308034"/>
              <a:ext cx="566743" cy="3428999"/>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FFFFFF"/>
                </a:solidFill>
                <a:effectLst/>
                <a:uLnTx/>
                <a:uFillTx/>
                <a:latin typeface="Arial"/>
                <a:ea typeface="Arial"/>
                <a:cs typeface="Arial"/>
                <a:sym typeface="Arial"/>
              </a:endParaRPr>
            </a:p>
          </p:txBody>
        </p:sp>
        <p:sp>
          <p:nvSpPr>
            <p:cNvPr id="333" name="Google Shape;333;p5"/>
            <p:cNvSpPr/>
            <p:nvPr/>
          </p:nvSpPr>
          <p:spPr>
            <a:xfrm>
              <a:off x="5490650" y="308034"/>
              <a:ext cx="566743" cy="3428999"/>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FFFFFF"/>
                </a:solidFill>
                <a:effectLst/>
                <a:uLnTx/>
                <a:uFillTx/>
                <a:latin typeface="Arial"/>
                <a:ea typeface="Arial"/>
                <a:cs typeface="Arial"/>
                <a:sym typeface="Arial"/>
              </a:endParaRPr>
            </a:p>
          </p:txBody>
        </p:sp>
      </p:grpSp>
      <p:sp>
        <p:nvSpPr>
          <p:cNvPr id="334" name="Google Shape;334;p5"/>
          <p:cNvSpPr/>
          <p:nvPr/>
        </p:nvSpPr>
        <p:spPr>
          <a:xfrm>
            <a:off x="640079" y="613954"/>
            <a:ext cx="7067007" cy="1894116"/>
          </a:xfrm>
          <a:prstGeom prst="rect">
            <a:avLst/>
          </a:prstGeom>
          <a:solidFill>
            <a:schemeClr val="lt1"/>
          </a:solidFill>
          <a:ln>
            <a:noFill/>
          </a:ln>
          <a:effectLst>
            <a:outerShdw blurRad="139700" dist="127000" dir="5400000" algn="t" rotWithShape="0">
              <a:srgbClr val="000000">
                <a:alpha val="14902"/>
              </a:srgbClr>
            </a:outerShdw>
          </a:effectLst>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FFFFFF"/>
              </a:solidFill>
              <a:effectLst/>
              <a:uLnTx/>
              <a:uFillTx/>
              <a:latin typeface="Arial"/>
              <a:ea typeface="Arial"/>
              <a:cs typeface="Arial"/>
              <a:sym typeface="Arial"/>
            </a:endParaRPr>
          </a:p>
        </p:txBody>
      </p:sp>
      <p:sp>
        <p:nvSpPr>
          <p:cNvPr id="335" name="Google Shape;335;p5"/>
          <p:cNvSpPr txBox="1">
            <a:spLocks noGrp="1"/>
          </p:cNvSpPr>
          <p:nvPr>
            <p:ph type="title"/>
          </p:nvPr>
        </p:nvSpPr>
        <p:spPr>
          <a:xfrm>
            <a:off x="1043631" y="809898"/>
            <a:ext cx="8662335" cy="1554480"/>
          </a:xfrm>
          <a:prstGeom prst="rect">
            <a:avLst/>
          </a:prstGeom>
          <a:noFill/>
          <a:ln>
            <a:noFill/>
          </a:ln>
        </p:spPr>
        <p:txBody>
          <a:bodyPr spcFirstLastPara="1" wrap="square" lIns="91425" tIns="45700" rIns="91425" bIns="45700" anchor="ctr" anchorCtr="0">
            <a:normAutofit/>
          </a:bodyPr>
          <a:lstStyle/>
          <a:p>
            <a:pPr marL="0" lvl="0" indent="0" rtl="0">
              <a:lnSpc>
                <a:spcPct val="90000"/>
              </a:lnSpc>
              <a:spcBef>
                <a:spcPts val="0"/>
              </a:spcBef>
              <a:spcAft>
                <a:spcPts val="0"/>
              </a:spcAft>
              <a:buClr>
                <a:schemeClr val="dk1"/>
              </a:buClr>
              <a:buSzPts val="4800"/>
              <a:buFont typeface="Calibri"/>
              <a:buNone/>
            </a:pPr>
            <a:r>
              <a:rPr lang="en-US" sz="4800" b="1" dirty="0">
                <a:latin typeface="Calibri"/>
                <a:ea typeface="Calibri"/>
                <a:cs typeface="Calibri"/>
                <a:sym typeface="Calibri"/>
              </a:rPr>
              <a:t>Consequences Of Weak Investigative Decisions</a:t>
            </a:r>
            <a:endParaRPr dirty="0"/>
          </a:p>
        </p:txBody>
      </p:sp>
      <p:sp>
        <p:nvSpPr>
          <p:cNvPr id="336" name="Google Shape;336;p5"/>
          <p:cNvSpPr txBox="1">
            <a:spLocks noGrp="1"/>
          </p:cNvSpPr>
          <p:nvPr>
            <p:ph type="body" idx="1"/>
          </p:nvPr>
        </p:nvSpPr>
        <p:spPr>
          <a:xfrm>
            <a:off x="1043631" y="2991396"/>
            <a:ext cx="7628709" cy="2259871"/>
          </a:xfrm>
          <a:prstGeom prst="rect">
            <a:avLst/>
          </a:prstGeom>
          <a:noFill/>
          <a:ln>
            <a:noFill/>
          </a:ln>
        </p:spPr>
        <p:txBody>
          <a:bodyPr spcFirstLastPara="1" wrap="square" lIns="91425" tIns="45700" rIns="91425" bIns="45700" anchor="ctr" anchorCtr="0">
            <a:normAutofit/>
          </a:bodyPr>
          <a:lstStyle/>
          <a:p>
            <a:pPr marL="0" lvl="0" indent="-228600" rtl="0">
              <a:lnSpc>
                <a:spcPct val="100000"/>
              </a:lnSpc>
              <a:spcBef>
                <a:spcPts val="0"/>
              </a:spcBef>
              <a:spcAft>
                <a:spcPts val="0"/>
              </a:spcAft>
              <a:buClr>
                <a:schemeClr val="dk1"/>
              </a:buClr>
              <a:buSzPts val="3200"/>
              <a:buNone/>
            </a:pPr>
            <a:r>
              <a:rPr lang="en-US" sz="3600" b="0" i="0" u="none" strike="noStrike" dirty="0">
                <a:latin typeface="Calibri"/>
                <a:ea typeface="Calibri"/>
                <a:cs typeface="Calibri"/>
                <a:sym typeface="Calibri"/>
              </a:rPr>
              <a:t>Real-world impact of weak investigative decisions on case understanding, information accuracy, and child safety.</a:t>
            </a:r>
            <a:endParaRPr sz="3600" b="1" dirty="0">
              <a:latin typeface="Calibri"/>
              <a:ea typeface="Calibri"/>
              <a:cs typeface="Calibri"/>
              <a:sym typeface="Calibri"/>
            </a:endParaRPr>
          </a:p>
        </p:txBody>
      </p:sp>
      <p:cxnSp>
        <p:nvCxnSpPr>
          <p:cNvPr id="337" name="Google Shape;337;p5"/>
          <p:cNvCxnSpPr/>
          <p:nvPr/>
        </p:nvCxnSpPr>
        <p:spPr>
          <a:xfrm rot="10800000">
            <a:off x="838200" y="6485313"/>
            <a:ext cx="10515600" cy="0"/>
          </a:xfrm>
          <a:prstGeom prst="straightConnector1">
            <a:avLst/>
          </a:prstGeom>
          <a:noFill/>
          <a:ln w="57150" cap="flat" cmpd="sng">
            <a:solidFill>
              <a:schemeClr val="accent4"/>
            </a:solidFill>
            <a:prstDash val="solid"/>
            <a:miter lim="8000"/>
            <a:headEnd type="none" w="sm" len="sm"/>
            <a:tailEnd type="none" w="sm" len="sm"/>
          </a:ln>
        </p:spPr>
      </p:cxn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42"/>
        <p:cNvGrpSpPr/>
        <p:nvPr/>
      </p:nvGrpSpPr>
      <p:grpSpPr>
        <a:xfrm>
          <a:off x="0" y="0"/>
          <a:ext cx="0" cy="0"/>
          <a:chOff x="0" y="0"/>
          <a:chExt cx="0" cy="0"/>
        </a:xfrm>
      </p:grpSpPr>
      <p:sp>
        <p:nvSpPr>
          <p:cNvPr id="343" name="Google Shape;343;p40"/>
          <p:cNvSpPr/>
          <p:nvPr/>
        </p:nvSpPr>
        <p:spPr>
          <a:xfrm>
            <a:off x="0" y="0"/>
            <a:ext cx="12191999" cy="6857365"/>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FFFFFF"/>
              </a:solidFill>
              <a:effectLst/>
              <a:uLnTx/>
              <a:uFillTx/>
              <a:latin typeface="Arial"/>
              <a:ea typeface="Arial"/>
              <a:cs typeface="Arial"/>
              <a:sym typeface="Arial"/>
            </a:endParaRPr>
          </a:p>
        </p:txBody>
      </p:sp>
      <p:sp>
        <p:nvSpPr>
          <p:cNvPr id="344" name="Google Shape;344;p40"/>
          <p:cNvSpPr txBox="1">
            <a:spLocks noGrp="1"/>
          </p:cNvSpPr>
          <p:nvPr>
            <p:ph type="title"/>
          </p:nvPr>
        </p:nvSpPr>
        <p:spPr>
          <a:xfrm>
            <a:off x="795528" y="386930"/>
            <a:ext cx="10141799" cy="1300554"/>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SzPts val="1800"/>
              <a:buNone/>
            </a:pPr>
            <a:r>
              <a:rPr lang="en-US" sz="4500" b="1">
                <a:latin typeface="Calibri"/>
                <a:ea typeface="Calibri"/>
                <a:cs typeface="Calibri"/>
                <a:sym typeface="Calibri"/>
              </a:rPr>
              <a:t>From Decisions To Safety Understanding </a:t>
            </a:r>
            <a:endParaRPr/>
          </a:p>
        </p:txBody>
      </p:sp>
      <p:sp>
        <p:nvSpPr>
          <p:cNvPr id="345" name="Google Shape;345;p40"/>
          <p:cNvSpPr/>
          <p:nvPr/>
        </p:nvSpPr>
        <p:spPr>
          <a:xfrm rot="10800000">
            <a:off x="-2" y="1998845"/>
            <a:ext cx="11454595" cy="781699"/>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FFFFFF"/>
              </a:solidFill>
              <a:effectLst/>
              <a:uLnTx/>
              <a:uFillTx/>
              <a:latin typeface="Arial"/>
              <a:ea typeface="Arial"/>
              <a:cs typeface="Arial"/>
              <a:sym typeface="Arial"/>
            </a:endParaRPr>
          </a:p>
        </p:txBody>
      </p:sp>
      <p:sp>
        <p:nvSpPr>
          <p:cNvPr id="346" name="Google Shape;346;p40"/>
          <p:cNvSpPr/>
          <p:nvPr/>
        </p:nvSpPr>
        <p:spPr>
          <a:xfrm>
            <a:off x="0" y="2203079"/>
            <a:ext cx="11383362" cy="4267991"/>
          </a:xfrm>
          <a:prstGeom prst="rect">
            <a:avLst/>
          </a:prstGeom>
          <a:solidFill>
            <a:schemeClr val="lt1"/>
          </a:solidFill>
          <a:ln>
            <a:noFill/>
          </a:ln>
          <a:effectLst>
            <a:outerShdw blurRad="139700" dist="127000" dir="5400000" algn="t" rotWithShape="0">
              <a:srgbClr val="000000">
                <a:alpha val="14902"/>
              </a:srgbClr>
            </a:outerShdw>
          </a:effectLst>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FFFFFF"/>
              </a:solidFill>
              <a:effectLst/>
              <a:uLnTx/>
              <a:uFillTx/>
              <a:latin typeface="Arial"/>
              <a:ea typeface="Arial"/>
              <a:cs typeface="Arial"/>
              <a:sym typeface="Arial"/>
            </a:endParaRPr>
          </a:p>
        </p:txBody>
      </p:sp>
      <p:pic>
        <p:nvPicPr>
          <p:cNvPr id="347" name="Google Shape;347;p40" descr="Person reading book"/>
          <p:cNvPicPr preferRelativeResize="0"/>
          <p:nvPr/>
        </p:nvPicPr>
        <p:blipFill rotWithShape="1">
          <a:blip r:embed="rId3">
            <a:alphaModFix/>
          </a:blip>
          <a:srcRect l="4971" r="2471"/>
          <a:stretch/>
        </p:blipFill>
        <p:spPr>
          <a:xfrm>
            <a:off x="635295" y="2524715"/>
            <a:ext cx="5150277" cy="3714244"/>
          </a:xfrm>
          <a:prstGeom prst="rect">
            <a:avLst/>
          </a:prstGeom>
          <a:solidFill>
            <a:srgbClr val="ECECEC"/>
          </a:solidFill>
          <a:ln w="190500" cap="rnd" cmpd="sng">
            <a:solidFill>
              <a:srgbClr val="FFFFFF"/>
            </a:solidFill>
            <a:prstDash val="solid"/>
            <a:round/>
            <a:headEnd type="none" w="sm" len="sm"/>
            <a:tailEnd type="none" w="sm" len="sm"/>
          </a:ln>
          <a:effectLst>
            <a:outerShdw blurRad="50000" algn="tl" rotWithShape="0">
              <a:srgbClr val="000000">
                <a:alpha val="41176"/>
              </a:srgbClr>
            </a:outerShdw>
          </a:effectLst>
        </p:spPr>
      </p:pic>
      <p:sp>
        <p:nvSpPr>
          <p:cNvPr id="348" name="Google Shape;348;p40"/>
          <p:cNvSpPr txBox="1">
            <a:spLocks noGrp="1"/>
          </p:cNvSpPr>
          <p:nvPr>
            <p:ph type="body" idx="1"/>
          </p:nvPr>
        </p:nvSpPr>
        <p:spPr>
          <a:xfrm>
            <a:off x="6406429" y="2319134"/>
            <a:ext cx="4976933" cy="4035880"/>
          </a:xfrm>
          <a:prstGeom prst="rect">
            <a:avLst/>
          </a:prstGeom>
          <a:noFill/>
          <a:ln>
            <a:noFill/>
          </a:ln>
        </p:spPr>
        <p:txBody>
          <a:bodyPr spcFirstLastPara="1" wrap="square" lIns="91425" tIns="45700" rIns="91425" bIns="45700" anchor="ctr" anchorCtr="0">
            <a:noAutofit/>
          </a:bodyPr>
          <a:lstStyle/>
          <a:p>
            <a:pPr marL="114300" lvl="0" indent="0" rtl="0">
              <a:lnSpc>
                <a:spcPct val="100000"/>
              </a:lnSpc>
              <a:spcBef>
                <a:spcPts val="1000"/>
              </a:spcBef>
              <a:spcAft>
                <a:spcPts val="0"/>
              </a:spcAft>
              <a:buSzPct val="60811"/>
              <a:buNone/>
            </a:pPr>
            <a:r>
              <a:rPr lang="en-US" sz="3200" dirty="0">
                <a:latin typeface="Calibri" panose="020F0502020204030204" pitchFamily="34" charset="0"/>
                <a:ea typeface="Calibri" panose="020F0502020204030204" pitchFamily="34" charset="0"/>
                <a:cs typeface="Calibri" panose="020F0502020204030204" pitchFamily="34" charset="0"/>
                <a:sym typeface="Calibri"/>
              </a:rPr>
              <a:t>The information you gather, the people you speak with, and the order in which you take action all contribute to your ability to accurately identify safety threats and understand what is happening in the family. </a:t>
            </a:r>
            <a:endParaRPr sz="3200" dirty="0">
              <a:latin typeface="Calibri" panose="020F0502020204030204" pitchFamily="34" charset="0"/>
              <a:ea typeface="Calibri" panose="020F0502020204030204" pitchFamily="34" charset="0"/>
              <a:cs typeface="Calibri" panose="020F0502020204030204" pitchFamily="34" charset="0"/>
            </a:endParaRPr>
          </a:p>
        </p:txBody>
      </p:sp>
      <p:sp>
        <p:nvSpPr>
          <p:cNvPr id="349" name="Google Shape;349;p40"/>
          <p:cNvSpPr/>
          <p:nvPr/>
        </p:nvSpPr>
        <p:spPr>
          <a:xfrm rot="5400000">
            <a:off x="11228040" y="2313027"/>
            <a:ext cx="781700" cy="152382"/>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FFFFFF"/>
              </a:solidFill>
              <a:effectLst/>
              <a:uLnTx/>
              <a:uFillTx/>
              <a:latin typeface="Arial"/>
              <a:ea typeface="Arial"/>
              <a:cs typeface="Arial"/>
              <a:sym typeface="Aria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C86AF6D-10E6-1330-08D3-0F310D1D08DB}"/>
              </a:ext>
            </a:extLst>
          </p:cNvPr>
          <p:cNvPicPr>
            <a:picLocks noChangeAspect="1"/>
          </p:cNvPicPr>
          <p:nvPr/>
        </p:nvPicPr>
        <p:blipFill>
          <a:blip r:embed="rId3"/>
          <a:stretch>
            <a:fillRect/>
          </a:stretch>
        </p:blipFill>
        <p:spPr>
          <a:xfrm>
            <a:off x="0" y="0"/>
            <a:ext cx="12192000" cy="6857999"/>
          </a:xfrm>
          <a:prstGeom prst="rect">
            <a:avLst/>
          </a:prstGeom>
        </p:spPr>
      </p:pic>
      <p:sp>
        <p:nvSpPr>
          <p:cNvPr id="2" name="Title 1">
            <a:extLst>
              <a:ext uri="{FF2B5EF4-FFF2-40B4-BE49-F238E27FC236}">
                <a16:creationId xmlns:a16="http://schemas.microsoft.com/office/drawing/2014/main" id="{8C996EAE-7DA2-B786-315A-1221F449605D}"/>
              </a:ext>
            </a:extLst>
          </p:cNvPr>
          <p:cNvSpPr>
            <a:spLocks noGrp="1"/>
          </p:cNvSpPr>
          <p:nvPr>
            <p:ph type="title"/>
          </p:nvPr>
        </p:nvSpPr>
        <p:spPr>
          <a:xfrm>
            <a:off x="6095999" y="0"/>
            <a:ext cx="6068191" cy="6857999"/>
          </a:xfrm>
        </p:spPr>
        <p:txBody>
          <a:bodyPr>
            <a:normAutofit/>
          </a:bodyPr>
          <a:lstStyle/>
          <a:p>
            <a:r>
              <a:rPr lang="en-US" sz="7200" dirty="0">
                <a:solidFill>
                  <a:schemeClr val="bg1"/>
                </a:solidFill>
              </a:rPr>
              <a:t>15-Minute </a:t>
            </a:r>
            <a:br>
              <a:rPr lang="en-US" sz="7200" dirty="0">
                <a:solidFill>
                  <a:schemeClr val="bg1"/>
                </a:solidFill>
              </a:rPr>
            </a:br>
            <a:r>
              <a:rPr lang="en-US" sz="7200" dirty="0">
                <a:solidFill>
                  <a:schemeClr val="bg1"/>
                </a:solidFill>
              </a:rPr>
              <a:t>Brain Break</a:t>
            </a:r>
          </a:p>
        </p:txBody>
      </p:sp>
    </p:spTree>
    <p:extLst>
      <p:ext uri="{BB962C8B-B14F-4D97-AF65-F5344CB8AC3E}">
        <p14:creationId xmlns:p14="http://schemas.microsoft.com/office/powerpoint/2010/main" val="75860138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564"/>
        <p:cNvGrpSpPr/>
        <p:nvPr/>
      </p:nvGrpSpPr>
      <p:grpSpPr>
        <a:xfrm>
          <a:off x="0" y="0"/>
          <a:ext cx="0" cy="0"/>
          <a:chOff x="0" y="0"/>
          <a:chExt cx="0" cy="0"/>
        </a:xfrm>
      </p:grpSpPr>
      <p:pic>
        <p:nvPicPr>
          <p:cNvPr id="565" name="Google Shape;565;p1"/>
          <p:cNvPicPr preferRelativeResize="0"/>
          <p:nvPr/>
        </p:nvPicPr>
        <p:blipFill rotWithShape="1">
          <a:blip r:embed="rId3">
            <a:alphaModFix/>
          </a:blip>
          <a:srcRect/>
          <a:stretch/>
        </p:blipFill>
        <p:spPr>
          <a:xfrm>
            <a:off x="0" y="0"/>
            <a:ext cx="12192000" cy="6858000"/>
          </a:xfrm>
          <a:prstGeom prst="rect">
            <a:avLst/>
          </a:prstGeom>
          <a:noFill/>
          <a:ln>
            <a:noFill/>
          </a:ln>
        </p:spPr>
      </p:pic>
      <p:sp>
        <p:nvSpPr>
          <p:cNvPr id="566" name="Google Shape;566;p1"/>
          <p:cNvSpPr/>
          <p:nvPr/>
        </p:nvSpPr>
        <p:spPr>
          <a:xfrm>
            <a:off x="433387" y="5695950"/>
            <a:ext cx="11325225" cy="895350"/>
          </a:xfrm>
          <a:prstGeom prst="rect">
            <a:avLst/>
          </a:prstGeom>
          <a:solidFill>
            <a:schemeClr val="lt1"/>
          </a:solidFill>
          <a:ln w="19050"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FFFFFF"/>
              </a:solidFill>
              <a:effectLst/>
              <a:uLnTx/>
              <a:uFillTx/>
              <a:latin typeface="Arial"/>
              <a:ea typeface="Arial"/>
              <a:cs typeface="Arial"/>
              <a:sym typeface="Arial"/>
            </a:endParaRPr>
          </a:p>
        </p:txBody>
      </p:sp>
      <p:sp>
        <p:nvSpPr>
          <p:cNvPr id="567" name="Google Shape;567;p1"/>
          <p:cNvSpPr txBox="1"/>
          <p:nvPr/>
        </p:nvSpPr>
        <p:spPr>
          <a:xfrm>
            <a:off x="945355" y="5882015"/>
            <a:ext cx="10301288" cy="523220"/>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2800"/>
              <a:buFont typeface="Arial"/>
              <a:buNone/>
              <a:tabLst/>
              <a:defRPr/>
            </a:pPr>
            <a:r>
              <a:rPr kumimoji="0" lang="en-US" sz="2800" b="1" i="0" u="none" strike="noStrike" kern="0" cap="none" spc="0" normalizeH="0" baseline="0" noProof="0" dirty="0">
                <a:ln>
                  <a:noFill/>
                </a:ln>
                <a:solidFill>
                  <a:srgbClr val="000000"/>
                </a:solidFill>
                <a:effectLst/>
                <a:uLnTx/>
                <a:uFillTx/>
                <a:latin typeface="Calibri"/>
                <a:ea typeface="Calibri"/>
                <a:cs typeface="Calibri"/>
                <a:sym typeface="Calibri"/>
              </a:rPr>
              <a:t>STRUCTURED SIMULATION: CAREGIVER ENGAGEMENT (CHARLOTTE)</a:t>
            </a:r>
            <a:endParaRPr kumimoji="0" sz="1400" b="0" i="0" u="none" strike="noStrike" kern="0" cap="none" spc="0" normalizeH="0" baseline="0" noProof="0" dirty="0">
              <a:ln>
                <a:noFill/>
              </a:ln>
              <a:solidFill>
                <a:srgbClr val="000000"/>
              </a:solidFill>
              <a:effectLst/>
              <a:uLnTx/>
              <a:uFillTx/>
              <a:latin typeface="Arial"/>
              <a:ea typeface="Arial"/>
              <a:cs typeface="Arial"/>
              <a:sym typeface="Aria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72"/>
        <p:cNvGrpSpPr/>
        <p:nvPr/>
      </p:nvGrpSpPr>
      <p:grpSpPr>
        <a:xfrm>
          <a:off x="0" y="0"/>
          <a:ext cx="0" cy="0"/>
          <a:chOff x="0" y="0"/>
          <a:chExt cx="0" cy="0"/>
        </a:xfrm>
      </p:grpSpPr>
      <p:sp>
        <p:nvSpPr>
          <p:cNvPr id="574" name="Google Shape;574;p38"/>
          <p:cNvSpPr/>
          <p:nvPr/>
        </p:nvSpPr>
        <p:spPr>
          <a:xfrm>
            <a:off x="558209" y="0"/>
            <a:ext cx="11167447" cy="2018806"/>
          </a:xfrm>
          <a:prstGeom prst="rect">
            <a:avLst/>
          </a:prstGeom>
          <a:solidFill>
            <a:schemeClr val="lt1"/>
          </a:solidFill>
          <a:ln w="12700" cap="flat" cmpd="sng">
            <a:solidFill>
              <a:srgbClr val="E1E1E1"/>
            </a:solidFill>
            <a:prstDash val="solid"/>
            <a:miter lim="8000"/>
            <a:headEnd type="none" w="sm" len="sm"/>
            <a:tailEnd type="none" w="sm" len="sm"/>
          </a:ln>
          <a:effectLst>
            <a:outerShdw blurRad="50800" dist="38100" dir="2700000" algn="tl" rotWithShape="0">
              <a:srgbClr val="D8D8D8">
                <a:alpha val="50196"/>
              </a:srgbClr>
            </a:outerShdw>
          </a:effectLst>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800"/>
              <a:buFont typeface="Arial"/>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575" name="Google Shape;575;p38"/>
          <p:cNvSpPr/>
          <p:nvPr/>
        </p:nvSpPr>
        <p:spPr>
          <a:xfrm>
            <a:off x="566928" y="548640"/>
            <a:ext cx="11155680" cy="146304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800"/>
              <a:buFont typeface="Arial"/>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576" name="Google Shape;576;p38"/>
          <p:cNvSpPr txBox="1">
            <a:spLocks noGrp="1"/>
          </p:cNvSpPr>
          <p:nvPr>
            <p:ph type="title"/>
          </p:nvPr>
        </p:nvSpPr>
        <p:spPr>
          <a:xfrm>
            <a:off x="1115568" y="548639"/>
            <a:ext cx="9569849" cy="1463039"/>
          </a:xfrm>
          <a:prstGeom prst="rect">
            <a:avLst/>
          </a:prstGeom>
          <a:noFill/>
          <a:ln>
            <a:noFill/>
          </a:ln>
        </p:spPr>
        <p:txBody>
          <a:bodyPr spcFirstLastPara="1" wrap="square" lIns="91425" tIns="45700" rIns="91425" bIns="45700" anchor="ctr" anchorCtr="0">
            <a:noAutofit/>
          </a:bodyPr>
          <a:lstStyle/>
          <a:p>
            <a:pPr marL="0" lvl="0" indent="0" rtl="0">
              <a:lnSpc>
                <a:spcPct val="90000"/>
              </a:lnSpc>
              <a:spcBef>
                <a:spcPts val="0"/>
              </a:spcBef>
              <a:spcAft>
                <a:spcPts val="0"/>
              </a:spcAft>
              <a:buClr>
                <a:schemeClr val="dk1"/>
              </a:buClr>
              <a:buSzPts val="4000"/>
              <a:buFont typeface="Calibri"/>
              <a:buNone/>
            </a:pPr>
            <a:r>
              <a:rPr lang="en-US" sz="4000" b="1" dirty="0">
                <a:latin typeface="Calibri"/>
                <a:ea typeface="Calibri"/>
                <a:cs typeface="Calibri"/>
                <a:sym typeface="Calibri"/>
              </a:rPr>
              <a:t>Structured Simulation: </a:t>
            </a:r>
            <a:br>
              <a:rPr lang="en-US" sz="4000" b="1" dirty="0">
                <a:latin typeface="Calibri"/>
                <a:ea typeface="Calibri"/>
                <a:cs typeface="Calibri"/>
                <a:sym typeface="Calibri"/>
              </a:rPr>
            </a:br>
            <a:r>
              <a:rPr lang="en-US" sz="4000" b="1" dirty="0">
                <a:latin typeface="Calibri"/>
                <a:ea typeface="Calibri"/>
                <a:cs typeface="Calibri"/>
                <a:sym typeface="Calibri"/>
              </a:rPr>
              <a:t>Caregiver Engagement (Charlotte)</a:t>
            </a:r>
            <a:endParaRPr dirty="0"/>
          </a:p>
        </p:txBody>
      </p:sp>
      <p:sp>
        <p:nvSpPr>
          <p:cNvPr id="577" name="Google Shape;577;p38"/>
          <p:cNvSpPr/>
          <p:nvPr/>
        </p:nvSpPr>
        <p:spPr>
          <a:xfrm>
            <a:off x="498834" y="770799"/>
            <a:ext cx="128016" cy="704088"/>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800"/>
              <a:buFont typeface="Arial"/>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578" name="Google Shape;578;p38"/>
          <p:cNvSpPr txBox="1">
            <a:spLocks noGrp="1"/>
          </p:cNvSpPr>
          <p:nvPr>
            <p:ph type="body" idx="2"/>
          </p:nvPr>
        </p:nvSpPr>
        <p:spPr>
          <a:xfrm>
            <a:off x="7169778" y="2154205"/>
            <a:ext cx="3872243" cy="3694176"/>
          </a:xfrm>
          <a:prstGeom prst="rect">
            <a:avLst/>
          </a:prstGeom>
          <a:noFill/>
          <a:ln>
            <a:noFill/>
          </a:ln>
        </p:spPr>
        <p:txBody>
          <a:bodyPr spcFirstLastPara="1" wrap="square" lIns="91425" tIns="45700" rIns="91425" bIns="45700" anchor="ctr" anchorCtr="0">
            <a:normAutofit/>
          </a:bodyPr>
          <a:lstStyle/>
          <a:p>
            <a:pPr marL="0" marR="0" lvl="0" indent="0" rtl="0">
              <a:lnSpc>
                <a:spcPct val="100000"/>
              </a:lnSpc>
              <a:spcBef>
                <a:spcPts val="0"/>
              </a:spcBef>
              <a:spcAft>
                <a:spcPts val="0"/>
              </a:spcAft>
              <a:buClr>
                <a:srgbClr val="000000"/>
              </a:buClr>
              <a:buSzPts val="3500"/>
              <a:buFont typeface="Calibri"/>
              <a:buNone/>
            </a:pPr>
            <a:r>
              <a:rPr lang="en-US" sz="360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Calibri"/>
              </a:rPr>
              <a:t>What is your goal when engaging with a caregiver in an investigation?</a:t>
            </a:r>
            <a:endParaRPr sz="3600" dirty="0">
              <a:latin typeface="Calibri" panose="020F0502020204030204" pitchFamily="34" charset="0"/>
              <a:ea typeface="Calibri" panose="020F0502020204030204" pitchFamily="34" charset="0"/>
              <a:cs typeface="Calibri" panose="020F0502020204030204" pitchFamily="34" charset="0"/>
            </a:endParaRPr>
          </a:p>
        </p:txBody>
      </p:sp>
      <p:pic>
        <p:nvPicPr>
          <p:cNvPr id="579" name="Google Shape;579;p38"/>
          <p:cNvPicPr preferRelativeResize="0">
            <a:picLocks noGrp="1"/>
          </p:cNvPicPr>
          <p:nvPr>
            <p:ph type="body" idx="1"/>
          </p:nvPr>
        </p:nvPicPr>
        <p:blipFill rotWithShape="1">
          <a:blip r:embed="rId3">
            <a:alphaModFix/>
          </a:blip>
          <a:srcRect/>
          <a:stretch/>
        </p:blipFill>
        <p:spPr>
          <a:xfrm>
            <a:off x="838200" y="2543969"/>
            <a:ext cx="5181600" cy="2914649"/>
          </a:xfrm>
          <a:prstGeom prst="rect">
            <a:avLst/>
          </a:prstGeom>
          <a:solidFill>
            <a:srgbClr val="ECECEC"/>
          </a:solidFill>
          <a:ln w="190500" cap="rnd" cmpd="sng">
            <a:solidFill>
              <a:srgbClr val="FFFFFF"/>
            </a:solidFill>
            <a:prstDash val="solid"/>
            <a:round/>
            <a:headEnd type="none" w="sm" len="sm"/>
            <a:tailEnd type="none" w="sm" len="sm"/>
          </a:ln>
          <a:effectLst>
            <a:outerShdw blurRad="50000" algn="tl" rotWithShape="0">
              <a:srgbClr val="000000">
                <a:alpha val="41176"/>
              </a:srgbClr>
            </a:outerShdw>
          </a:effectLst>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584"/>
        <p:cNvGrpSpPr/>
        <p:nvPr/>
      </p:nvGrpSpPr>
      <p:grpSpPr>
        <a:xfrm>
          <a:off x="0" y="0"/>
          <a:ext cx="0" cy="0"/>
          <a:chOff x="0" y="0"/>
          <a:chExt cx="0" cy="0"/>
        </a:xfrm>
      </p:grpSpPr>
      <p:grpSp>
        <p:nvGrpSpPr>
          <p:cNvPr id="585" name="Google Shape;585;p2"/>
          <p:cNvGrpSpPr/>
          <p:nvPr/>
        </p:nvGrpSpPr>
        <p:grpSpPr>
          <a:xfrm>
            <a:off x="5078086" y="-96441"/>
            <a:ext cx="189049" cy="6954441"/>
            <a:chOff x="0" y="-38100"/>
            <a:chExt cx="74686" cy="2747433"/>
          </a:xfrm>
        </p:grpSpPr>
        <p:sp>
          <p:nvSpPr>
            <p:cNvPr id="586" name="Google Shape;586;p2"/>
            <p:cNvSpPr/>
            <p:nvPr/>
          </p:nvSpPr>
          <p:spPr>
            <a:xfrm>
              <a:off x="0" y="0"/>
              <a:ext cx="74686" cy="2709333"/>
            </a:xfrm>
            <a:custGeom>
              <a:avLst/>
              <a:gdLst/>
              <a:ahLst/>
              <a:cxnLst/>
              <a:rect l="l" t="t" r="r" b="b"/>
              <a:pathLst>
                <a:path w="74686" h="2709333" extrusionOk="0">
                  <a:moveTo>
                    <a:pt x="0" y="0"/>
                  </a:moveTo>
                  <a:lnTo>
                    <a:pt x="74686" y="0"/>
                  </a:lnTo>
                  <a:lnTo>
                    <a:pt x="74686" y="2709333"/>
                  </a:lnTo>
                  <a:lnTo>
                    <a:pt x="0" y="2709333"/>
                  </a:lnTo>
                  <a:close/>
                </a:path>
              </a:pathLst>
            </a:custGeom>
            <a:solidFill>
              <a:srgbClr val="52A3CB"/>
            </a:solidFill>
            <a:ln>
              <a:noFill/>
            </a:ln>
          </p:spPr>
          <p:txBody>
            <a:bodyPr spcFirstLastPara="1" wrap="square" lIns="60950" tIns="30450" rIns="60950" bIns="3045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200"/>
                <a:buFont typeface="Arial"/>
                <a:buNone/>
                <a:tabLst/>
                <a:defRPr/>
              </a:pPr>
              <a:endParaRPr kumimoji="0" sz="1200" b="0" i="0" u="none" strike="noStrike" kern="0" cap="none" spc="0" normalizeH="0" baseline="0" noProof="0">
                <a:ln>
                  <a:noFill/>
                </a:ln>
                <a:solidFill>
                  <a:srgbClr val="4C1A27"/>
                </a:solidFill>
                <a:effectLst/>
                <a:uLnTx/>
                <a:uFillTx/>
                <a:latin typeface="Calibri"/>
                <a:ea typeface="Calibri"/>
                <a:cs typeface="Calibri"/>
                <a:sym typeface="Calibri"/>
              </a:endParaRPr>
            </a:p>
          </p:txBody>
        </p:sp>
        <p:sp>
          <p:nvSpPr>
            <p:cNvPr id="587" name="Google Shape;587;p2"/>
            <p:cNvSpPr txBox="1"/>
            <p:nvPr/>
          </p:nvSpPr>
          <p:spPr>
            <a:xfrm>
              <a:off x="0" y="-38100"/>
              <a:ext cx="74686" cy="2747433"/>
            </a:xfrm>
            <a:prstGeom prst="rect">
              <a:avLst/>
            </a:prstGeom>
            <a:noFill/>
            <a:ln>
              <a:noFill/>
            </a:ln>
          </p:spPr>
          <p:txBody>
            <a:bodyPr spcFirstLastPara="1" wrap="square" lIns="33850" tIns="33850" rIns="33850" bIns="33850" anchor="ctr" anchorCtr="0">
              <a:noAutofit/>
            </a:bodyPr>
            <a:lstStyle/>
            <a:p>
              <a:pPr marL="0" marR="0" lvl="0" indent="0" algn="ctr" defTabSz="914400" rtl="0" eaLnBrk="1" fontAlgn="auto" latinLnBrk="0" hangingPunct="1">
                <a:lnSpc>
                  <a:spcPct val="147722"/>
                </a:lnSpc>
                <a:spcBef>
                  <a:spcPts val="0"/>
                </a:spcBef>
                <a:spcAft>
                  <a:spcPts val="0"/>
                </a:spcAft>
                <a:buClr>
                  <a:srgbClr val="000000"/>
                </a:buClr>
                <a:buSzPts val="1200"/>
                <a:buFont typeface="Arial"/>
                <a:buNone/>
                <a:tabLst/>
                <a:defRPr/>
              </a:pPr>
              <a:endParaRPr kumimoji="0" sz="1200" b="0" i="0" u="none" strike="noStrike" kern="0" cap="none" spc="0" normalizeH="0" baseline="0" noProof="0">
                <a:ln>
                  <a:noFill/>
                </a:ln>
                <a:solidFill>
                  <a:srgbClr val="4C1A27"/>
                </a:solidFill>
                <a:effectLst/>
                <a:uLnTx/>
                <a:uFillTx/>
                <a:latin typeface="Calibri"/>
                <a:ea typeface="Calibri"/>
                <a:cs typeface="Calibri"/>
                <a:sym typeface="Calibri"/>
              </a:endParaRPr>
            </a:p>
          </p:txBody>
        </p:sp>
      </p:grpSp>
      <p:sp>
        <p:nvSpPr>
          <p:cNvPr id="588" name="Google Shape;588;p2"/>
          <p:cNvSpPr txBox="1"/>
          <p:nvPr/>
        </p:nvSpPr>
        <p:spPr>
          <a:xfrm>
            <a:off x="365991" y="1300897"/>
            <a:ext cx="4392200" cy="1969770"/>
          </a:xfrm>
          <a:prstGeom prst="rect">
            <a:avLst/>
          </a:prstGeom>
          <a:noFill/>
          <a:ln>
            <a:noFill/>
          </a:ln>
        </p:spPr>
        <p:txBody>
          <a:bodyPr spcFirstLastPara="1" wrap="square" lIns="0" tIns="0" rIns="0" bIns="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Pts val="6400"/>
              <a:buFont typeface="Arial"/>
              <a:buNone/>
              <a:tabLst/>
              <a:defRPr/>
            </a:pPr>
            <a:r>
              <a:rPr kumimoji="0" lang="en-US" sz="6400" b="1" i="0" u="none" strike="noStrike" kern="0" cap="none" spc="0" normalizeH="0" baseline="0" noProof="0">
                <a:ln>
                  <a:noFill/>
                </a:ln>
                <a:solidFill>
                  <a:srgbClr val="333333"/>
                </a:solidFill>
                <a:effectLst/>
                <a:uLnTx/>
                <a:uFillTx/>
                <a:latin typeface="Antonio"/>
                <a:ea typeface="Antonio"/>
                <a:cs typeface="Antonio"/>
                <a:sym typeface="Antonio"/>
              </a:rPr>
              <a:t>Target Outcomes</a:t>
            </a:r>
            <a:endParaRPr kumimoji="0" sz="933" b="0" i="0" u="none" strike="noStrike" kern="0" cap="none" spc="0" normalizeH="0" baseline="0" noProof="0">
              <a:ln>
                <a:noFill/>
              </a:ln>
              <a:solidFill>
                <a:srgbClr val="333333"/>
              </a:solidFill>
              <a:effectLst/>
              <a:uLnTx/>
              <a:uFillTx/>
              <a:latin typeface="Arial"/>
              <a:ea typeface="Arial"/>
              <a:cs typeface="Arial"/>
              <a:sym typeface="Arial"/>
            </a:endParaRPr>
          </a:p>
        </p:txBody>
      </p:sp>
      <p:sp>
        <p:nvSpPr>
          <p:cNvPr id="589" name="Google Shape;589;p2"/>
          <p:cNvSpPr txBox="1"/>
          <p:nvPr/>
        </p:nvSpPr>
        <p:spPr>
          <a:xfrm>
            <a:off x="6096000" y="1407934"/>
            <a:ext cx="5460900" cy="4042132"/>
          </a:xfrm>
          <a:prstGeom prst="rect">
            <a:avLst/>
          </a:prstGeom>
          <a:noFill/>
          <a:ln>
            <a:noFill/>
          </a:ln>
        </p:spPr>
        <p:txBody>
          <a:bodyPr spcFirstLastPara="1" wrap="square" lIns="0" tIns="0" rIns="0" bIns="0" anchor="t" anchorCtr="0">
            <a:spAutoFit/>
          </a:bodyPr>
          <a:lstStyle/>
          <a:p>
            <a:pPr marL="270946" marR="0" lvl="0" algn="l" defTabSz="914400" rtl="0" eaLnBrk="1" fontAlgn="auto" latinLnBrk="0" hangingPunct="1">
              <a:lnSpc>
                <a:spcPct val="100000"/>
              </a:lnSpc>
              <a:spcBef>
                <a:spcPts val="800"/>
              </a:spcBef>
              <a:spcAft>
                <a:spcPts val="0"/>
              </a:spcAft>
              <a:buClr>
                <a:srgbClr val="333333"/>
              </a:buClr>
              <a:buSzPts val="4400"/>
              <a:tabLst/>
              <a:defRPr/>
            </a:pPr>
            <a:r>
              <a:rPr kumimoji="0" lang="en-US" sz="3200" i="0" u="none" strike="noStrike" kern="0" cap="none" spc="0" normalizeH="0" baseline="0" noProof="0" dirty="0">
                <a:ln>
                  <a:noFill/>
                </a:ln>
                <a:solidFill>
                  <a:srgbClr val="333333"/>
                </a:solidFill>
                <a:effectLst/>
                <a:uLnTx/>
                <a:uFillTx/>
                <a:latin typeface="Calibri" panose="020F0502020204030204" pitchFamily="34" charset="0"/>
                <a:ea typeface="Calibri" panose="020F0502020204030204" pitchFamily="34" charset="0"/>
                <a:cs typeface="Calibri" panose="020F0502020204030204" pitchFamily="34" charset="0"/>
                <a:sym typeface="Calibri"/>
              </a:rPr>
              <a:t>Understand expectations for caregiver engagement, information gathering, and applying investigative decision-making in alignment with the Structured Decision Making (SDM) framework through structure simulation. </a:t>
            </a:r>
            <a:endParaRPr kumimoji="0" sz="3200"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a:endParaRPr>
          </a:p>
        </p:txBody>
      </p:sp>
      <p:pic>
        <p:nvPicPr>
          <p:cNvPr id="590" name="Google Shape;590;p2" descr="target (Provided by Getty Images)"/>
          <p:cNvPicPr preferRelativeResize="0"/>
          <p:nvPr/>
        </p:nvPicPr>
        <p:blipFill rotWithShape="1">
          <a:blip r:embed="rId3">
            <a:alphaModFix/>
          </a:blip>
          <a:srcRect/>
          <a:stretch/>
        </p:blipFill>
        <p:spPr>
          <a:xfrm>
            <a:off x="1444524" y="3792134"/>
            <a:ext cx="2235129" cy="2235129"/>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95"/>
        <p:cNvGrpSpPr/>
        <p:nvPr/>
      </p:nvGrpSpPr>
      <p:grpSpPr>
        <a:xfrm>
          <a:off x="0" y="0"/>
          <a:ext cx="0" cy="0"/>
          <a:chOff x="0" y="0"/>
          <a:chExt cx="0" cy="0"/>
        </a:xfrm>
      </p:grpSpPr>
      <p:sp>
        <p:nvSpPr>
          <p:cNvPr id="597" name="Google Shape;597;p39"/>
          <p:cNvSpPr txBox="1"/>
          <p:nvPr/>
        </p:nvSpPr>
        <p:spPr>
          <a:xfrm>
            <a:off x="631239" y="617556"/>
            <a:ext cx="9674678" cy="2272936"/>
          </a:xfrm>
          <a:prstGeom prst="rect">
            <a:avLst/>
          </a:prstGeom>
          <a:no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90000"/>
              </a:lnSpc>
              <a:spcBef>
                <a:spcPts val="0"/>
              </a:spcBef>
              <a:spcAft>
                <a:spcPts val="0"/>
              </a:spcAft>
              <a:buClr>
                <a:srgbClr val="50131F"/>
              </a:buClr>
              <a:buSzPts val="5000"/>
              <a:buFont typeface="Arial"/>
              <a:buNone/>
              <a:tabLst/>
              <a:defRPr/>
            </a:pPr>
            <a:r>
              <a:rPr kumimoji="0" lang="en-US" sz="5000" b="1" i="0" u="none" strike="noStrike" kern="0" cap="none" spc="0" normalizeH="0" baseline="0" noProof="0" dirty="0">
                <a:ln>
                  <a:noFill/>
                </a:ln>
                <a:solidFill>
                  <a:srgbClr val="50131F"/>
                </a:solidFill>
                <a:effectLst/>
                <a:uLnTx/>
                <a:uFillTx/>
                <a:latin typeface="Calibri"/>
                <a:ea typeface="Calibri"/>
                <a:cs typeface="Calibri"/>
                <a:sym typeface="Calibri"/>
              </a:rPr>
              <a:t>New Staff Training</a:t>
            </a:r>
            <a:endParaRPr kumimoji="0" sz="1400" b="0" i="0" u="none" strike="noStrike" kern="0" cap="none" spc="0" normalizeH="0" baseline="0" noProof="0" dirty="0">
              <a:ln>
                <a:noFill/>
              </a:ln>
              <a:solidFill>
                <a:srgbClr val="000000"/>
              </a:solidFill>
              <a:effectLst/>
              <a:uLnTx/>
              <a:uFillTx/>
              <a:latin typeface="Arial"/>
              <a:cs typeface="Arial"/>
              <a:sym typeface="Arial"/>
            </a:endParaRPr>
          </a:p>
          <a:p>
            <a:pPr marL="0" marR="0" lvl="0" indent="0" algn="l" defTabSz="914400" rtl="0" eaLnBrk="1" fontAlgn="auto" latinLnBrk="0" hangingPunct="1">
              <a:lnSpc>
                <a:spcPct val="90000"/>
              </a:lnSpc>
              <a:spcBef>
                <a:spcPts val="600"/>
              </a:spcBef>
              <a:spcAft>
                <a:spcPts val="0"/>
              </a:spcAft>
              <a:buClr>
                <a:srgbClr val="50131F"/>
              </a:buClr>
              <a:buSzPts val="5000"/>
              <a:buFont typeface="Arial"/>
              <a:buNone/>
              <a:tabLst/>
              <a:defRPr/>
            </a:pPr>
            <a:r>
              <a:rPr kumimoji="0" lang="en-US" sz="5000" b="1" i="0" u="none" strike="noStrike" kern="0" cap="none" spc="0" normalizeH="0" baseline="0" noProof="0" dirty="0">
                <a:ln>
                  <a:noFill/>
                </a:ln>
                <a:solidFill>
                  <a:srgbClr val="50131F"/>
                </a:solidFill>
                <a:effectLst/>
                <a:uLnTx/>
                <a:uFillTx/>
                <a:latin typeface="Calibri"/>
                <a:ea typeface="Calibri"/>
                <a:cs typeface="Calibri"/>
                <a:sym typeface="Calibri"/>
              </a:rPr>
              <a:t>Investigations </a:t>
            </a:r>
            <a:endParaRPr kumimoji="0" sz="1400" b="0" i="0" u="none" strike="noStrike" kern="0" cap="none" spc="0" normalizeH="0" baseline="0" noProof="0" dirty="0">
              <a:ln>
                <a:noFill/>
              </a:ln>
              <a:solidFill>
                <a:srgbClr val="000000"/>
              </a:solidFill>
              <a:effectLst/>
              <a:uLnTx/>
              <a:uFillTx/>
              <a:latin typeface="Arial"/>
              <a:cs typeface="Arial"/>
              <a:sym typeface="Arial"/>
            </a:endParaRPr>
          </a:p>
          <a:p>
            <a:pPr marL="0" marR="0" lvl="0" indent="0" algn="l" defTabSz="914400" rtl="0" eaLnBrk="1" fontAlgn="auto" latinLnBrk="0" hangingPunct="1">
              <a:lnSpc>
                <a:spcPct val="90000"/>
              </a:lnSpc>
              <a:spcBef>
                <a:spcPts val="600"/>
              </a:spcBef>
              <a:spcAft>
                <a:spcPts val="0"/>
              </a:spcAft>
              <a:buClr>
                <a:srgbClr val="50131F"/>
              </a:buClr>
              <a:buSzPts val="5000"/>
              <a:buFont typeface="Arial"/>
              <a:buNone/>
              <a:tabLst/>
              <a:defRPr/>
            </a:pPr>
            <a:r>
              <a:rPr kumimoji="0" lang="en-US" sz="5000" b="1" i="0" u="none" strike="noStrike" kern="0" cap="none" spc="0" normalizeH="0" baseline="0" noProof="0" dirty="0">
                <a:ln>
                  <a:noFill/>
                </a:ln>
                <a:solidFill>
                  <a:srgbClr val="50131F"/>
                </a:solidFill>
                <a:effectLst/>
                <a:uLnTx/>
                <a:uFillTx/>
                <a:latin typeface="Calibri"/>
                <a:ea typeface="Calibri"/>
                <a:cs typeface="Calibri"/>
                <a:sym typeface="Calibri"/>
              </a:rPr>
              <a:t>Simulation Role Play Preparation</a:t>
            </a:r>
            <a:endParaRPr kumimoji="0" sz="1400" b="0" i="0" u="none" strike="noStrike" kern="0" cap="none" spc="0" normalizeH="0" baseline="0" noProof="0" dirty="0">
              <a:ln>
                <a:noFill/>
              </a:ln>
              <a:solidFill>
                <a:srgbClr val="000000"/>
              </a:solidFill>
              <a:effectLst/>
              <a:uLnTx/>
              <a:uFillTx/>
              <a:latin typeface="Arial"/>
              <a:cs typeface="Arial"/>
              <a:sym typeface="Arial"/>
            </a:endParaRPr>
          </a:p>
        </p:txBody>
      </p:sp>
      <p:sp>
        <p:nvSpPr>
          <p:cNvPr id="598" name="Google Shape;598;p39"/>
          <p:cNvSpPr txBox="1"/>
          <p:nvPr/>
        </p:nvSpPr>
        <p:spPr>
          <a:xfrm>
            <a:off x="2246811" y="4165501"/>
            <a:ext cx="9405258" cy="1105443"/>
          </a:xfrm>
          <a:prstGeom prst="rect">
            <a:avLst/>
          </a:prstGeom>
          <a:noFill/>
          <a:ln>
            <a:noFill/>
          </a:ln>
        </p:spPr>
        <p:txBody>
          <a:bodyPr spcFirstLastPara="1" wrap="square" lIns="91425" tIns="45700" rIns="91425" bIns="45700" anchor="t" anchorCtr="0">
            <a:noAutofit/>
          </a:bodyPr>
          <a:lstStyle/>
          <a:p>
            <a:pPr marL="0" marR="0" lvl="0" indent="0" algn="r" defTabSz="914400" rtl="0" eaLnBrk="1" fontAlgn="auto" latinLnBrk="0" hangingPunct="1">
              <a:lnSpc>
                <a:spcPct val="108000"/>
              </a:lnSpc>
              <a:spcBef>
                <a:spcPts val="0"/>
              </a:spcBef>
              <a:spcAft>
                <a:spcPts val="0"/>
              </a:spcAft>
              <a:buClr>
                <a:srgbClr val="000000"/>
              </a:buClr>
              <a:buSzPts val="4300"/>
              <a:buFont typeface="Arial"/>
              <a:buNone/>
              <a:tabLst/>
              <a:defRPr/>
            </a:pPr>
            <a:r>
              <a:rPr kumimoji="0" lang="en-US" sz="3800" b="1" i="0" u="none" strike="noStrike" kern="0" cap="none" spc="0" normalizeH="0" baseline="0" noProof="0" dirty="0">
                <a:ln>
                  <a:noFill/>
                </a:ln>
                <a:solidFill>
                  <a:schemeClr val="accent4"/>
                </a:solidFill>
                <a:effectLst/>
                <a:uLnTx/>
                <a:uFillTx/>
                <a:latin typeface="Calibri"/>
                <a:ea typeface="Calibri"/>
                <a:cs typeface="Calibri"/>
                <a:sym typeface="Calibri"/>
              </a:rPr>
              <a:t>INVESTIGATIONS: CAREGIVER ENGAGEMENT</a:t>
            </a:r>
            <a:endParaRPr kumimoji="0" sz="1400" b="0" i="0" u="none" strike="noStrike" kern="0" cap="none" spc="0" normalizeH="0" baseline="0" noProof="0" dirty="0">
              <a:ln>
                <a:noFill/>
              </a:ln>
              <a:solidFill>
                <a:schemeClr val="accent4"/>
              </a:solidFill>
              <a:effectLst/>
              <a:uLnTx/>
              <a:uFillTx/>
              <a:latin typeface="Arial"/>
              <a:cs typeface="Arial"/>
              <a:sym typeface="Arial"/>
            </a:endParaRPr>
          </a:p>
        </p:txBody>
      </p:sp>
      <p:grpSp>
        <p:nvGrpSpPr>
          <p:cNvPr id="599" name="Google Shape;599;p39"/>
          <p:cNvGrpSpPr/>
          <p:nvPr/>
        </p:nvGrpSpPr>
        <p:grpSpPr>
          <a:xfrm>
            <a:off x="-829461" y="5216294"/>
            <a:ext cx="2331720" cy="2331720"/>
            <a:chOff x="0" y="0"/>
            <a:chExt cx="812800" cy="812800"/>
          </a:xfrm>
        </p:grpSpPr>
        <p:sp>
          <p:nvSpPr>
            <p:cNvPr id="600" name="Google Shape;600;p39"/>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50131F"/>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200"/>
                <a:buFont typeface="Arial"/>
                <a:buNone/>
                <a:tabLst/>
                <a:defRPr/>
              </a:pPr>
              <a:endParaRPr kumimoji="0"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601" name="Google Shape;601;p39"/>
            <p:cNvSpPr txBox="1"/>
            <p:nvPr/>
          </p:nvSpPr>
          <p:spPr>
            <a:xfrm>
              <a:off x="76200" y="19050"/>
              <a:ext cx="660400" cy="717550"/>
            </a:xfrm>
            <a:prstGeom prst="rect">
              <a:avLst/>
            </a:prstGeom>
            <a:noFill/>
            <a:ln>
              <a:noFill/>
            </a:ln>
          </p:spPr>
          <p:txBody>
            <a:bodyPr spcFirstLastPara="1" wrap="square" lIns="33850" tIns="33850" rIns="33850" bIns="33850" anchor="ctr" anchorCtr="0">
              <a:noAutofit/>
            </a:bodyPr>
            <a:lstStyle/>
            <a:p>
              <a:pPr marL="0" marR="0" lvl="0" indent="0" algn="ctr" defTabSz="914400" rtl="0" eaLnBrk="1" fontAlgn="auto" latinLnBrk="0" hangingPunct="1">
                <a:lnSpc>
                  <a:spcPct val="153916"/>
                </a:lnSpc>
                <a:spcBef>
                  <a:spcPts val="0"/>
                </a:spcBef>
                <a:spcAft>
                  <a:spcPts val="0"/>
                </a:spcAft>
                <a:buClr>
                  <a:srgbClr val="000000"/>
                </a:buClr>
                <a:buSzPts val="1200"/>
                <a:buFont typeface="Arial"/>
                <a:buNone/>
                <a:tabLst/>
                <a:defRPr/>
              </a:pPr>
              <a:endParaRPr kumimoji="0"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grpSp>
      <p:grpSp>
        <p:nvGrpSpPr>
          <p:cNvPr id="602" name="Google Shape;602;p39"/>
          <p:cNvGrpSpPr/>
          <p:nvPr/>
        </p:nvGrpSpPr>
        <p:grpSpPr>
          <a:xfrm>
            <a:off x="10603238" y="-1120081"/>
            <a:ext cx="3171426" cy="3171426"/>
            <a:chOff x="0" y="0"/>
            <a:chExt cx="812800" cy="812800"/>
          </a:xfrm>
        </p:grpSpPr>
        <p:sp>
          <p:nvSpPr>
            <p:cNvPr id="603" name="Google Shape;603;p39"/>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50131F"/>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200"/>
                <a:buFont typeface="Arial"/>
                <a:buNone/>
                <a:tabLst/>
                <a:defRPr/>
              </a:pPr>
              <a:endParaRPr kumimoji="0"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604" name="Google Shape;604;p39"/>
            <p:cNvSpPr txBox="1"/>
            <p:nvPr/>
          </p:nvSpPr>
          <p:spPr>
            <a:xfrm>
              <a:off x="76200" y="19050"/>
              <a:ext cx="660400" cy="717550"/>
            </a:xfrm>
            <a:prstGeom prst="rect">
              <a:avLst/>
            </a:prstGeom>
            <a:noFill/>
            <a:ln>
              <a:noFill/>
            </a:ln>
          </p:spPr>
          <p:txBody>
            <a:bodyPr spcFirstLastPara="1" wrap="square" lIns="33850" tIns="33850" rIns="33850" bIns="33850" anchor="ctr" anchorCtr="0">
              <a:noAutofit/>
            </a:bodyPr>
            <a:lstStyle/>
            <a:p>
              <a:pPr marL="0" marR="0" lvl="0" indent="0" algn="ctr" defTabSz="914400" rtl="0" eaLnBrk="1" fontAlgn="auto" latinLnBrk="0" hangingPunct="1">
                <a:lnSpc>
                  <a:spcPct val="153916"/>
                </a:lnSpc>
                <a:spcBef>
                  <a:spcPts val="0"/>
                </a:spcBef>
                <a:spcAft>
                  <a:spcPts val="0"/>
                </a:spcAft>
                <a:buClr>
                  <a:srgbClr val="000000"/>
                </a:buClr>
                <a:buSzPts val="1200"/>
                <a:buFont typeface="Arial"/>
                <a:buNone/>
                <a:tabLst/>
                <a:defRPr/>
              </a:pPr>
              <a:endParaRPr kumimoji="0"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grpSp>
    </p:spTree>
  </p:cSld>
  <p:clrMapOvr>
    <a:masterClrMapping/>
  </p:clrMapOvr>
  <p:transition spd="slow">
    <p:push/>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484"/>
        <p:cNvGrpSpPr/>
        <p:nvPr/>
      </p:nvGrpSpPr>
      <p:grpSpPr>
        <a:xfrm>
          <a:off x="0" y="0"/>
          <a:ext cx="0" cy="0"/>
          <a:chOff x="0" y="0"/>
          <a:chExt cx="0" cy="0"/>
        </a:xfrm>
      </p:grpSpPr>
      <p:pic>
        <p:nvPicPr>
          <p:cNvPr id="485" name="Google Shape;485;p1" descr="People in a meeting"/>
          <p:cNvPicPr preferRelativeResize="0"/>
          <p:nvPr/>
        </p:nvPicPr>
        <p:blipFill rotWithShape="1">
          <a:blip r:embed="rId3">
            <a:alphaModFix/>
          </a:blip>
          <a:srcRect/>
          <a:stretch/>
        </p:blipFill>
        <p:spPr>
          <a:xfrm>
            <a:off x="0" y="0"/>
            <a:ext cx="12192000" cy="6858000"/>
          </a:xfrm>
          <a:prstGeom prst="rect">
            <a:avLst/>
          </a:prstGeom>
          <a:noFill/>
          <a:ln>
            <a:noFill/>
          </a:ln>
        </p:spPr>
      </p:pic>
      <p:sp>
        <p:nvSpPr>
          <p:cNvPr id="486" name="Google Shape;486;p1"/>
          <p:cNvSpPr/>
          <p:nvPr/>
        </p:nvSpPr>
        <p:spPr>
          <a:xfrm>
            <a:off x="411480" y="5824728"/>
            <a:ext cx="11365992" cy="804672"/>
          </a:xfrm>
          <a:prstGeom prst="rect">
            <a:avLst/>
          </a:prstGeom>
          <a:solidFill>
            <a:schemeClr val="lt1"/>
          </a:solidFill>
          <a:ln w="19050"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487" name="Google Shape;487;p1"/>
          <p:cNvSpPr txBox="1"/>
          <p:nvPr/>
        </p:nvSpPr>
        <p:spPr>
          <a:xfrm>
            <a:off x="612648" y="5965454"/>
            <a:ext cx="10963656" cy="52322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800"/>
              <a:buFont typeface="Arial"/>
              <a:buNone/>
            </a:pPr>
            <a:r>
              <a:rPr lang="en-US" sz="2800" b="1" i="0" u="none" strike="noStrike" cap="none">
                <a:solidFill>
                  <a:schemeClr val="dk1"/>
                </a:solidFill>
                <a:latin typeface="Calibri"/>
                <a:ea typeface="Calibri"/>
                <a:cs typeface="Calibri"/>
                <a:sym typeface="Calibri"/>
              </a:rPr>
              <a:t>INVESTIGATIVE PLANNING &amp; STRUCTURED DECISION MAKING</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650"/>
        <p:cNvGrpSpPr/>
        <p:nvPr/>
      </p:nvGrpSpPr>
      <p:grpSpPr>
        <a:xfrm>
          <a:off x="0" y="0"/>
          <a:ext cx="0" cy="0"/>
          <a:chOff x="0" y="0"/>
          <a:chExt cx="0" cy="0"/>
        </a:xfrm>
      </p:grpSpPr>
      <p:sp>
        <p:nvSpPr>
          <p:cNvPr id="651" name="Google Shape;651;g3f5a2fa000f_0_435"/>
          <p:cNvSpPr/>
          <p:nvPr/>
        </p:nvSpPr>
        <p:spPr>
          <a:xfrm>
            <a:off x="0" y="0"/>
            <a:ext cx="12192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FFFFFF"/>
              </a:solidFill>
              <a:effectLst/>
              <a:uLnTx/>
              <a:uFillTx/>
              <a:latin typeface="Arial"/>
              <a:ea typeface="Arial"/>
              <a:cs typeface="Arial"/>
              <a:sym typeface="Arial"/>
            </a:endParaRPr>
          </a:p>
        </p:txBody>
      </p:sp>
      <p:sp>
        <p:nvSpPr>
          <p:cNvPr id="652" name="Google Shape;652;g3f5a2fa000f_0_435"/>
          <p:cNvSpPr/>
          <p:nvPr/>
        </p:nvSpPr>
        <p:spPr>
          <a:xfrm>
            <a:off x="643499" y="625050"/>
            <a:ext cx="10905000" cy="5607900"/>
          </a:xfrm>
          <a:prstGeom prst="rect">
            <a:avLst/>
          </a:prstGeom>
          <a:noFill/>
          <a:ln w="19050" cap="flat" cmpd="sng">
            <a:solidFill>
              <a:srgbClr val="3F3F3F"/>
            </a:solidFill>
            <a:prstDash val="solid"/>
            <a:miter lim="80"/>
            <a:headEnd type="none" w="sm" len="sm"/>
            <a:tailEnd type="none" w="sm" len="sm"/>
          </a:ln>
        </p:spPr>
        <p:txBody>
          <a:bodyPr spcFirstLastPara="1" wrap="square" lIns="91425" tIns="45700" rIns="91425" bIns="45700" anchor="ctr" anchorCtr="0">
            <a:noAutofit/>
          </a:bodyPr>
          <a:lstStyle/>
          <a:p>
            <a:pPr marL="0" marR="0" lvl="0" indent="0" algn="r" defTabSz="914400" rtl="0" eaLnBrk="1" fontAlgn="auto" latinLnBrk="0" hangingPunct="1">
              <a:lnSpc>
                <a:spcPct val="108000"/>
              </a:lnSpc>
              <a:spcBef>
                <a:spcPts val="0"/>
              </a:spcBef>
              <a:spcAft>
                <a:spcPts val="0"/>
              </a:spcAft>
              <a:buClr>
                <a:srgbClr val="000000"/>
              </a:buClr>
              <a:buSzPts val="3300"/>
              <a:buFont typeface="Arial"/>
              <a:buNone/>
              <a:tabLst/>
              <a:defRPr/>
            </a:pPr>
            <a:endParaRPr kumimoji="0" sz="3300" b="1" i="0" u="none" strike="noStrike" kern="0" cap="none" spc="0" normalizeH="0" baseline="0" noProof="0">
              <a:ln>
                <a:noFill/>
              </a:ln>
              <a:solidFill>
                <a:srgbClr val="98344F"/>
              </a:solidFill>
              <a:effectLst/>
              <a:uLnTx/>
              <a:uFillTx/>
              <a:latin typeface="Arial"/>
              <a:ea typeface="Arial"/>
              <a:cs typeface="Arial"/>
              <a:sym typeface="Arial"/>
            </a:endParaRPr>
          </a:p>
          <a:p>
            <a:pPr marL="0" marR="0" lvl="0" indent="0" algn="r" defTabSz="914400" rtl="0" eaLnBrk="1" fontAlgn="auto" latinLnBrk="0" hangingPunct="1">
              <a:lnSpc>
                <a:spcPct val="108000"/>
              </a:lnSpc>
              <a:spcBef>
                <a:spcPts val="0"/>
              </a:spcBef>
              <a:spcAft>
                <a:spcPts val="0"/>
              </a:spcAft>
              <a:buClr>
                <a:srgbClr val="000000"/>
              </a:buClr>
              <a:buSzPts val="3300"/>
              <a:buFont typeface="Arial"/>
              <a:buNone/>
              <a:tabLst/>
              <a:defRPr/>
            </a:pPr>
            <a:endParaRPr kumimoji="0" sz="3300" b="1" i="0" u="none" strike="noStrike" kern="0" cap="none" spc="0" normalizeH="0" baseline="0" noProof="0">
              <a:ln>
                <a:noFill/>
              </a:ln>
              <a:solidFill>
                <a:srgbClr val="98344F"/>
              </a:solidFill>
              <a:effectLst/>
              <a:uLnTx/>
              <a:uFillTx/>
              <a:latin typeface="Arial"/>
              <a:ea typeface="Arial"/>
              <a:cs typeface="Arial"/>
              <a:sym typeface="Arial"/>
            </a:endParaRPr>
          </a:p>
          <a:p>
            <a:pPr marL="0" marR="0" lvl="0" indent="0" algn="r" defTabSz="914400" rtl="0" eaLnBrk="1" fontAlgn="auto" latinLnBrk="0" hangingPunct="1">
              <a:lnSpc>
                <a:spcPct val="108000"/>
              </a:lnSpc>
              <a:spcBef>
                <a:spcPts val="0"/>
              </a:spcBef>
              <a:spcAft>
                <a:spcPts val="0"/>
              </a:spcAft>
              <a:buClr>
                <a:srgbClr val="000000"/>
              </a:buClr>
              <a:buSzPts val="3300"/>
              <a:buFont typeface="Arial"/>
              <a:buNone/>
              <a:tabLst/>
              <a:defRPr/>
            </a:pPr>
            <a:endParaRPr kumimoji="0" sz="3300" b="1" i="0" u="none" strike="noStrike" kern="0" cap="none" spc="0" normalizeH="0" baseline="0" noProof="0">
              <a:ln>
                <a:noFill/>
              </a:ln>
              <a:solidFill>
                <a:srgbClr val="98344F"/>
              </a:solidFill>
              <a:effectLst/>
              <a:uLnTx/>
              <a:uFillTx/>
              <a:latin typeface="Arial"/>
              <a:ea typeface="Arial"/>
              <a:cs typeface="Arial"/>
              <a:sym typeface="Arial"/>
            </a:endParaRPr>
          </a:p>
          <a:p>
            <a:pPr marL="0" marR="0" lvl="0" indent="0" algn="r" defTabSz="914400" rtl="0" eaLnBrk="1" fontAlgn="auto" latinLnBrk="0" hangingPunct="1">
              <a:lnSpc>
                <a:spcPct val="108000"/>
              </a:lnSpc>
              <a:spcBef>
                <a:spcPts val="0"/>
              </a:spcBef>
              <a:spcAft>
                <a:spcPts val="0"/>
              </a:spcAft>
              <a:buClr>
                <a:srgbClr val="000000"/>
              </a:buClr>
              <a:buSzPts val="3300"/>
              <a:buFont typeface="Arial"/>
              <a:buNone/>
              <a:tabLst/>
              <a:defRPr/>
            </a:pPr>
            <a:endParaRPr kumimoji="0" sz="3300" b="1" i="0" u="none" strike="noStrike" kern="0" cap="none" spc="0" normalizeH="0" baseline="0" noProof="0">
              <a:ln>
                <a:noFill/>
              </a:ln>
              <a:solidFill>
                <a:srgbClr val="98344F"/>
              </a:solidFill>
              <a:effectLst/>
              <a:uLnTx/>
              <a:uFillTx/>
              <a:latin typeface="Arial"/>
              <a:ea typeface="Arial"/>
              <a:cs typeface="Arial"/>
              <a:sym typeface="Arial"/>
            </a:endParaRPr>
          </a:p>
          <a:p>
            <a:pPr marL="0" marR="0" lvl="0" indent="0" algn="r" defTabSz="914400" rtl="0" eaLnBrk="1" fontAlgn="auto" latinLnBrk="0" hangingPunct="1">
              <a:lnSpc>
                <a:spcPct val="108000"/>
              </a:lnSpc>
              <a:spcBef>
                <a:spcPts val="0"/>
              </a:spcBef>
              <a:spcAft>
                <a:spcPts val="0"/>
              </a:spcAft>
              <a:buClr>
                <a:srgbClr val="000000"/>
              </a:buClr>
              <a:buSzPts val="3300"/>
              <a:buFont typeface="Arial"/>
              <a:buNone/>
              <a:tabLst/>
              <a:defRPr/>
            </a:pPr>
            <a:endParaRPr kumimoji="0" sz="3300" b="1" i="0" u="none" strike="noStrike" kern="0" cap="none" spc="0" normalizeH="0" baseline="0" noProof="0">
              <a:ln>
                <a:noFill/>
              </a:ln>
              <a:solidFill>
                <a:srgbClr val="98344F"/>
              </a:solidFill>
              <a:effectLst/>
              <a:uLnTx/>
              <a:uFillTx/>
              <a:latin typeface="Arial"/>
              <a:ea typeface="Arial"/>
              <a:cs typeface="Arial"/>
              <a:sym typeface="Arial"/>
            </a:endParaRPr>
          </a:p>
          <a:p>
            <a:pPr marL="0" marR="0" lvl="0" indent="0" algn="r" defTabSz="914400" rtl="0" eaLnBrk="1" fontAlgn="auto" latinLnBrk="0" hangingPunct="1">
              <a:lnSpc>
                <a:spcPct val="108000"/>
              </a:lnSpc>
              <a:spcBef>
                <a:spcPts val="0"/>
              </a:spcBef>
              <a:spcAft>
                <a:spcPts val="0"/>
              </a:spcAft>
              <a:buClr>
                <a:srgbClr val="000000"/>
              </a:buClr>
              <a:buSzPts val="3300"/>
              <a:buFont typeface="Arial"/>
              <a:buNone/>
              <a:tabLst/>
              <a:defRPr/>
            </a:pPr>
            <a:endParaRPr kumimoji="0" sz="3300" b="1" i="0" u="none" strike="noStrike" kern="0" cap="none" spc="0" normalizeH="0" baseline="0" noProof="0">
              <a:ln>
                <a:noFill/>
              </a:ln>
              <a:solidFill>
                <a:srgbClr val="98344F"/>
              </a:solidFill>
              <a:effectLst/>
              <a:uLnTx/>
              <a:uFillTx/>
              <a:latin typeface="Arial"/>
              <a:ea typeface="Arial"/>
              <a:cs typeface="Arial"/>
              <a:sym typeface="Arial"/>
            </a:endParaRPr>
          </a:p>
          <a:p>
            <a:pPr marL="0" marR="0" lvl="0" indent="0" algn="r" defTabSz="914400" rtl="0" eaLnBrk="1" fontAlgn="auto" latinLnBrk="0" hangingPunct="1">
              <a:lnSpc>
                <a:spcPct val="108000"/>
              </a:lnSpc>
              <a:spcBef>
                <a:spcPts val="0"/>
              </a:spcBef>
              <a:spcAft>
                <a:spcPts val="0"/>
              </a:spcAft>
              <a:buClr>
                <a:srgbClr val="000000"/>
              </a:buClr>
              <a:buSzPts val="3300"/>
              <a:buFont typeface="Arial"/>
              <a:buNone/>
              <a:tabLst/>
              <a:defRPr/>
            </a:pPr>
            <a:endParaRPr kumimoji="0" sz="3300" b="1" i="0" u="none" strike="noStrike" kern="0" cap="none" spc="0" normalizeH="0" baseline="0" noProof="0">
              <a:ln>
                <a:noFill/>
              </a:ln>
              <a:solidFill>
                <a:srgbClr val="98344F"/>
              </a:solidFill>
              <a:effectLst/>
              <a:uLnTx/>
              <a:uFillTx/>
              <a:latin typeface="Arial"/>
              <a:ea typeface="Arial"/>
              <a:cs typeface="Arial"/>
              <a:sym typeface="Arial"/>
            </a:endParaRPr>
          </a:p>
          <a:p>
            <a:pPr marL="0" marR="0" lvl="0" indent="0" algn="r" defTabSz="914400" rtl="0" eaLnBrk="1" fontAlgn="auto" latinLnBrk="0" hangingPunct="1">
              <a:lnSpc>
                <a:spcPct val="108000"/>
              </a:lnSpc>
              <a:spcBef>
                <a:spcPts val="0"/>
              </a:spcBef>
              <a:spcAft>
                <a:spcPts val="0"/>
              </a:spcAft>
              <a:buClr>
                <a:srgbClr val="000000"/>
              </a:buClr>
              <a:buSzPts val="2900"/>
              <a:buFont typeface="Arial"/>
              <a:buNone/>
              <a:tabLst/>
              <a:defRPr/>
            </a:pPr>
            <a:endParaRPr kumimoji="0" sz="2900" b="1" i="0" u="none" strike="noStrike" kern="0" cap="none" spc="0" normalizeH="0" baseline="0" noProof="0">
              <a:ln>
                <a:noFill/>
              </a:ln>
              <a:solidFill>
                <a:srgbClr val="50A1CA"/>
              </a:solidFill>
              <a:effectLst/>
              <a:uLnTx/>
              <a:uFillTx/>
              <a:latin typeface="Arial"/>
              <a:ea typeface="Arial"/>
              <a:cs typeface="Arial"/>
              <a:sym typeface="Arial"/>
            </a:endParaRPr>
          </a:p>
        </p:txBody>
      </p:sp>
      <p:sp>
        <p:nvSpPr>
          <p:cNvPr id="653" name="Google Shape;653;g3f5a2fa000f_0_435"/>
          <p:cNvSpPr txBox="1"/>
          <p:nvPr/>
        </p:nvSpPr>
        <p:spPr>
          <a:xfrm>
            <a:off x="4722800" y="3968783"/>
            <a:ext cx="6606600" cy="1924500"/>
          </a:xfrm>
          <a:prstGeom prst="rect">
            <a:avLst/>
          </a:prstGeom>
          <a:noFill/>
          <a:ln>
            <a:noFill/>
          </a:ln>
        </p:spPr>
        <p:txBody>
          <a:bodyPr spcFirstLastPara="1" wrap="square" lIns="60950" tIns="60950" rIns="60950" bIns="60950" anchor="t" anchorCtr="0">
            <a:noAutofit/>
          </a:bodyPr>
          <a:lstStyle/>
          <a:p>
            <a:pPr marL="0" marR="0" lvl="0" indent="0" algn="r" defTabSz="914400" rtl="0" eaLnBrk="1" fontAlgn="auto" latinLnBrk="0" hangingPunct="1">
              <a:lnSpc>
                <a:spcPct val="108000"/>
              </a:lnSpc>
              <a:spcBef>
                <a:spcPts val="0"/>
              </a:spcBef>
              <a:spcAft>
                <a:spcPts val="0"/>
              </a:spcAft>
              <a:buClr>
                <a:srgbClr val="000000"/>
              </a:buClr>
              <a:buSzPts val="700"/>
              <a:buFont typeface="Arial"/>
              <a:buNone/>
              <a:tabLst/>
              <a:defRPr/>
            </a:pPr>
            <a:r>
              <a:rPr kumimoji="0" lang="en-US" sz="3000" b="1" i="0" u="none" strike="noStrike" kern="0" cap="none" spc="0" normalizeH="0" baseline="0" noProof="0">
                <a:ln>
                  <a:noFill/>
                </a:ln>
                <a:solidFill>
                  <a:srgbClr val="98344F"/>
                </a:solidFill>
                <a:effectLst/>
                <a:uLnTx/>
                <a:uFillTx/>
                <a:latin typeface="Arial"/>
                <a:ea typeface="Arial"/>
                <a:cs typeface="Arial"/>
                <a:sym typeface="Arial"/>
              </a:rPr>
              <a:t>SCENE 1- CHARLOTTE INTERVIEW</a:t>
            </a:r>
            <a:endParaRPr kumimoji="0" sz="3000" b="1" i="0" u="none" strike="noStrike" kern="0" cap="none" spc="0" normalizeH="0" baseline="0" noProof="0">
              <a:ln>
                <a:noFill/>
              </a:ln>
              <a:solidFill>
                <a:srgbClr val="98344F"/>
              </a:solidFill>
              <a:effectLst/>
              <a:uLnTx/>
              <a:uFillTx/>
              <a:latin typeface="Arial"/>
              <a:ea typeface="Arial"/>
              <a:cs typeface="Arial"/>
              <a:sym typeface="Arial"/>
            </a:endParaRPr>
          </a:p>
          <a:p>
            <a:pPr marL="0" marR="0" lvl="0" indent="0" algn="r" defTabSz="914400" rtl="0" eaLnBrk="1" fontAlgn="auto" latinLnBrk="0" hangingPunct="1">
              <a:lnSpc>
                <a:spcPct val="108000"/>
              </a:lnSpc>
              <a:spcBef>
                <a:spcPts val="0"/>
              </a:spcBef>
              <a:spcAft>
                <a:spcPts val="0"/>
              </a:spcAft>
              <a:buClr>
                <a:srgbClr val="000000"/>
              </a:buClr>
              <a:buSzPts val="700"/>
              <a:buFont typeface="Arial"/>
              <a:buNone/>
              <a:tabLst/>
              <a:defRPr/>
            </a:pPr>
            <a:r>
              <a:rPr kumimoji="0" lang="en-US" sz="3000" b="1" i="0" u="none" strike="noStrike" kern="0" cap="none" spc="0" normalizeH="0" baseline="0" noProof="0">
                <a:ln>
                  <a:noFill/>
                </a:ln>
                <a:solidFill>
                  <a:srgbClr val="4BACC6"/>
                </a:solidFill>
                <a:effectLst/>
                <a:uLnTx/>
                <a:uFillTx/>
                <a:latin typeface="Arial"/>
                <a:ea typeface="Arial"/>
                <a:cs typeface="Arial"/>
                <a:sym typeface="Arial"/>
              </a:rPr>
              <a:t>Location: Georgia Weems’ Home </a:t>
            </a:r>
            <a:endParaRPr kumimoji="0" sz="100" b="0" i="0" u="none" strike="noStrike" kern="0" cap="none" spc="0" normalizeH="0" baseline="0" noProof="0">
              <a:ln>
                <a:noFill/>
              </a:ln>
              <a:solidFill>
                <a:srgbClr val="000000"/>
              </a:solidFill>
              <a:effectLst/>
              <a:uLnTx/>
              <a:uFillTx/>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Pts val="2500"/>
              <a:buFont typeface="Arial"/>
              <a:buNone/>
              <a:tabLst/>
              <a:defRPr/>
            </a:pPr>
            <a:endParaRPr kumimoji="0" sz="2500" b="0" i="0" u="none" strike="noStrike" kern="0" cap="none" spc="0" normalizeH="0" baseline="0" noProof="0">
              <a:ln>
                <a:noFill/>
              </a:ln>
              <a:solidFill>
                <a:srgbClr val="000000"/>
              </a:solidFill>
              <a:effectLst/>
              <a:uLnTx/>
              <a:uFillTx/>
              <a:latin typeface="Arial"/>
              <a:ea typeface="Arial"/>
              <a:cs typeface="Arial"/>
              <a:sym typeface="Arial"/>
            </a:endParaRPr>
          </a:p>
        </p:txBody>
      </p:sp>
      <p:pic>
        <p:nvPicPr>
          <p:cNvPr id="654" name="Google Shape;654;g3f5a2fa000f_0_435"/>
          <p:cNvPicPr preferRelativeResize="0"/>
          <p:nvPr/>
        </p:nvPicPr>
        <p:blipFill>
          <a:blip r:embed="rId3">
            <a:alphaModFix/>
          </a:blip>
          <a:stretch>
            <a:fillRect/>
          </a:stretch>
        </p:blipFill>
        <p:spPr>
          <a:xfrm>
            <a:off x="1066775" y="987925"/>
            <a:ext cx="3725701" cy="5193600"/>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668"/>
        <p:cNvGrpSpPr/>
        <p:nvPr/>
      </p:nvGrpSpPr>
      <p:grpSpPr>
        <a:xfrm>
          <a:off x="0" y="0"/>
          <a:ext cx="0" cy="0"/>
          <a:chOff x="0" y="0"/>
          <a:chExt cx="0" cy="0"/>
        </a:xfrm>
      </p:grpSpPr>
      <p:grpSp>
        <p:nvGrpSpPr>
          <p:cNvPr id="669" name="Google Shape;669;g3f5e201c3f6_2_0"/>
          <p:cNvGrpSpPr/>
          <p:nvPr/>
        </p:nvGrpSpPr>
        <p:grpSpPr>
          <a:xfrm>
            <a:off x="-563203" y="-722250"/>
            <a:ext cx="1444508" cy="1444508"/>
            <a:chOff x="0" y="0"/>
            <a:chExt cx="812800" cy="812800"/>
          </a:xfrm>
        </p:grpSpPr>
        <p:sp>
          <p:nvSpPr>
            <p:cNvPr id="670" name="Google Shape;670;g3f5e201c3f6_2_0"/>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50131F"/>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671" name="Google Shape;671;g3f5e201c3f6_2_0"/>
            <p:cNvSpPr txBox="1"/>
            <p:nvPr/>
          </p:nvSpPr>
          <p:spPr>
            <a:xfrm>
              <a:off x="76200" y="19050"/>
              <a:ext cx="660300" cy="717600"/>
            </a:xfrm>
            <a:prstGeom prst="rect">
              <a:avLst/>
            </a:prstGeom>
            <a:noFill/>
            <a:ln>
              <a:noFill/>
            </a:ln>
          </p:spPr>
          <p:txBody>
            <a:bodyPr spcFirstLastPara="1" wrap="square" lIns="33850" tIns="33850" rIns="33850" bIns="33850" anchor="ctr" anchorCtr="0">
              <a:noAutofit/>
            </a:bodyPr>
            <a:lstStyle/>
            <a:p>
              <a:pPr marL="0" marR="0" lvl="0" indent="0" algn="ctr" defTabSz="914400" rtl="0" eaLnBrk="1" fontAlgn="auto" latinLnBrk="0" hangingPunct="1">
                <a:lnSpc>
                  <a:spcPct val="153916"/>
                </a:lnSpc>
                <a:spcBef>
                  <a:spcPts val="0"/>
                </a:spcBef>
                <a:spcAft>
                  <a:spcPts val="0"/>
                </a:spcAft>
                <a:buClr>
                  <a:srgbClr val="000000"/>
                </a:buClr>
                <a:buSzTx/>
                <a:buFont typeface="Arial"/>
                <a:buNone/>
                <a:tabLst/>
                <a:defRPr/>
              </a:pPr>
              <a:endParaRPr kumimoji="0"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grpSp>
      <p:grpSp>
        <p:nvGrpSpPr>
          <p:cNvPr id="672" name="Google Shape;672;g3f5e201c3f6_2_0"/>
          <p:cNvGrpSpPr/>
          <p:nvPr/>
        </p:nvGrpSpPr>
        <p:grpSpPr>
          <a:xfrm>
            <a:off x="11237154" y="6135750"/>
            <a:ext cx="1444508" cy="1444508"/>
            <a:chOff x="0" y="0"/>
            <a:chExt cx="812800" cy="812800"/>
          </a:xfrm>
        </p:grpSpPr>
        <p:sp>
          <p:nvSpPr>
            <p:cNvPr id="673" name="Google Shape;673;g3f5e201c3f6_2_0"/>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50131F"/>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674" name="Google Shape;674;g3f5e201c3f6_2_0"/>
            <p:cNvSpPr txBox="1"/>
            <p:nvPr/>
          </p:nvSpPr>
          <p:spPr>
            <a:xfrm>
              <a:off x="76200" y="19050"/>
              <a:ext cx="660300" cy="717600"/>
            </a:xfrm>
            <a:prstGeom prst="rect">
              <a:avLst/>
            </a:prstGeom>
            <a:noFill/>
            <a:ln>
              <a:noFill/>
            </a:ln>
          </p:spPr>
          <p:txBody>
            <a:bodyPr spcFirstLastPara="1" wrap="square" lIns="33850" tIns="33850" rIns="33850" bIns="33850" anchor="ctr" anchorCtr="0">
              <a:noAutofit/>
            </a:bodyPr>
            <a:lstStyle/>
            <a:p>
              <a:pPr marL="0" marR="0" lvl="0" indent="0" algn="ctr" defTabSz="914400" rtl="0" eaLnBrk="1" fontAlgn="auto" latinLnBrk="0" hangingPunct="1">
                <a:lnSpc>
                  <a:spcPct val="153916"/>
                </a:lnSpc>
                <a:spcBef>
                  <a:spcPts val="0"/>
                </a:spcBef>
                <a:spcAft>
                  <a:spcPts val="0"/>
                </a:spcAft>
                <a:buClr>
                  <a:srgbClr val="000000"/>
                </a:buClr>
                <a:buSzTx/>
                <a:buFont typeface="Arial"/>
                <a:buNone/>
                <a:tabLst/>
                <a:defRPr/>
              </a:pPr>
              <a:endParaRPr kumimoji="0"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grpSp>
      <p:sp>
        <p:nvSpPr>
          <p:cNvPr id="675" name="Google Shape;675;g3f5e201c3f6_2_0"/>
          <p:cNvSpPr txBox="1"/>
          <p:nvPr/>
        </p:nvSpPr>
        <p:spPr>
          <a:xfrm>
            <a:off x="473954" y="885218"/>
            <a:ext cx="6621300" cy="831000"/>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8500"/>
              </a:lnSpc>
              <a:spcBef>
                <a:spcPts val="0"/>
              </a:spcBef>
              <a:spcAft>
                <a:spcPts val="0"/>
              </a:spcAft>
              <a:buClr>
                <a:srgbClr val="000000"/>
              </a:buClr>
              <a:buSzTx/>
              <a:buFont typeface="Arial"/>
              <a:buNone/>
              <a:tabLst/>
              <a:defRPr/>
            </a:pPr>
            <a:r>
              <a:rPr kumimoji="0" lang="en-US" sz="4800" b="0" i="0" u="none" strike="noStrike" kern="0" cap="none" spc="0" normalizeH="0" baseline="0" noProof="0">
                <a:ln>
                  <a:noFill/>
                </a:ln>
                <a:solidFill>
                  <a:srgbClr val="50131F"/>
                </a:solidFill>
                <a:effectLst/>
                <a:uLnTx/>
                <a:uFillTx/>
                <a:latin typeface="Poppins"/>
                <a:ea typeface="Poppins"/>
                <a:cs typeface="Poppins"/>
                <a:sym typeface="Poppins"/>
              </a:rPr>
              <a:t>Observation Form</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76" name="Google Shape;676;g3f5e201c3f6_2_0"/>
          <p:cNvSpPr txBox="1"/>
          <p:nvPr/>
        </p:nvSpPr>
        <p:spPr>
          <a:xfrm>
            <a:off x="6420725" y="4772922"/>
            <a:ext cx="5489400" cy="1270800"/>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30200"/>
              </a:lnSpc>
              <a:spcBef>
                <a:spcPts val="0"/>
              </a:spcBef>
              <a:spcAft>
                <a:spcPts val="0"/>
              </a:spcAft>
              <a:buClr>
                <a:srgbClr val="000000"/>
              </a:buClr>
              <a:buSzTx/>
              <a:buFont typeface="Arial"/>
              <a:buNone/>
              <a:tabLst/>
              <a:defRPr/>
            </a:pPr>
            <a:r>
              <a:rPr kumimoji="0" lang="en-US" sz="3500" b="0" i="0" u="none" strike="noStrike" kern="0" cap="none" spc="0" normalizeH="0" baseline="0" noProof="0">
                <a:ln>
                  <a:noFill/>
                </a:ln>
                <a:solidFill>
                  <a:srgbClr val="50131F"/>
                </a:solidFill>
                <a:effectLst/>
                <a:uLnTx/>
                <a:uFillTx/>
                <a:latin typeface="Poppins"/>
                <a:ea typeface="Poppins"/>
                <a:cs typeface="Poppins"/>
                <a:sym typeface="Poppins"/>
              </a:rPr>
              <a:t>Scene 1 </a:t>
            </a:r>
            <a:endParaRPr kumimoji="0" sz="900" b="0" i="0" u="none" strike="noStrike" kern="0" cap="none" spc="0" normalizeH="0" baseline="0" noProof="0">
              <a:ln>
                <a:noFill/>
              </a:ln>
              <a:solidFill>
                <a:srgbClr val="000000"/>
              </a:solidFill>
              <a:effectLst/>
              <a:uLnTx/>
              <a:uFillTx/>
              <a:latin typeface="Arial"/>
              <a:cs typeface="Arial"/>
              <a:sym typeface="Arial"/>
            </a:endParaRPr>
          </a:p>
          <a:p>
            <a:pPr marL="0" marR="0" lvl="0" indent="0" algn="ctr" defTabSz="914400" rtl="0" eaLnBrk="1" fontAlgn="auto" latinLnBrk="0" hangingPunct="1">
              <a:lnSpc>
                <a:spcPct val="144666"/>
              </a:lnSpc>
              <a:spcBef>
                <a:spcPts val="0"/>
              </a:spcBef>
              <a:spcAft>
                <a:spcPts val="0"/>
              </a:spcAft>
              <a:buClr>
                <a:srgbClr val="000000"/>
              </a:buClr>
              <a:buSzTx/>
              <a:buFont typeface="Arial"/>
              <a:buNone/>
              <a:tabLst/>
              <a:defRPr/>
            </a:pPr>
            <a:r>
              <a:rPr kumimoji="0" lang="en-US" sz="3100" b="0" i="0" u="none" strike="noStrike" kern="0" cap="none" spc="0" normalizeH="0" baseline="0" noProof="0">
                <a:ln>
                  <a:noFill/>
                </a:ln>
                <a:solidFill>
                  <a:srgbClr val="50131F"/>
                </a:solidFill>
                <a:effectLst/>
                <a:uLnTx/>
                <a:uFillTx/>
                <a:latin typeface="Poppins"/>
                <a:ea typeface="Poppins"/>
                <a:cs typeface="Poppins"/>
                <a:sym typeface="Poppins"/>
              </a:rPr>
              <a:t>Interview: Charlotte</a:t>
            </a:r>
            <a:endParaRPr kumimoji="0" sz="900" b="0" i="0" u="none" strike="noStrike" kern="0" cap="none" spc="0" normalizeH="0" baseline="0" noProof="0">
              <a:ln>
                <a:noFill/>
              </a:ln>
              <a:solidFill>
                <a:srgbClr val="000000"/>
              </a:solidFill>
              <a:effectLst/>
              <a:uLnTx/>
              <a:uFillTx/>
              <a:latin typeface="Arial"/>
              <a:cs typeface="Arial"/>
              <a:sym typeface="Arial"/>
            </a:endParaRPr>
          </a:p>
        </p:txBody>
      </p:sp>
      <p:sp>
        <p:nvSpPr>
          <p:cNvPr id="677" name="Google Shape;677;g3f5e201c3f6_2_0"/>
          <p:cNvSpPr txBox="1"/>
          <p:nvPr/>
        </p:nvSpPr>
        <p:spPr>
          <a:xfrm>
            <a:off x="1632275" y="3003550"/>
            <a:ext cx="4660800" cy="2463600"/>
          </a:xfrm>
          <a:prstGeom prst="rect">
            <a:avLst/>
          </a:prstGeom>
          <a:noFill/>
          <a:ln>
            <a:noFill/>
          </a:ln>
        </p:spPr>
        <p:txBody>
          <a:bodyPr spcFirstLastPara="1" wrap="square" lIns="91425" tIns="91425" rIns="91425" bIns="91425" anchor="t"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000" b="0" i="0" u="none" strike="noStrike" kern="0" cap="none" spc="0" normalizeH="0" baseline="0" noProof="0">
                <a:ln>
                  <a:noFill/>
                </a:ln>
                <a:solidFill>
                  <a:srgbClr val="000000"/>
                </a:solidFill>
                <a:effectLst/>
                <a:highlight>
                  <a:srgbClr val="FFE579"/>
                </a:highlight>
                <a:uLnTx/>
                <a:uFillTx/>
                <a:latin typeface="Arial"/>
                <a:cs typeface="Arial"/>
                <a:sym typeface="Arial"/>
              </a:rPr>
              <a:t>QUALTRICS QR CODE HERE </a:t>
            </a:r>
            <a:endParaRPr kumimoji="0" sz="3000" b="0" i="0" u="none" strike="noStrike" kern="0" cap="none" spc="0" normalizeH="0" baseline="0" noProof="0">
              <a:ln>
                <a:noFill/>
              </a:ln>
              <a:solidFill>
                <a:srgbClr val="000000"/>
              </a:solidFill>
              <a:effectLst/>
              <a:highlight>
                <a:srgbClr val="FFE579"/>
              </a:highlight>
              <a:uLnTx/>
              <a:uFillTx/>
              <a:latin typeface="Arial"/>
              <a:cs typeface="Arial"/>
              <a:sym typeface="Arial"/>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000" b="0" i="0" u="none" strike="noStrike" kern="0" cap="none" spc="0" normalizeH="0" baseline="0" noProof="0">
                <a:ln>
                  <a:noFill/>
                </a:ln>
                <a:solidFill>
                  <a:srgbClr val="000000"/>
                </a:solidFill>
                <a:effectLst/>
                <a:highlight>
                  <a:srgbClr val="FFE579"/>
                </a:highlight>
                <a:uLnTx/>
                <a:uFillTx/>
                <a:latin typeface="Arial"/>
                <a:cs typeface="Arial"/>
                <a:sym typeface="Arial"/>
              </a:rPr>
              <a:t>(In Development)</a:t>
            </a:r>
            <a:endParaRPr kumimoji="0" sz="3000" b="0" i="0" u="none" strike="noStrike" kern="0" cap="none" spc="0" normalizeH="0" baseline="0" noProof="0">
              <a:ln>
                <a:noFill/>
              </a:ln>
              <a:solidFill>
                <a:srgbClr val="000000"/>
              </a:solidFill>
              <a:effectLst/>
              <a:highlight>
                <a:srgbClr val="FFE579"/>
              </a:highlight>
              <a:uLnTx/>
              <a:uFillTx/>
              <a:latin typeface="Arial"/>
              <a:cs typeface="Arial"/>
              <a:sym typeface="Arial"/>
            </a:endParaRPr>
          </a:p>
        </p:txBody>
      </p:sp>
      <p:pic>
        <p:nvPicPr>
          <p:cNvPr id="678" name="Google Shape;678;g3f5e201c3f6_2_0"/>
          <p:cNvPicPr preferRelativeResize="0"/>
          <p:nvPr/>
        </p:nvPicPr>
        <p:blipFill>
          <a:blip r:embed="rId3">
            <a:alphaModFix/>
          </a:blip>
          <a:stretch>
            <a:fillRect/>
          </a:stretch>
        </p:blipFill>
        <p:spPr>
          <a:xfrm>
            <a:off x="7263850" y="536950"/>
            <a:ext cx="3725701" cy="5193600"/>
          </a:xfrm>
          <a:prstGeom prst="rect">
            <a:avLst/>
          </a:prstGeom>
          <a:noFill/>
          <a:ln>
            <a:noFill/>
          </a:ln>
        </p:spPr>
      </p:pic>
    </p:spTree>
  </p:cSld>
  <p:clrMapOvr>
    <a:masterClrMapping/>
  </p:clrMapOvr>
  <p:transition spd="slow">
    <p:push/>
  </p:transition>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692"/>
        <p:cNvGrpSpPr/>
        <p:nvPr/>
      </p:nvGrpSpPr>
      <p:grpSpPr>
        <a:xfrm>
          <a:off x="0" y="0"/>
          <a:ext cx="0" cy="0"/>
          <a:chOff x="0" y="0"/>
          <a:chExt cx="0" cy="0"/>
        </a:xfrm>
      </p:grpSpPr>
      <p:cxnSp>
        <p:nvCxnSpPr>
          <p:cNvPr id="693" name="Google Shape;693;g3f5a1507d12_0_84"/>
          <p:cNvCxnSpPr/>
          <p:nvPr/>
        </p:nvCxnSpPr>
        <p:spPr>
          <a:xfrm>
            <a:off x="4475793" y="679536"/>
            <a:ext cx="0" cy="5499300"/>
          </a:xfrm>
          <a:prstGeom prst="straightConnector1">
            <a:avLst/>
          </a:prstGeom>
          <a:noFill/>
          <a:ln w="50800" cap="flat" cmpd="sng">
            <a:solidFill>
              <a:schemeClr val="accent6"/>
            </a:solidFill>
            <a:prstDash val="solid"/>
            <a:round/>
            <a:headEnd type="none" w="sm" len="sm"/>
            <a:tailEnd type="none" w="sm" len="sm"/>
          </a:ln>
          <a:effectLst>
            <a:outerShdw blurRad="26667" dist="15333" dir="5400000" rotWithShape="0">
              <a:srgbClr val="000000">
                <a:alpha val="34510"/>
              </a:srgbClr>
            </a:outerShdw>
          </a:effectLst>
        </p:spPr>
      </p:cxnSp>
      <p:sp>
        <p:nvSpPr>
          <p:cNvPr id="694" name="Google Shape;694;g3f5a1507d12_0_84"/>
          <p:cNvSpPr txBox="1"/>
          <p:nvPr/>
        </p:nvSpPr>
        <p:spPr>
          <a:xfrm>
            <a:off x="5470783" y="2145950"/>
            <a:ext cx="6151800" cy="4446000"/>
          </a:xfrm>
          <a:prstGeom prst="rect">
            <a:avLst/>
          </a:prstGeom>
          <a:noFill/>
          <a:ln>
            <a:noFill/>
          </a:ln>
        </p:spPr>
        <p:txBody>
          <a:bodyPr spcFirstLastPara="1" wrap="square" lIns="91425" tIns="45700" rIns="91425" bIns="45700" anchor="ctr" anchorCtr="0">
            <a:noAutofit/>
          </a:bodyPr>
          <a:lstStyle/>
          <a:p>
            <a:pPr marL="304800" marR="0" lvl="0" indent="-304800" algn="l" defTabSz="914400" rtl="0" eaLnBrk="1" fontAlgn="auto" latinLnBrk="0" hangingPunct="1">
              <a:lnSpc>
                <a:spcPct val="100000"/>
              </a:lnSpc>
              <a:spcBef>
                <a:spcPts val="100"/>
              </a:spcBef>
              <a:spcAft>
                <a:spcPts val="0"/>
              </a:spcAft>
              <a:buClr>
                <a:srgbClr val="000000"/>
              </a:buClr>
              <a:buSzPts val="4000"/>
              <a:buFont typeface="Antonio"/>
              <a:buChar char="❏"/>
              <a:tabLst/>
              <a:defRPr/>
            </a:pPr>
            <a:r>
              <a:rPr kumimoji="0" lang="en-US" sz="3600" b="0"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ntonio"/>
              </a:rPr>
              <a:t>GOAL REVIEW</a:t>
            </a:r>
            <a:endParaRPr kumimoji="0" sz="3600" b="0"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ntonio"/>
            </a:endParaRPr>
          </a:p>
          <a:p>
            <a:pPr marL="304800" marR="0" lvl="0" indent="-304800" algn="l" defTabSz="914400" rtl="0" eaLnBrk="1" fontAlgn="auto" latinLnBrk="0" hangingPunct="1">
              <a:lnSpc>
                <a:spcPct val="100000"/>
              </a:lnSpc>
              <a:spcBef>
                <a:spcPts val="0"/>
              </a:spcBef>
              <a:spcAft>
                <a:spcPts val="0"/>
              </a:spcAft>
              <a:buClr>
                <a:srgbClr val="000000"/>
              </a:buClr>
              <a:buSzPts val="4000"/>
              <a:buFont typeface="Antonio"/>
              <a:buChar char="❏"/>
              <a:tabLst/>
              <a:defRPr/>
            </a:pPr>
            <a:r>
              <a:rPr kumimoji="0" lang="en-US" sz="3600" b="0"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ntonio"/>
              </a:rPr>
              <a:t>KUDOS</a:t>
            </a:r>
            <a:endParaRPr kumimoji="0" sz="3600" b="0"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ntonio"/>
            </a:endParaRPr>
          </a:p>
          <a:p>
            <a:pPr marL="304800" marR="0" lvl="0" indent="-304800" algn="l" defTabSz="914400" rtl="0" eaLnBrk="1" fontAlgn="auto" latinLnBrk="0" hangingPunct="1">
              <a:lnSpc>
                <a:spcPct val="100000"/>
              </a:lnSpc>
              <a:spcBef>
                <a:spcPts val="0"/>
              </a:spcBef>
              <a:spcAft>
                <a:spcPts val="0"/>
              </a:spcAft>
              <a:buClr>
                <a:srgbClr val="000000"/>
              </a:buClr>
              <a:buSzPts val="4000"/>
              <a:buFont typeface="Antonio"/>
              <a:buChar char="❏"/>
              <a:tabLst/>
              <a:defRPr/>
            </a:pPr>
            <a:r>
              <a:rPr kumimoji="0" lang="en-US" sz="3600" b="0"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ntonio"/>
              </a:rPr>
              <a:t>KEY TAKEAWAYS</a:t>
            </a:r>
            <a:endParaRPr kumimoji="0" sz="3600" b="0"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ntonio"/>
            </a:endParaRPr>
          </a:p>
          <a:p>
            <a:pPr marL="304800" marR="0" lvl="0" indent="-304800" algn="l" defTabSz="914400" rtl="0" eaLnBrk="1" fontAlgn="auto" latinLnBrk="0" hangingPunct="1">
              <a:lnSpc>
                <a:spcPct val="100000"/>
              </a:lnSpc>
              <a:spcBef>
                <a:spcPts val="0"/>
              </a:spcBef>
              <a:spcAft>
                <a:spcPts val="0"/>
              </a:spcAft>
              <a:buClr>
                <a:srgbClr val="000000"/>
              </a:buClr>
              <a:buSzPts val="4000"/>
              <a:buFont typeface="Antonio"/>
              <a:buChar char="❏"/>
              <a:tabLst/>
              <a:defRPr/>
            </a:pPr>
            <a:r>
              <a:rPr kumimoji="0" lang="en-US" sz="3600" b="0"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ntonio"/>
              </a:rPr>
              <a:t>AUDIENCE DISCUSSION</a:t>
            </a:r>
            <a:endParaRPr kumimoji="0" sz="3600" b="0" i="0" u="none" strike="noStrike" kern="0" cap="none" spc="0" normalizeH="0" baseline="0" noProof="0" dirty="0">
              <a:ln>
                <a:noFill/>
              </a:ln>
              <a:solidFill>
                <a:srgbClr val="52A3CB"/>
              </a:solidFill>
              <a:effectLst/>
              <a:uLnTx/>
              <a:uFillTx/>
              <a:latin typeface="Calibri" panose="020F0502020204030204" pitchFamily="34" charset="0"/>
              <a:ea typeface="Calibri" panose="020F0502020204030204" pitchFamily="34" charset="0"/>
              <a:cs typeface="Calibri" panose="020F0502020204030204" pitchFamily="34" charset="0"/>
              <a:sym typeface="Antonio"/>
            </a:endParaRPr>
          </a:p>
        </p:txBody>
      </p:sp>
      <p:sp>
        <p:nvSpPr>
          <p:cNvPr id="695" name="Google Shape;695;g3f5a1507d12_0_84"/>
          <p:cNvSpPr txBox="1"/>
          <p:nvPr/>
        </p:nvSpPr>
        <p:spPr>
          <a:xfrm>
            <a:off x="4855058" y="679533"/>
            <a:ext cx="7180500" cy="160650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90000"/>
              </a:lnSpc>
              <a:spcBef>
                <a:spcPts val="0"/>
              </a:spcBef>
              <a:spcAft>
                <a:spcPts val="0"/>
              </a:spcAft>
              <a:buClr>
                <a:srgbClr val="000000"/>
              </a:buClr>
              <a:buSzPts val="2200"/>
              <a:buFont typeface="Arial"/>
              <a:buNone/>
              <a:tabLst/>
              <a:defRPr/>
            </a:pPr>
            <a:r>
              <a:rPr kumimoji="0" lang="en-US" sz="5600" b="1" i="0" u="none" strike="noStrike" kern="0" cap="none" spc="0" normalizeH="0" baseline="0" noProof="0" dirty="0">
                <a:ln>
                  <a:noFill/>
                </a:ln>
                <a:solidFill>
                  <a:srgbClr val="98344F"/>
                </a:solidFill>
                <a:effectLst/>
                <a:uLnTx/>
                <a:uFillTx/>
                <a:latin typeface="Calibri" panose="020F0502020204030204" pitchFamily="34" charset="0"/>
                <a:ea typeface="Calibri" panose="020F0502020204030204" pitchFamily="34" charset="0"/>
                <a:cs typeface="Calibri" panose="020F0502020204030204" pitchFamily="34" charset="0"/>
                <a:sym typeface="Roboto"/>
              </a:rPr>
              <a:t>After Simulation Debrief:</a:t>
            </a:r>
            <a:endParaRPr kumimoji="0" sz="4000" b="0" i="0" u="none" strike="noStrike" kern="0" cap="none" spc="0" normalizeH="0" baseline="0" noProof="0" dirty="0">
              <a:ln>
                <a:noFill/>
              </a:ln>
              <a:solidFill>
                <a:srgbClr val="98344F"/>
              </a:solidFill>
              <a:effectLst/>
              <a:uLnTx/>
              <a:uFillTx/>
              <a:latin typeface="Calibri" panose="020F0502020204030204" pitchFamily="34" charset="0"/>
              <a:ea typeface="Calibri" panose="020F0502020204030204" pitchFamily="34" charset="0"/>
              <a:cs typeface="Calibri" panose="020F0502020204030204" pitchFamily="34" charset="0"/>
              <a:sym typeface="Roboto"/>
            </a:endParaRPr>
          </a:p>
        </p:txBody>
      </p:sp>
      <p:pic>
        <p:nvPicPr>
          <p:cNvPr id="696" name="Google Shape;696;g3f5a1507d12_0_84"/>
          <p:cNvPicPr preferRelativeResize="0"/>
          <p:nvPr/>
        </p:nvPicPr>
        <p:blipFill rotWithShape="1">
          <a:blip r:embed="rId3">
            <a:alphaModFix/>
          </a:blip>
          <a:srcRect l="75959"/>
          <a:stretch/>
        </p:blipFill>
        <p:spPr>
          <a:xfrm>
            <a:off x="-182879" y="0"/>
            <a:ext cx="4122845" cy="6857999"/>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701"/>
        <p:cNvGrpSpPr/>
        <p:nvPr/>
      </p:nvGrpSpPr>
      <p:grpSpPr>
        <a:xfrm>
          <a:off x="0" y="0"/>
          <a:ext cx="0" cy="0"/>
          <a:chOff x="0" y="0"/>
          <a:chExt cx="0" cy="0"/>
        </a:xfrm>
      </p:grpSpPr>
      <p:sp>
        <p:nvSpPr>
          <p:cNvPr id="702" name="Google Shape;702;g3f953026ba0_0_510"/>
          <p:cNvSpPr/>
          <p:nvPr/>
        </p:nvSpPr>
        <p:spPr>
          <a:xfrm>
            <a:off x="745876" y="1651000"/>
            <a:ext cx="4486656" cy="425704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rotWithShape="1">
            <a:blip r:embed="rId3">
              <a:alphaModFix/>
            </a:blip>
            <a:stretch>
              <a:fillRect l="-24931" r="-24931"/>
            </a:stretch>
          </a:blip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200"/>
              <a:buFont typeface="Arial"/>
              <a:buNone/>
              <a:tabLst/>
              <a:defRPr/>
            </a:pPr>
            <a:endParaRPr kumimoji="0"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grpSp>
        <p:nvGrpSpPr>
          <p:cNvPr id="703" name="Google Shape;703;g3f953026ba0_0_510"/>
          <p:cNvGrpSpPr/>
          <p:nvPr/>
        </p:nvGrpSpPr>
        <p:grpSpPr>
          <a:xfrm>
            <a:off x="-563203" y="-722250"/>
            <a:ext cx="1444508" cy="1444508"/>
            <a:chOff x="0" y="0"/>
            <a:chExt cx="812800" cy="812800"/>
          </a:xfrm>
        </p:grpSpPr>
        <p:sp>
          <p:nvSpPr>
            <p:cNvPr id="704" name="Google Shape;704;g3f953026ba0_0_510"/>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50131F"/>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200"/>
                <a:buFont typeface="Arial"/>
                <a:buNone/>
                <a:tabLst/>
                <a:defRPr/>
              </a:pPr>
              <a:endParaRPr kumimoji="0"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705" name="Google Shape;705;g3f953026ba0_0_510"/>
            <p:cNvSpPr txBox="1"/>
            <p:nvPr/>
          </p:nvSpPr>
          <p:spPr>
            <a:xfrm>
              <a:off x="76200" y="19050"/>
              <a:ext cx="660300" cy="717600"/>
            </a:xfrm>
            <a:prstGeom prst="rect">
              <a:avLst/>
            </a:prstGeom>
            <a:noFill/>
            <a:ln>
              <a:noFill/>
            </a:ln>
          </p:spPr>
          <p:txBody>
            <a:bodyPr spcFirstLastPara="1" wrap="square" lIns="33850" tIns="33850" rIns="33850" bIns="33850" anchor="ctr" anchorCtr="0">
              <a:noAutofit/>
            </a:bodyPr>
            <a:lstStyle/>
            <a:p>
              <a:pPr marL="0" marR="0" lvl="0" indent="0" algn="ctr" defTabSz="914400" rtl="0" eaLnBrk="1" fontAlgn="auto" latinLnBrk="0" hangingPunct="1">
                <a:lnSpc>
                  <a:spcPct val="153916"/>
                </a:lnSpc>
                <a:spcBef>
                  <a:spcPts val="0"/>
                </a:spcBef>
                <a:spcAft>
                  <a:spcPts val="0"/>
                </a:spcAft>
                <a:buClr>
                  <a:srgbClr val="000000"/>
                </a:buClr>
                <a:buSzPts val="1200"/>
                <a:buFont typeface="Arial"/>
                <a:buNone/>
                <a:tabLst/>
                <a:defRPr/>
              </a:pPr>
              <a:endParaRPr kumimoji="0"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grpSp>
      <p:grpSp>
        <p:nvGrpSpPr>
          <p:cNvPr id="706" name="Google Shape;706;g3f953026ba0_0_510"/>
          <p:cNvGrpSpPr/>
          <p:nvPr/>
        </p:nvGrpSpPr>
        <p:grpSpPr>
          <a:xfrm>
            <a:off x="11237154" y="6135750"/>
            <a:ext cx="1444508" cy="1444508"/>
            <a:chOff x="0" y="0"/>
            <a:chExt cx="812800" cy="812800"/>
          </a:xfrm>
        </p:grpSpPr>
        <p:sp>
          <p:nvSpPr>
            <p:cNvPr id="707" name="Google Shape;707;g3f953026ba0_0_510"/>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50131F"/>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200"/>
                <a:buFont typeface="Arial"/>
                <a:buNone/>
                <a:tabLst/>
                <a:defRPr/>
              </a:pPr>
              <a:endParaRPr kumimoji="0"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708" name="Google Shape;708;g3f953026ba0_0_510"/>
            <p:cNvSpPr txBox="1"/>
            <p:nvPr/>
          </p:nvSpPr>
          <p:spPr>
            <a:xfrm>
              <a:off x="76200" y="19050"/>
              <a:ext cx="660300" cy="717600"/>
            </a:xfrm>
            <a:prstGeom prst="rect">
              <a:avLst/>
            </a:prstGeom>
            <a:noFill/>
            <a:ln>
              <a:noFill/>
            </a:ln>
          </p:spPr>
          <p:txBody>
            <a:bodyPr spcFirstLastPara="1" wrap="square" lIns="33850" tIns="33850" rIns="33850" bIns="33850" anchor="ctr" anchorCtr="0">
              <a:noAutofit/>
            </a:bodyPr>
            <a:lstStyle/>
            <a:p>
              <a:pPr marL="0" marR="0" lvl="0" indent="0" algn="ctr" defTabSz="914400" rtl="0" eaLnBrk="1" fontAlgn="auto" latinLnBrk="0" hangingPunct="1">
                <a:lnSpc>
                  <a:spcPct val="153916"/>
                </a:lnSpc>
                <a:spcBef>
                  <a:spcPts val="0"/>
                </a:spcBef>
                <a:spcAft>
                  <a:spcPts val="0"/>
                </a:spcAft>
                <a:buClr>
                  <a:srgbClr val="000000"/>
                </a:buClr>
                <a:buSzPts val="1200"/>
                <a:buFont typeface="Arial"/>
                <a:buNone/>
                <a:tabLst/>
                <a:defRPr/>
              </a:pPr>
              <a:endParaRPr kumimoji="0"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grpSp>
      <p:sp>
        <p:nvSpPr>
          <p:cNvPr id="709" name="Google Shape;709;g3f953026ba0_0_510"/>
          <p:cNvSpPr txBox="1"/>
          <p:nvPr/>
        </p:nvSpPr>
        <p:spPr>
          <a:xfrm>
            <a:off x="4472487" y="1333905"/>
            <a:ext cx="8073600" cy="1354500"/>
          </a:xfrm>
          <a:prstGeom prst="rect">
            <a:avLst/>
          </a:prstGeom>
          <a:noFill/>
          <a:ln>
            <a:noFill/>
          </a:ln>
        </p:spPr>
        <p:txBody>
          <a:bodyPr spcFirstLastPara="1" wrap="square" lIns="0" tIns="0" rIns="0" bIns="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Pts val="4400"/>
              <a:buFont typeface="Arial"/>
              <a:buNone/>
              <a:tabLst/>
              <a:defRPr/>
            </a:pPr>
            <a:r>
              <a:rPr kumimoji="0" lang="en-US" sz="4400" b="1" i="0" u="none" strike="noStrike" kern="0" cap="none" spc="0" normalizeH="0" baseline="0" noProof="0">
                <a:ln>
                  <a:noFill/>
                </a:ln>
                <a:solidFill>
                  <a:srgbClr val="50131F"/>
                </a:solidFill>
                <a:effectLst/>
                <a:uLnTx/>
                <a:uFillTx/>
                <a:latin typeface="Arial"/>
                <a:ea typeface="Arial"/>
                <a:cs typeface="Arial"/>
                <a:sym typeface="Arial"/>
              </a:rPr>
              <a:t>INVESTIGATIONS</a:t>
            </a:r>
            <a:endParaRPr kumimoji="0" sz="4400" b="1" i="0" u="none" strike="noStrike" kern="0" cap="none" spc="0" normalizeH="0" baseline="0" noProof="0">
              <a:ln>
                <a:noFill/>
              </a:ln>
              <a:solidFill>
                <a:srgbClr val="50131F"/>
              </a:solidFill>
              <a:effectLst/>
              <a:uLnTx/>
              <a:uFillTx/>
              <a:latin typeface="Arial"/>
              <a:ea typeface="Arial"/>
              <a:cs typeface="Arial"/>
              <a:sym typeface="Arial"/>
            </a:endParaRPr>
          </a:p>
          <a:p>
            <a:pPr marL="0" marR="0" lvl="0" indent="0" algn="ctr" defTabSz="914400" rtl="0" eaLnBrk="1" fontAlgn="auto" latinLnBrk="0" hangingPunct="1">
              <a:lnSpc>
                <a:spcPct val="100000"/>
              </a:lnSpc>
              <a:spcBef>
                <a:spcPts val="0"/>
              </a:spcBef>
              <a:spcAft>
                <a:spcPts val="0"/>
              </a:spcAft>
              <a:buClr>
                <a:srgbClr val="000000"/>
              </a:buClr>
              <a:buSzPts val="4400"/>
              <a:buFont typeface="Arial"/>
              <a:buNone/>
              <a:tabLst/>
              <a:defRPr/>
            </a:pPr>
            <a:r>
              <a:rPr kumimoji="0" lang="en-US" sz="4400" b="1" i="0" u="none" strike="noStrike" kern="0" cap="none" spc="0" normalizeH="0" baseline="0" noProof="0">
                <a:ln>
                  <a:noFill/>
                </a:ln>
                <a:solidFill>
                  <a:srgbClr val="50131F"/>
                </a:solidFill>
                <a:effectLst/>
                <a:uLnTx/>
                <a:uFillTx/>
                <a:latin typeface="Arial"/>
                <a:ea typeface="Arial"/>
                <a:cs typeface="Arial"/>
                <a:sym typeface="Arial"/>
              </a:rPr>
              <a:t>SIMULATION CLOSING</a:t>
            </a:r>
            <a:endParaRPr kumimoji="0" sz="4400" b="1" i="0" u="none" strike="noStrike" kern="0" cap="none" spc="0" normalizeH="0" baseline="0" noProof="0">
              <a:ln>
                <a:noFill/>
              </a:ln>
              <a:solidFill>
                <a:srgbClr val="50131F"/>
              </a:solidFill>
              <a:effectLst/>
              <a:uLnTx/>
              <a:uFillTx/>
              <a:latin typeface="Arial"/>
              <a:ea typeface="Arial"/>
              <a:cs typeface="Arial"/>
              <a:sym typeface="Arial"/>
            </a:endParaRPr>
          </a:p>
        </p:txBody>
      </p:sp>
      <p:sp>
        <p:nvSpPr>
          <p:cNvPr id="710" name="Google Shape;710;g3f953026ba0_0_510"/>
          <p:cNvSpPr txBox="1"/>
          <p:nvPr/>
        </p:nvSpPr>
        <p:spPr>
          <a:xfrm>
            <a:off x="5667297" y="4232537"/>
            <a:ext cx="6235500" cy="1479000"/>
          </a:xfrm>
          <a:prstGeom prst="rect">
            <a:avLst/>
          </a:prstGeom>
          <a:noFill/>
          <a:ln>
            <a:noFill/>
          </a:ln>
        </p:spPr>
        <p:txBody>
          <a:bodyPr spcFirstLastPara="1" wrap="square" lIns="0" tIns="0" rIns="0" bIns="0" anchor="t" anchorCtr="0">
            <a:spAutoFit/>
          </a:bodyPr>
          <a:lstStyle/>
          <a:p>
            <a:pPr marL="0" marR="0" lvl="0" indent="0" algn="ctr" defTabSz="914400" rtl="0" eaLnBrk="1" fontAlgn="auto" latinLnBrk="0" hangingPunct="1">
              <a:lnSpc>
                <a:spcPct val="118363"/>
              </a:lnSpc>
              <a:spcBef>
                <a:spcPts val="0"/>
              </a:spcBef>
              <a:spcAft>
                <a:spcPts val="0"/>
              </a:spcAft>
              <a:buClr>
                <a:srgbClr val="000000"/>
              </a:buClr>
              <a:buSzPts val="4400"/>
              <a:buFont typeface="Arial"/>
              <a:buNone/>
              <a:tabLst/>
              <a:defRPr/>
            </a:pPr>
            <a:r>
              <a:rPr kumimoji="0" lang="en-US" sz="4400" b="0" i="0" u="none" strike="noStrike" kern="0" cap="none" spc="0" normalizeH="0" baseline="0" noProof="0">
                <a:ln>
                  <a:noFill/>
                </a:ln>
                <a:solidFill>
                  <a:srgbClr val="50131F"/>
                </a:solidFill>
                <a:effectLst/>
                <a:uLnTx/>
                <a:uFillTx/>
                <a:latin typeface="Poppins"/>
                <a:ea typeface="Poppins"/>
                <a:cs typeface="Poppins"/>
                <a:sym typeface="Poppins"/>
              </a:rPr>
              <a:t>Scene 1</a:t>
            </a: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a:p>
            <a:pPr marL="0" marR="0" lvl="0" indent="0" algn="ctr" defTabSz="914400" rtl="0" eaLnBrk="1" fontAlgn="auto" latinLnBrk="0" hangingPunct="1">
              <a:lnSpc>
                <a:spcPct val="107750"/>
              </a:lnSpc>
              <a:spcBef>
                <a:spcPts val="0"/>
              </a:spcBef>
              <a:spcAft>
                <a:spcPts val="0"/>
              </a:spcAft>
              <a:buClr>
                <a:srgbClr val="000000"/>
              </a:buClr>
              <a:buSzPts val="4400"/>
              <a:buFont typeface="Arial"/>
              <a:buNone/>
              <a:tabLst/>
              <a:defRPr/>
            </a:pPr>
            <a:r>
              <a:rPr kumimoji="0" lang="en-US" sz="4400" b="0" i="0" u="none" strike="noStrike" kern="0" cap="none" spc="0" normalizeH="0" baseline="0" noProof="0">
                <a:ln>
                  <a:noFill/>
                </a:ln>
                <a:solidFill>
                  <a:srgbClr val="50131F"/>
                </a:solidFill>
                <a:effectLst/>
                <a:uLnTx/>
                <a:uFillTx/>
                <a:latin typeface="Poppins"/>
                <a:ea typeface="Poppins"/>
                <a:cs typeface="Poppins"/>
                <a:sym typeface="Poppins"/>
              </a:rPr>
              <a:t>Closing</a:t>
            </a: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cxnSp>
        <p:nvCxnSpPr>
          <p:cNvPr id="711" name="Google Shape;711;g3f953026ba0_0_510"/>
          <p:cNvCxnSpPr/>
          <p:nvPr/>
        </p:nvCxnSpPr>
        <p:spPr>
          <a:xfrm>
            <a:off x="6096000" y="3460595"/>
            <a:ext cx="5378100" cy="0"/>
          </a:xfrm>
          <a:prstGeom prst="straightConnector1">
            <a:avLst/>
          </a:prstGeom>
          <a:noFill/>
          <a:ln w="38100" cap="flat" cmpd="sng">
            <a:solidFill>
              <a:schemeClr val="accent2"/>
            </a:solidFill>
            <a:prstDash val="solid"/>
            <a:round/>
            <a:headEnd type="none" w="sm" len="sm"/>
            <a:tailEnd type="none" w="sm" len="sm"/>
          </a:ln>
          <a:effectLst>
            <a:outerShdw blurRad="40000" dist="23000" dir="5400000" rotWithShape="0">
              <a:srgbClr val="000000">
                <a:alpha val="34902"/>
              </a:srgbClr>
            </a:outerShdw>
          </a:effectLst>
        </p:spPr>
      </p:cxnSp>
    </p:spTree>
  </p:cSld>
  <p:clrMapOvr>
    <a:masterClrMapping/>
  </p:clrMapOvr>
  <p:transition spd="slow">
    <p:push/>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A0914A-CE15-2FE3-A7B6-F4C2049D6199}"/>
            </a:ext>
          </a:extLst>
        </p:cNvPr>
        <p:cNvGrpSpPr/>
        <p:nvPr/>
      </p:nvGrpSpPr>
      <p:grpSpPr>
        <a:xfrm>
          <a:off x="0" y="0"/>
          <a:ext cx="0" cy="0"/>
          <a:chOff x="0" y="0"/>
          <a:chExt cx="0" cy="0"/>
        </a:xfrm>
      </p:grpSpPr>
      <p:pic>
        <p:nvPicPr>
          <p:cNvPr id="5" name="Picture Placeholder 4" descr="Salads in a bowl">
            <a:extLst>
              <a:ext uri="{FF2B5EF4-FFF2-40B4-BE49-F238E27FC236}">
                <a16:creationId xmlns:a16="http://schemas.microsoft.com/office/drawing/2014/main" id="{0B6E9653-EC48-5B7D-26B5-DBD1D218DA9B}"/>
              </a:ext>
            </a:extLst>
          </p:cNvPr>
          <p:cNvPicPr>
            <a:picLocks noGrp="1" noChangeAspect="1"/>
          </p:cNvPicPr>
          <p:nvPr>
            <p:ph type="pic" sz="quarter" idx="10"/>
          </p:nvPr>
        </p:nvPicPr>
        <p:blipFill>
          <a:blip r:embed="rId3" cstate="print">
            <a:extLst>
              <a:ext uri="{28A0092B-C50C-407E-A947-70E740481C1C}">
                <a14:useLocalDpi xmlns:a14="http://schemas.microsoft.com/office/drawing/2010/main" val="0"/>
              </a:ext>
            </a:extLst>
          </a:blip>
          <a:srcRect t="7802" b="7802"/>
          <a:stretch>
            <a:fillRect/>
          </a:stretch>
        </p:blipFill>
        <p:spPr/>
      </p:pic>
      <p:sp>
        <p:nvSpPr>
          <p:cNvPr id="3" name="Title 2">
            <a:extLst>
              <a:ext uri="{FF2B5EF4-FFF2-40B4-BE49-F238E27FC236}">
                <a16:creationId xmlns:a16="http://schemas.microsoft.com/office/drawing/2014/main" id="{37943344-5360-F3AF-6A10-9413558E4C84}"/>
              </a:ext>
            </a:extLst>
          </p:cNvPr>
          <p:cNvSpPr>
            <a:spLocks noGrp="1"/>
          </p:cNvSpPr>
          <p:nvPr>
            <p:ph type="title"/>
          </p:nvPr>
        </p:nvSpPr>
        <p:spPr>
          <a:solidFill>
            <a:schemeClr val="bg1">
              <a:alpha val="90000"/>
            </a:schemeClr>
          </a:solidFill>
        </p:spPr>
        <p:txBody>
          <a:bodyPr>
            <a:normAutofit/>
          </a:bodyPr>
          <a:lstStyle/>
          <a:p>
            <a:r>
              <a:rPr lang="en-US" sz="7200" dirty="0"/>
              <a:t>Lunch Break</a:t>
            </a:r>
          </a:p>
        </p:txBody>
      </p:sp>
    </p:spTree>
    <p:extLst>
      <p:ext uri="{BB962C8B-B14F-4D97-AF65-F5344CB8AC3E}">
        <p14:creationId xmlns:p14="http://schemas.microsoft.com/office/powerpoint/2010/main" val="109555943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63"/>
        <p:cNvGrpSpPr/>
        <p:nvPr/>
      </p:nvGrpSpPr>
      <p:grpSpPr>
        <a:xfrm>
          <a:off x="0" y="0"/>
          <a:ext cx="0" cy="0"/>
          <a:chOff x="0" y="0"/>
          <a:chExt cx="0" cy="0"/>
        </a:xfrm>
      </p:grpSpPr>
      <p:pic>
        <p:nvPicPr>
          <p:cNvPr id="264" name="Google Shape;264;p1" descr="Family with baby"/>
          <p:cNvPicPr preferRelativeResize="0"/>
          <p:nvPr/>
        </p:nvPicPr>
        <p:blipFill rotWithShape="1">
          <a:blip r:embed="rId3">
            <a:alphaModFix/>
          </a:blip>
          <a:srcRect/>
          <a:stretch/>
        </p:blipFill>
        <p:spPr>
          <a:xfrm>
            <a:off x="0" y="0"/>
            <a:ext cx="12192000" cy="6858000"/>
          </a:xfrm>
          <a:prstGeom prst="rect">
            <a:avLst/>
          </a:prstGeom>
          <a:noFill/>
          <a:ln>
            <a:noFill/>
          </a:ln>
        </p:spPr>
      </p:pic>
      <p:sp>
        <p:nvSpPr>
          <p:cNvPr id="265" name="Google Shape;265;p1"/>
          <p:cNvSpPr/>
          <p:nvPr/>
        </p:nvSpPr>
        <p:spPr>
          <a:xfrm>
            <a:off x="440987" y="5632315"/>
            <a:ext cx="11410545" cy="865762"/>
          </a:xfrm>
          <a:prstGeom prst="rect">
            <a:avLst/>
          </a:prstGeom>
          <a:solidFill>
            <a:schemeClr val="lt1"/>
          </a:solidFill>
          <a:ln w="19050"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FFFFFF"/>
              </a:solidFill>
              <a:effectLst/>
              <a:uLnTx/>
              <a:uFillTx/>
              <a:latin typeface="Arial"/>
              <a:ea typeface="Arial"/>
              <a:cs typeface="Arial"/>
              <a:sym typeface="Arial"/>
            </a:endParaRPr>
          </a:p>
        </p:txBody>
      </p:sp>
      <p:sp>
        <p:nvSpPr>
          <p:cNvPr id="266" name="Google Shape;266;p1"/>
          <p:cNvSpPr txBox="1"/>
          <p:nvPr/>
        </p:nvSpPr>
        <p:spPr>
          <a:xfrm>
            <a:off x="1830291" y="5742030"/>
            <a:ext cx="8631936" cy="646331"/>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3600"/>
              <a:buFont typeface="Arial"/>
              <a:buNone/>
              <a:tabLst/>
              <a:defRPr/>
            </a:pPr>
            <a:r>
              <a:rPr kumimoji="0" lang="en-US" sz="3600" b="1" i="0" u="none" strike="noStrike" kern="0" cap="none" spc="0" normalizeH="0" baseline="0" noProof="0">
                <a:ln>
                  <a:noFill/>
                </a:ln>
                <a:solidFill>
                  <a:srgbClr val="000000"/>
                </a:solidFill>
                <a:effectLst/>
                <a:uLnTx/>
                <a:uFillTx/>
                <a:latin typeface="Calibri"/>
                <a:ea typeface="Calibri"/>
                <a:cs typeface="Calibri"/>
                <a:sym typeface="Calibri"/>
              </a:rPr>
              <a:t>DEVELOPING HARM &amp; WORRY STATEMENTS </a:t>
            </a: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71"/>
        <p:cNvGrpSpPr/>
        <p:nvPr/>
      </p:nvGrpSpPr>
      <p:grpSpPr>
        <a:xfrm>
          <a:off x="0" y="0"/>
          <a:ext cx="0" cy="0"/>
          <a:chOff x="0" y="0"/>
          <a:chExt cx="0" cy="0"/>
        </a:xfrm>
      </p:grpSpPr>
      <p:sp>
        <p:nvSpPr>
          <p:cNvPr id="272" name="Google Shape;272;p37"/>
          <p:cNvSpPr/>
          <p:nvPr/>
        </p:nvSpPr>
        <p:spPr>
          <a:xfrm>
            <a:off x="0" y="0"/>
            <a:ext cx="12192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800"/>
              <a:buFont typeface="Arial"/>
              <a:buNone/>
              <a:tabLst/>
              <a:defRPr/>
            </a:pPr>
            <a:endParaRPr kumimoji="0" sz="1800" b="0" i="0" u="none" strike="noStrike" kern="0" cap="none" spc="0" normalizeH="0" baseline="0" noProof="0">
              <a:ln>
                <a:noFill/>
              </a:ln>
              <a:solidFill>
                <a:srgbClr val="FFFFFF"/>
              </a:solidFill>
              <a:effectLst/>
              <a:uLnTx/>
              <a:uFillTx/>
              <a:latin typeface="Arial"/>
              <a:ea typeface="Arial"/>
              <a:cs typeface="Arial"/>
              <a:sym typeface="Arial"/>
            </a:endParaRPr>
          </a:p>
        </p:txBody>
      </p:sp>
      <p:sp>
        <p:nvSpPr>
          <p:cNvPr id="273" name="Google Shape;273;p37"/>
          <p:cNvSpPr/>
          <p:nvPr/>
        </p:nvSpPr>
        <p:spPr>
          <a:xfrm>
            <a:off x="558209" y="0"/>
            <a:ext cx="11167447" cy="2018806"/>
          </a:xfrm>
          <a:prstGeom prst="rect">
            <a:avLst/>
          </a:prstGeom>
          <a:solidFill>
            <a:schemeClr val="lt1"/>
          </a:solidFill>
          <a:ln w="12700" cap="flat" cmpd="sng">
            <a:solidFill>
              <a:srgbClr val="E1E1E1"/>
            </a:solidFill>
            <a:prstDash val="solid"/>
            <a:miter lim="8000"/>
            <a:headEnd type="none" w="sm" len="sm"/>
            <a:tailEnd type="none" w="sm" len="sm"/>
          </a:ln>
          <a:effectLst>
            <a:outerShdw blurRad="50800" dist="38100" dir="2700000" algn="tl" rotWithShape="0">
              <a:srgbClr val="D8D8D8">
                <a:alpha val="50196"/>
              </a:srgbClr>
            </a:outerShdw>
          </a:effectLst>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800"/>
              <a:buFont typeface="Arial"/>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274" name="Google Shape;274;p37"/>
          <p:cNvSpPr/>
          <p:nvPr/>
        </p:nvSpPr>
        <p:spPr>
          <a:xfrm>
            <a:off x="566928" y="0"/>
            <a:ext cx="11155680" cy="201168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800"/>
              <a:buFont typeface="Arial"/>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275" name="Google Shape;275;p37"/>
          <p:cNvSpPr txBox="1">
            <a:spLocks noGrp="1"/>
          </p:cNvSpPr>
          <p:nvPr>
            <p:ph type="title"/>
          </p:nvPr>
        </p:nvSpPr>
        <p:spPr>
          <a:xfrm>
            <a:off x="1115568" y="548640"/>
            <a:ext cx="10168128" cy="1179576"/>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dk1"/>
              </a:buClr>
              <a:buSzPts val="4000"/>
              <a:buFont typeface="Calibri"/>
              <a:buNone/>
            </a:pPr>
            <a:r>
              <a:rPr lang="en-US" sz="4000" b="1">
                <a:latin typeface="Calibri"/>
                <a:ea typeface="Calibri"/>
                <a:cs typeface="Calibri"/>
                <a:sym typeface="Calibri"/>
              </a:rPr>
              <a:t>Structured Decision Making &amp; Risk Assessment</a:t>
            </a:r>
            <a:endParaRPr/>
          </a:p>
        </p:txBody>
      </p:sp>
      <p:sp>
        <p:nvSpPr>
          <p:cNvPr id="276" name="Google Shape;276;p37"/>
          <p:cNvSpPr/>
          <p:nvPr/>
        </p:nvSpPr>
        <p:spPr>
          <a:xfrm>
            <a:off x="498834" y="770799"/>
            <a:ext cx="128016" cy="704088"/>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800"/>
              <a:buFont typeface="Arial"/>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277" name="Google Shape;277;p37"/>
          <p:cNvSpPr txBox="1">
            <a:spLocks noGrp="1"/>
          </p:cNvSpPr>
          <p:nvPr>
            <p:ph type="body" idx="2"/>
          </p:nvPr>
        </p:nvSpPr>
        <p:spPr>
          <a:xfrm>
            <a:off x="6125250" y="2660423"/>
            <a:ext cx="5597357" cy="2914801"/>
          </a:xfrm>
          <a:prstGeom prst="rect">
            <a:avLst/>
          </a:prstGeom>
          <a:noFill/>
          <a:ln>
            <a:noFill/>
          </a:ln>
        </p:spPr>
        <p:txBody>
          <a:bodyPr spcFirstLastPara="1" wrap="square" lIns="91425" tIns="45700" rIns="91425" bIns="45700" anchor="ctr" anchorCtr="0">
            <a:normAutofit/>
          </a:bodyPr>
          <a:lstStyle/>
          <a:p>
            <a:pPr marL="0" marR="0" lvl="0" indent="0" rtl="0">
              <a:lnSpc>
                <a:spcPct val="100000"/>
              </a:lnSpc>
              <a:spcBef>
                <a:spcPts val="0"/>
              </a:spcBef>
              <a:spcAft>
                <a:spcPts val="0"/>
              </a:spcAft>
              <a:buClr>
                <a:srgbClr val="000000"/>
              </a:buClr>
              <a:buSzPts val="3500"/>
              <a:buFont typeface="Calibri"/>
              <a:buNone/>
            </a:pPr>
            <a:r>
              <a:rPr lang="en-US" sz="360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Calibri"/>
              </a:rPr>
              <a:t>Why is it important to organize information at this point in an investigation?</a:t>
            </a:r>
            <a:endParaRPr sz="3600" dirty="0">
              <a:latin typeface="Calibri" panose="020F0502020204030204" pitchFamily="34" charset="0"/>
              <a:ea typeface="Calibri" panose="020F0502020204030204" pitchFamily="34" charset="0"/>
              <a:cs typeface="Calibri" panose="020F0502020204030204" pitchFamily="34" charset="0"/>
            </a:endParaRPr>
          </a:p>
        </p:txBody>
      </p:sp>
      <p:pic>
        <p:nvPicPr>
          <p:cNvPr id="278" name="Google Shape;278;p37"/>
          <p:cNvPicPr preferRelativeResize="0">
            <a:picLocks noGrp="1"/>
          </p:cNvPicPr>
          <p:nvPr>
            <p:ph type="body" idx="1"/>
          </p:nvPr>
        </p:nvPicPr>
        <p:blipFill rotWithShape="1">
          <a:blip r:embed="rId3">
            <a:alphaModFix/>
          </a:blip>
          <a:srcRect/>
          <a:stretch/>
        </p:blipFill>
        <p:spPr>
          <a:xfrm>
            <a:off x="1114925" y="2660425"/>
            <a:ext cx="4466100" cy="2914800"/>
          </a:xfrm>
          <a:prstGeom prst="rect">
            <a:avLst/>
          </a:prstGeom>
          <a:solidFill>
            <a:srgbClr val="ECECEC"/>
          </a:solidFill>
          <a:ln w="190500" cap="rnd" cmpd="sng">
            <a:solidFill>
              <a:srgbClr val="FFFFFF"/>
            </a:solidFill>
            <a:prstDash val="solid"/>
            <a:round/>
            <a:headEnd type="none" w="sm" len="sm"/>
            <a:tailEnd type="none" w="sm" len="sm"/>
          </a:ln>
          <a:effectLst>
            <a:outerShdw blurRad="50000" algn="tl" rotWithShape="0">
              <a:srgbClr val="000000">
                <a:alpha val="41176"/>
              </a:srgbClr>
            </a:outerShdw>
          </a:effectLst>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283"/>
        <p:cNvGrpSpPr/>
        <p:nvPr/>
      </p:nvGrpSpPr>
      <p:grpSpPr>
        <a:xfrm>
          <a:off x="0" y="0"/>
          <a:ext cx="0" cy="0"/>
          <a:chOff x="0" y="0"/>
          <a:chExt cx="0" cy="0"/>
        </a:xfrm>
      </p:grpSpPr>
      <p:grpSp>
        <p:nvGrpSpPr>
          <p:cNvPr id="284" name="Google Shape;284;p2"/>
          <p:cNvGrpSpPr/>
          <p:nvPr/>
        </p:nvGrpSpPr>
        <p:grpSpPr>
          <a:xfrm>
            <a:off x="5078086" y="-96441"/>
            <a:ext cx="189049" cy="6954441"/>
            <a:chOff x="0" y="-38100"/>
            <a:chExt cx="74686" cy="2747433"/>
          </a:xfrm>
        </p:grpSpPr>
        <p:sp>
          <p:nvSpPr>
            <p:cNvPr id="285" name="Google Shape;285;p2"/>
            <p:cNvSpPr/>
            <p:nvPr/>
          </p:nvSpPr>
          <p:spPr>
            <a:xfrm>
              <a:off x="0" y="0"/>
              <a:ext cx="74686" cy="2709333"/>
            </a:xfrm>
            <a:custGeom>
              <a:avLst/>
              <a:gdLst/>
              <a:ahLst/>
              <a:cxnLst/>
              <a:rect l="l" t="t" r="r" b="b"/>
              <a:pathLst>
                <a:path w="74686" h="2709333" extrusionOk="0">
                  <a:moveTo>
                    <a:pt x="0" y="0"/>
                  </a:moveTo>
                  <a:lnTo>
                    <a:pt x="74686" y="0"/>
                  </a:lnTo>
                  <a:lnTo>
                    <a:pt x="74686" y="2709333"/>
                  </a:lnTo>
                  <a:lnTo>
                    <a:pt x="0" y="2709333"/>
                  </a:lnTo>
                  <a:close/>
                </a:path>
              </a:pathLst>
            </a:custGeom>
            <a:solidFill>
              <a:srgbClr val="52A3CB"/>
            </a:solidFill>
            <a:ln>
              <a:noFill/>
            </a:ln>
          </p:spPr>
          <p:txBody>
            <a:bodyPr spcFirstLastPara="1" wrap="square" lIns="60950" tIns="30450" rIns="60950" bIns="3045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200"/>
                <a:buFont typeface="Arial"/>
                <a:buNone/>
                <a:tabLst/>
                <a:defRPr/>
              </a:pPr>
              <a:endParaRPr kumimoji="0" sz="1200" b="0" i="0" u="none" strike="noStrike" kern="0" cap="none" spc="0" normalizeH="0" baseline="0" noProof="0">
                <a:ln>
                  <a:noFill/>
                </a:ln>
                <a:solidFill>
                  <a:srgbClr val="4C1A27"/>
                </a:solidFill>
                <a:effectLst/>
                <a:uLnTx/>
                <a:uFillTx/>
                <a:latin typeface="Calibri"/>
                <a:ea typeface="Calibri"/>
                <a:cs typeface="Calibri"/>
                <a:sym typeface="Calibri"/>
              </a:endParaRPr>
            </a:p>
          </p:txBody>
        </p:sp>
        <p:sp>
          <p:nvSpPr>
            <p:cNvPr id="286" name="Google Shape;286;p2"/>
            <p:cNvSpPr txBox="1"/>
            <p:nvPr/>
          </p:nvSpPr>
          <p:spPr>
            <a:xfrm>
              <a:off x="0" y="-38100"/>
              <a:ext cx="74686" cy="2747433"/>
            </a:xfrm>
            <a:prstGeom prst="rect">
              <a:avLst/>
            </a:prstGeom>
            <a:noFill/>
            <a:ln>
              <a:noFill/>
            </a:ln>
          </p:spPr>
          <p:txBody>
            <a:bodyPr spcFirstLastPara="1" wrap="square" lIns="33850" tIns="33850" rIns="33850" bIns="33850" anchor="ctr" anchorCtr="0">
              <a:noAutofit/>
            </a:bodyPr>
            <a:lstStyle/>
            <a:p>
              <a:pPr marL="0" marR="0" lvl="0" indent="0" algn="ctr" defTabSz="914400" rtl="0" eaLnBrk="1" fontAlgn="auto" latinLnBrk="0" hangingPunct="1">
                <a:lnSpc>
                  <a:spcPct val="147722"/>
                </a:lnSpc>
                <a:spcBef>
                  <a:spcPts val="0"/>
                </a:spcBef>
                <a:spcAft>
                  <a:spcPts val="0"/>
                </a:spcAft>
                <a:buClr>
                  <a:srgbClr val="000000"/>
                </a:buClr>
                <a:buSzPts val="1200"/>
                <a:buFont typeface="Arial"/>
                <a:buNone/>
                <a:tabLst/>
                <a:defRPr/>
              </a:pPr>
              <a:endParaRPr kumimoji="0" sz="1200" b="0" i="0" u="none" strike="noStrike" kern="0" cap="none" spc="0" normalizeH="0" baseline="0" noProof="0">
                <a:ln>
                  <a:noFill/>
                </a:ln>
                <a:solidFill>
                  <a:srgbClr val="4C1A27"/>
                </a:solidFill>
                <a:effectLst/>
                <a:uLnTx/>
                <a:uFillTx/>
                <a:latin typeface="Calibri"/>
                <a:ea typeface="Calibri"/>
                <a:cs typeface="Calibri"/>
                <a:sym typeface="Calibri"/>
              </a:endParaRPr>
            </a:p>
          </p:txBody>
        </p:sp>
      </p:grpSp>
      <p:sp>
        <p:nvSpPr>
          <p:cNvPr id="287" name="Google Shape;287;p2"/>
          <p:cNvSpPr txBox="1"/>
          <p:nvPr/>
        </p:nvSpPr>
        <p:spPr>
          <a:xfrm>
            <a:off x="365991" y="1300897"/>
            <a:ext cx="4392200" cy="1969770"/>
          </a:xfrm>
          <a:prstGeom prst="rect">
            <a:avLst/>
          </a:prstGeom>
          <a:noFill/>
          <a:ln>
            <a:noFill/>
          </a:ln>
        </p:spPr>
        <p:txBody>
          <a:bodyPr spcFirstLastPara="1" wrap="square" lIns="0" tIns="0" rIns="0" bIns="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Pts val="6400"/>
              <a:buFont typeface="Arial"/>
              <a:buNone/>
              <a:tabLst/>
              <a:defRPr/>
            </a:pPr>
            <a:r>
              <a:rPr kumimoji="0" lang="en-US" sz="6400" b="1" i="0" u="none" strike="noStrike" kern="0" cap="none" spc="0" normalizeH="0" baseline="0" noProof="0">
                <a:ln>
                  <a:noFill/>
                </a:ln>
                <a:solidFill>
                  <a:srgbClr val="333333"/>
                </a:solidFill>
                <a:effectLst/>
                <a:uLnTx/>
                <a:uFillTx/>
                <a:latin typeface="Antonio"/>
                <a:ea typeface="Antonio"/>
                <a:cs typeface="Antonio"/>
                <a:sym typeface="Antonio"/>
              </a:rPr>
              <a:t>Target Outcomes</a:t>
            </a:r>
            <a:endParaRPr kumimoji="0" sz="933" b="0" i="0" u="none" strike="noStrike" kern="0" cap="none" spc="0" normalizeH="0" baseline="0" noProof="0">
              <a:ln>
                <a:noFill/>
              </a:ln>
              <a:solidFill>
                <a:srgbClr val="333333"/>
              </a:solidFill>
              <a:effectLst/>
              <a:uLnTx/>
              <a:uFillTx/>
              <a:latin typeface="Arial"/>
              <a:ea typeface="Arial"/>
              <a:cs typeface="Arial"/>
              <a:sym typeface="Arial"/>
            </a:endParaRPr>
          </a:p>
        </p:txBody>
      </p:sp>
      <p:sp>
        <p:nvSpPr>
          <p:cNvPr id="288" name="Google Shape;288;p2"/>
          <p:cNvSpPr txBox="1"/>
          <p:nvPr/>
        </p:nvSpPr>
        <p:spPr>
          <a:xfrm>
            <a:off x="5587030" y="966787"/>
            <a:ext cx="5986661" cy="4924425"/>
          </a:xfrm>
          <a:prstGeom prst="rect">
            <a:avLst/>
          </a:prstGeom>
          <a:noFill/>
          <a:ln>
            <a:noFill/>
          </a:ln>
        </p:spPr>
        <p:txBody>
          <a:bodyPr spcFirstLastPara="1" wrap="square" lIns="0" tIns="0" rIns="0" bIns="0" anchor="t" anchorCtr="0">
            <a:spAutoFit/>
          </a:bodyPr>
          <a:lstStyle/>
          <a:p>
            <a:pPr marL="613854" marR="0" lvl="0" indent="-571500" algn="l" defTabSz="914400" rtl="0" eaLnBrk="1" fontAlgn="auto" latinLnBrk="0" hangingPunct="1">
              <a:lnSpc>
                <a:spcPct val="100000"/>
              </a:lnSpc>
              <a:spcBef>
                <a:spcPts val="800"/>
              </a:spcBef>
              <a:spcAft>
                <a:spcPts val="0"/>
              </a:spcAft>
              <a:buClr>
                <a:srgbClr val="333333"/>
              </a:buClr>
              <a:buSzPct val="100000"/>
              <a:buFont typeface="Wingdings" panose="05000000000000000000" pitchFamily="2" charset="2"/>
              <a:buChar char="ü"/>
              <a:tabLst/>
              <a:defRPr/>
            </a:pPr>
            <a:r>
              <a:rPr kumimoji="0" lang="en-US" sz="3600" b="0" i="0" u="none" strike="noStrike" kern="0" cap="none" spc="0" normalizeH="0" baseline="0" noProof="0" dirty="0">
                <a:ln>
                  <a:noFill/>
                </a:ln>
                <a:solidFill>
                  <a:srgbClr val="333333"/>
                </a:solidFill>
                <a:effectLst/>
                <a:uLnTx/>
                <a:uFillTx/>
                <a:latin typeface="Calibri" panose="020F0502020204030204" pitchFamily="34" charset="0"/>
                <a:ea typeface="Calibri" panose="020F0502020204030204" pitchFamily="34" charset="0"/>
                <a:cs typeface="Calibri" panose="020F0502020204030204" pitchFamily="34" charset="0"/>
                <a:sym typeface="Calibri"/>
              </a:rPr>
              <a:t>Understand how to write harm and worry statements. </a:t>
            </a:r>
            <a:endParaRPr kumimoji="0" sz="3600" b="0" i="0" u="none" strike="noStrike" kern="0" cap="none" spc="0" normalizeH="0" baseline="0" noProof="0" dirty="0">
              <a:ln>
                <a:noFill/>
              </a:ln>
              <a:solidFill>
                <a:srgbClr val="333333"/>
              </a:solidFill>
              <a:effectLst/>
              <a:uLnTx/>
              <a:uFillTx/>
              <a:latin typeface="Calibri" panose="020F0502020204030204" pitchFamily="34" charset="0"/>
              <a:ea typeface="Calibri" panose="020F0502020204030204" pitchFamily="34" charset="0"/>
              <a:cs typeface="Calibri" panose="020F0502020204030204" pitchFamily="34" charset="0"/>
              <a:sym typeface="Calibri"/>
            </a:endParaRPr>
          </a:p>
          <a:p>
            <a:pPr marL="628650" marR="0" lvl="0" indent="-171450" algn="l" defTabSz="914400" rtl="0" eaLnBrk="1" fontAlgn="auto" latinLnBrk="0" hangingPunct="1">
              <a:lnSpc>
                <a:spcPct val="100000"/>
              </a:lnSpc>
              <a:spcBef>
                <a:spcPts val="800"/>
              </a:spcBef>
              <a:spcAft>
                <a:spcPts val="0"/>
              </a:spcAft>
              <a:buClr>
                <a:srgbClr val="000000"/>
              </a:buClr>
              <a:buSzTx/>
              <a:buFont typeface="Wingdings" panose="05000000000000000000" pitchFamily="2" charset="2"/>
              <a:buChar char="ü"/>
              <a:tabLst/>
              <a:defRPr/>
            </a:pPr>
            <a:endParaRPr kumimoji="0" sz="1200" b="0" i="0" u="none" strike="noStrike" kern="0" cap="none" spc="0" normalizeH="0" baseline="0" noProof="0" dirty="0">
              <a:ln>
                <a:noFill/>
              </a:ln>
              <a:solidFill>
                <a:srgbClr val="333333"/>
              </a:solidFill>
              <a:effectLst/>
              <a:uLnTx/>
              <a:uFillTx/>
              <a:latin typeface="Calibri" panose="020F0502020204030204" pitchFamily="34" charset="0"/>
              <a:ea typeface="Calibri" panose="020F0502020204030204" pitchFamily="34" charset="0"/>
              <a:cs typeface="Calibri" panose="020F0502020204030204" pitchFamily="34" charset="0"/>
              <a:sym typeface="Calibri"/>
            </a:endParaRPr>
          </a:p>
          <a:p>
            <a:pPr marL="613854" marR="0" lvl="0" indent="-571500" algn="l" defTabSz="914400" rtl="0" eaLnBrk="1" fontAlgn="auto" latinLnBrk="0" hangingPunct="1">
              <a:lnSpc>
                <a:spcPct val="100000"/>
              </a:lnSpc>
              <a:spcBef>
                <a:spcPts val="800"/>
              </a:spcBef>
              <a:spcAft>
                <a:spcPts val="0"/>
              </a:spcAft>
              <a:buClr>
                <a:srgbClr val="333333"/>
              </a:buClr>
              <a:buSzPct val="100000"/>
              <a:buFont typeface="Wingdings" panose="05000000000000000000" pitchFamily="2" charset="2"/>
              <a:buChar char="ü"/>
              <a:tabLst/>
              <a:defRPr/>
            </a:pPr>
            <a:r>
              <a:rPr kumimoji="0" lang="en-US" sz="3600" b="0" i="0" u="none" strike="noStrike" kern="0" cap="none" spc="0" normalizeH="0" baseline="0" noProof="0" dirty="0">
                <a:ln>
                  <a:noFill/>
                </a:ln>
                <a:solidFill>
                  <a:srgbClr val="333333"/>
                </a:solidFill>
                <a:effectLst/>
                <a:uLnTx/>
                <a:uFillTx/>
                <a:latin typeface="Calibri" panose="020F0502020204030204" pitchFamily="34" charset="0"/>
                <a:ea typeface="Calibri" panose="020F0502020204030204" pitchFamily="34" charset="0"/>
                <a:cs typeface="Calibri" panose="020F0502020204030204" pitchFamily="34" charset="0"/>
                <a:sym typeface="Calibri"/>
              </a:rPr>
              <a:t>Organize information gathered into clear, behavior-based statements that support understanding of concerns related to child safety.</a:t>
            </a:r>
            <a:endParaRPr kumimoji="0" sz="3600" b="0"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a:endParaRPr>
          </a:p>
        </p:txBody>
      </p:sp>
      <p:pic>
        <p:nvPicPr>
          <p:cNvPr id="289" name="Google Shape;289;p2" descr="target (Provided by Getty Images)"/>
          <p:cNvPicPr preferRelativeResize="0"/>
          <p:nvPr/>
        </p:nvPicPr>
        <p:blipFill rotWithShape="1">
          <a:blip r:embed="rId3">
            <a:alphaModFix/>
          </a:blip>
          <a:srcRect/>
          <a:stretch/>
        </p:blipFill>
        <p:spPr>
          <a:xfrm>
            <a:off x="1444524" y="3792134"/>
            <a:ext cx="2235129" cy="2235129"/>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04"/>
        <p:cNvGrpSpPr/>
        <p:nvPr/>
      </p:nvGrpSpPr>
      <p:grpSpPr>
        <a:xfrm>
          <a:off x="0" y="0"/>
          <a:ext cx="0" cy="0"/>
          <a:chOff x="0" y="0"/>
          <a:chExt cx="0" cy="0"/>
        </a:xfrm>
      </p:grpSpPr>
      <p:sp>
        <p:nvSpPr>
          <p:cNvPr id="305" name="Google Shape;305;p4"/>
          <p:cNvSpPr/>
          <p:nvPr/>
        </p:nvSpPr>
        <p:spPr>
          <a:xfrm>
            <a:off x="0" y="0"/>
            <a:ext cx="12188952"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FFFFFF"/>
              </a:solidFill>
              <a:effectLst/>
              <a:uLnTx/>
              <a:uFillTx/>
              <a:latin typeface="Arial"/>
              <a:ea typeface="Arial"/>
              <a:cs typeface="Arial"/>
              <a:sym typeface="Arial"/>
            </a:endParaRPr>
          </a:p>
        </p:txBody>
      </p:sp>
      <p:sp>
        <p:nvSpPr>
          <p:cNvPr id="306" name="Google Shape;306;p4"/>
          <p:cNvSpPr txBox="1">
            <a:spLocks noGrp="1"/>
          </p:cNvSpPr>
          <p:nvPr>
            <p:ph type="title"/>
          </p:nvPr>
        </p:nvSpPr>
        <p:spPr>
          <a:xfrm>
            <a:off x="838200" y="451381"/>
            <a:ext cx="10512552" cy="406654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6600"/>
              <a:buFont typeface="Calibri"/>
              <a:buNone/>
            </a:pPr>
            <a:r>
              <a:rPr lang="en-US" sz="6600" b="1">
                <a:solidFill>
                  <a:schemeClr val="dk1"/>
                </a:solidFill>
                <a:latin typeface="Calibri"/>
                <a:ea typeface="Calibri"/>
                <a:cs typeface="Calibri"/>
                <a:sym typeface="Calibri"/>
              </a:rPr>
              <a:t>Writing Harm &amp; Worry Statements </a:t>
            </a:r>
            <a:endParaRPr/>
          </a:p>
        </p:txBody>
      </p:sp>
      <p:sp>
        <p:nvSpPr>
          <p:cNvPr id="307" name="Google Shape;307;p4"/>
          <p:cNvSpPr txBox="1">
            <a:spLocks noGrp="1"/>
          </p:cNvSpPr>
          <p:nvPr>
            <p:ph type="body" idx="1"/>
          </p:nvPr>
        </p:nvSpPr>
        <p:spPr>
          <a:xfrm>
            <a:off x="838199" y="4983276"/>
            <a:ext cx="10512552" cy="112668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3200"/>
              <a:buNone/>
            </a:pPr>
            <a:r>
              <a:rPr lang="en-US" sz="3200">
                <a:solidFill>
                  <a:schemeClr val="dk1"/>
                </a:solidFill>
                <a:latin typeface="Calibri"/>
                <a:ea typeface="Calibri"/>
                <a:cs typeface="Calibri"/>
                <a:sym typeface="Calibri"/>
              </a:rPr>
              <a:t>Using Current Information From Charlotte</a:t>
            </a:r>
            <a:endParaRPr/>
          </a:p>
        </p:txBody>
      </p:sp>
      <p:sp>
        <p:nvSpPr>
          <p:cNvPr id="308" name="Google Shape;308;p4"/>
          <p:cNvSpPr/>
          <p:nvPr/>
        </p:nvSpPr>
        <p:spPr>
          <a:xfrm>
            <a:off x="838200" y="4718595"/>
            <a:ext cx="5410200" cy="18288"/>
          </a:xfrm>
          <a:custGeom>
            <a:avLst/>
            <a:gdLst/>
            <a:ahLst/>
            <a:cxnLst/>
            <a:rect l="l" t="t" r="r" b="b"/>
            <a:pathLst>
              <a:path w="5410200" h="18288" fill="none" extrusionOk="0">
                <a:moveTo>
                  <a:pt x="0" y="0"/>
                </a:moveTo>
                <a:cubicBezTo>
                  <a:pt x="163050" y="-18707"/>
                  <a:pt x="319321" y="-16364"/>
                  <a:pt x="568071" y="0"/>
                </a:cubicBezTo>
                <a:cubicBezTo>
                  <a:pt x="816821" y="16364"/>
                  <a:pt x="1013224" y="-7268"/>
                  <a:pt x="1298448" y="0"/>
                </a:cubicBezTo>
                <a:cubicBezTo>
                  <a:pt x="1583672" y="7268"/>
                  <a:pt x="1631711" y="-3367"/>
                  <a:pt x="1920621" y="0"/>
                </a:cubicBezTo>
                <a:cubicBezTo>
                  <a:pt x="2209531" y="3367"/>
                  <a:pt x="2364420" y="-19184"/>
                  <a:pt x="2488692" y="0"/>
                </a:cubicBezTo>
                <a:cubicBezTo>
                  <a:pt x="2612964" y="19184"/>
                  <a:pt x="3023298" y="-34627"/>
                  <a:pt x="3219069" y="0"/>
                </a:cubicBezTo>
                <a:cubicBezTo>
                  <a:pt x="3414840" y="34627"/>
                  <a:pt x="3656810" y="24043"/>
                  <a:pt x="3895344" y="0"/>
                </a:cubicBezTo>
                <a:cubicBezTo>
                  <a:pt x="4133879" y="-24043"/>
                  <a:pt x="4393984" y="-19577"/>
                  <a:pt x="4571619" y="0"/>
                </a:cubicBezTo>
                <a:cubicBezTo>
                  <a:pt x="4749255" y="19577"/>
                  <a:pt x="5179928" y="-6281"/>
                  <a:pt x="5410200" y="0"/>
                </a:cubicBezTo>
                <a:cubicBezTo>
                  <a:pt x="5410730" y="6954"/>
                  <a:pt x="5410934" y="12839"/>
                  <a:pt x="5410200" y="18288"/>
                </a:cubicBezTo>
                <a:cubicBezTo>
                  <a:pt x="5139060" y="6751"/>
                  <a:pt x="5121593" y="31035"/>
                  <a:pt x="4842129" y="18288"/>
                </a:cubicBezTo>
                <a:cubicBezTo>
                  <a:pt x="4562665" y="5541"/>
                  <a:pt x="4448273" y="9487"/>
                  <a:pt x="4328160" y="18288"/>
                </a:cubicBezTo>
                <a:cubicBezTo>
                  <a:pt x="4208047" y="27089"/>
                  <a:pt x="3760936" y="22567"/>
                  <a:pt x="3597783" y="18288"/>
                </a:cubicBezTo>
                <a:cubicBezTo>
                  <a:pt x="3434630" y="14009"/>
                  <a:pt x="3299718" y="33213"/>
                  <a:pt x="3029712" y="18288"/>
                </a:cubicBezTo>
                <a:cubicBezTo>
                  <a:pt x="2759706" y="3363"/>
                  <a:pt x="2640159" y="27394"/>
                  <a:pt x="2299335" y="18288"/>
                </a:cubicBezTo>
                <a:cubicBezTo>
                  <a:pt x="1958511" y="9182"/>
                  <a:pt x="1801186" y="28985"/>
                  <a:pt x="1514856" y="18288"/>
                </a:cubicBezTo>
                <a:cubicBezTo>
                  <a:pt x="1228526" y="7591"/>
                  <a:pt x="1063509" y="-5305"/>
                  <a:pt x="892683" y="18288"/>
                </a:cubicBezTo>
                <a:cubicBezTo>
                  <a:pt x="721857" y="41881"/>
                  <a:pt x="186945" y="-20897"/>
                  <a:pt x="0" y="18288"/>
                </a:cubicBezTo>
                <a:cubicBezTo>
                  <a:pt x="-570" y="9279"/>
                  <a:pt x="132" y="5100"/>
                  <a:pt x="0" y="0"/>
                </a:cubicBezTo>
                <a:close/>
              </a:path>
              <a:path w="5410200" h="18288" extrusionOk="0">
                <a:moveTo>
                  <a:pt x="0" y="0"/>
                </a:moveTo>
                <a:cubicBezTo>
                  <a:pt x="285096" y="-4925"/>
                  <a:pt x="376456" y="22268"/>
                  <a:pt x="622173" y="0"/>
                </a:cubicBezTo>
                <a:cubicBezTo>
                  <a:pt x="867890" y="-22268"/>
                  <a:pt x="1031392" y="7228"/>
                  <a:pt x="1136142" y="0"/>
                </a:cubicBezTo>
                <a:cubicBezTo>
                  <a:pt x="1240892" y="-7228"/>
                  <a:pt x="1561853" y="9877"/>
                  <a:pt x="1920621" y="0"/>
                </a:cubicBezTo>
                <a:cubicBezTo>
                  <a:pt x="2279389" y="-9877"/>
                  <a:pt x="2367255" y="19546"/>
                  <a:pt x="2542794" y="0"/>
                </a:cubicBezTo>
                <a:cubicBezTo>
                  <a:pt x="2718333" y="-19546"/>
                  <a:pt x="2866732" y="-22226"/>
                  <a:pt x="3164967" y="0"/>
                </a:cubicBezTo>
                <a:cubicBezTo>
                  <a:pt x="3463202" y="22226"/>
                  <a:pt x="3568055" y="-2765"/>
                  <a:pt x="3949446" y="0"/>
                </a:cubicBezTo>
                <a:cubicBezTo>
                  <a:pt x="4330837" y="2765"/>
                  <a:pt x="4287895" y="10557"/>
                  <a:pt x="4517517" y="0"/>
                </a:cubicBezTo>
                <a:cubicBezTo>
                  <a:pt x="4747139" y="-10557"/>
                  <a:pt x="5149588" y="8716"/>
                  <a:pt x="5410200" y="0"/>
                </a:cubicBezTo>
                <a:cubicBezTo>
                  <a:pt x="5409517" y="5414"/>
                  <a:pt x="5409480" y="12510"/>
                  <a:pt x="5410200" y="18288"/>
                </a:cubicBezTo>
                <a:cubicBezTo>
                  <a:pt x="5163327" y="41494"/>
                  <a:pt x="5008749" y="10693"/>
                  <a:pt x="4842129" y="18288"/>
                </a:cubicBezTo>
                <a:cubicBezTo>
                  <a:pt x="4675509" y="25883"/>
                  <a:pt x="4433401" y="-615"/>
                  <a:pt x="4165854" y="18288"/>
                </a:cubicBezTo>
                <a:cubicBezTo>
                  <a:pt x="3898308" y="37191"/>
                  <a:pt x="3809032" y="-8710"/>
                  <a:pt x="3543681" y="18288"/>
                </a:cubicBezTo>
                <a:cubicBezTo>
                  <a:pt x="3278330" y="45286"/>
                  <a:pt x="3073876" y="-15917"/>
                  <a:pt x="2759202" y="18288"/>
                </a:cubicBezTo>
                <a:cubicBezTo>
                  <a:pt x="2444528" y="52493"/>
                  <a:pt x="2204144" y="3372"/>
                  <a:pt x="1974723" y="18288"/>
                </a:cubicBezTo>
                <a:cubicBezTo>
                  <a:pt x="1745302" y="33204"/>
                  <a:pt x="1602335" y="31490"/>
                  <a:pt x="1406652" y="18288"/>
                </a:cubicBezTo>
                <a:cubicBezTo>
                  <a:pt x="1210969" y="5086"/>
                  <a:pt x="923948" y="3161"/>
                  <a:pt x="730377" y="18288"/>
                </a:cubicBezTo>
                <a:cubicBezTo>
                  <a:pt x="536806" y="33415"/>
                  <a:pt x="336496" y="-141"/>
                  <a:pt x="0" y="18288"/>
                </a:cubicBezTo>
                <a:cubicBezTo>
                  <a:pt x="-306" y="11061"/>
                  <a:pt x="-655" y="7751"/>
                  <a:pt x="0" y="0"/>
                </a:cubicBezTo>
                <a:close/>
              </a:path>
            </a:pathLst>
          </a:custGeom>
          <a:solidFill>
            <a:schemeClr val="accent2"/>
          </a:solidFill>
          <a:ln w="41275" cap="rnd"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FFFFFF"/>
              </a:solidFill>
              <a:effectLst/>
              <a:uLnTx/>
              <a:uFillTx/>
              <a:latin typeface="Arial"/>
              <a:ea typeface="Arial"/>
              <a:cs typeface="Arial"/>
              <a:sym typeface="Arial"/>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13"/>
        <p:cNvGrpSpPr/>
        <p:nvPr/>
      </p:nvGrpSpPr>
      <p:grpSpPr>
        <a:xfrm>
          <a:off x="0" y="0"/>
          <a:ext cx="0" cy="0"/>
          <a:chOff x="0" y="0"/>
          <a:chExt cx="0" cy="0"/>
        </a:xfrm>
      </p:grpSpPr>
      <p:sp>
        <p:nvSpPr>
          <p:cNvPr id="314" name="Google Shape;314;p38"/>
          <p:cNvSpPr/>
          <p:nvPr/>
        </p:nvSpPr>
        <p:spPr>
          <a:xfrm>
            <a:off x="0" y="0"/>
            <a:ext cx="12191999" cy="6857365"/>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FFFFFF"/>
              </a:solidFill>
              <a:effectLst/>
              <a:uLnTx/>
              <a:uFillTx/>
              <a:latin typeface="Arial"/>
              <a:ea typeface="Arial"/>
              <a:cs typeface="Arial"/>
              <a:sym typeface="Arial"/>
            </a:endParaRPr>
          </a:p>
        </p:txBody>
      </p:sp>
      <p:sp>
        <p:nvSpPr>
          <p:cNvPr id="315" name="Google Shape;315;p38"/>
          <p:cNvSpPr txBox="1">
            <a:spLocks noGrp="1"/>
          </p:cNvSpPr>
          <p:nvPr>
            <p:ph type="title"/>
          </p:nvPr>
        </p:nvSpPr>
        <p:spPr>
          <a:xfrm>
            <a:off x="589560" y="856180"/>
            <a:ext cx="4560584" cy="112806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SzPts val="1800"/>
              <a:buNone/>
            </a:pPr>
            <a:r>
              <a:rPr lang="en-US" sz="4000" b="1">
                <a:latin typeface="Calibri"/>
                <a:ea typeface="Calibri"/>
                <a:cs typeface="Calibri"/>
                <a:sym typeface="Calibri"/>
              </a:rPr>
              <a:t>From Information To Meaning </a:t>
            </a:r>
            <a:endParaRPr/>
          </a:p>
        </p:txBody>
      </p:sp>
      <p:grpSp>
        <p:nvGrpSpPr>
          <p:cNvPr id="316" name="Google Shape;316;p38"/>
          <p:cNvGrpSpPr/>
          <p:nvPr/>
        </p:nvGrpSpPr>
        <p:grpSpPr>
          <a:xfrm>
            <a:off x="0" y="1083484"/>
            <a:ext cx="355196" cy="673460"/>
            <a:chOff x="0" y="823811"/>
            <a:chExt cx="355196" cy="673460"/>
          </a:xfrm>
        </p:grpSpPr>
        <p:sp>
          <p:nvSpPr>
            <p:cNvPr id="317" name="Google Shape;317;p38"/>
            <p:cNvSpPr/>
            <p:nvPr/>
          </p:nvSpPr>
          <p:spPr>
            <a:xfrm>
              <a:off x="0" y="823811"/>
              <a:ext cx="87363" cy="67346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FFFFFF"/>
                </a:solidFill>
                <a:effectLst/>
                <a:uLnTx/>
                <a:uFillTx/>
                <a:latin typeface="Arial"/>
                <a:ea typeface="Arial"/>
                <a:cs typeface="Arial"/>
                <a:sym typeface="Arial"/>
              </a:endParaRPr>
            </a:p>
          </p:txBody>
        </p:sp>
        <p:sp>
          <p:nvSpPr>
            <p:cNvPr id="318" name="Google Shape;318;p38"/>
            <p:cNvSpPr/>
            <p:nvPr/>
          </p:nvSpPr>
          <p:spPr>
            <a:xfrm>
              <a:off x="159341" y="823811"/>
              <a:ext cx="195855" cy="67346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FFFFFF"/>
                </a:solidFill>
                <a:effectLst/>
                <a:uLnTx/>
                <a:uFillTx/>
                <a:latin typeface="Arial"/>
                <a:ea typeface="Arial"/>
                <a:cs typeface="Arial"/>
                <a:sym typeface="Arial"/>
              </a:endParaRPr>
            </a:p>
          </p:txBody>
        </p:sp>
      </p:grpSp>
      <p:sp>
        <p:nvSpPr>
          <p:cNvPr id="319" name="Google Shape;319;p38"/>
          <p:cNvSpPr/>
          <p:nvPr/>
        </p:nvSpPr>
        <p:spPr>
          <a:xfrm flipH="1">
            <a:off x="665085" y="2090569"/>
            <a:ext cx="4297680" cy="27432"/>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FFFFFF"/>
              </a:solidFill>
              <a:effectLst/>
              <a:uLnTx/>
              <a:uFillTx/>
              <a:latin typeface="Arial"/>
              <a:ea typeface="Arial"/>
              <a:cs typeface="Arial"/>
              <a:sym typeface="Arial"/>
            </a:endParaRPr>
          </a:p>
        </p:txBody>
      </p:sp>
      <p:sp>
        <p:nvSpPr>
          <p:cNvPr id="320" name="Google Shape;320;p38"/>
          <p:cNvSpPr txBox="1">
            <a:spLocks noGrp="1"/>
          </p:cNvSpPr>
          <p:nvPr>
            <p:ph type="body" idx="1"/>
          </p:nvPr>
        </p:nvSpPr>
        <p:spPr>
          <a:xfrm>
            <a:off x="669323" y="2337179"/>
            <a:ext cx="4724510" cy="3983819"/>
          </a:xfrm>
          <a:prstGeom prst="rect">
            <a:avLst/>
          </a:prstGeom>
          <a:noFill/>
          <a:ln>
            <a:noFill/>
          </a:ln>
        </p:spPr>
        <p:txBody>
          <a:bodyPr spcFirstLastPara="1" wrap="square" lIns="91425" tIns="45700" rIns="91425" bIns="45700" anchor="ctr" anchorCtr="0">
            <a:normAutofit/>
          </a:bodyPr>
          <a:lstStyle/>
          <a:p>
            <a:pPr marL="0" marR="0" lvl="0" indent="0" rtl="0">
              <a:lnSpc>
                <a:spcPct val="90000"/>
              </a:lnSpc>
              <a:spcBef>
                <a:spcPts val="0"/>
              </a:spcBef>
              <a:spcAft>
                <a:spcPts val="0"/>
              </a:spcAft>
              <a:buClr>
                <a:srgbClr val="000000"/>
              </a:buClr>
              <a:buSzPts val="3200"/>
              <a:buFont typeface="Arial"/>
              <a:buNone/>
            </a:pPr>
            <a:r>
              <a:rPr lang="en-US" sz="3200" b="0" i="0" u="none" strike="noStrike" cap="none" dirty="0">
                <a:latin typeface="Calibri"/>
                <a:ea typeface="Calibri"/>
                <a:cs typeface="Calibri"/>
                <a:sym typeface="Calibri"/>
              </a:rPr>
              <a:t>To reinforce the role of harm and worry statements in organizing information and preparing specialists to gather additional information to refine their understanding.</a:t>
            </a:r>
            <a:endParaRPr sz="3200" b="0" i="0" u="none" strike="noStrike" cap="none" dirty="0">
              <a:latin typeface="Arial"/>
              <a:ea typeface="Arial"/>
              <a:cs typeface="Arial"/>
              <a:sym typeface="Arial"/>
            </a:endParaRPr>
          </a:p>
        </p:txBody>
      </p:sp>
      <p:sp>
        <p:nvSpPr>
          <p:cNvPr id="321" name="Google Shape;321;p38"/>
          <p:cNvSpPr/>
          <p:nvPr/>
        </p:nvSpPr>
        <p:spPr>
          <a:xfrm flipH="1">
            <a:off x="10697670" y="0"/>
            <a:ext cx="1494330" cy="685800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FFFFFF"/>
              </a:solidFill>
              <a:effectLst/>
              <a:uLnTx/>
              <a:uFillTx/>
              <a:latin typeface="Arial"/>
              <a:ea typeface="Arial"/>
              <a:cs typeface="Arial"/>
              <a:sym typeface="Arial"/>
            </a:endParaRPr>
          </a:p>
        </p:txBody>
      </p:sp>
      <p:sp>
        <p:nvSpPr>
          <p:cNvPr id="322" name="Google Shape;322;p38"/>
          <p:cNvSpPr/>
          <p:nvPr/>
        </p:nvSpPr>
        <p:spPr>
          <a:xfrm>
            <a:off x="5685810" y="513853"/>
            <a:ext cx="6009366" cy="5834577"/>
          </a:xfrm>
          <a:prstGeom prst="rect">
            <a:avLst/>
          </a:prstGeom>
          <a:solidFill>
            <a:schemeClr val="lt1"/>
          </a:solidFill>
          <a:ln>
            <a:noFill/>
          </a:ln>
          <a:effectLst>
            <a:outerShdw blurRad="139700" dist="127000" dir="5400000" algn="t" rotWithShape="0">
              <a:srgbClr val="000000">
                <a:alpha val="14902"/>
              </a:srgbClr>
            </a:outerShdw>
          </a:effectLst>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FFFFFF"/>
              </a:solidFill>
              <a:effectLst/>
              <a:uLnTx/>
              <a:uFillTx/>
              <a:latin typeface="Arial"/>
              <a:ea typeface="Arial"/>
              <a:cs typeface="Arial"/>
              <a:sym typeface="Arial"/>
            </a:endParaRPr>
          </a:p>
        </p:txBody>
      </p:sp>
      <p:pic>
        <p:nvPicPr>
          <p:cNvPr id="323" name="Google Shape;323;p38" descr="Group of standing people looking at whiteboard on classroom wall, man wearing glasses holding whiteboard marker and writing"/>
          <p:cNvPicPr preferRelativeResize="0"/>
          <p:nvPr/>
        </p:nvPicPr>
        <p:blipFill rotWithShape="1">
          <a:blip r:embed="rId3">
            <a:alphaModFix/>
          </a:blip>
          <a:srcRect l="8321" r="22822" b="1"/>
          <a:stretch/>
        </p:blipFill>
        <p:spPr>
          <a:xfrm>
            <a:off x="5977788" y="799352"/>
            <a:ext cx="5425410" cy="5259296"/>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492"/>
        <p:cNvGrpSpPr/>
        <p:nvPr/>
      </p:nvGrpSpPr>
      <p:grpSpPr>
        <a:xfrm>
          <a:off x="0" y="0"/>
          <a:ext cx="0" cy="0"/>
          <a:chOff x="0" y="0"/>
          <a:chExt cx="0" cy="0"/>
        </a:xfrm>
      </p:grpSpPr>
      <p:sp>
        <p:nvSpPr>
          <p:cNvPr id="493" name="Google Shape;493;p38"/>
          <p:cNvSpPr/>
          <p:nvPr/>
        </p:nvSpPr>
        <p:spPr>
          <a:xfrm>
            <a:off x="0" y="0"/>
            <a:ext cx="12192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sz="1800" b="0" i="0" u="none" strike="noStrike" cap="none">
              <a:solidFill>
                <a:srgbClr val="FFFFFF"/>
              </a:solidFill>
              <a:latin typeface="Arial"/>
              <a:ea typeface="Arial"/>
              <a:cs typeface="Arial"/>
              <a:sym typeface="Arial"/>
            </a:endParaRPr>
          </a:p>
        </p:txBody>
      </p:sp>
      <p:sp>
        <p:nvSpPr>
          <p:cNvPr id="494" name="Google Shape;494;p38"/>
          <p:cNvSpPr/>
          <p:nvPr/>
        </p:nvSpPr>
        <p:spPr>
          <a:xfrm>
            <a:off x="558209" y="0"/>
            <a:ext cx="11167447" cy="2018806"/>
          </a:xfrm>
          <a:prstGeom prst="rect">
            <a:avLst/>
          </a:prstGeom>
          <a:solidFill>
            <a:schemeClr val="lt1"/>
          </a:solidFill>
          <a:ln w="12700" cap="flat" cmpd="sng">
            <a:solidFill>
              <a:srgbClr val="E1E1E1"/>
            </a:solidFill>
            <a:prstDash val="solid"/>
            <a:miter lim="8000"/>
            <a:headEnd type="none" w="sm" len="sm"/>
            <a:tailEnd type="none" w="sm" len="sm"/>
          </a:ln>
          <a:effectLst>
            <a:outerShdw blurRad="50800" dist="38100" dir="2700000" algn="tl" rotWithShape="0">
              <a:srgbClr val="D8D8D8">
                <a:alpha val="50196"/>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495" name="Google Shape;495;p38"/>
          <p:cNvSpPr/>
          <p:nvPr/>
        </p:nvSpPr>
        <p:spPr>
          <a:xfrm>
            <a:off x="566928" y="0"/>
            <a:ext cx="11155680" cy="201168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496" name="Google Shape;496;p38"/>
          <p:cNvSpPr txBox="1">
            <a:spLocks noGrp="1"/>
          </p:cNvSpPr>
          <p:nvPr>
            <p:ph type="title"/>
          </p:nvPr>
        </p:nvSpPr>
        <p:spPr>
          <a:xfrm>
            <a:off x="626850" y="533025"/>
            <a:ext cx="11167500" cy="11796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dk1"/>
              </a:buClr>
              <a:buSzPts val="4000"/>
              <a:buFont typeface="Calibri"/>
              <a:buNone/>
            </a:pPr>
            <a:r>
              <a:rPr lang="en-US" sz="3900" b="1">
                <a:latin typeface="Calibri"/>
                <a:ea typeface="Calibri"/>
                <a:cs typeface="Calibri"/>
                <a:sym typeface="Calibri"/>
              </a:rPr>
              <a:t>Investigative Planning &amp; Structured Decision Making</a:t>
            </a:r>
            <a:endParaRPr/>
          </a:p>
        </p:txBody>
      </p:sp>
      <p:sp>
        <p:nvSpPr>
          <p:cNvPr id="497" name="Google Shape;497;p38"/>
          <p:cNvSpPr/>
          <p:nvPr/>
        </p:nvSpPr>
        <p:spPr>
          <a:xfrm>
            <a:off x="498834" y="770799"/>
            <a:ext cx="128016" cy="704088"/>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498" name="Google Shape;498;p38"/>
          <p:cNvSpPr txBox="1">
            <a:spLocks noGrp="1"/>
          </p:cNvSpPr>
          <p:nvPr>
            <p:ph type="body" idx="2"/>
          </p:nvPr>
        </p:nvSpPr>
        <p:spPr>
          <a:xfrm>
            <a:off x="6922878" y="2438224"/>
            <a:ext cx="4545875" cy="3694176"/>
          </a:xfrm>
          <a:prstGeom prst="rect">
            <a:avLst/>
          </a:prstGeom>
          <a:noFill/>
          <a:ln>
            <a:noFill/>
          </a:ln>
        </p:spPr>
        <p:txBody>
          <a:bodyPr spcFirstLastPara="1" wrap="square" lIns="91425" tIns="45700" rIns="91425" bIns="45700" anchor="ctr" anchorCtr="0">
            <a:normAutofit/>
          </a:bodyPr>
          <a:lstStyle/>
          <a:p>
            <a:pPr marL="0" marR="0" lvl="0" indent="0" rtl="0">
              <a:lnSpc>
                <a:spcPct val="100000"/>
              </a:lnSpc>
              <a:spcBef>
                <a:spcPts val="0"/>
              </a:spcBef>
              <a:spcAft>
                <a:spcPts val="0"/>
              </a:spcAft>
              <a:buClr>
                <a:srgbClr val="000000"/>
              </a:buClr>
              <a:buSzPts val="4600"/>
              <a:buFont typeface="Calibri"/>
              <a:buNone/>
            </a:pPr>
            <a:r>
              <a:rPr lang="en-US" sz="3200" u="none" strike="noStrike" cap="none" dirty="0">
                <a:solidFill>
                  <a:srgbClr val="000000"/>
                </a:solidFill>
                <a:latin typeface="Calibri"/>
                <a:ea typeface="Calibri"/>
                <a:cs typeface="Calibri"/>
                <a:sym typeface="Calibri"/>
              </a:rPr>
              <a:t>SDM is the model used to guide key decision points in a case, including how we assess safety and make informed decisions based on the information gathered.</a:t>
            </a:r>
            <a:endParaRPr sz="3200" dirty="0"/>
          </a:p>
        </p:txBody>
      </p:sp>
      <p:pic>
        <p:nvPicPr>
          <p:cNvPr id="499" name="Google Shape;499;p38"/>
          <p:cNvPicPr preferRelativeResize="0">
            <a:picLocks noGrp="1"/>
          </p:cNvPicPr>
          <p:nvPr>
            <p:ph type="body" idx="1"/>
          </p:nvPr>
        </p:nvPicPr>
        <p:blipFill rotWithShape="1">
          <a:blip r:embed="rId3">
            <a:alphaModFix/>
          </a:blip>
          <a:srcRect/>
          <a:stretch/>
        </p:blipFill>
        <p:spPr>
          <a:xfrm>
            <a:off x="1018032" y="2543969"/>
            <a:ext cx="5181600" cy="3470428"/>
          </a:xfrm>
          <a:prstGeom prst="rect">
            <a:avLst/>
          </a:prstGeom>
          <a:solidFill>
            <a:srgbClr val="ECECEC"/>
          </a:solidFill>
          <a:ln w="190500" cap="rnd" cmpd="sng">
            <a:solidFill>
              <a:srgbClr val="FFFFFF"/>
            </a:solidFill>
            <a:prstDash val="solid"/>
            <a:round/>
            <a:headEnd type="none" w="sm" len="sm"/>
            <a:tailEnd type="none" w="sm" len="sm"/>
          </a:ln>
          <a:effectLst>
            <a:outerShdw blurRad="50000" algn="tl" rotWithShape="0">
              <a:srgbClr val="000000">
                <a:alpha val="41176"/>
              </a:srgbClr>
            </a:outerShdw>
          </a:effectLst>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414"/>
        <p:cNvGrpSpPr/>
        <p:nvPr/>
      </p:nvGrpSpPr>
      <p:grpSpPr>
        <a:xfrm>
          <a:off x="0" y="0"/>
          <a:ext cx="0" cy="0"/>
          <a:chOff x="0" y="0"/>
          <a:chExt cx="0" cy="0"/>
        </a:xfrm>
      </p:grpSpPr>
      <p:pic>
        <p:nvPicPr>
          <p:cNvPr id="415" name="Google Shape;415;p1"/>
          <p:cNvPicPr preferRelativeResize="0"/>
          <p:nvPr/>
        </p:nvPicPr>
        <p:blipFill rotWithShape="1">
          <a:blip r:embed="rId3">
            <a:alphaModFix/>
          </a:blip>
          <a:srcRect/>
          <a:stretch/>
        </p:blipFill>
        <p:spPr>
          <a:xfrm>
            <a:off x="0" y="0"/>
            <a:ext cx="12192000" cy="6858000"/>
          </a:xfrm>
          <a:prstGeom prst="rect">
            <a:avLst/>
          </a:prstGeom>
          <a:noFill/>
          <a:ln>
            <a:noFill/>
          </a:ln>
        </p:spPr>
      </p:pic>
      <p:sp>
        <p:nvSpPr>
          <p:cNvPr id="416" name="Google Shape;416;p1"/>
          <p:cNvSpPr/>
          <p:nvPr/>
        </p:nvSpPr>
        <p:spPr>
          <a:xfrm>
            <a:off x="593387" y="5690681"/>
            <a:ext cx="11099260" cy="875489"/>
          </a:xfrm>
          <a:prstGeom prst="rect">
            <a:avLst/>
          </a:prstGeom>
          <a:solidFill>
            <a:schemeClr val="lt1"/>
          </a:solidFill>
          <a:ln w="19050"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FFFFFF"/>
              </a:solidFill>
              <a:effectLst/>
              <a:uLnTx/>
              <a:uFillTx/>
              <a:latin typeface="Arial"/>
              <a:ea typeface="Arial"/>
              <a:cs typeface="Arial"/>
              <a:sym typeface="Arial"/>
            </a:endParaRPr>
          </a:p>
        </p:txBody>
      </p:sp>
      <p:sp>
        <p:nvSpPr>
          <p:cNvPr id="417" name="Google Shape;417;p1"/>
          <p:cNvSpPr txBox="1"/>
          <p:nvPr/>
        </p:nvSpPr>
        <p:spPr>
          <a:xfrm>
            <a:off x="721889" y="5866815"/>
            <a:ext cx="10748221" cy="523220"/>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Pts val="2800"/>
              <a:buFont typeface="Arial"/>
              <a:buNone/>
              <a:tabLst/>
              <a:defRPr/>
            </a:pPr>
            <a:r>
              <a:rPr kumimoji="0" lang="en-US" sz="2800" b="1" i="0" u="none" strike="noStrike" kern="0" cap="none" spc="0" normalizeH="0" baseline="0" noProof="0">
                <a:ln>
                  <a:noFill/>
                </a:ln>
                <a:solidFill>
                  <a:srgbClr val="000000"/>
                </a:solidFill>
                <a:effectLst/>
                <a:uLnTx/>
                <a:uFillTx/>
                <a:latin typeface="Calibri"/>
                <a:ea typeface="Calibri"/>
                <a:cs typeface="Calibri"/>
                <a:sym typeface="Calibri"/>
              </a:rPr>
              <a:t>STRUCTURED SIMULATION: FRANKIE &amp; GEORGIA WEEMS</a:t>
            </a: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422"/>
        <p:cNvGrpSpPr/>
        <p:nvPr/>
      </p:nvGrpSpPr>
      <p:grpSpPr>
        <a:xfrm>
          <a:off x="0" y="0"/>
          <a:ext cx="0" cy="0"/>
          <a:chOff x="0" y="0"/>
          <a:chExt cx="0" cy="0"/>
        </a:xfrm>
      </p:grpSpPr>
      <p:sp>
        <p:nvSpPr>
          <p:cNvPr id="423" name="Google Shape;423;p38"/>
          <p:cNvSpPr/>
          <p:nvPr/>
        </p:nvSpPr>
        <p:spPr>
          <a:xfrm>
            <a:off x="0" y="0"/>
            <a:ext cx="12192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800"/>
              <a:buFont typeface="Arial"/>
              <a:buNone/>
              <a:tabLst/>
              <a:defRPr/>
            </a:pPr>
            <a:endParaRPr kumimoji="0" sz="1800" b="0" i="0" u="none" strike="noStrike" kern="0" cap="none" spc="0" normalizeH="0" baseline="0" noProof="0">
              <a:ln>
                <a:noFill/>
              </a:ln>
              <a:solidFill>
                <a:srgbClr val="FFFFFF"/>
              </a:solidFill>
              <a:effectLst/>
              <a:uLnTx/>
              <a:uFillTx/>
              <a:latin typeface="Arial"/>
              <a:ea typeface="Arial"/>
              <a:cs typeface="Arial"/>
              <a:sym typeface="Arial"/>
            </a:endParaRPr>
          </a:p>
        </p:txBody>
      </p:sp>
      <p:sp>
        <p:nvSpPr>
          <p:cNvPr id="424" name="Google Shape;424;p38"/>
          <p:cNvSpPr/>
          <p:nvPr/>
        </p:nvSpPr>
        <p:spPr>
          <a:xfrm>
            <a:off x="558209" y="0"/>
            <a:ext cx="11167447" cy="2018806"/>
          </a:xfrm>
          <a:prstGeom prst="rect">
            <a:avLst/>
          </a:prstGeom>
          <a:solidFill>
            <a:schemeClr val="lt1"/>
          </a:solidFill>
          <a:ln w="12700" cap="flat" cmpd="sng">
            <a:solidFill>
              <a:srgbClr val="E1E1E1"/>
            </a:solidFill>
            <a:prstDash val="solid"/>
            <a:miter lim="8000"/>
            <a:headEnd type="none" w="sm" len="sm"/>
            <a:tailEnd type="none" w="sm" len="sm"/>
          </a:ln>
          <a:effectLst>
            <a:outerShdw blurRad="50800" dist="38100" dir="2700000" algn="tl" rotWithShape="0">
              <a:srgbClr val="D8D8D8">
                <a:alpha val="50196"/>
              </a:srgbClr>
            </a:outerShdw>
          </a:effectLst>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800"/>
              <a:buFont typeface="Arial"/>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425" name="Google Shape;425;p38"/>
          <p:cNvSpPr/>
          <p:nvPr/>
        </p:nvSpPr>
        <p:spPr>
          <a:xfrm>
            <a:off x="566928" y="0"/>
            <a:ext cx="11155680" cy="201168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800"/>
              <a:buFont typeface="Arial"/>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426" name="Google Shape;426;p38"/>
          <p:cNvSpPr txBox="1">
            <a:spLocks noGrp="1"/>
          </p:cNvSpPr>
          <p:nvPr>
            <p:ph type="title"/>
          </p:nvPr>
        </p:nvSpPr>
        <p:spPr>
          <a:xfrm>
            <a:off x="686225" y="548640"/>
            <a:ext cx="10597471" cy="1179576"/>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dk1"/>
              </a:buClr>
              <a:buSzPts val="4000"/>
              <a:buFont typeface="Calibri"/>
              <a:buNone/>
            </a:pPr>
            <a:r>
              <a:rPr lang="en-US" sz="4000" b="1">
                <a:latin typeface="Calibri"/>
                <a:ea typeface="Calibri"/>
                <a:cs typeface="Calibri"/>
                <a:sym typeface="Calibri"/>
              </a:rPr>
              <a:t>Structured Simulation: Frankie &amp; Georgia Weems</a:t>
            </a:r>
            <a:endParaRPr/>
          </a:p>
        </p:txBody>
      </p:sp>
      <p:sp>
        <p:nvSpPr>
          <p:cNvPr id="427" name="Google Shape;427;p38"/>
          <p:cNvSpPr/>
          <p:nvPr/>
        </p:nvSpPr>
        <p:spPr>
          <a:xfrm>
            <a:off x="498834" y="770799"/>
            <a:ext cx="128016" cy="704088"/>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800"/>
              <a:buFont typeface="Arial"/>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428" name="Google Shape;428;p38"/>
          <p:cNvSpPr txBox="1">
            <a:spLocks noGrp="1"/>
          </p:cNvSpPr>
          <p:nvPr>
            <p:ph type="body" idx="2"/>
          </p:nvPr>
        </p:nvSpPr>
        <p:spPr>
          <a:xfrm>
            <a:off x="6949440" y="2560320"/>
            <a:ext cx="4571999" cy="2921775"/>
          </a:xfrm>
          <a:prstGeom prst="rect">
            <a:avLst/>
          </a:prstGeom>
          <a:noFill/>
          <a:ln>
            <a:noFill/>
          </a:ln>
        </p:spPr>
        <p:txBody>
          <a:bodyPr spcFirstLastPara="1" wrap="square" lIns="91425" tIns="45700" rIns="91425" bIns="45700" anchor="ctr" anchorCtr="0">
            <a:normAutofit/>
          </a:bodyPr>
          <a:lstStyle/>
          <a:p>
            <a:pPr marL="0" marR="0" lvl="0" indent="0" rtl="0">
              <a:lnSpc>
                <a:spcPct val="100000"/>
              </a:lnSpc>
              <a:spcBef>
                <a:spcPts val="0"/>
              </a:spcBef>
              <a:spcAft>
                <a:spcPts val="0"/>
              </a:spcAft>
              <a:buClr>
                <a:srgbClr val="000000"/>
              </a:buClr>
              <a:buSzPts val="3500"/>
              <a:buFont typeface="Calibri"/>
              <a:buNone/>
            </a:pPr>
            <a:r>
              <a:rPr lang="en-US" sz="360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Calibri"/>
              </a:rPr>
              <a:t>Why is it important to gather information from multiple sources?</a:t>
            </a:r>
            <a:endParaRPr sz="3600" dirty="0">
              <a:latin typeface="Calibri" panose="020F0502020204030204" pitchFamily="34" charset="0"/>
              <a:ea typeface="Calibri" panose="020F0502020204030204" pitchFamily="34" charset="0"/>
              <a:cs typeface="Calibri" panose="020F0502020204030204" pitchFamily="34" charset="0"/>
            </a:endParaRPr>
          </a:p>
        </p:txBody>
      </p:sp>
      <p:pic>
        <p:nvPicPr>
          <p:cNvPr id="429" name="Google Shape;429;p38"/>
          <p:cNvPicPr preferRelativeResize="0">
            <a:picLocks noGrp="1"/>
          </p:cNvPicPr>
          <p:nvPr>
            <p:ph type="body" idx="1"/>
          </p:nvPr>
        </p:nvPicPr>
        <p:blipFill rotWithShape="1">
          <a:blip r:embed="rId3">
            <a:alphaModFix/>
          </a:blip>
          <a:srcRect/>
          <a:stretch/>
        </p:blipFill>
        <p:spPr>
          <a:xfrm>
            <a:off x="1114927" y="2567446"/>
            <a:ext cx="5181600" cy="2914649"/>
          </a:xfrm>
          <a:prstGeom prst="rect">
            <a:avLst/>
          </a:prstGeom>
          <a:solidFill>
            <a:srgbClr val="ECECEC"/>
          </a:solidFill>
          <a:ln w="190500" cap="rnd" cmpd="sng">
            <a:solidFill>
              <a:srgbClr val="FFFFFF"/>
            </a:solidFill>
            <a:prstDash val="solid"/>
            <a:round/>
            <a:headEnd type="none" w="sm" len="sm"/>
            <a:tailEnd type="none" w="sm" len="sm"/>
          </a:ln>
          <a:effectLst>
            <a:outerShdw blurRad="50000" algn="tl" rotWithShape="0">
              <a:srgbClr val="000000">
                <a:alpha val="41176"/>
              </a:srgbClr>
            </a:outerShdw>
          </a:effectLst>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434"/>
        <p:cNvGrpSpPr/>
        <p:nvPr/>
      </p:nvGrpSpPr>
      <p:grpSpPr>
        <a:xfrm>
          <a:off x="0" y="0"/>
          <a:ext cx="0" cy="0"/>
          <a:chOff x="0" y="0"/>
          <a:chExt cx="0" cy="0"/>
        </a:xfrm>
      </p:grpSpPr>
      <p:grpSp>
        <p:nvGrpSpPr>
          <p:cNvPr id="435" name="Google Shape;435;p2"/>
          <p:cNvGrpSpPr/>
          <p:nvPr/>
        </p:nvGrpSpPr>
        <p:grpSpPr>
          <a:xfrm>
            <a:off x="5078086" y="-96441"/>
            <a:ext cx="189049" cy="6954441"/>
            <a:chOff x="0" y="-38100"/>
            <a:chExt cx="74686" cy="2747433"/>
          </a:xfrm>
        </p:grpSpPr>
        <p:sp>
          <p:nvSpPr>
            <p:cNvPr id="436" name="Google Shape;436;p2"/>
            <p:cNvSpPr/>
            <p:nvPr/>
          </p:nvSpPr>
          <p:spPr>
            <a:xfrm>
              <a:off x="0" y="0"/>
              <a:ext cx="74686" cy="2709333"/>
            </a:xfrm>
            <a:custGeom>
              <a:avLst/>
              <a:gdLst/>
              <a:ahLst/>
              <a:cxnLst/>
              <a:rect l="l" t="t" r="r" b="b"/>
              <a:pathLst>
                <a:path w="74686" h="2709333" extrusionOk="0">
                  <a:moveTo>
                    <a:pt x="0" y="0"/>
                  </a:moveTo>
                  <a:lnTo>
                    <a:pt x="74686" y="0"/>
                  </a:lnTo>
                  <a:lnTo>
                    <a:pt x="74686" y="2709333"/>
                  </a:lnTo>
                  <a:lnTo>
                    <a:pt x="0" y="2709333"/>
                  </a:lnTo>
                  <a:close/>
                </a:path>
              </a:pathLst>
            </a:custGeom>
            <a:solidFill>
              <a:srgbClr val="52A3CB"/>
            </a:solidFill>
            <a:ln>
              <a:noFill/>
            </a:ln>
          </p:spPr>
          <p:txBody>
            <a:bodyPr spcFirstLastPara="1" wrap="square" lIns="60950" tIns="30450" rIns="60950" bIns="3045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200"/>
                <a:buFont typeface="Arial"/>
                <a:buNone/>
                <a:tabLst/>
                <a:defRPr/>
              </a:pPr>
              <a:endParaRPr kumimoji="0" sz="1200" b="0" i="0" u="none" strike="noStrike" kern="0" cap="none" spc="0" normalizeH="0" baseline="0" noProof="0">
                <a:ln>
                  <a:noFill/>
                </a:ln>
                <a:solidFill>
                  <a:srgbClr val="4C1A27"/>
                </a:solidFill>
                <a:effectLst/>
                <a:uLnTx/>
                <a:uFillTx/>
                <a:latin typeface="Calibri"/>
                <a:ea typeface="Calibri"/>
                <a:cs typeface="Calibri"/>
                <a:sym typeface="Calibri"/>
              </a:endParaRPr>
            </a:p>
          </p:txBody>
        </p:sp>
        <p:sp>
          <p:nvSpPr>
            <p:cNvPr id="437" name="Google Shape;437;p2"/>
            <p:cNvSpPr txBox="1"/>
            <p:nvPr/>
          </p:nvSpPr>
          <p:spPr>
            <a:xfrm>
              <a:off x="0" y="-38100"/>
              <a:ext cx="74686" cy="2747433"/>
            </a:xfrm>
            <a:prstGeom prst="rect">
              <a:avLst/>
            </a:prstGeom>
            <a:noFill/>
            <a:ln>
              <a:noFill/>
            </a:ln>
          </p:spPr>
          <p:txBody>
            <a:bodyPr spcFirstLastPara="1" wrap="square" lIns="33850" tIns="33850" rIns="33850" bIns="33850" anchor="ctr" anchorCtr="0">
              <a:noAutofit/>
            </a:bodyPr>
            <a:lstStyle/>
            <a:p>
              <a:pPr marL="0" marR="0" lvl="0" indent="0" algn="ctr" defTabSz="914400" rtl="0" eaLnBrk="1" fontAlgn="auto" latinLnBrk="0" hangingPunct="1">
                <a:lnSpc>
                  <a:spcPct val="147722"/>
                </a:lnSpc>
                <a:spcBef>
                  <a:spcPts val="0"/>
                </a:spcBef>
                <a:spcAft>
                  <a:spcPts val="0"/>
                </a:spcAft>
                <a:buClr>
                  <a:srgbClr val="000000"/>
                </a:buClr>
                <a:buSzPts val="1200"/>
                <a:buFont typeface="Arial"/>
                <a:buNone/>
                <a:tabLst/>
                <a:defRPr/>
              </a:pPr>
              <a:endParaRPr kumimoji="0" sz="1200" b="0" i="0" u="none" strike="noStrike" kern="0" cap="none" spc="0" normalizeH="0" baseline="0" noProof="0">
                <a:ln>
                  <a:noFill/>
                </a:ln>
                <a:solidFill>
                  <a:srgbClr val="4C1A27"/>
                </a:solidFill>
                <a:effectLst/>
                <a:uLnTx/>
                <a:uFillTx/>
                <a:latin typeface="Calibri"/>
                <a:ea typeface="Calibri"/>
                <a:cs typeface="Calibri"/>
                <a:sym typeface="Calibri"/>
              </a:endParaRPr>
            </a:p>
          </p:txBody>
        </p:sp>
      </p:grpSp>
      <p:sp>
        <p:nvSpPr>
          <p:cNvPr id="438" name="Google Shape;438;p2"/>
          <p:cNvSpPr txBox="1"/>
          <p:nvPr/>
        </p:nvSpPr>
        <p:spPr>
          <a:xfrm>
            <a:off x="365991" y="1300897"/>
            <a:ext cx="4392200" cy="1969770"/>
          </a:xfrm>
          <a:prstGeom prst="rect">
            <a:avLst/>
          </a:prstGeom>
          <a:noFill/>
          <a:ln>
            <a:noFill/>
          </a:ln>
        </p:spPr>
        <p:txBody>
          <a:bodyPr spcFirstLastPara="1" wrap="square" lIns="0" tIns="0" rIns="0" bIns="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Pts val="6400"/>
              <a:buFont typeface="Arial"/>
              <a:buNone/>
              <a:tabLst/>
              <a:defRPr/>
            </a:pPr>
            <a:r>
              <a:rPr kumimoji="0" lang="en-US" sz="6400" b="1" i="0" u="none" strike="noStrike" kern="0" cap="none" spc="0" normalizeH="0" baseline="0" noProof="0" dirty="0">
                <a:ln>
                  <a:noFill/>
                </a:ln>
                <a:solidFill>
                  <a:srgbClr val="333333"/>
                </a:solidFill>
                <a:effectLst/>
                <a:uLnTx/>
                <a:uFillTx/>
                <a:latin typeface="Antonio"/>
                <a:ea typeface="Antonio"/>
                <a:cs typeface="Antonio"/>
                <a:sym typeface="Antonio"/>
              </a:rPr>
              <a:t>Target Outcomes</a:t>
            </a:r>
            <a:endParaRPr kumimoji="0" sz="933" b="0" i="0" u="none" strike="noStrike" kern="0" cap="none" spc="0" normalizeH="0" baseline="0" noProof="0" dirty="0">
              <a:ln>
                <a:noFill/>
              </a:ln>
              <a:solidFill>
                <a:srgbClr val="333333"/>
              </a:solidFill>
              <a:effectLst/>
              <a:uLnTx/>
              <a:uFillTx/>
              <a:latin typeface="Arial"/>
              <a:ea typeface="Arial"/>
              <a:cs typeface="Arial"/>
              <a:sym typeface="Arial"/>
            </a:endParaRPr>
          </a:p>
        </p:txBody>
      </p:sp>
      <p:sp>
        <p:nvSpPr>
          <p:cNvPr id="439" name="Google Shape;439;p2"/>
          <p:cNvSpPr txBox="1"/>
          <p:nvPr/>
        </p:nvSpPr>
        <p:spPr>
          <a:xfrm>
            <a:off x="5776079" y="1374591"/>
            <a:ext cx="5562481" cy="4108817"/>
          </a:xfrm>
          <a:prstGeom prst="rect">
            <a:avLst/>
          </a:prstGeom>
          <a:noFill/>
          <a:ln>
            <a:noFill/>
          </a:ln>
        </p:spPr>
        <p:txBody>
          <a:bodyPr spcFirstLastPara="1" wrap="square" lIns="0" tIns="0" rIns="0" bIns="0" anchor="t" anchorCtr="0">
            <a:spAutoFit/>
          </a:bodyPr>
          <a:lstStyle/>
          <a:p>
            <a:pPr marR="0" lvl="0" algn="l" defTabSz="914400" rtl="0" eaLnBrk="1" fontAlgn="auto" latinLnBrk="0" hangingPunct="1">
              <a:lnSpc>
                <a:spcPct val="100000"/>
              </a:lnSpc>
              <a:spcBef>
                <a:spcPts val="1400"/>
              </a:spcBef>
              <a:spcAft>
                <a:spcPts val="400"/>
              </a:spcAft>
              <a:buClr>
                <a:srgbClr val="333333"/>
              </a:buClr>
              <a:buSzPts val="3200"/>
              <a:tabLst/>
              <a:defRPr/>
            </a:pPr>
            <a:r>
              <a:rPr kumimoji="0" lang="en-US" sz="3600" b="0" i="0" u="none" strike="noStrike" kern="0" cap="none" spc="0" normalizeH="0" baseline="0" noProof="0" dirty="0">
                <a:ln>
                  <a:noFill/>
                </a:ln>
                <a:solidFill>
                  <a:srgbClr val="333333"/>
                </a:solidFill>
                <a:effectLst/>
                <a:uLnTx/>
                <a:uFillTx/>
                <a:latin typeface="Calibri"/>
                <a:ea typeface="Calibri"/>
                <a:cs typeface="Calibri"/>
                <a:sym typeface="Calibri"/>
              </a:rPr>
              <a:t>Conduct </a:t>
            </a:r>
            <a:r>
              <a:rPr kumimoji="0" lang="en-US" sz="3600" b="0" i="0" u="none" strike="noStrike" kern="0" cap="none" spc="0" normalizeH="0" baseline="0" noProof="0" dirty="0">
                <a:ln>
                  <a:noFill/>
                </a:ln>
                <a:solidFill>
                  <a:srgbClr val="000000"/>
                </a:solidFill>
                <a:effectLst/>
                <a:uLnTx/>
                <a:uFillTx/>
                <a:latin typeface="Calibri"/>
                <a:ea typeface="Calibri"/>
                <a:cs typeface="Calibri"/>
                <a:sym typeface="Calibri"/>
              </a:rPr>
              <a:t>structured simulation </a:t>
            </a:r>
            <a:r>
              <a:rPr lang="en-US" sz="3600" dirty="0">
                <a:latin typeface="Calibri"/>
                <a:ea typeface="Calibri"/>
                <a:cs typeface="Calibri"/>
                <a:sym typeface="Calibri"/>
              </a:rPr>
              <a:t>to </a:t>
            </a:r>
            <a:r>
              <a:rPr kumimoji="0" lang="en-US" sz="3600" b="0" i="0" u="none" strike="noStrike" kern="0" cap="none" spc="0" normalizeH="0" baseline="0" noProof="0" dirty="0">
                <a:ln>
                  <a:noFill/>
                </a:ln>
                <a:solidFill>
                  <a:srgbClr val="000000"/>
                </a:solidFill>
                <a:effectLst/>
                <a:uLnTx/>
                <a:uFillTx/>
                <a:latin typeface="Calibri"/>
                <a:ea typeface="Calibri"/>
                <a:cs typeface="Calibri"/>
                <a:sym typeface="Calibri"/>
              </a:rPr>
              <a:t>gather additional information from a child and caregiver to deepen understanding of the case and support identification of safety concerns.</a:t>
            </a:r>
            <a:endParaRPr kumimoji="0" sz="3600" b="0" i="0" u="none" strike="noStrike" kern="0" cap="none" spc="0" normalizeH="0" baseline="0" noProof="0" dirty="0">
              <a:ln>
                <a:noFill/>
              </a:ln>
              <a:solidFill>
                <a:srgbClr val="4C1A27"/>
              </a:solidFill>
              <a:effectLst/>
              <a:uLnTx/>
              <a:uFillTx/>
              <a:latin typeface="Calibri"/>
              <a:ea typeface="Calibri"/>
              <a:cs typeface="Calibri"/>
              <a:sym typeface="Calibri"/>
            </a:endParaRPr>
          </a:p>
        </p:txBody>
      </p:sp>
      <p:pic>
        <p:nvPicPr>
          <p:cNvPr id="440" name="Google Shape;440;p2" descr="target (Provided by Getty Images)"/>
          <p:cNvPicPr preferRelativeResize="0"/>
          <p:nvPr/>
        </p:nvPicPr>
        <p:blipFill rotWithShape="1">
          <a:blip r:embed="rId3">
            <a:alphaModFix/>
          </a:blip>
          <a:srcRect/>
          <a:stretch/>
        </p:blipFill>
        <p:spPr>
          <a:xfrm>
            <a:off x="1444524" y="3792134"/>
            <a:ext cx="2235129" cy="2235129"/>
          </a:xfrm>
          <a:prstGeom prst="rect">
            <a:avLst/>
          </a:prstGeom>
          <a:noFill/>
          <a:ln>
            <a:noFill/>
          </a:ln>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445"/>
        <p:cNvGrpSpPr/>
        <p:nvPr/>
      </p:nvGrpSpPr>
      <p:grpSpPr>
        <a:xfrm>
          <a:off x="0" y="0"/>
          <a:ext cx="0" cy="0"/>
          <a:chOff x="0" y="0"/>
          <a:chExt cx="0" cy="0"/>
        </a:xfrm>
      </p:grpSpPr>
      <p:sp>
        <p:nvSpPr>
          <p:cNvPr id="446" name="Google Shape;446;p39"/>
          <p:cNvSpPr/>
          <p:nvPr/>
        </p:nvSpPr>
        <p:spPr>
          <a:xfrm>
            <a:off x="-1" y="0"/>
            <a:ext cx="12188952"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400" b="0" i="0" u="none" strike="noStrike" kern="0" cap="none" spc="0" normalizeH="0" baseline="0" noProof="0">
              <a:ln>
                <a:noFill/>
              </a:ln>
              <a:solidFill>
                <a:srgbClr val="FFFFFF"/>
              </a:solidFill>
              <a:effectLst/>
              <a:uLnTx/>
              <a:uFillTx/>
              <a:latin typeface="Arial"/>
              <a:ea typeface="Arial"/>
              <a:cs typeface="Arial"/>
              <a:sym typeface="Arial"/>
            </a:endParaRPr>
          </a:p>
        </p:txBody>
      </p:sp>
      <p:sp>
        <p:nvSpPr>
          <p:cNvPr id="447" name="Google Shape;447;p39"/>
          <p:cNvSpPr txBox="1"/>
          <p:nvPr/>
        </p:nvSpPr>
        <p:spPr>
          <a:xfrm>
            <a:off x="339117" y="981993"/>
            <a:ext cx="9674678" cy="1544062"/>
          </a:xfrm>
          <a:prstGeom prst="rect">
            <a:avLst/>
          </a:prstGeom>
          <a:no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90000"/>
              </a:lnSpc>
              <a:spcBef>
                <a:spcPts val="0"/>
              </a:spcBef>
              <a:spcAft>
                <a:spcPts val="0"/>
              </a:spcAft>
              <a:buClr>
                <a:srgbClr val="50131F"/>
              </a:buClr>
              <a:buSzPts val="5000"/>
              <a:buFont typeface="Arial"/>
              <a:buNone/>
              <a:tabLst/>
              <a:defRPr/>
            </a:pPr>
            <a:r>
              <a:rPr kumimoji="0" lang="en-US" sz="5000" b="1" i="0" u="none" strike="noStrike" kern="0" cap="none" spc="0" normalizeH="0" baseline="0" noProof="0">
                <a:ln>
                  <a:noFill/>
                </a:ln>
                <a:solidFill>
                  <a:srgbClr val="50131F"/>
                </a:solidFill>
                <a:effectLst/>
                <a:uLnTx/>
                <a:uFillTx/>
                <a:latin typeface="Calibri"/>
                <a:ea typeface="Calibri"/>
                <a:cs typeface="Calibri"/>
                <a:sym typeface="Calibri"/>
              </a:rPr>
              <a:t>New Staff Training</a:t>
            </a:r>
            <a:endParaRPr kumimoji="0" sz="1400" b="0" i="0" u="none" strike="noStrike" kern="0" cap="none" spc="0" normalizeH="0" baseline="0" noProof="0">
              <a:ln>
                <a:noFill/>
              </a:ln>
              <a:solidFill>
                <a:srgbClr val="000000"/>
              </a:solidFill>
              <a:effectLst/>
              <a:uLnTx/>
              <a:uFillTx/>
              <a:latin typeface="Arial"/>
              <a:cs typeface="Arial"/>
              <a:sym typeface="Arial"/>
            </a:endParaRPr>
          </a:p>
          <a:p>
            <a:pPr marL="0" marR="0" lvl="0" indent="0" algn="l" defTabSz="914400" rtl="0" eaLnBrk="1" fontAlgn="auto" latinLnBrk="0" hangingPunct="1">
              <a:lnSpc>
                <a:spcPct val="90000"/>
              </a:lnSpc>
              <a:spcBef>
                <a:spcPts val="600"/>
              </a:spcBef>
              <a:spcAft>
                <a:spcPts val="0"/>
              </a:spcAft>
              <a:buClr>
                <a:srgbClr val="50131F"/>
              </a:buClr>
              <a:buSzPts val="5000"/>
              <a:buFont typeface="Arial"/>
              <a:buNone/>
              <a:tabLst/>
              <a:defRPr/>
            </a:pPr>
            <a:r>
              <a:rPr kumimoji="0" lang="en-US" sz="5000" b="1" i="0" u="none" strike="noStrike" kern="0" cap="none" spc="0" normalizeH="0" baseline="0" noProof="0">
                <a:ln>
                  <a:noFill/>
                </a:ln>
                <a:solidFill>
                  <a:srgbClr val="50131F"/>
                </a:solidFill>
                <a:effectLst/>
                <a:uLnTx/>
                <a:uFillTx/>
                <a:latin typeface="Calibri"/>
                <a:ea typeface="Calibri"/>
                <a:cs typeface="Calibri"/>
                <a:sym typeface="Calibri"/>
              </a:rPr>
              <a:t>Investigations </a:t>
            </a:r>
            <a:endParaRPr kumimoji="0" sz="1400" b="0" i="0" u="none" strike="noStrike" kern="0" cap="none" spc="0" normalizeH="0" baseline="0" noProof="0">
              <a:ln>
                <a:noFill/>
              </a:ln>
              <a:solidFill>
                <a:srgbClr val="000000"/>
              </a:solidFill>
              <a:effectLst/>
              <a:uLnTx/>
              <a:uFillTx/>
              <a:latin typeface="Arial"/>
              <a:cs typeface="Arial"/>
              <a:sym typeface="Arial"/>
            </a:endParaRPr>
          </a:p>
          <a:p>
            <a:pPr marL="0" marR="0" lvl="0" indent="0" algn="l" defTabSz="914400" rtl="0" eaLnBrk="1" fontAlgn="auto" latinLnBrk="0" hangingPunct="1">
              <a:lnSpc>
                <a:spcPct val="90000"/>
              </a:lnSpc>
              <a:spcBef>
                <a:spcPts val="600"/>
              </a:spcBef>
              <a:spcAft>
                <a:spcPts val="0"/>
              </a:spcAft>
              <a:buClr>
                <a:srgbClr val="50131F"/>
              </a:buClr>
              <a:buSzPts val="5000"/>
              <a:buFont typeface="Arial"/>
              <a:buNone/>
              <a:tabLst/>
              <a:defRPr/>
            </a:pPr>
            <a:r>
              <a:rPr kumimoji="0" lang="en-US" sz="5000" b="1" i="0" u="none" strike="noStrike" kern="0" cap="none" spc="0" normalizeH="0" baseline="0" noProof="0">
                <a:ln>
                  <a:noFill/>
                </a:ln>
                <a:solidFill>
                  <a:srgbClr val="50131F"/>
                </a:solidFill>
                <a:effectLst/>
                <a:uLnTx/>
                <a:uFillTx/>
                <a:latin typeface="Calibri"/>
                <a:ea typeface="Calibri"/>
                <a:cs typeface="Calibri"/>
                <a:sym typeface="Calibri"/>
              </a:rPr>
              <a:t>Simulation Role Play Preparation</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48" name="Google Shape;448;p39"/>
          <p:cNvSpPr txBox="1"/>
          <p:nvPr/>
        </p:nvSpPr>
        <p:spPr>
          <a:xfrm>
            <a:off x="-186138" y="4165501"/>
            <a:ext cx="12188952" cy="415429"/>
          </a:xfrm>
          <a:prstGeom prst="rect">
            <a:avLst/>
          </a:prstGeom>
          <a:noFill/>
          <a:ln>
            <a:noFill/>
          </a:ln>
        </p:spPr>
        <p:txBody>
          <a:bodyPr spcFirstLastPara="1" wrap="square" lIns="91425" tIns="45700" rIns="91425" bIns="45700" anchor="t" anchorCtr="0">
            <a:noAutofit/>
          </a:bodyPr>
          <a:lstStyle/>
          <a:p>
            <a:pPr marL="0" marR="0" lvl="0" indent="0" algn="r" defTabSz="914400" rtl="0" eaLnBrk="1" fontAlgn="auto" latinLnBrk="0" hangingPunct="1">
              <a:lnSpc>
                <a:spcPct val="108000"/>
              </a:lnSpc>
              <a:spcBef>
                <a:spcPts val="0"/>
              </a:spcBef>
              <a:spcAft>
                <a:spcPts val="0"/>
              </a:spcAft>
              <a:buClr>
                <a:srgbClr val="000000"/>
              </a:buClr>
              <a:buSzPts val="4300"/>
              <a:buFont typeface="Arial"/>
              <a:buNone/>
              <a:tabLst/>
              <a:defRPr/>
            </a:pPr>
            <a:r>
              <a:rPr kumimoji="0" lang="en-US" sz="3800" b="1" i="0" u="none" strike="noStrike" kern="0" cap="none" spc="0" normalizeH="0" baseline="0" noProof="0">
                <a:ln>
                  <a:noFill/>
                </a:ln>
                <a:solidFill>
                  <a:srgbClr val="50A1CA"/>
                </a:solidFill>
                <a:effectLst/>
                <a:uLnTx/>
                <a:uFillTx/>
                <a:latin typeface="Calibri"/>
                <a:ea typeface="Calibri"/>
                <a:cs typeface="Calibri"/>
                <a:sym typeface="Calibri"/>
              </a:rPr>
              <a:t>INVESTIGATIONS: FRANKIE &amp; GEORGIA WEEMS</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nvGrpSpPr>
          <p:cNvPr id="449" name="Google Shape;449;p39"/>
          <p:cNvGrpSpPr/>
          <p:nvPr/>
        </p:nvGrpSpPr>
        <p:grpSpPr>
          <a:xfrm>
            <a:off x="-829461" y="5216294"/>
            <a:ext cx="2331720" cy="2331720"/>
            <a:chOff x="0" y="0"/>
            <a:chExt cx="812800" cy="812800"/>
          </a:xfrm>
        </p:grpSpPr>
        <p:sp>
          <p:nvSpPr>
            <p:cNvPr id="450" name="Google Shape;450;p39"/>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50131F"/>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200"/>
                <a:buFont typeface="Arial"/>
                <a:buNone/>
                <a:tabLst/>
                <a:defRPr/>
              </a:pPr>
              <a:endParaRPr kumimoji="0"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451" name="Google Shape;451;p39"/>
            <p:cNvSpPr txBox="1"/>
            <p:nvPr/>
          </p:nvSpPr>
          <p:spPr>
            <a:xfrm>
              <a:off x="76200" y="19050"/>
              <a:ext cx="660400" cy="717550"/>
            </a:xfrm>
            <a:prstGeom prst="rect">
              <a:avLst/>
            </a:prstGeom>
            <a:noFill/>
            <a:ln>
              <a:noFill/>
            </a:ln>
          </p:spPr>
          <p:txBody>
            <a:bodyPr spcFirstLastPara="1" wrap="square" lIns="33850" tIns="33850" rIns="33850" bIns="33850" anchor="ctr" anchorCtr="0">
              <a:noAutofit/>
            </a:bodyPr>
            <a:lstStyle/>
            <a:p>
              <a:pPr marL="0" marR="0" lvl="0" indent="0" algn="ctr" defTabSz="914400" rtl="0" eaLnBrk="1" fontAlgn="auto" latinLnBrk="0" hangingPunct="1">
                <a:lnSpc>
                  <a:spcPct val="153916"/>
                </a:lnSpc>
                <a:spcBef>
                  <a:spcPts val="0"/>
                </a:spcBef>
                <a:spcAft>
                  <a:spcPts val="0"/>
                </a:spcAft>
                <a:buClr>
                  <a:srgbClr val="000000"/>
                </a:buClr>
                <a:buSzPts val="1200"/>
                <a:buFont typeface="Arial"/>
                <a:buNone/>
                <a:tabLst/>
                <a:defRPr/>
              </a:pPr>
              <a:endParaRPr kumimoji="0"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grpSp>
      <p:grpSp>
        <p:nvGrpSpPr>
          <p:cNvPr id="452" name="Google Shape;452;p39"/>
          <p:cNvGrpSpPr/>
          <p:nvPr/>
        </p:nvGrpSpPr>
        <p:grpSpPr>
          <a:xfrm>
            <a:off x="10603238" y="-1120081"/>
            <a:ext cx="3171426" cy="3171426"/>
            <a:chOff x="0" y="0"/>
            <a:chExt cx="812800" cy="812800"/>
          </a:xfrm>
        </p:grpSpPr>
        <p:sp>
          <p:nvSpPr>
            <p:cNvPr id="453" name="Google Shape;453;p39"/>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50131F"/>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200"/>
                <a:buFont typeface="Arial"/>
                <a:buNone/>
                <a:tabLst/>
                <a:defRPr/>
              </a:pPr>
              <a:endParaRPr kumimoji="0"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454" name="Google Shape;454;p39"/>
            <p:cNvSpPr txBox="1"/>
            <p:nvPr/>
          </p:nvSpPr>
          <p:spPr>
            <a:xfrm>
              <a:off x="76200" y="19050"/>
              <a:ext cx="660400" cy="717550"/>
            </a:xfrm>
            <a:prstGeom prst="rect">
              <a:avLst/>
            </a:prstGeom>
            <a:noFill/>
            <a:ln>
              <a:noFill/>
            </a:ln>
          </p:spPr>
          <p:txBody>
            <a:bodyPr spcFirstLastPara="1" wrap="square" lIns="33850" tIns="33850" rIns="33850" bIns="33850" anchor="ctr" anchorCtr="0">
              <a:noAutofit/>
            </a:bodyPr>
            <a:lstStyle/>
            <a:p>
              <a:pPr marL="0" marR="0" lvl="0" indent="0" algn="ctr" defTabSz="914400" rtl="0" eaLnBrk="1" fontAlgn="auto" latinLnBrk="0" hangingPunct="1">
                <a:lnSpc>
                  <a:spcPct val="153916"/>
                </a:lnSpc>
                <a:spcBef>
                  <a:spcPts val="0"/>
                </a:spcBef>
                <a:spcAft>
                  <a:spcPts val="0"/>
                </a:spcAft>
                <a:buClr>
                  <a:srgbClr val="000000"/>
                </a:buClr>
                <a:buSzPts val="1200"/>
                <a:buFont typeface="Arial"/>
                <a:buNone/>
                <a:tabLst/>
                <a:defRPr/>
              </a:pPr>
              <a:endParaRPr kumimoji="0"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grpSp>
    </p:spTree>
  </p:cSld>
  <p:clrMapOvr>
    <a:masterClrMapping/>
  </p:clrMapOvr>
  <p:transition spd="slow">
    <p:push/>
  </p:transition>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487"/>
        <p:cNvGrpSpPr/>
        <p:nvPr/>
      </p:nvGrpSpPr>
      <p:grpSpPr>
        <a:xfrm>
          <a:off x="0" y="0"/>
          <a:ext cx="0" cy="0"/>
          <a:chOff x="0" y="0"/>
          <a:chExt cx="0" cy="0"/>
        </a:xfrm>
      </p:grpSpPr>
      <p:grpSp>
        <p:nvGrpSpPr>
          <p:cNvPr id="488" name="Google Shape;488;g3f543d8259b_0_91"/>
          <p:cNvGrpSpPr/>
          <p:nvPr/>
        </p:nvGrpSpPr>
        <p:grpSpPr>
          <a:xfrm>
            <a:off x="-702127" y="5829300"/>
            <a:ext cx="2057441" cy="2057441"/>
            <a:chOff x="0" y="0"/>
            <a:chExt cx="812800" cy="812800"/>
          </a:xfrm>
        </p:grpSpPr>
        <p:sp>
          <p:nvSpPr>
            <p:cNvPr id="489" name="Google Shape;489;g3f543d8259b_0_91"/>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50131F"/>
            </a:solidFill>
            <a:ln>
              <a:noFill/>
            </a:ln>
          </p:spPr>
          <p:txBody>
            <a:bodyPr spcFirstLastPara="1" wrap="square" lIns="60950" tIns="30475" rIns="60950" bIns="3047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200"/>
                <a:buFont typeface="Arial"/>
                <a:buNone/>
                <a:tabLst/>
                <a:defRPr/>
              </a:pPr>
              <a:endParaRPr kumimoji="0"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490" name="Google Shape;490;g3f543d8259b_0_91"/>
            <p:cNvSpPr txBox="1"/>
            <p:nvPr/>
          </p:nvSpPr>
          <p:spPr>
            <a:xfrm>
              <a:off x="76200" y="19050"/>
              <a:ext cx="660300" cy="717600"/>
            </a:xfrm>
            <a:prstGeom prst="rect">
              <a:avLst/>
            </a:prstGeom>
            <a:noFill/>
            <a:ln>
              <a:noFill/>
            </a:ln>
          </p:spPr>
          <p:txBody>
            <a:bodyPr spcFirstLastPara="1" wrap="square" lIns="33875" tIns="33875" rIns="33875" bIns="33875" anchor="ctr" anchorCtr="0">
              <a:noAutofit/>
            </a:bodyPr>
            <a:lstStyle/>
            <a:p>
              <a:pPr marL="0" marR="0" lvl="0" indent="0" algn="ctr" defTabSz="914400" rtl="0" eaLnBrk="1" fontAlgn="auto" latinLnBrk="0" hangingPunct="1">
                <a:lnSpc>
                  <a:spcPct val="153944"/>
                </a:lnSpc>
                <a:spcBef>
                  <a:spcPts val="0"/>
                </a:spcBef>
                <a:spcAft>
                  <a:spcPts val="0"/>
                </a:spcAft>
                <a:buClr>
                  <a:srgbClr val="000000"/>
                </a:buClr>
                <a:buSzPts val="1200"/>
                <a:buFont typeface="Arial"/>
                <a:buNone/>
                <a:tabLst/>
                <a:defRPr/>
              </a:pPr>
              <a:endParaRPr kumimoji="0"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grpSp>
      <p:grpSp>
        <p:nvGrpSpPr>
          <p:cNvPr id="491" name="Google Shape;491;g3f543d8259b_0_91"/>
          <p:cNvGrpSpPr/>
          <p:nvPr/>
        </p:nvGrpSpPr>
        <p:grpSpPr>
          <a:xfrm>
            <a:off x="9251701" y="-2130221"/>
            <a:ext cx="4509008" cy="4509008"/>
            <a:chOff x="0" y="0"/>
            <a:chExt cx="812800" cy="812800"/>
          </a:xfrm>
        </p:grpSpPr>
        <p:sp>
          <p:nvSpPr>
            <p:cNvPr id="492" name="Google Shape;492;g3f543d8259b_0_91"/>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50131F"/>
            </a:solidFill>
            <a:ln>
              <a:noFill/>
            </a:ln>
          </p:spPr>
          <p:txBody>
            <a:bodyPr spcFirstLastPara="1" wrap="square" lIns="60950" tIns="30475" rIns="60950" bIns="3047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200"/>
                <a:buFont typeface="Arial"/>
                <a:buNone/>
                <a:tabLst/>
                <a:defRPr/>
              </a:pPr>
              <a:endParaRPr kumimoji="0"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493" name="Google Shape;493;g3f543d8259b_0_91"/>
            <p:cNvSpPr txBox="1"/>
            <p:nvPr/>
          </p:nvSpPr>
          <p:spPr>
            <a:xfrm>
              <a:off x="76200" y="19050"/>
              <a:ext cx="660300" cy="717600"/>
            </a:xfrm>
            <a:prstGeom prst="rect">
              <a:avLst/>
            </a:prstGeom>
            <a:noFill/>
            <a:ln>
              <a:noFill/>
            </a:ln>
          </p:spPr>
          <p:txBody>
            <a:bodyPr spcFirstLastPara="1" wrap="square" lIns="33875" tIns="33875" rIns="33875" bIns="33875" anchor="ctr" anchorCtr="0">
              <a:noAutofit/>
            </a:bodyPr>
            <a:lstStyle/>
            <a:p>
              <a:pPr marL="0" marR="0" lvl="0" indent="0" algn="ctr" defTabSz="914400" rtl="0" eaLnBrk="1" fontAlgn="auto" latinLnBrk="0" hangingPunct="1">
                <a:lnSpc>
                  <a:spcPct val="153944"/>
                </a:lnSpc>
                <a:spcBef>
                  <a:spcPts val="0"/>
                </a:spcBef>
                <a:spcAft>
                  <a:spcPts val="0"/>
                </a:spcAft>
                <a:buClr>
                  <a:srgbClr val="000000"/>
                </a:buClr>
                <a:buSzPts val="1200"/>
                <a:buFont typeface="Arial"/>
                <a:buNone/>
                <a:tabLst/>
                <a:defRPr/>
              </a:pPr>
              <a:endParaRPr kumimoji="0"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grpSp>
      <p:sp>
        <p:nvSpPr>
          <p:cNvPr id="494" name="Google Shape;494;g3f543d8259b_0_91"/>
          <p:cNvSpPr txBox="1"/>
          <p:nvPr/>
        </p:nvSpPr>
        <p:spPr>
          <a:xfrm>
            <a:off x="502975" y="4828316"/>
            <a:ext cx="11335500" cy="1376700"/>
          </a:xfrm>
          <a:prstGeom prst="rect">
            <a:avLst/>
          </a:prstGeom>
          <a:noFill/>
          <a:ln>
            <a:noFill/>
          </a:ln>
        </p:spPr>
        <p:txBody>
          <a:bodyPr spcFirstLastPara="1" wrap="square" lIns="0" tIns="0" rIns="0" bIns="0" anchor="t" anchorCtr="0">
            <a:spAutoFit/>
          </a:bodyPr>
          <a:lstStyle/>
          <a:p>
            <a:pPr marL="0" marR="0" lvl="0" indent="0" algn="r" defTabSz="914400" rtl="0" eaLnBrk="1" fontAlgn="auto" latinLnBrk="0" hangingPunct="1">
              <a:lnSpc>
                <a:spcPct val="108000"/>
              </a:lnSpc>
              <a:spcBef>
                <a:spcPts val="0"/>
              </a:spcBef>
              <a:spcAft>
                <a:spcPts val="0"/>
              </a:spcAft>
              <a:buClr>
                <a:srgbClr val="000000"/>
              </a:buClr>
              <a:buSzPts val="4300"/>
              <a:buFont typeface="Arial"/>
              <a:buNone/>
              <a:tabLst/>
              <a:defRPr/>
            </a:pPr>
            <a:r>
              <a:rPr kumimoji="0" lang="en-US" sz="4300" b="1" i="0" u="none" strike="noStrike" kern="0" cap="none" spc="0" normalizeH="0" baseline="0" noProof="0">
                <a:ln>
                  <a:noFill/>
                </a:ln>
                <a:solidFill>
                  <a:srgbClr val="4C1A27"/>
                </a:solidFill>
                <a:effectLst/>
                <a:uLnTx/>
                <a:uFillTx/>
                <a:latin typeface="Arial"/>
                <a:ea typeface="Arial"/>
                <a:cs typeface="Arial"/>
                <a:sym typeface="Arial"/>
              </a:rPr>
              <a:t>SCENE 2 - 3: Frankie &amp; Georgia Weems</a:t>
            </a:r>
            <a:endParaRPr kumimoji="0" sz="4300" b="1" i="0" u="none" strike="noStrike" kern="0" cap="none" spc="0" normalizeH="0" baseline="0" noProof="0">
              <a:ln>
                <a:noFill/>
              </a:ln>
              <a:solidFill>
                <a:srgbClr val="4C1A27"/>
              </a:solidFill>
              <a:effectLst/>
              <a:uLnTx/>
              <a:uFillTx/>
              <a:latin typeface="Arial"/>
              <a:ea typeface="Arial"/>
              <a:cs typeface="Arial"/>
              <a:sym typeface="Arial"/>
            </a:endParaRPr>
          </a:p>
          <a:p>
            <a:pPr marL="0" marR="0" lvl="0" indent="0" algn="r" defTabSz="914400" rtl="0" eaLnBrk="1" fontAlgn="auto" latinLnBrk="0" hangingPunct="1">
              <a:lnSpc>
                <a:spcPct val="108000"/>
              </a:lnSpc>
              <a:spcBef>
                <a:spcPts val="0"/>
              </a:spcBef>
              <a:spcAft>
                <a:spcPts val="0"/>
              </a:spcAft>
              <a:buClr>
                <a:srgbClr val="000000"/>
              </a:buClr>
              <a:buSzPts val="4300"/>
              <a:buFont typeface="Arial"/>
              <a:buNone/>
              <a:tabLst/>
              <a:defRPr/>
            </a:pPr>
            <a:r>
              <a:rPr kumimoji="0" lang="en-US" sz="4300" b="1" i="0" u="none" strike="noStrike" kern="0" cap="none" spc="0" normalizeH="0" baseline="0" noProof="0">
                <a:ln>
                  <a:noFill/>
                </a:ln>
                <a:solidFill>
                  <a:srgbClr val="52A3CB"/>
                </a:solidFill>
                <a:effectLst/>
                <a:uLnTx/>
                <a:uFillTx/>
                <a:latin typeface="Arial"/>
                <a:ea typeface="Arial"/>
                <a:cs typeface="Arial"/>
                <a:sym typeface="Arial"/>
              </a:rPr>
              <a:t>Location: Georgia Weems’ House </a:t>
            </a:r>
            <a:endParaRPr kumimoji="0" sz="4300" b="1" i="0" u="none" strike="noStrike" kern="0" cap="none" spc="0" normalizeH="0" baseline="0" noProof="0">
              <a:ln>
                <a:noFill/>
              </a:ln>
              <a:solidFill>
                <a:srgbClr val="52A3CB"/>
              </a:solidFill>
              <a:effectLst/>
              <a:uLnTx/>
              <a:uFillTx/>
              <a:latin typeface="Arial"/>
              <a:ea typeface="Arial"/>
              <a:cs typeface="Arial"/>
              <a:sym typeface="Arial"/>
            </a:endParaRPr>
          </a:p>
        </p:txBody>
      </p:sp>
      <p:sp>
        <p:nvSpPr>
          <p:cNvPr id="495" name="Google Shape;495;g3f543d8259b_0_91"/>
          <p:cNvSpPr txBox="1"/>
          <p:nvPr/>
        </p:nvSpPr>
        <p:spPr>
          <a:xfrm>
            <a:off x="3080275" y="5709425"/>
            <a:ext cx="8758200" cy="623400"/>
          </a:xfrm>
          <a:prstGeom prst="rect">
            <a:avLst/>
          </a:prstGeom>
          <a:noFill/>
          <a:ln>
            <a:noFill/>
          </a:ln>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2800"/>
              <a:buFont typeface="Arial"/>
              <a:buNone/>
              <a:tabLst/>
              <a:defRPr/>
            </a:pPr>
            <a:endParaRPr kumimoji="0" sz="2800" b="0" i="0" u="none" strike="noStrike" kern="0" cap="none" spc="0" normalizeH="0" baseline="0" noProof="0">
              <a:ln>
                <a:noFill/>
              </a:ln>
              <a:solidFill>
                <a:srgbClr val="000000"/>
              </a:solidFill>
              <a:effectLst/>
              <a:uLnTx/>
              <a:uFillTx/>
              <a:latin typeface="Arial"/>
              <a:ea typeface="Arial"/>
              <a:cs typeface="Arial"/>
              <a:sym typeface="Arial"/>
            </a:endParaRPr>
          </a:p>
        </p:txBody>
      </p:sp>
      <p:pic>
        <p:nvPicPr>
          <p:cNvPr id="496" name="Google Shape;496;g3f543d8259b_0_91" descr="Young girl with grandmother"/>
          <p:cNvPicPr preferRelativeResize="0"/>
          <p:nvPr/>
        </p:nvPicPr>
        <p:blipFill rotWithShape="1">
          <a:blip r:embed="rId3">
            <a:alphaModFix/>
          </a:blip>
          <a:srcRect/>
          <a:stretch/>
        </p:blipFill>
        <p:spPr>
          <a:xfrm>
            <a:off x="1007471" y="421075"/>
            <a:ext cx="3635223" cy="3621557"/>
          </a:xfrm>
          <a:prstGeom prst="ellipse">
            <a:avLst/>
          </a:prstGeom>
          <a:noFill/>
          <a:ln w="63500" cap="rnd" cmpd="sng">
            <a:solidFill>
              <a:schemeClr val="lt1"/>
            </a:solidFill>
            <a:prstDash val="solid"/>
            <a:round/>
            <a:headEnd type="none" w="sm" len="sm"/>
            <a:tailEnd type="none" w="sm" len="sm"/>
          </a:ln>
        </p:spPr>
      </p:pic>
    </p:spTree>
  </p:cSld>
  <p:clrMapOvr>
    <a:masterClrMapping/>
  </p:clrMapOvr>
  <p:transition spd="slow">
    <p:push/>
  </p:transition>
</p:sld>
</file>

<file path=ppt/slides/slide3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516"/>
        <p:cNvGrpSpPr/>
        <p:nvPr/>
      </p:nvGrpSpPr>
      <p:grpSpPr>
        <a:xfrm>
          <a:off x="0" y="0"/>
          <a:ext cx="0" cy="0"/>
          <a:chOff x="0" y="0"/>
          <a:chExt cx="0" cy="0"/>
        </a:xfrm>
      </p:grpSpPr>
      <p:grpSp>
        <p:nvGrpSpPr>
          <p:cNvPr id="517" name="Google Shape;517;g3f5e0ae5bfe_0_0"/>
          <p:cNvGrpSpPr/>
          <p:nvPr/>
        </p:nvGrpSpPr>
        <p:grpSpPr>
          <a:xfrm>
            <a:off x="-563203" y="-722250"/>
            <a:ext cx="1444508" cy="1444508"/>
            <a:chOff x="0" y="0"/>
            <a:chExt cx="812800" cy="812800"/>
          </a:xfrm>
        </p:grpSpPr>
        <p:sp>
          <p:nvSpPr>
            <p:cNvPr id="518" name="Google Shape;518;g3f5e0ae5bfe_0_0"/>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50131F"/>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519" name="Google Shape;519;g3f5e0ae5bfe_0_0"/>
            <p:cNvSpPr txBox="1"/>
            <p:nvPr/>
          </p:nvSpPr>
          <p:spPr>
            <a:xfrm>
              <a:off x="76200" y="19050"/>
              <a:ext cx="660300" cy="717600"/>
            </a:xfrm>
            <a:prstGeom prst="rect">
              <a:avLst/>
            </a:prstGeom>
            <a:noFill/>
            <a:ln>
              <a:noFill/>
            </a:ln>
          </p:spPr>
          <p:txBody>
            <a:bodyPr spcFirstLastPara="1" wrap="square" lIns="33850" tIns="33850" rIns="33850" bIns="33850" anchor="ctr" anchorCtr="0">
              <a:noAutofit/>
            </a:bodyPr>
            <a:lstStyle/>
            <a:p>
              <a:pPr marL="0" marR="0" lvl="0" indent="0" algn="ctr" defTabSz="914400" rtl="0" eaLnBrk="1" fontAlgn="auto" latinLnBrk="0" hangingPunct="1">
                <a:lnSpc>
                  <a:spcPct val="153916"/>
                </a:lnSpc>
                <a:spcBef>
                  <a:spcPts val="0"/>
                </a:spcBef>
                <a:spcAft>
                  <a:spcPts val="0"/>
                </a:spcAft>
                <a:buClr>
                  <a:srgbClr val="000000"/>
                </a:buClr>
                <a:buSzTx/>
                <a:buFont typeface="Arial"/>
                <a:buNone/>
                <a:tabLst/>
                <a:defRPr/>
              </a:pPr>
              <a:endParaRPr kumimoji="0"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grpSp>
      <p:grpSp>
        <p:nvGrpSpPr>
          <p:cNvPr id="520" name="Google Shape;520;g3f5e0ae5bfe_0_0"/>
          <p:cNvGrpSpPr/>
          <p:nvPr/>
        </p:nvGrpSpPr>
        <p:grpSpPr>
          <a:xfrm>
            <a:off x="11237154" y="6135750"/>
            <a:ext cx="1444508" cy="1444508"/>
            <a:chOff x="0" y="0"/>
            <a:chExt cx="812800" cy="812800"/>
          </a:xfrm>
        </p:grpSpPr>
        <p:sp>
          <p:nvSpPr>
            <p:cNvPr id="521" name="Google Shape;521;g3f5e0ae5bfe_0_0"/>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50131F"/>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522" name="Google Shape;522;g3f5e0ae5bfe_0_0"/>
            <p:cNvSpPr txBox="1"/>
            <p:nvPr/>
          </p:nvSpPr>
          <p:spPr>
            <a:xfrm>
              <a:off x="76200" y="19050"/>
              <a:ext cx="660300" cy="717600"/>
            </a:xfrm>
            <a:prstGeom prst="rect">
              <a:avLst/>
            </a:prstGeom>
            <a:noFill/>
            <a:ln>
              <a:noFill/>
            </a:ln>
          </p:spPr>
          <p:txBody>
            <a:bodyPr spcFirstLastPara="1" wrap="square" lIns="33850" tIns="33850" rIns="33850" bIns="33850" anchor="ctr" anchorCtr="0">
              <a:noAutofit/>
            </a:bodyPr>
            <a:lstStyle/>
            <a:p>
              <a:pPr marL="0" marR="0" lvl="0" indent="0" algn="ctr" defTabSz="914400" rtl="0" eaLnBrk="1" fontAlgn="auto" latinLnBrk="0" hangingPunct="1">
                <a:lnSpc>
                  <a:spcPct val="153916"/>
                </a:lnSpc>
                <a:spcBef>
                  <a:spcPts val="0"/>
                </a:spcBef>
                <a:spcAft>
                  <a:spcPts val="0"/>
                </a:spcAft>
                <a:buClr>
                  <a:srgbClr val="000000"/>
                </a:buClr>
                <a:buSzTx/>
                <a:buFont typeface="Arial"/>
                <a:buNone/>
                <a:tabLst/>
                <a:defRPr/>
              </a:pPr>
              <a:endParaRPr kumimoji="0"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grpSp>
      <p:sp>
        <p:nvSpPr>
          <p:cNvPr id="523" name="Google Shape;523;g3f5e0ae5bfe_0_0"/>
          <p:cNvSpPr txBox="1"/>
          <p:nvPr/>
        </p:nvSpPr>
        <p:spPr>
          <a:xfrm>
            <a:off x="473954" y="885218"/>
            <a:ext cx="6621300" cy="831000"/>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8500"/>
              </a:lnSpc>
              <a:spcBef>
                <a:spcPts val="0"/>
              </a:spcBef>
              <a:spcAft>
                <a:spcPts val="0"/>
              </a:spcAft>
              <a:buClr>
                <a:srgbClr val="000000"/>
              </a:buClr>
              <a:buSzTx/>
              <a:buFont typeface="Arial"/>
              <a:buNone/>
              <a:tabLst/>
              <a:defRPr/>
            </a:pPr>
            <a:r>
              <a:rPr kumimoji="0" lang="en-US" sz="4800" b="0" i="0" u="none" strike="noStrike" kern="0" cap="none" spc="0" normalizeH="0" baseline="0" noProof="0">
                <a:ln>
                  <a:noFill/>
                </a:ln>
                <a:solidFill>
                  <a:srgbClr val="50131F"/>
                </a:solidFill>
                <a:effectLst/>
                <a:uLnTx/>
                <a:uFillTx/>
                <a:latin typeface="Poppins"/>
                <a:ea typeface="Poppins"/>
                <a:cs typeface="Poppins"/>
                <a:sym typeface="Poppins"/>
              </a:rPr>
              <a:t>Observation Form</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24" name="Google Shape;524;g3f5e0ae5bfe_0_0"/>
          <p:cNvSpPr txBox="1"/>
          <p:nvPr/>
        </p:nvSpPr>
        <p:spPr>
          <a:xfrm>
            <a:off x="6420725" y="4772922"/>
            <a:ext cx="5489400" cy="1961100"/>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30200"/>
              </a:lnSpc>
              <a:spcBef>
                <a:spcPts val="0"/>
              </a:spcBef>
              <a:spcAft>
                <a:spcPts val="0"/>
              </a:spcAft>
              <a:buClr>
                <a:srgbClr val="000000"/>
              </a:buClr>
              <a:buSzTx/>
              <a:buFont typeface="Arial"/>
              <a:buNone/>
              <a:tabLst/>
              <a:defRPr/>
            </a:pPr>
            <a:r>
              <a:rPr kumimoji="0" lang="en-US" sz="3500" b="0" i="0" u="none" strike="noStrike" kern="0" cap="none" spc="0" normalizeH="0" baseline="0" noProof="0">
                <a:ln>
                  <a:noFill/>
                </a:ln>
                <a:solidFill>
                  <a:srgbClr val="50131F"/>
                </a:solidFill>
                <a:effectLst/>
                <a:uLnTx/>
                <a:uFillTx/>
                <a:latin typeface="Poppins"/>
                <a:ea typeface="Poppins"/>
                <a:cs typeface="Poppins"/>
                <a:sym typeface="Poppins"/>
              </a:rPr>
              <a:t>Scene 2-4 </a:t>
            </a:r>
            <a:endParaRPr kumimoji="0" sz="900" b="0" i="0" u="none" strike="noStrike" kern="0" cap="none" spc="0" normalizeH="0" baseline="0" noProof="0">
              <a:ln>
                <a:noFill/>
              </a:ln>
              <a:solidFill>
                <a:srgbClr val="000000"/>
              </a:solidFill>
              <a:effectLst/>
              <a:uLnTx/>
              <a:uFillTx/>
              <a:latin typeface="Arial"/>
              <a:cs typeface="Arial"/>
              <a:sym typeface="Arial"/>
            </a:endParaRPr>
          </a:p>
          <a:p>
            <a:pPr marL="0" marR="0" lvl="0" indent="0" algn="ctr" defTabSz="914400" rtl="0" eaLnBrk="1" fontAlgn="auto" latinLnBrk="0" hangingPunct="1">
              <a:lnSpc>
                <a:spcPct val="144666"/>
              </a:lnSpc>
              <a:spcBef>
                <a:spcPts val="0"/>
              </a:spcBef>
              <a:spcAft>
                <a:spcPts val="0"/>
              </a:spcAft>
              <a:buClr>
                <a:srgbClr val="000000"/>
              </a:buClr>
              <a:buSzTx/>
              <a:buFont typeface="Arial"/>
              <a:buNone/>
              <a:tabLst/>
              <a:defRPr/>
            </a:pPr>
            <a:r>
              <a:rPr kumimoji="0" lang="en-US" sz="3100" b="0" i="0" u="none" strike="noStrike" kern="0" cap="none" spc="0" normalizeH="0" baseline="0" noProof="0">
                <a:ln>
                  <a:noFill/>
                </a:ln>
                <a:solidFill>
                  <a:srgbClr val="50131F"/>
                </a:solidFill>
                <a:effectLst/>
                <a:uLnTx/>
                <a:uFillTx/>
                <a:latin typeface="Poppins"/>
                <a:ea typeface="Poppins"/>
                <a:cs typeface="Poppins"/>
                <a:sym typeface="Poppins"/>
              </a:rPr>
              <a:t>Interview: Frankie and Georgia Weems</a:t>
            </a:r>
            <a:endParaRPr kumimoji="0" sz="900" b="0" i="0" u="none" strike="noStrike" kern="0" cap="none" spc="0" normalizeH="0" baseline="0" noProof="0">
              <a:ln>
                <a:noFill/>
              </a:ln>
              <a:solidFill>
                <a:srgbClr val="000000"/>
              </a:solidFill>
              <a:effectLst/>
              <a:uLnTx/>
              <a:uFillTx/>
              <a:latin typeface="Arial"/>
              <a:cs typeface="Arial"/>
              <a:sym typeface="Arial"/>
            </a:endParaRPr>
          </a:p>
        </p:txBody>
      </p:sp>
      <p:sp>
        <p:nvSpPr>
          <p:cNvPr id="525" name="Google Shape;525;g3f5e0ae5bfe_0_0"/>
          <p:cNvSpPr txBox="1"/>
          <p:nvPr/>
        </p:nvSpPr>
        <p:spPr>
          <a:xfrm>
            <a:off x="1632275" y="3003550"/>
            <a:ext cx="4660800" cy="2463600"/>
          </a:xfrm>
          <a:prstGeom prst="rect">
            <a:avLst/>
          </a:prstGeom>
          <a:noFill/>
          <a:ln>
            <a:noFill/>
          </a:ln>
        </p:spPr>
        <p:txBody>
          <a:bodyPr spcFirstLastPara="1" wrap="square" lIns="91425" tIns="91425" rIns="91425" bIns="91425" anchor="t"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000" b="0" i="0" u="none" strike="noStrike" kern="0" cap="none" spc="0" normalizeH="0" baseline="0" noProof="0">
                <a:ln>
                  <a:noFill/>
                </a:ln>
                <a:solidFill>
                  <a:srgbClr val="000000"/>
                </a:solidFill>
                <a:effectLst/>
                <a:highlight>
                  <a:srgbClr val="FFE579"/>
                </a:highlight>
                <a:uLnTx/>
                <a:uFillTx/>
                <a:latin typeface="Arial"/>
                <a:cs typeface="Arial"/>
                <a:sym typeface="Arial"/>
              </a:rPr>
              <a:t>QUALTRICS QR CODE HERE </a:t>
            </a:r>
            <a:endParaRPr kumimoji="0" sz="3000" b="0" i="0" u="none" strike="noStrike" kern="0" cap="none" spc="0" normalizeH="0" baseline="0" noProof="0">
              <a:ln>
                <a:noFill/>
              </a:ln>
              <a:solidFill>
                <a:srgbClr val="000000"/>
              </a:solidFill>
              <a:effectLst/>
              <a:highlight>
                <a:srgbClr val="FFE579"/>
              </a:highlight>
              <a:uLnTx/>
              <a:uFillTx/>
              <a:latin typeface="Arial"/>
              <a:cs typeface="Arial"/>
              <a:sym typeface="Arial"/>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000" b="0" i="0" u="none" strike="noStrike" kern="0" cap="none" spc="0" normalizeH="0" baseline="0" noProof="0">
                <a:ln>
                  <a:noFill/>
                </a:ln>
                <a:solidFill>
                  <a:srgbClr val="000000"/>
                </a:solidFill>
                <a:effectLst/>
                <a:highlight>
                  <a:srgbClr val="FFE579"/>
                </a:highlight>
                <a:uLnTx/>
                <a:uFillTx/>
                <a:latin typeface="Arial"/>
                <a:cs typeface="Arial"/>
                <a:sym typeface="Arial"/>
              </a:rPr>
              <a:t>(In Development)</a:t>
            </a:r>
            <a:endParaRPr kumimoji="0" sz="3000" b="0" i="0" u="none" strike="noStrike" kern="0" cap="none" spc="0" normalizeH="0" baseline="0" noProof="0">
              <a:ln>
                <a:noFill/>
              </a:ln>
              <a:solidFill>
                <a:srgbClr val="000000"/>
              </a:solidFill>
              <a:effectLst/>
              <a:highlight>
                <a:srgbClr val="FFE579"/>
              </a:highlight>
              <a:uLnTx/>
              <a:uFillTx/>
              <a:latin typeface="Arial"/>
              <a:cs typeface="Arial"/>
              <a:sym typeface="Arial"/>
            </a:endParaRPr>
          </a:p>
        </p:txBody>
      </p:sp>
      <p:pic>
        <p:nvPicPr>
          <p:cNvPr id="526" name="Google Shape;526;g3f5e0ae5bfe_0_0" descr="Young girl with grandmother"/>
          <p:cNvPicPr preferRelativeResize="0"/>
          <p:nvPr/>
        </p:nvPicPr>
        <p:blipFill rotWithShape="1">
          <a:blip r:embed="rId3">
            <a:alphaModFix/>
          </a:blip>
          <a:srcRect/>
          <a:stretch/>
        </p:blipFill>
        <p:spPr>
          <a:xfrm>
            <a:off x="7355650" y="978825"/>
            <a:ext cx="3332700" cy="3320400"/>
          </a:xfrm>
          <a:prstGeom prst="ellipse">
            <a:avLst/>
          </a:prstGeom>
          <a:noFill/>
          <a:ln w="63500" cap="rnd" cmpd="sng">
            <a:solidFill>
              <a:schemeClr val="lt1"/>
            </a:solidFill>
            <a:prstDash val="solid"/>
            <a:round/>
            <a:headEnd type="none" w="sm" len="sm"/>
            <a:tailEnd type="none" w="sm" len="sm"/>
          </a:ln>
        </p:spPr>
      </p:pic>
    </p:spTree>
  </p:cSld>
  <p:clrMapOvr>
    <a:masterClrMapping/>
  </p:clrMapOvr>
  <p:transition spd="slow">
    <p:push/>
  </p:transition>
</p:sld>
</file>

<file path=ppt/slides/slide3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542"/>
        <p:cNvGrpSpPr/>
        <p:nvPr/>
      </p:nvGrpSpPr>
      <p:grpSpPr>
        <a:xfrm>
          <a:off x="0" y="0"/>
          <a:ext cx="0" cy="0"/>
          <a:chOff x="0" y="0"/>
          <a:chExt cx="0" cy="0"/>
        </a:xfrm>
      </p:grpSpPr>
      <p:cxnSp>
        <p:nvCxnSpPr>
          <p:cNvPr id="543" name="Google Shape;543;g3f5a348ccf5_0_250"/>
          <p:cNvCxnSpPr/>
          <p:nvPr/>
        </p:nvCxnSpPr>
        <p:spPr>
          <a:xfrm>
            <a:off x="4475793" y="679536"/>
            <a:ext cx="0" cy="5499300"/>
          </a:xfrm>
          <a:prstGeom prst="straightConnector1">
            <a:avLst/>
          </a:prstGeom>
          <a:noFill/>
          <a:ln w="50800" cap="flat" cmpd="sng">
            <a:solidFill>
              <a:schemeClr val="accent6"/>
            </a:solidFill>
            <a:prstDash val="solid"/>
            <a:round/>
            <a:headEnd type="none" w="sm" len="sm"/>
            <a:tailEnd type="none" w="sm" len="sm"/>
          </a:ln>
          <a:effectLst>
            <a:outerShdw blurRad="26667" dist="15333" dir="5400000" rotWithShape="0">
              <a:srgbClr val="000000">
                <a:alpha val="34510"/>
              </a:srgbClr>
            </a:outerShdw>
          </a:effectLst>
        </p:spPr>
      </p:cxnSp>
      <p:sp>
        <p:nvSpPr>
          <p:cNvPr id="544" name="Google Shape;544;g3f5a348ccf5_0_250"/>
          <p:cNvSpPr txBox="1"/>
          <p:nvPr/>
        </p:nvSpPr>
        <p:spPr>
          <a:xfrm>
            <a:off x="5470783" y="2145950"/>
            <a:ext cx="6151800" cy="4446000"/>
          </a:xfrm>
          <a:prstGeom prst="rect">
            <a:avLst/>
          </a:prstGeom>
          <a:noFill/>
          <a:ln>
            <a:noFill/>
          </a:ln>
        </p:spPr>
        <p:txBody>
          <a:bodyPr spcFirstLastPara="1" wrap="square" lIns="91425" tIns="45700" rIns="91425" bIns="45700" anchor="ctr" anchorCtr="0">
            <a:noAutofit/>
          </a:bodyPr>
          <a:lstStyle/>
          <a:p>
            <a:pPr marL="304800" marR="0" lvl="0" indent="-304800" algn="l" defTabSz="914400" rtl="0" eaLnBrk="1" fontAlgn="auto" latinLnBrk="0" hangingPunct="1">
              <a:lnSpc>
                <a:spcPct val="100000"/>
              </a:lnSpc>
              <a:spcBef>
                <a:spcPts val="100"/>
              </a:spcBef>
              <a:spcAft>
                <a:spcPts val="0"/>
              </a:spcAft>
              <a:buClr>
                <a:srgbClr val="000000"/>
              </a:buClr>
              <a:buSzPts val="4000"/>
              <a:buFont typeface="Antonio"/>
              <a:buChar char="❏"/>
              <a:tabLst/>
              <a:defRPr/>
            </a:pPr>
            <a:r>
              <a:rPr kumimoji="0" lang="en-US" sz="4000" b="0" i="0" u="none" strike="noStrike" kern="0" cap="none" spc="0" normalizeH="0" baseline="0" noProof="0">
                <a:ln>
                  <a:noFill/>
                </a:ln>
                <a:solidFill>
                  <a:srgbClr val="000000"/>
                </a:solidFill>
                <a:effectLst/>
                <a:uLnTx/>
                <a:uFillTx/>
                <a:latin typeface="Antonio"/>
                <a:ea typeface="Antonio"/>
                <a:cs typeface="Antonio"/>
                <a:sym typeface="Antonio"/>
              </a:rPr>
              <a:t>GOAL REVIEW</a:t>
            </a:r>
            <a:endParaRPr kumimoji="0" sz="4000" b="0" i="0" u="none" strike="noStrike" kern="0" cap="none" spc="0" normalizeH="0" baseline="0" noProof="0">
              <a:ln>
                <a:noFill/>
              </a:ln>
              <a:solidFill>
                <a:srgbClr val="000000"/>
              </a:solidFill>
              <a:effectLst/>
              <a:uLnTx/>
              <a:uFillTx/>
              <a:latin typeface="Antonio"/>
              <a:ea typeface="Antonio"/>
              <a:cs typeface="Antonio"/>
              <a:sym typeface="Antonio"/>
            </a:endParaRPr>
          </a:p>
          <a:p>
            <a:pPr marL="304800" marR="0" lvl="0" indent="-304800" algn="l" defTabSz="914400" rtl="0" eaLnBrk="1" fontAlgn="auto" latinLnBrk="0" hangingPunct="1">
              <a:lnSpc>
                <a:spcPct val="100000"/>
              </a:lnSpc>
              <a:spcBef>
                <a:spcPts val="0"/>
              </a:spcBef>
              <a:spcAft>
                <a:spcPts val="0"/>
              </a:spcAft>
              <a:buClr>
                <a:srgbClr val="000000"/>
              </a:buClr>
              <a:buSzPts val="4000"/>
              <a:buFont typeface="Antonio"/>
              <a:buChar char="❏"/>
              <a:tabLst/>
              <a:defRPr/>
            </a:pPr>
            <a:r>
              <a:rPr kumimoji="0" lang="en-US" sz="4000" b="0" i="0" u="none" strike="noStrike" kern="0" cap="none" spc="0" normalizeH="0" baseline="0" noProof="0">
                <a:ln>
                  <a:noFill/>
                </a:ln>
                <a:solidFill>
                  <a:srgbClr val="000000"/>
                </a:solidFill>
                <a:effectLst/>
                <a:uLnTx/>
                <a:uFillTx/>
                <a:latin typeface="Antonio"/>
                <a:ea typeface="Antonio"/>
                <a:cs typeface="Antonio"/>
                <a:sym typeface="Antonio"/>
              </a:rPr>
              <a:t>KUDOS</a:t>
            </a:r>
            <a:endParaRPr kumimoji="0" sz="4000" b="0" i="0" u="none" strike="noStrike" kern="0" cap="none" spc="0" normalizeH="0" baseline="0" noProof="0">
              <a:ln>
                <a:noFill/>
              </a:ln>
              <a:solidFill>
                <a:srgbClr val="000000"/>
              </a:solidFill>
              <a:effectLst/>
              <a:uLnTx/>
              <a:uFillTx/>
              <a:latin typeface="Antonio"/>
              <a:ea typeface="Antonio"/>
              <a:cs typeface="Antonio"/>
              <a:sym typeface="Antonio"/>
            </a:endParaRPr>
          </a:p>
          <a:p>
            <a:pPr marL="304800" marR="0" lvl="0" indent="-304800" algn="l" defTabSz="914400" rtl="0" eaLnBrk="1" fontAlgn="auto" latinLnBrk="0" hangingPunct="1">
              <a:lnSpc>
                <a:spcPct val="100000"/>
              </a:lnSpc>
              <a:spcBef>
                <a:spcPts val="0"/>
              </a:spcBef>
              <a:spcAft>
                <a:spcPts val="0"/>
              </a:spcAft>
              <a:buClr>
                <a:srgbClr val="000000"/>
              </a:buClr>
              <a:buSzPts val="4000"/>
              <a:buFont typeface="Antonio"/>
              <a:buChar char="❏"/>
              <a:tabLst/>
              <a:defRPr/>
            </a:pPr>
            <a:r>
              <a:rPr kumimoji="0" lang="en-US" sz="4000" b="0" i="0" u="none" strike="noStrike" kern="0" cap="none" spc="0" normalizeH="0" baseline="0" noProof="0">
                <a:ln>
                  <a:noFill/>
                </a:ln>
                <a:solidFill>
                  <a:srgbClr val="000000"/>
                </a:solidFill>
                <a:effectLst/>
                <a:uLnTx/>
                <a:uFillTx/>
                <a:latin typeface="Antonio"/>
                <a:ea typeface="Antonio"/>
                <a:cs typeface="Antonio"/>
                <a:sym typeface="Antonio"/>
              </a:rPr>
              <a:t>KEY TAKEAWAYS</a:t>
            </a:r>
            <a:endParaRPr kumimoji="0" sz="4000" b="0" i="0" u="none" strike="noStrike" kern="0" cap="none" spc="0" normalizeH="0" baseline="0" noProof="0">
              <a:ln>
                <a:noFill/>
              </a:ln>
              <a:solidFill>
                <a:srgbClr val="000000"/>
              </a:solidFill>
              <a:effectLst/>
              <a:uLnTx/>
              <a:uFillTx/>
              <a:latin typeface="Antonio"/>
              <a:ea typeface="Antonio"/>
              <a:cs typeface="Antonio"/>
              <a:sym typeface="Antonio"/>
            </a:endParaRPr>
          </a:p>
          <a:p>
            <a:pPr marL="304800" marR="0" lvl="0" indent="-304800" algn="l" defTabSz="914400" rtl="0" eaLnBrk="1" fontAlgn="auto" latinLnBrk="0" hangingPunct="1">
              <a:lnSpc>
                <a:spcPct val="100000"/>
              </a:lnSpc>
              <a:spcBef>
                <a:spcPts val="0"/>
              </a:spcBef>
              <a:spcAft>
                <a:spcPts val="0"/>
              </a:spcAft>
              <a:buClr>
                <a:srgbClr val="000000"/>
              </a:buClr>
              <a:buSzPts val="4000"/>
              <a:buFont typeface="Antonio"/>
              <a:buChar char="❏"/>
              <a:tabLst/>
              <a:defRPr/>
            </a:pPr>
            <a:r>
              <a:rPr kumimoji="0" lang="en-US" sz="4000" b="0" i="0" u="none" strike="noStrike" kern="0" cap="none" spc="0" normalizeH="0" baseline="0" noProof="0">
                <a:ln>
                  <a:noFill/>
                </a:ln>
                <a:solidFill>
                  <a:srgbClr val="000000"/>
                </a:solidFill>
                <a:effectLst/>
                <a:uLnTx/>
                <a:uFillTx/>
                <a:latin typeface="Antonio"/>
                <a:ea typeface="Antonio"/>
                <a:cs typeface="Antonio"/>
                <a:sym typeface="Antonio"/>
              </a:rPr>
              <a:t>AUDIENCE DISCUSSION</a:t>
            </a:r>
            <a:endParaRPr kumimoji="0" sz="4000" b="0" i="0" u="none" strike="noStrike" kern="0" cap="none" spc="0" normalizeH="0" baseline="0" noProof="0">
              <a:ln>
                <a:noFill/>
              </a:ln>
              <a:solidFill>
                <a:srgbClr val="52A3CB"/>
              </a:solidFill>
              <a:effectLst/>
              <a:uLnTx/>
              <a:uFillTx/>
              <a:latin typeface="Antonio"/>
              <a:ea typeface="Antonio"/>
              <a:cs typeface="Antonio"/>
              <a:sym typeface="Antonio"/>
            </a:endParaRPr>
          </a:p>
        </p:txBody>
      </p:sp>
      <p:sp>
        <p:nvSpPr>
          <p:cNvPr id="545" name="Google Shape;545;g3f5a348ccf5_0_250"/>
          <p:cNvSpPr txBox="1"/>
          <p:nvPr/>
        </p:nvSpPr>
        <p:spPr>
          <a:xfrm>
            <a:off x="4855058" y="679533"/>
            <a:ext cx="7180500" cy="160650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90000"/>
              </a:lnSpc>
              <a:spcBef>
                <a:spcPts val="0"/>
              </a:spcBef>
              <a:spcAft>
                <a:spcPts val="0"/>
              </a:spcAft>
              <a:buClr>
                <a:srgbClr val="000000"/>
              </a:buClr>
              <a:buSzPts val="2200"/>
              <a:buFont typeface="Arial"/>
              <a:buNone/>
              <a:tabLst/>
              <a:defRPr/>
            </a:pPr>
            <a:r>
              <a:rPr kumimoji="0" lang="en-US" sz="5600" b="1" i="0" u="none" strike="noStrike" kern="0" cap="none" spc="0" normalizeH="0" baseline="0" noProof="0">
                <a:ln>
                  <a:noFill/>
                </a:ln>
                <a:solidFill>
                  <a:srgbClr val="98344F"/>
                </a:solidFill>
                <a:effectLst/>
                <a:uLnTx/>
                <a:uFillTx/>
                <a:latin typeface="Roboto"/>
                <a:ea typeface="Roboto"/>
                <a:cs typeface="Roboto"/>
                <a:sym typeface="Roboto"/>
              </a:rPr>
              <a:t>After Simulation Debrief:</a:t>
            </a:r>
            <a:endParaRPr kumimoji="0" sz="4000" b="0" i="0" u="none" strike="noStrike" kern="0" cap="none" spc="0" normalizeH="0" baseline="0" noProof="0">
              <a:ln>
                <a:noFill/>
              </a:ln>
              <a:solidFill>
                <a:srgbClr val="98344F"/>
              </a:solidFill>
              <a:effectLst/>
              <a:uLnTx/>
              <a:uFillTx/>
              <a:latin typeface="Roboto"/>
              <a:ea typeface="Roboto"/>
              <a:cs typeface="Roboto"/>
              <a:sym typeface="Roboto"/>
            </a:endParaRPr>
          </a:p>
        </p:txBody>
      </p:sp>
      <p:pic>
        <p:nvPicPr>
          <p:cNvPr id="546" name="Google Shape;546;g3f5a348ccf5_0_250"/>
          <p:cNvPicPr preferRelativeResize="0"/>
          <p:nvPr/>
        </p:nvPicPr>
        <p:blipFill rotWithShape="1">
          <a:blip r:embed="rId3">
            <a:alphaModFix/>
          </a:blip>
          <a:srcRect l="75959"/>
          <a:stretch/>
        </p:blipFill>
        <p:spPr>
          <a:xfrm>
            <a:off x="-2" y="0"/>
            <a:ext cx="3939968" cy="6857999"/>
          </a:xfrm>
          <a:prstGeom prst="rect">
            <a:avLst/>
          </a:prstGeom>
          <a:noFill/>
          <a:ln>
            <a:noFill/>
          </a:ln>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51"/>
        <p:cNvGrpSpPr/>
        <p:nvPr/>
      </p:nvGrpSpPr>
      <p:grpSpPr>
        <a:xfrm>
          <a:off x="0" y="0"/>
          <a:ext cx="0" cy="0"/>
          <a:chOff x="0" y="0"/>
          <a:chExt cx="0" cy="0"/>
        </a:xfrm>
      </p:grpSpPr>
      <p:sp>
        <p:nvSpPr>
          <p:cNvPr id="552" name="Google Shape;552;p40"/>
          <p:cNvSpPr/>
          <p:nvPr/>
        </p:nvSpPr>
        <p:spPr>
          <a:xfrm>
            <a:off x="0" y="0"/>
            <a:ext cx="12191999" cy="6857365"/>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FFFFFF"/>
              </a:solidFill>
              <a:effectLst/>
              <a:uLnTx/>
              <a:uFillTx/>
              <a:latin typeface="Arial"/>
              <a:ea typeface="Arial"/>
              <a:cs typeface="Arial"/>
              <a:sym typeface="Arial"/>
            </a:endParaRPr>
          </a:p>
        </p:txBody>
      </p:sp>
      <p:sp>
        <p:nvSpPr>
          <p:cNvPr id="553" name="Google Shape;553;p40"/>
          <p:cNvSpPr txBox="1">
            <a:spLocks noGrp="1"/>
          </p:cNvSpPr>
          <p:nvPr>
            <p:ph type="title"/>
          </p:nvPr>
        </p:nvSpPr>
        <p:spPr>
          <a:xfrm>
            <a:off x="8932498" y="2005647"/>
            <a:ext cx="3024078" cy="2846070"/>
          </a:xfrm>
          <a:prstGeom prst="rect">
            <a:avLst/>
          </a:prstGeom>
          <a:noFill/>
          <a:ln>
            <a:noFill/>
          </a:ln>
        </p:spPr>
        <p:txBody>
          <a:bodyPr spcFirstLastPara="1" wrap="square" lIns="91425" tIns="45700" rIns="91425" bIns="45700" anchor="ctr" anchorCtr="0">
            <a:noAutofit/>
          </a:bodyPr>
          <a:lstStyle/>
          <a:p>
            <a:pPr marL="0" lvl="0" indent="0" rtl="0">
              <a:lnSpc>
                <a:spcPct val="90000"/>
              </a:lnSpc>
              <a:spcBef>
                <a:spcPts val="0"/>
              </a:spcBef>
              <a:spcAft>
                <a:spcPts val="0"/>
              </a:spcAft>
              <a:buSzPts val="1800"/>
              <a:buNone/>
            </a:pPr>
            <a:r>
              <a:rPr lang="en-US" b="1" dirty="0">
                <a:solidFill>
                  <a:schemeClr val="dk1"/>
                </a:solidFill>
                <a:latin typeface="Calibri"/>
                <a:ea typeface="Calibri"/>
                <a:cs typeface="Calibri"/>
                <a:sym typeface="Calibri"/>
              </a:rPr>
              <a:t>Bringing The Information Together </a:t>
            </a:r>
            <a:endParaRPr dirty="0"/>
          </a:p>
        </p:txBody>
      </p:sp>
      <p:sp>
        <p:nvSpPr>
          <p:cNvPr id="554" name="Google Shape;554;p40"/>
          <p:cNvSpPr/>
          <p:nvPr/>
        </p:nvSpPr>
        <p:spPr>
          <a:xfrm rot="-5400000">
            <a:off x="3433973" y="-827233"/>
            <a:ext cx="1715478" cy="8583421"/>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FFFFFF"/>
              </a:solidFill>
              <a:effectLst/>
              <a:uLnTx/>
              <a:uFillTx/>
              <a:latin typeface="Arial"/>
              <a:ea typeface="Arial"/>
              <a:cs typeface="Arial"/>
              <a:sym typeface="Arial"/>
            </a:endParaRPr>
          </a:p>
        </p:txBody>
      </p:sp>
      <p:sp>
        <p:nvSpPr>
          <p:cNvPr id="555" name="Google Shape;555;p40"/>
          <p:cNvSpPr/>
          <p:nvPr/>
        </p:nvSpPr>
        <p:spPr>
          <a:xfrm>
            <a:off x="302085" y="664308"/>
            <a:ext cx="8082632" cy="5600340"/>
          </a:xfrm>
          <a:prstGeom prst="rect">
            <a:avLst/>
          </a:prstGeom>
          <a:solidFill>
            <a:schemeClr val="lt1"/>
          </a:solidFill>
          <a:ln>
            <a:noFill/>
          </a:ln>
          <a:effectLst>
            <a:outerShdw blurRad="139700" dist="127000" dir="5400000" algn="t" rotWithShape="0">
              <a:srgbClr val="000000">
                <a:alpha val="14902"/>
              </a:srgbClr>
            </a:outerShdw>
          </a:effectLst>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FFFFFF"/>
              </a:solidFill>
              <a:effectLst/>
              <a:uLnTx/>
              <a:uFillTx/>
              <a:latin typeface="Arial"/>
              <a:ea typeface="Arial"/>
              <a:cs typeface="Arial"/>
              <a:sym typeface="Arial"/>
            </a:endParaRPr>
          </a:p>
        </p:txBody>
      </p:sp>
      <p:pic>
        <p:nvPicPr>
          <p:cNvPr id="556" name="Google Shape;556;p40" descr="People discussing in office"/>
          <p:cNvPicPr preferRelativeResize="0"/>
          <p:nvPr/>
        </p:nvPicPr>
        <p:blipFill rotWithShape="1">
          <a:blip r:embed="rId3">
            <a:alphaModFix/>
          </a:blip>
          <a:srcRect l="14697" r="16136"/>
          <a:stretch/>
        </p:blipFill>
        <p:spPr>
          <a:xfrm>
            <a:off x="1649076" y="858525"/>
            <a:ext cx="5400628" cy="5211906"/>
          </a:xfrm>
          <a:prstGeom prst="rect">
            <a:avLst/>
          </a:prstGeom>
          <a:noFill/>
          <a:ln>
            <a:noFill/>
          </a:ln>
        </p:spPr>
      </p:pic>
      <p:sp>
        <p:nvSpPr>
          <p:cNvPr id="557" name="Google Shape;557;p40"/>
          <p:cNvSpPr/>
          <p:nvPr/>
        </p:nvSpPr>
        <p:spPr>
          <a:xfrm rot="5400000">
            <a:off x="7950447" y="3392097"/>
            <a:ext cx="1719072" cy="152382"/>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FFFFFF"/>
              </a:solidFill>
              <a:effectLst/>
              <a:uLnTx/>
              <a:uFillTx/>
              <a:latin typeface="Arial"/>
              <a:ea typeface="Arial"/>
              <a:cs typeface="Arial"/>
              <a:sym typeface="Arial"/>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189"/>
        <p:cNvGrpSpPr/>
        <p:nvPr/>
      </p:nvGrpSpPr>
      <p:grpSpPr>
        <a:xfrm>
          <a:off x="0" y="0"/>
          <a:ext cx="0" cy="0"/>
          <a:chOff x="0" y="0"/>
          <a:chExt cx="0" cy="0"/>
        </a:xfrm>
      </p:grpSpPr>
      <p:pic>
        <p:nvPicPr>
          <p:cNvPr id="190" name="Google Shape;190;p1" descr="Counselor and patient"/>
          <p:cNvPicPr preferRelativeResize="0"/>
          <p:nvPr/>
        </p:nvPicPr>
        <p:blipFill rotWithShape="1">
          <a:blip r:embed="rId3">
            <a:alphaModFix/>
          </a:blip>
          <a:srcRect/>
          <a:stretch/>
        </p:blipFill>
        <p:spPr>
          <a:xfrm>
            <a:off x="-97277" y="0"/>
            <a:ext cx="12289277" cy="6858000"/>
          </a:xfrm>
          <a:prstGeom prst="rect">
            <a:avLst/>
          </a:prstGeom>
          <a:noFill/>
          <a:ln>
            <a:noFill/>
          </a:ln>
        </p:spPr>
      </p:pic>
      <p:sp>
        <p:nvSpPr>
          <p:cNvPr id="191" name="Google Shape;191;p1"/>
          <p:cNvSpPr/>
          <p:nvPr/>
        </p:nvSpPr>
        <p:spPr>
          <a:xfrm>
            <a:off x="337225" y="5525311"/>
            <a:ext cx="11420272" cy="982493"/>
          </a:xfrm>
          <a:prstGeom prst="rect">
            <a:avLst/>
          </a:prstGeom>
          <a:solidFill>
            <a:schemeClr val="lt1"/>
          </a:solidFill>
          <a:ln w="1905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rial"/>
              <a:ea typeface="Arial"/>
              <a:cs typeface="Arial"/>
              <a:sym typeface="Arial"/>
            </a:endParaRPr>
          </a:p>
        </p:txBody>
      </p:sp>
      <p:sp>
        <p:nvSpPr>
          <p:cNvPr id="192" name="Google Shape;192;p1"/>
          <p:cNvSpPr txBox="1"/>
          <p:nvPr/>
        </p:nvSpPr>
        <p:spPr>
          <a:xfrm>
            <a:off x="525164" y="5601079"/>
            <a:ext cx="11044394" cy="830956"/>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4800" b="1" i="0" u="none" strike="noStrike" kern="0" cap="none" spc="0" normalizeH="0" baseline="0" noProof="0" dirty="0">
                <a:ln>
                  <a:noFill/>
                </a:ln>
                <a:solidFill>
                  <a:srgbClr val="000000"/>
                </a:solidFill>
                <a:effectLst/>
                <a:uLnTx/>
                <a:uFillTx/>
                <a:latin typeface="Calibri"/>
                <a:ea typeface="Calibri"/>
                <a:cs typeface="Calibri"/>
                <a:sym typeface="Calibri"/>
              </a:rPr>
              <a:t>COLLATERAL INFORMATION INTEGRATION</a:t>
            </a:r>
            <a:endParaRPr kumimoji="0" sz="4800" b="0" i="0" u="none" strike="noStrike" kern="0" cap="none" spc="0" normalizeH="0" baseline="0" noProof="0" dirty="0">
              <a:ln>
                <a:noFill/>
              </a:ln>
              <a:solidFill>
                <a:srgbClr val="000000"/>
              </a:solidFill>
              <a:effectLst/>
              <a:uLnTx/>
              <a:uFillTx/>
              <a:latin typeface="Arial"/>
              <a:cs typeface="Arial"/>
              <a:sym typeface="Arial"/>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84ECDE7A-6944-466D-8FFE-149A29BA6BA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ptos" panose="02110004020202020204"/>
              <a:ea typeface="+mn-ea"/>
              <a:cs typeface="+mn-cs"/>
              <a:sym typeface="Arial"/>
            </a:endParaRPr>
          </a:p>
        </p:txBody>
      </p:sp>
      <p:sp useBgFill="1">
        <p:nvSpPr>
          <p:cNvPr id="15" name="Rectangle 14">
            <a:extLst>
              <a:ext uri="{FF2B5EF4-FFF2-40B4-BE49-F238E27FC236}">
                <a16:creationId xmlns:a16="http://schemas.microsoft.com/office/drawing/2014/main" id="{B3420082-9415-44EC-802E-C77D71D59C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8209" y="0"/>
            <a:ext cx="11167447" cy="2018806"/>
          </a:xfrm>
          <a:prstGeom prst="rect">
            <a:avLst/>
          </a:prstGeom>
          <a:ln w="12700">
            <a:solidFill>
              <a:srgbClr val="E1E1E1"/>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sym typeface="Arial"/>
            </a:endParaRPr>
          </a:p>
        </p:txBody>
      </p:sp>
      <p:sp useBgFill="1">
        <p:nvSpPr>
          <p:cNvPr id="17" name="Rectangle 16">
            <a:extLst>
              <a:ext uri="{FF2B5EF4-FFF2-40B4-BE49-F238E27FC236}">
                <a16:creationId xmlns:a16="http://schemas.microsoft.com/office/drawing/2014/main" id="{55A52C45-1FCB-4636-A80F-2849B8226C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6928" y="0"/>
            <a:ext cx="11155680" cy="2011680"/>
          </a:xfrm>
          <a:prstGeom prst="rect">
            <a:avLst/>
          </a:prstGeom>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sym typeface="Arial"/>
            </a:endParaRPr>
          </a:p>
        </p:txBody>
      </p:sp>
      <p:sp>
        <p:nvSpPr>
          <p:cNvPr id="4" name="Title 3">
            <a:extLst>
              <a:ext uri="{FF2B5EF4-FFF2-40B4-BE49-F238E27FC236}">
                <a16:creationId xmlns:a16="http://schemas.microsoft.com/office/drawing/2014/main" id="{9E5F00D0-885E-6F69-8925-335B3C0436E2}"/>
              </a:ext>
            </a:extLst>
          </p:cNvPr>
          <p:cNvSpPr>
            <a:spLocks noGrp="1"/>
          </p:cNvSpPr>
          <p:nvPr>
            <p:ph type="title"/>
          </p:nvPr>
        </p:nvSpPr>
        <p:spPr>
          <a:xfrm>
            <a:off x="1115568" y="548640"/>
            <a:ext cx="10168128" cy="1179576"/>
          </a:xfrm>
        </p:spPr>
        <p:txBody>
          <a:bodyPr vert="horz" lIns="91440" tIns="45720" rIns="91440" bIns="45720" rtlCol="0" anchor="ctr">
            <a:noAutofit/>
          </a:bodyPr>
          <a:lstStyle/>
          <a:p>
            <a:pPr algn="ctr"/>
            <a:r>
              <a:rPr lang="en-US" sz="4800" b="1" dirty="0">
                <a:latin typeface="Calibri" panose="020F0502020204030204" pitchFamily="34" charset="0"/>
                <a:ea typeface="Calibri" panose="020F0502020204030204" pitchFamily="34" charset="0"/>
                <a:cs typeface="Calibri" panose="020F0502020204030204" pitchFamily="34" charset="0"/>
              </a:rPr>
              <a:t>Collateral Information Integration</a:t>
            </a:r>
          </a:p>
        </p:txBody>
      </p:sp>
      <p:sp>
        <p:nvSpPr>
          <p:cNvPr id="19" name="Rectangle 18">
            <a:extLst>
              <a:ext uri="{FF2B5EF4-FFF2-40B4-BE49-F238E27FC236}">
                <a16:creationId xmlns:a16="http://schemas.microsoft.com/office/drawing/2014/main" id="{768EB4DD-3704-43AD-92B3-C4E0C6EA92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8834" y="770799"/>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sym typeface="Arial"/>
            </a:endParaRPr>
          </a:p>
        </p:txBody>
      </p:sp>
      <p:sp>
        <p:nvSpPr>
          <p:cNvPr id="6" name="Content Placeholder 5">
            <a:extLst>
              <a:ext uri="{FF2B5EF4-FFF2-40B4-BE49-F238E27FC236}">
                <a16:creationId xmlns:a16="http://schemas.microsoft.com/office/drawing/2014/main" id="{33C74AA7-C49F-1D1F-CD3D-AA7ED3DC144B}"/>
              </a:ext>
            </a:extLst>
          </p:cNvPr>
          <p:cNvSpPr>
            <a:spLocks noGrp="1"/>
          </p:cNvSpPr>
          <p:nvPr>
            <p:ph sz="half" idx="2"/>
          </p:nvPr>
        </p:nvSpPr>
        <p:spPr>
          <a:xfrm>
            <a:off x="7850365" y="2478024"/>
            <a:ext cx="3872243" cy="3694176"/>
          </a:xfrm>
        </p:spPr>
        <p:txBody>
          <a:bodyPr vert="horz" lIns="91440" tIns="45720" rIns="91440" bIns="45720" rtlCol="0" anchor="ctr">
            <a:no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sz="360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rPr>
              <a:t>Why is it important to gather information from sources outside of the home?</a:t>
            </a:r>
          </a:p>
        </p:txBody>
      </p:sp>
      <p:pic>
        <p:nvPicPr>
          <p:cNvPr id="7" name="Content Placeholder 6">
            <a:extLst>
              <a:ext uri="{FF2B5EF4-FFF2-40B4-BE49-F238E27FC236}">
                <a16:creationId xmlns:a16="http://schemas.microsoft.com/office/drawing/2014/main" id="{617F2917-3BCC-ABAA-66E6-48F9DFC85808}"/>
              </a:ext>
            </a:extLst>
          </p:cNvPr>
          <p:cNvPicPr>
            <a:picLocks noGrp="1" noChangeAspect="1"/>
          </p:cNvPicPr>
          <p:nvPr>
            <p:ph sz="half" idx="1"/>
          </p:nvPr>
        </p:nvPicPr>
        <p:blipFill>
          <a:blip r:embed="rId3"/>
          <a:stretch>
            <a:fillRect/>
          </a:stretch>
        </p:blipFill>
        <p:spPr>
          <a:xfrm>
            <a:off x="838200" y="2555535"/>
            <a:ext cx="6481066" cy="3616665"/>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Tree>
    <p:extLst>
      <p:ext uri="{BB962C8B-B14F-4D97-AF65-F5344CB8AC3E}">
        <p14:creationId xmlns:p14="http://schemas.microsoft.com/office/powerpoint/2010/main" val="31257848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504"/>
        <p:cNvGrpSpPr/>
        <p:nvPr/>
      </p:nvGrpSpPr>
      <p:grpSpPr>
        <a:xfrm>
          <a:off x="0" y="0"/>
          <a:ext cx="0" cy="0"/>
          <a:chOff x="0" y="0"/>
          <a:chExt cx="0" cy="0"/>
        </a:xfrm>
      </p:grpSpPr>
      <p:grpSp>
        <p:nvGrpSpPr>
          <p:cNvPr id="505" name="Google Shape;505;p2"/>
          <p:cNvGrpSpPr/>
          <p:nvPr/>
        </p:nvGrpSpPr>
        <p:grpSpPr>
          <a:xfrm>
            <a:off x="5078086" y="-96441"/>
            <a:ext cx="189049" cy="6954441"/>
            <a:chOff x="0" y="-38100"/>
            <a:chExt cx="74686" cy="2747433"/>
          </a:xfrm>
        </p:grpSpPr>
        <p:sp>
          <p:nvSpPr>
            <p:cNvPr id="506" name="Google Shape;506;p2"/>
            <p:cNvSpPr/>
            <p:nvPr/>
          </p:nvSpPr>
          <p:spPr>
            <a:xfrm>
              <a:off x="0" y="0"/>
              <a:ext cx="74686" cy="2709333"/>
            </a:xfrm>
            <a:custGeom>
              <a:avLst/>
              <a:gdLst/>
              <a:ahLst/>
              <a:cxnLst/>
              <a:rect l="l" t="t" r="r" b="b"/>
              <a:pathLst>
                <a:path w="74686" h="2709333" extrusionOk="0">
                  <a:moveTo>
                    <a:pt x="0" y="0"/>
                  </a:moveTo>
                  <a:lnTo>
                    <a:pt x="74686" y="0"/>
                  </a:lnTo>
                  <a:lnTo>
                    <a:pt x="74686" y="2709333"/>
                  </a:lnTo>
                  <a:lnTo>
                    <a:pt x="0" y="2709333"/>
                  </a:lnTo>
                  <a:close/>
                </a:path>
              </a:pathLst>
            </a:custGeom>
            <a:solidFill>
              <a:srgbClr val="52A3CB"/>
            </a:solidFill>
            <a:ln>
              <a:noFill/>
            </a:ln>
          </p:spPr>
          <p:txBody>
            <a:bodyPr spcFirstLastPara="1" wrap="square" lIns="60950" tIns="30450" rIns="60950" bIns="30450" anchor="t" anchorCtr="0">
              <a:noAutofit/>
            </a:bodyPr>
            <a:lstStyle/>
            <a:p>
              <a:pPr marL="0" marR="0" lvl="0" indent="0" algn="l" rtl="0">
                <a:lnSpc>
                  <a:spcPct val="100000"/>
                </a:lnSpc>
                <a:spcBef>
                  <a:spcPts val="0"/>
                </a:spcBef>
                <a:spcAft>
                  <a:spcPts val="0"/>
                </a:spcAft>
                <a:buClr>
                  <a:srgbClr val="000000"/>
                </a:buClr>
                <a:buSzPts val="1200"/>
                <a:buFont typeface="Arial"/>
                <a:buNone/>
              </a:pPr>
              <a:endParaRPr sz="1200" b="0" i="0" u="none" strike="noStrike" cap="none">
                <a:solidFill>
                  <a:srgbClr val="4C1A27"/>
                </a:solidFill>
                <a:latin typeface="Calibri"/>
                <a:ea typeface="Calibri"/>
                <a:cs typeface="Calibri"/>
                <a:sym typeface="Calibri"/>
              </a:endParaRPr>
            </a:p>
          </p:txBody>
        </p:sp>
        <p:sp>
          <p:nvSpPr>
            <p:cNvPr id="507" name="Google Shape;507;p2"/>
            <p:cNvSpPr txBox="1"/>
            <p:nvPr/>
          </p:nvSpPr>
          <p:spPr>
            <a:xfrm>
              <a:off x="0" y="-38100"/>
              <a:ext cx="74686" cy="2747433"/>
            </a:xfrm>
            <a:prstGeom prst="rect">
              <a:avLst/>
            </a:prstGeom>
            <a:noFill/>
            <a:ln>
              <a:noFill/>
            </a:ln>
          </p:spPr>
          <p:txBody>
            <a:bodyPr spcFirstLastPara="1" wrap="square" lIns="33850" tIns="33850" rIns="33850" bIns="33850" anchor="ctr" anchorCtr="0">
              <a:noAutofit/>
            </a:bodyPr>
            <a:lstStyle/>
            <a:p>
              <a:pPr marL="0" marR="0" lvl="0" indent="0" algn="ctr" rtl="0">
                <a:lnSpc>
                  <a:spcPct val="147722"/>
                </a:lnSpc>
                <a:spcBef>
                  <a:spcPts val="0"/>
                </a:spcBef>
                <a:spcAft>
                  <a:spcPts val="0"/>
                </a:spcAft>
                <a:buClr>
                  <a:srgbClr val="000000"/>
                </a:buClr>
                <a:buSzPts val="1200"/>
                <a:buFont typeface="Arial"/>
                <a:buNone/>
              </a:pPr>
              <a:endParaRPr sz="1200" b="0" i="0" u="none" strike="noStrike" cap="none">
                <a:solidFill>
                  <a:srgbClr val="4C1A27"/>
                </a:solidFill>
                <a:latin typeface="Calibri"/>
                <a:ea typeface="Calibri"/>
                <a:cs typeface="Calibri"/>
                <a:sym typeface="Calibri"/>
              </a:endParaRPr>
            </a:p>
          </p:txBody>
        </p:sp>
      </p:grpSp>
      <p:sp>
        <p:nvSpPr>
          <p:cNvPr id="508" name="Google Shape;508;p2"/>
          <p:cNvSpPr txBox="1"/>
          <p:nvPr/>
        </p:nvSpPr>
        <p:spPr>
          <a:xfrm>
            <a:off x="365991" y="1300897"/>
            <a:ext cx="4392200" cy="1969770"/>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Clr>
                <a:srgbClr val="000000"/>
              </a:buClr>
              <a:buSzPts val="6400"/>
              <a:buFont typeface="Arial"/>
              <a:buNone/>
            </a:pPr>
            <a:r>
              <a:rPr lang="en-US" sz="6400" b="1" i="0" u="none" strike="noStrike" cap="none">
                <a:solidFill>
                  <a:srgbClr val="333333"/>
                </a:solidFill>
                <a:latin typeface="Antonio"/>
                <a:ea typeface="Antonio"/>
                <a:cs typeface="Antonio"/>
                <a:sym typeface="Antonio"/>
              </a:rPr>
              <a:t>Target Outcomes</a:t>
            </a:r>
            <a:endParaRPr sz="933" b="0" i="0" u="none" strike="noStrike" cap="none">
              <a:solidFill>
                <a:srgbClr val="333333"/>
              </a:solidFill>
              <a:latin typeface="Arial"/>
              <a:ea typeface="Arial"/>
              <a:cs typeface="Arial"/>
              <a:sym typeface="Arial"/>
            </a:endParaRPr>
          </a:p>
        </p:txBody>
      </p:sp>
      <p:sp>
        <p:nvSpPr>
          <p:cNvPr id="509" name="Google Shape;509;p2"/>
          <p:cNvSpPr txBox="1"/>
          <p:nvPr/>
        </p:nvSpPr>
        <p:spPr>
          <a:xfrm>
            <a:off x="6096000" y="1605934"/>
            <a:ext cx="5460900" cy="3549690"/>
          </a:xfrm>
          <a:prstGeom prst="rect">
            <a:avLst/>
          </a:prstGeom>
          <a:noFill/>
          <a:ln>
            <a:noFill/>
          </a:ln>
        </p:spPr>
        <p:txBody>
          <a:bodyPr spcFirstLastPara="1" wrap="square" lIns="0" tIns="0" rIns="0" bIns="0" anchor="t" anchorCtr="0">
            <a:spAutoFit/>
          </a:bodyPr>
          <a:lstStyle/>
          <a:p>
            <a:pPr marL="270946" marR="0" lvl="0" indent="0" algn="l" rtl="0">
              <a:lnSpc>
                <a:spcPct val="100000"/>
              </a:lnSpc>
              <a:spcBef>
                <a:spcPts val="800"/>
              </a:spcBef>
              <a:spcAft>
                <a:spcPts val="0"/>
              </a:spcAft>
              <a:buClr>
                <a:srgbClr val="000000"/>
              </a:buClr>
              <a:buSzPts val="2933"/>
              <a:buFont typeface="Arial"/>
              <a:buNone/>
            </a:pPr>
            <a:r>
              <a:rPr lang="en-US" sz="3200" i="0" u="none" strike="noStrike" cap="none" dirty="0">
                <a:solidFill>
                  <a:srgbClr val="333333"/>
                </a:solidFill>
                <a:latin typeface="Calibri"/>
                <a:ea typeface="Calibri"/>
                <a:cs typeface="Calibri"/>
                <a:sym typeface="Calibri"/>
              </a:rPr>
              <a:t>Understand how to establish expectations for applying investigative skills through planning, interviewing, and decision-making within the Structured Decision Making (SDM) framework.</a:t>
            </a:r>
            <a:endParaRPr sz="3200" i="0" u="none" strike="noStrike" cap="none" dirty="0">
              <a:solidFill>
                <a:srgbClr val="333333"/>
              </a:solidFill>
              <a:latin typeface="Calibri"/>
              <a:ea typeface="Calibri"/>
              <a:cs typeface="Calibri"/>
              <a:sym typeface="Calibri"/>
            </a:endParaRPr>
          </a:p>
        </p:txBody>
      </p:sp>
      <p:pic>
        <p:nvPicPr>
          <p:cNvPr id="510" name="Google Shape;510;p2" descr="target (Provided by Getty Images)"/>
          <p:cNvPicPr preferRelativeResize="0"/>
          <p:nvPr/>
        </p:nvPicPr>
        <p:blipFill rotWithShape="1">
          <a:blip r:embed="rId3">
            <a:alphaModFix/>
          </a:blip>
          <a:srcRect/>
          <a:stretch/>
        </p:blipFill>
        <p:spPr>
          <a:xfrm>
            <a:off x="1444524" y="3792134"/>
            <a:ext cx="2235129" cy="2235129"/>
          </a:xfrm>
          <a:prstGeom prst="rect">
            <a:avLst/>
          </a:prstGeom>
          <a:noFill/>
          <a:ln>
            <a:noFill/>
          </a:ln>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197"/>
        <p:cNvGrpSpPr/>
        <p:nvPr/>
      </p:nvGrpSpPr>
      <p:grpSpPr>
        <a:xfrm>
          <a:off x="0" y="0"/>
          <a:ext cx="0" cy="0"/>
          <a:chOff x="0" y="0"/>
          <a:chExt cx="0" cy="0"/>
        </a:xfrm>
      </p:grpSpPr>
      <p:grpSp>
        <p:nvGrpSpPr>
          <p:cNvPr id="198" name="Google Shape;198;p2"/>
          <p:cNvGrpSpPr/>
          <p:nvPr/>
        </p:nvGrpSpPr>
        <p:grpSpPr>
          <a:xfrm>
            <a:off x="5078086" y="-96441"/>
            <a:ext cx="189049" cy="6954441"/>
            <a:chOff x="0" y="-38100"/>
            <a:chExt cx="74686" cy="2747433"/>
          </a:xfrm>
        </p:grpSpPr>
        <p:sp>
          <p:nvSpPr>
            <p:cNvPr id="199" name="Google Shape;199;p2"/>
            <p:cNvSpPr/>
            <p:nvPr/>
          </p:nvSpPr>
          <p:spPr>
            <a:xfrm>
              <a:off x="0" y="0"/>
              <a:ext cx="74686" cy="2709333"/>
            </a:xfrm>
            <a:custGeom>
              <a:avLst/>
              <a:gdLst/>
              <a:ahLst/>
              <a:cxnLst/>
              <a:rect l="l" t="t" r="r" b="b"/>
              <a:pathLst>
                <a:path w="74686" h="2709333" extrusionOk="0">
                  <a:moveTo>
                    <a:pt x="0" y="0"/>
                  </a:moveTo>
                  <a:lnTo>
                    <a:pt x="74686" y="0"/>
                  </a:lnTo>
                  <a:lnTo>
                    <a:pt x="74686" y="2709333"/>
                  </a:lnTo>
                  <a:lnTo>
                    <a:pt x="0" y="2709333"/>
                  </a:lnTo>
                  <a:close/>
                </a:path>
              </a:pathLst>
            </a:custGeom>
            <a:solidFill>
              <a:srgbClr val="52A3CB"/>
            </a:solidFill>
            <a:ln>
              <a:noFill/>
            </a:ln>
          </p:spPr>
          <p:txBody>
            <a:bodyPr spcFirstLastPara="1" wrap="square" lIns="60950" tIns="30450" rIns="60950" bIns="3045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200" b="0" i="0" u="none" strike="noStrike" kern="0" cap="none" spc="0" normalizeH="0" baseline="0" noProof="0">
                <a:ln>
                  <a:noFill/>
                </a:ln>
                <a:solidFill>
                  <a:srgbClr val="4C1A27"/>
                </a:solidFill>
                <a:effectLst/>
                <a:uLnTx/>
                <a:uFillTx/>
                <a:latin typeface="Calibri"/>
                <a:ea typeface="Calibri"/>
                <a:cs typeface="Calibri"/>
                <a:sym typeface="Calibri"/>
              </a:endParaRPr>
            </a:p>
          </p:txBody>
        </p:sp>
        <p:sp>
          <p:nvSpPr>
            <p:cNvPr id="200" name="Google Shape;200;p2"/>
            <p:cNvSpPr txBox="1"/>
            <p:nvPr/>
          </p:nvSpPr>
          <p:spPr>
            <a:xfrm>
              <a:off x="0" y="-38100"/>
              <a:ext cx="74686" cy="2747433"/>
            </a:xfrm>
            <a:prstGeom prst="rect">
              <a:avLst/>
            </a:prstGeom>
            <a:noFill/>
            <a:ln>
              <a:noFill/>
            </a:ln>
          </p:spPr>
          <p:txBody>
            <a:bodyPr spcFirstLastPara="1" wrap="square" lIns="33850" tIns="33850" rIns="33850" bIns="33850" anchor="ctr" anchorCtr="0">
              <a:noAutofit/>
            </a:bodyPr>
            <a:lstStyle/>
            <a:p>
              <a:pPr marL="0" marR="0" lvl="0" indent="0" algn="ctr" defTabSz="914400" rtl="0" eaLnBrk="1" fontAlgn="auto" latinLnBrk="0" hangingPunct="1">
                <a:lnSpc>
                  <a:spcPct val="147722"/>
                </a:lnSpc>
                <a:spcBef>
                  <a:spcPts val="0"/>
                </a:spcBef>
                <a:spcAft>
                  <a:spcPts val="0"/>
                </a:spcAft>
                <a:buClr>
                  <a:srgbClr val="000000"/>
                </a:buClr>
                <a:buSzTx/>
                <a:buFont typeface="Arial"/>
                <a:buNone/>
                <a:tabLst/>
                <a:defRPr/>
              </a:pPr>
              <a:endParaRPr kumimoji="0" sz="1200" b="0" i="0" u="none" strike="noStrike" kern="0" cap="none" spc="0" normalizeH="0" baseline="0" noProof="0">
                <a:ln>
                  <a:noFill/>
                </a:ln>
                <a:solidFill>
                  <a:srgbClr val="4C1A27"/>
                </a:solidFill>
                <a:effectLst/>
                <a:uLnTx/>
                <a:uFillTx/>
                <a:latin typeface="Calibri"/>
                <a:ea typeface="Calibri"/>
                <a:cs typeface="Calibri"/>
                <a:sym typeface="Calibri"/>
              </a:endParaRPr>
            </a:p>
          </p:txBody>
        </p:sp>
      </p:grpSp>
      <p:sp>
        <p:nvSpPr>
          <p:cNvPr id="201" name="Google Shape;201;p2"/>
          <p:cNvSpPr txBox="1"/>
          <p:nvPr/>
        </p:nvSpPr>
        <p:spPr>
          <a:xfrm>
            <a:off x="365991" y="1300897"/>
            <a:ext cx="4392200" cy="1969770"/>
          </a:xfrm>
          <a:prstGeom prst="rect">
            <a:avLst/>
          </a:prstGeom>
          <a:noFill/>
          <a:ln>
            <a:noFill/>
          </a:ln>
        </p:spPr>
        <p:txBody>
          <a:bodyPr spcFirstLastPara="1" wrap="square" lIns="0" tIns="0" rIns="0" bIns="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6400" b="1" i="0" u="none" strike="noStrike" kern="0" cap="none" spc="0" normalizeH="0" baseline="0" noProof="0">
                <a:ln>
                  <a:noFill/>
                </a:ln>
                <a:solidFill>
                  <a:srgbClr val="333333"/>
                </a:solidFill>
                <a:effectLst/>
                <a:uLnTx/>
                <a:uFillTx/>
                <a:latin typeface="Antonio"/>
                <a:ea typeface="Antonio"/>
                <a:cs typeface="Antonio"/>
                <a:sym typeface="Antonio"/>
              </a:rPr>
              <a:t>Target Outcomes</a:t>
            </a:r>
            <a:endParaRPr kumimoji="0" sz="933" b="0" i="0" u="none" strike="noStrike" kern="0" cap="none" spc="0" normalizeH="0" baseline="0" noProof="0">
              <a:ln>
                <a:noFill/>
              </a:ln>
              <a:solidFill>
                <a:srgbClr val="333333"/>
              </a:solidFill>
              <a:effectLst/>
              <a:uLnTx/>
              <a:uFillTx/>
              <a:latin typeface="Arial"/>
              <a:ea typeface="Arial"/>
              <a:cs typeface="Arial"/>
              <a:sym typeface="Arial"/>
            </a:endParaRPr>
          </a:p>
        </p:txBody>
      </p:sp>
      <p:sp>
        <p:nvSpPr>
          <p:cNvPr id="202" name="Google Shape;202;p2"/>
          <p:cNvSpPr txBox="1"/>
          <p:nvPr/>
        </p:nvSpPr>
        <p:spPr>
          <a:xfrm>
            <a:off x="5874802" y="806743"/>
            <a:ext cx="5655972" cy="5244513"/>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00000"/>
              </a:lnSpc>
              <a:spcBef>
                <a:spcPts val="800"/>
              </a:spcBef>
              <a:spcAft>
                <a:spcPts val="0"/>
              </a:spcAft>
              <a:buClr>
                <a:srgbClr val="000000"/>
              </a:buClr>
              <a:buSzTx/>
              <a:buFont typeface="Arial"/>
              <a:buNone/>
              <a:tabLst/>
              <a:defRPr/>
            </a:pPr>
            <a:endParaRPr kumimoji="0" sz="3200" i="0" u="none" strike="noStrike" kern="0" cap="none" spc="0" normalizeH="0" baseline="0" noProof="0" dirty="0">
              <a:ln>
                <a:noFill/>
              </a:ln>
              <a:solidFill>
                <a:srgbClr val="333333"/>
              </a:solidFill>
              <a:effectLst/>
              <a:uLnTx/>
              <a:uFillTx/>
              <a:latin typeface="Calibri"/>
              <a:ea typeface="Calibri"/>
              <a:cs typeface="Calibri"/>
              <a:sym typeface="Calibri"/>
            </a:endParaRPr>
          </a:p>
          <a:p>
            <a:pPr marL="728146" marR="0" lvl="0" indent="-457200" algn="l" defTabSz="914400" rtl="0" eaLnBrk="1" fontAlgn="auto" latinLnBrk="0" hangingPunct="1">
              <a:lnSpc>
                <a:spcPct val="100000"/>
              </a:lnSpc>
              <a:spcBef>
                <a:spcPts val="800"/>
              </a:spcBef>
              <a:spcAft>
                <a:spcPts val="0"/>
              </a:spcAft>
              <a:buClr>
                <a:srgbClr val="333333"/>
              </a:buClr>
              <a:buSzPts val="4400"/>
              <a:buFont typeface="Arial"/>
              <a:buChar char="•"/>
              <a:tabLst/>
              <a:defRPr/>
            </a:pPr>
            <a:r>
              <a:rPr kumimoji="0" lang="en-US" sz="3200" i="0" u="none" strike="noStrike" kern="0" cap="none" spc="0" normalizeH="0" baseline="0" noProof="0" dirty="0">
                <a:ln>
                  <a:noFill/>
                </a:ln>
                <a:solidFill>
                  <a:srgbClr val="333333"/>
                </a:solidFill>
                <a:effectLst/>
                <a:uLnTx/>
                <a:uFillTx/>
                <a:latin typeface="Calibri"/>
                <a:ea typeface="Calibri"/>
                <a:cs typeface="Calibri"/>
                <a:sym typeface="Calibri"/>
              </a:rPr>
              <a:t>Understand how to receive and integrate information from collateral sources. </a:t>
            </a:r>
          </a:p>
          <a:p>
            <a:pPr marL="270946" marR="0" lvl="0" algn="l" defTabSz="914400" rtl="0" eaLnBrk="1" fontAlgn="auto" latinLnBrk="0" hangingPunct="1">
              <a:lnSpc>
                <a:spcPct val="100000"/>
              </a:lnSpc>
              <a:spcBef>
                <a:spcPts val="800"/>
              </a:spcBef>
              <a:spcAft>
                <a:spcPts val="0"/>
              </a:spcAft>
              <a:buClr>
                <a:srgbClr val="333333"/>
              </a:buClr>
              <a:buSzPts val="4400"/>
              <a:tabLst/>
              <a:defRPr/>
            </a:pPr>
            <a:endParaRPr kumimoji="0" sz="1200" i="0" u="none" strike="noStrike" kern="0" cap="none" spc="0" normalizeH="0" baseline="0" noProof="0" dirty="0">
              <a:ln>
                <a:noFill/>
              </a:ln>
              <a:solidFill>
                <a:srgbClr val="333333"/>
              </a:solidFill>
              <a:effectLst/>
              <a:uLnTx/>
              <a:uFillTx/>
              <a:latin typeface="Calibri"/>
              <a:ea typeface="Calibri"/>
              <a:cs typeface="Calibri"/>
              <a:sym typeface="Calibri"/>
            </a:endParaRPr>
          </a:p>
          <a:p>
            <a:pPr marL="728146" marR="0" lvl="0" indent="-457200" algn="l" defTabSz="914400" rtl="0" eaLnBrk="1" fontAlgn="auto" latinLnBrk="0" hangingPunct="1">
              <a:lnSpc>
                <a:spcPct val="100000"/>
              </a:lnSpc>
              <a:spcBef>
                <a:spcPts val="0"/>
              </a:spcBef>
              <a:spcAft>
                <a:spcPts val="0"/>
              </a:spcAft>
              <a:buClr>
                <a:srgbClr val="333333"/>
              </a:buClr>
              <a:buSzPts val="4400"/>
              <a:buFont typeface="Arial"/>
              <a:buChar char="•"/>
              <a:tabLst/>
              <a:defRPr/>
            </a:pPr>
            <a:r>
              <a:rPr kumimoji="0" lang="en-US" sz="3200" i="0" u="none" strike="noStrike" kern="0" cap="none" spc="0" normalizeH="0" baseline="0" noProof="0" dirty="0">
                <a:ln>
                  <a:noFill/>
                </a:ln>
                <a:solidFill>
                  <a:srgbClr val="333333"/>
                </a:solidFill>
                <a:effectLst/>
                <a:uLnTx/>
                <a:uFillTx/>
                <a:latin typeface="Calibri"/>
                <a:ea typeface="Calibri"/>
                <a:cs typeface="Calibri"/>
                <a:sym typeface="Calibri"/>
              </a:rPr>
              <a:t>Reassess understanding of the case based on new and potentially conflicting information.</a:t>
            </a:r>
            <a:endParaRPr kumimoji="0" sz="3200" i="0" u="none" strike="noStrike" kern="0" cap="none" spc="0" normalizeH="0" baseline="0" noProof="0" dirty="0">
              <a:ln>
                <a:noFill/>
              </a:ln>
              <a:solidFill>
                <a:srgbClr val="333333"/>
              </a:solidFill>
              <a:effectLst/>
              <a:uLnTx/>
              <a:uFillTx/>
              <a:latin typeface="Calibri"/>
              <a:ea typeface="Calibri"/>
              <a:cs typeface="Calibri"/>
              <a:sym typeface="Calibri"/>
            </a:endParaRPr>
          </a:p>
          <a:p>
            <a:pPr marL="0" marR="0" lvl="0" indent="0" algn="l" defTabSz="914400" rtl="0" eaLnBrk="1" fontAlgn="auto" latinLnBrk="0" hangingPunct="1">
              <a:lnSpc>
                <a:spcPct val="120000"/>
              </a:lnSpc>
              <a:spcBef>
                <a:spcPts val="0"/>
              </a:spcBef>
              <a:spcAft>
                <a:spcPts val="0"/>
              </a:spcAft>
              <a:buClr>
                <a:srgbClr val="000000"/>
              </a:buClr>
              <a:buSzTx/>
              <a:buFont typeface="Arial"/>
              <a:buNone/>
              <a:tabLst/>
              <a:defRPr/>
            </a:pPr>
            <a:endParaRPr kumimoji="0" sz="4400" i="0" u="none" strike="noStrike" kern="0" cap="none" spc="0" normalizeH="0" baseline="0" noProof="0" dirty="0">
              <a:ln>
                <a:noFill/>
              </a:ln>
              <a:solidFill>
                <a:srgbClr val="333333"/>
              </a:solidFill>
              <a:effectLst/>
              <a:uLnTx/>
              <a:uFillTx/>
              <a:latin typeface="Calibri"/>
              <a:ea typeface="Calibri"/>
              <a:cs typeface="Calibri"/>
              <a:sym typeface="Calibri"/>
            </a:endParaRPr>
          </a:p>
        </p:txBody>
      </p:sp>
      <p:pic>
        <p:nvPicPr>
          <p:cNvPr id="203" name="Google Shape;203;p2" descr="target (Provided by Getty Images)"/>
          <p:cNvPicPr preferRelativeResize="0"/>
          <p:nvPr/>
        </p:nvPicPr>
        <p:blipFill rotWithShape="1">
          <a:blip r:embed="rId3">
            <a:alphaModFix/>
          </a:blip>
          <a:srcRect/>
          <a:stretch/>
        </p:blipFill>
        <p:spPr>
          <a:xfrm>
            <a:off x="1444524" y="3792134"/>
            <a:ext cx="2235129" cy="2235129"/>
          </a:xfrm>
          <a:prstGeom prst="rect">
            <a:avLst/>
          </a:prstGeom>
          <a:noFill/>
          <a:ln>
            <a:noFill/>
          </a:ln>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BA79A7CF-01AF-4178-9369-94E0C90EB0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4" name="Title 3">
            <a:extLst>
              <a:ext uri="{FF2B5EF4-FFF2-40B4-BE49-F238E27FC236}">
                <a16:creationId xmlns:a16="http://schemas.microsoft.com/office/drawing/2014/main" id="{43514F8C-1FB8-CBA9-7770-D1038C837E9E}"/>
              </a:ext>
            </a:extLst>
          </p:cNvPr>
          <p:cNvSpPr>
            <a:spLocks noGrp="1"/>
          </p:cNvSpPr>
          <p:nvPr>
            <p:ph type="title"/>
          </p:nvPr>
        </p:nvSpPr>
        <p:spPr>
          <a:xfrm>
            <a:off x="8583423" y="802123"/>
            <a:ext cx="2824870" cy="1927699"/>
          </a:xfrm>
        </p:spPr>
        <p:txBody>
          <a:bodyPr vert="horz" lIns="91440" tIns="45720" rIns="91440" bIns="45720" rtlCol="0" anchor="ctr">
            <a:normAutofit/>
          </a:bodyPr>
          <a:lstStyle/>
          <a:p>
            <a:pPr>
              <a:spcBef>
                <a:spcPct val="0"/>
              </a:spcBef>
            </a:pPr>
            <a:r>
              <a:rPr lang="en-US" sz="3600" b="1" kern="1200" dirty="0">
                <a:solidFill>
                  <a:schemeClr val="tx1"/>
                </a:solidFill>
                <a:latin typeface="Calibri" panose="020F0502020204030204" pitchFamily="34" charset="0"/>
                <a:ea typeface="Calibri" panose="020F0502020204030204" pitchFamily="34" charset="0"/>
                <a:cs typeface="Calibri" panose="020F0502020204030204" pitchFamily="34" charset="0"/>
              </a:rPr>
              <a:t>Speaking with Law Enforcement</a:t>
            </a:r>
          </a:p>
        </p:txBody>
      </p:sp>
      <p:sp>
        <p:nvSpPr>
          <p:cNvPr id="25" name="Rectangle 24">
            <a:extLst>
              <a:ext uri="{FF2B5EF4-FFF2-40B4-BE49-F238E27FC236}">
                <a16:creationId xmlns:a16="http://schemas.microsoft.com/office/drawing/2014/main" id="{99413ED5-9ED4-4772-BCE4-2BCAE6B12E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3433973" y="-827233"/>
            <a:ext cx="1715478" cy="858342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27" name="Rectangle 26">
            <a:extLst>
              <a:ext uri="{FF2B5EF4-FFF2-40B4-BE49-F238E27FC236}">
                <a16:creationId xmlns:a16="http://schemas.microsoft.com/office/drawing/2014/main" id="{04357C93-F0CB-4A1C-8F77-4E90637898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2085" y="664308"/>
            <a:ext cx="8082632" cy="5600340"/>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FFFFF"/>
              </a:solidFill>
              <a:effectLst/>
              <a:uLnTx/>
              <a:uFillTx/>
              <a:latin typeface="Arial"/>
              <a:ea typeface="+mn-ea"/>
              <a:cs typeface="+mn-cs"/>
              <a:sym typeface="Arial"/>
            </a:endParaRPr>
          </a:p>
        </p:txBody>
      </p:sp>
      <p:pic>
        <p:nvPicPr>
          <p:cNvPr id="9" name="Picture 8">
            <a:extLst>
              <a:ext uri="{FF2B5EF4-FFF2-40B4-BE49-F238E27FC236}">
                <a16:creationId xmlns:a16="http://schemas.microsoft.com/office/drawing/2014/main" id="{69EA5568-70E1-683C-9324-640C8AA28D7E}"/>
              </a:ext>
            </a:extLst>
          </p:cNvPr>
          <p:cNvPicPr>
            <a:picLocks noChangeAspect="1"/>
          </p:cNvPicPr>
          <p:nvPr/>
        </p:nvPicPr>
        <p:blipFill>
          <a:blip r:embed="rId3"/>
          <a:stretch>
            <a:fillRect/>
          </a:stretch>
        </p:blipFill>
        <p:spPr>
          <a:xfrm>
            <a:off x="545238" y="925207"/>
            <a:ext cx="7608304" cy="5078542"/>
          </a:xfrm>
          <a:prstGeom prst="rect">
            <a:avLst/>
          </a:prstGeom>
        </p:spPr>
      </p:pic>
      <p:sp>
        <p:nvSpPr>
          <p:cNvPr id="29" name="Rectangle 28">
            <a:extLst>
              <a:ext uri="{FF2B5EF4-FFF2-40B4-BE49-F238E27FC236}">
                <a16:creationId xmlns:a16="http://schemas.microsoft.com/office/drawing/2014/main" id="{90F533E9-6690-41A8-A372-4C6C622D02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950447" y="3392097"/>
            <a:ext cx="1719072" cy="152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FFFFF"/>
              </a:solidFill>
              <a:effectLst/>
              <a:uLnTx/>
              <a:uFillTx/>
              <a:latin typeface="Arial"/>
              <a:ea typeface="+mn-ea"/>
              <a:cs typeface="+mn-cs"/>
              <a:sym typeface="Arial"/>
            </a:endParaRPr>
          </a:p>
        </p:txBody>
      </p:sp>
    </p:spTree>
    <p:extLst>
      <p:ext uri="{BB962C8B-B14F-4D97-AF65-F5344CB8AC3E}">
        <p14:creationId xmlns:p14="http://schemas.microsoft.com/office/powerpoint/2010/main" val="64331734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346163D3-B666-4446-84C6-9902EB936B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2" name="Title 1">
            <a:extLst>
              <a:ext uri="{FF2B5EF4-FFF2-40B4-BE49-F238E27FC236}">
                <a16:creationId xmlns:a16="http://schemas.microsoft.com/office/drawing/2014/main" id="{F4BE44D0-6B2C-C805-7338-D12951ABF583}"/>
              </a:ext>
            </a:extLst>
          </p:cNvPr>
          <p:cNvSpPr>
            <a:spLocks noGrp="1"/>
          </p:cNvSpPr>
          <p:nvPr>
            <p:ph type="title"/>
          </p:nvPr>
        </p:nvSpPr>
        <p:spPr>
          <a:xfrm>
            <a:off x="7331384" y="679731"/>
            <a:ext cx="4171994" cy="2869261"/>
          </a:xfrm>
        </p:spPr>
        <p:txBody>
          <a:bodyPr vert="horz" lIns="91440" tIns="45720" rIns="91440" bIns="45720" rtlCol="0" anchor="b">
            <a:normAutofit/>
          </a:bodyPr>
          <a:lstStyle/>
          <a:p>
            <a:pPr>
              <a:spcBef>
                <a:spcPct val="0"/>
              </a:spcBef>
            </a:pPr>
            <a:r>
              <a:rPr lang="en-US" sz="5000" b="1" kern="1200" dirty="0">
                <a:solidFill>
                  <a:schemeClr val="tx1"/>
                </a:solidFill>
                <a:latin typeface="Calibri" panose="020F0502020204030204" pitchFamily="34" charset="0"/>
                <a:ea typeface="Calibri" panose="020F0502020204030204" pitchFamily="34" charset="0"/>
                <a:cs typeface="Calibri" panose="020F0502020204030204" pitchFamily="34" charset="0"/>
              </a:rPr>
              <a:t>Speaking with the ER Physician </a:t>
            </a:r>
          </a:p>
        </p:txBody>
      </p:sp>
      <p:sp>
        <p:nvSpPr>
          <p:cNvPr id="3" name="Text Placeholder 2">
            <a:extLst>
              <a:ext uri="{FF2B5EF4-FFF2-40B4-BE49-F238E27FC236}">
                <a16:creationId xmlns:a16="http://schemas.microsoft.com/office/drawing/2014/main" id="{B6341029-7AF6-FFBD-92E3-657671133D1C}"/>
              </a:ext>
            </a:extLst>
          </p:cNvPr>
          <p:cNvSpPr>
            <a:spLocks noGrp="1"/>
          </p:cNvSpPr>
          <p:nvPr>
            <p:ph type="body" idx="1"/>
          </p:nvPr>
        </p:nvSpPr>
        <p:spPr>
          <a:xfrm>
            <a:off x="7331383" y="3710832"/>
            <a:ext cx="4171994" cy="1035781"/>
          </a:xfrm>
        </p:spPr>
        <p:txBody>
          <a:bodyPr vert="horz" lIns="91440" tIns="45720" rIns="91440" bIns="45720" rtlCol="0">
            <a:normAutofit/>
          </a:bodyPr>
          <a:lstStyle/>
          <a:p>
            <a:pPr marL="0" indent="0">
              <a:buNone/>
            </a:pPr>
            <a:r>
              <a:rPr lang="en-US" sz="3200" kern="1200" dirty="0">
                <a:solidFill>
                  <a:schemeClr val="tx1"/>
                </a:solidFill>
                <a:latin typeface="Calibri" panose="020F0502020204030204" pitchFamily="34" charset="0"/>
                <a:ea typeface="Calibri" panose="020F0502020204030204" pitchFamily="34" charset="0"/>
                <a:cs typeface="Calibri" panose="020F0502020204030204" pitchFamily="34" charset="0"/>
              </a:rPr>
              <a:t>Dr. Rhonda Dickson</a:t>
            </a:r>
          </a:p>
        </p:txBody>
      </p:sp>
      <p:grpSp>
        <p:nvGrpSpPr>
          <p:cNvPr id="14" name="Group 13">
            <a:extLst>
              <a:ext uri="{FF2B5EF4-FFF2-40B4-BE49-F238E27FC236}">
                <a16:creationId xmlns:a16="http://schemas.microsoft.com/office/drawing/2014/main" id="{3AF6A671-C637-4547-85F4-51B6D188139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29184" y="1"/>
            <a:ext cx="2446384" cy="5777808"/>
            <a:chOff x="329184" y="1"/>
            <a:chExt cx="524256" cy="5777808"/>
          </a:xfrm>
        </p:grpSpPr>
        <p:cxnSp>
          <p:nvCxnSpPr>
            <p:cNvPr id="15" name="Straight Connector 14">
              <a:extLst>
                <a:ext uri="{FF2B5EF4-FFF2-40B4-BE49-F238E27FC236}">
                  <a16:creationId xmlns:a16="http://schemas.microsoft.com/office/drawing/2014/main" id="{C575CF26-3D3C-4C5A-A2B7-00432016EF62}"/>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flipH="1">
              <a:off x="329184" y="5777809"/>
              <a:ext cx="521208" cy="0"/>
            </a:xfrm>
            <a:prstGeom prst="line">
              <a:avLst/>
            </a:prstGeom>
            <a:ln w="152400">
              <a:solidFill>
                <a:schemeClr val="accent4"/>
              </a:solidFill>
            </a:ln>
          </p:spPr>
          <p:style>
            <a:lnRef idx="1">
              <a:schemeClr val="accent1"/>
            </a:lnRef>
            <a:fillRef idx="0">
              <a:schemeClr val="accent1"/>
            </a:fillRef>
            <a:effectRef idx="0">
              <a:schemeClr val="accent1"/>
            </a:effectRef>
            <a:fontRef idx="minor">
              <a:schemeClr val="tx1"/>
            </a:fontRef>
          </p:style>
        </p:cxnSp>
        <p:sp>
          <p:nvSpPr>
            <p:cNvPr id="16" name="Rectangle 15">
              <a:extLst>
                <a:ext uri="{FF2B5EF4-FFF2-40B4-BE49-F238E27FC236}">
                  <a16:creationId xmlns:a16="http://schemas.microsoft.com/office/drawing/2014/main" id="{99413ED5-9ED4-4772-BCE4-2BCAE6B12E3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184" y="1"/>
              <a:ext cx="524256" cy="553211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FFFFF"/>
                </a:solidFill>
                <a:effectLst/>
                <a:uLnTx/>
                <a:uFillTx/>
                <a:latin typeface="Arial"/>
                <a:ea typeface="+mn-ea"/>
                <a:cs typeface="+mn-cs"/>
                <a:sym typeface="Arial"/>
              </a:endParaRPr>
            </a:p>
          </p:txBody>
        </p:sp>
      </p:grpSp>
      <p:sp>
        <p:nvSpPr>
          <p:cNvPr id="18" name="Rectangle 17">
            <a:extLst>
              <a:ext uri="{FF2B5EF4-FFF2-40B4-BE49-F238E27FC236}">
                <a16:creationId xmlns:a16="http://schemas.microsoft.com/office/drawing/2014/main" id="{04357C93-F0CB-4A1C-8F77-4E90637898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8623" y="269325"/>
            <a:ext cx="6116779" cy="6206290"/>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FFFFF"/>
              </a:solidFill>
              <a:effectLst/>
              <a:uLnTx/>
              <a:uFillTx/>
              <a:latin typeface="Arial"/>
              <a:ea typeface="+mn-ea"/>
              <a:cs typeface="+mn-cs"/>
              <a:sym typeface="Arial"/>
            </a:endParaRPr>
          </a:p>
        </p:txBody>
      </p:sp>
      <p:pic>
        <p:nvPicPr>
          <p:cNvPr id="7" name="Picture 6">
            <a:extLst>
              <a:ext uri="{FF2B5EF4-FFF2-40B4-BE49-F238E27FC236}">
                <a16:creationId xmlns:a16="http://schemas.microsoft.com/office/drawing/2014/main" id="{8AA96B1D-47EB-5566-6C13-82F39F7F6270}"/>
              </a:ext>
            </a:extLst>
          </p:cNvPr>
          <p:cNvPicPr>
            <a:picLocks noChangeAspect="1"/>
          </p:cNvPicPr>
          <p:nvPr/>
        </p:nvPicPr>
        <p:blipFill>
          <a:blip r:embed="rId3"/>
          <a:stretch>
            <a:fillRect/>
          </a:stretch>
        </p:blipFill>
        <p:spPr>
          <a:xfrm>
            <a:off x="942597" y="1500523"/>
            <a:ext cx="5608830" cy="3743894"/>
          </a:xfrm>
          <a:prstGeom prst="rect">
            <a:avLst/>
          </a:prstGeom>
        </p:spPr>
      </p:pic>
    </p:spTree>
    <p:extLst>
      <p:ext uri="{BB962C8B-B14F-4D97-AF65-F5344CB8AC3E}">
        <p14:creationId xmlns:p14="http://schemas.microsoft.com/office/powerpoint/2010/main" val="53690803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BA79A7CF-01AF-4178-9369-94E0C90EB0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2" name="Title 1">
            <a:extLst>
              <a:ext uri="{FF2B5EF4-FFF2-40B4-BE49-F238E27FC236}">
                <a16:creationId xmlns:a16="http://schemas.microsoft.com/office/drawing/2014/main" id="{AFE6BEB4-EE9D-0854-587A-72D4C0816FC4}"/>
              </a:ext>
            </a:extLst>
          </p:cNvPr>
          <p:cNvSpPr>
            <a:spLocks noGrp="1"/>
          </p:cNvSpPr>
          <p:nvPr>
            <p:ph type="title"/>
          </p:nvPr>
        </p:nvSpPr>
        <p:spPr>
          <a:xfrm>
            <a:off x="8932498" y="2041442"/>
            <a:ext cx="3167243" cy="2846070"/>
          </a:xfrm>
        </p:spPr>
        <p:txBody>
          <a:bodyPr vert="horz" lIns="91440" tIns="45720" rIns="91440" bIns="45720" rtlCol="0" anchor="ctr">
            <a:noAutofit/>
          </a:bodyPr>
          <a:lstStyle/>
          <a:p>
            <a:pPr algn="ctr">
              <a:spcBef>
                <a:spcPct val="0"/>
              </a:spcBef>
            </a:pPr>
            <a:r>
              <a:rPr lang="en-US" sz="4500" b="1" kern="1200" dirty="0">
                <a:solidFill>
                  <a:schemeClr val="tx1"/>
                </a:solidFill>
                <a:latin typeface="Calibri" panose="020F0502020204030204" pitchFamily="34" charset="0"/>
                <a:ea typeface="Calibri" panose="020F0502020204030204" pitchFamily="34" charset="0"/>
                <a:cs typeface="Calibri" panose="020F0502020204030204" pitchFamily="34" charset="0"/>
              </a:rPr>
              <a:t>Speaking with Charlotte’s Psychiatrist</a:t>
            </a:r>
          </a:p>
        </p:txBody>
      </p:sp>
      <p:sp>
        <p:nvSpPr>
          <p:cNvPr id="3" name="Text Placeholder 2">
            <a:extLst>
              <a:ext uri="{FF2B5EF4-FFF2-40B4-BE49-F238E27FC236}">
                <a16:creationId xmlns:a16="http://schemas.microsoft.com/office/drawing/2014/main" id="{DAD41011-71DD-B325-EFA1-8CFBCE8AC5EA}"/>
              </a:ext>
            </a:extLst>
          </p:cNvPr>
          <p:cNvSpPr>
            <a:spLocks noGrp="1"/>
          </p:cNvSpPr>
          <p:nvPr>
            <p:ph type="body" idx="1"/>
          </p:nvPr>
        </p:nvSpPr>
        <p:spPr>
          <a:xfrm>
            <a:off x="8783551" y="5086350"/>
            <a:ext cx="3408449" cy="1178298"/>
          </a:xfrm>
        </p:spPr>
        <p:txBody>
          <a:bodyPr vert="horz" lIns="91440" tIns="45720" rIns="91440" bIns="45720" rtlCol="0">
            <a:normAutofit/>
          </a:bodyPr>
          <a:lstStyle/>
          <a:p>
            <a:pPr marL="0" indent="0" algn="ctr">
              <a:buNone/>
            </a:pPr>
            <a:r>
              <a:rPr lang="en-US" sz="3200" kern="1200" dirty="0">
                <a:solidFill>
                  <a:schemeClr val="tx1"/>
                </a:solidFill>
                <a:latin typeface="Calibri" panose="020F0502020204030204" pitchFamily="34" charset="0"/>
                <a:ea typeface="Calibri" panose="020F0502020204030204" pitchFamily="34" charset="0"/>
                <a:cs typeface="Calibri" panose="020F0502020204030204" pitchFamily="34" charset="0"/>
              </a:rPr>
              <a:t>Dr. Jackson Farley </a:t>
            </a:r>
          </a:p>
        </p:txBody>
      </p:sp>
      <p:sp>
        <p:nvSpPr>
          <p:cNvPr id="12" name="Rectangle 11">
            <a:extLst>
              <a:ext uri="{FF2B5EF4-FFF2-40B4-BE49-F238E27FC236}">
                <a16:creationId xmlns:a16="http://schemas.microsoft.com/office/drawing/2014/main" id="{99413ED5-9ED4-4772-BCE4-2BCAE6B12E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3433973" y="-827233"/>
            <a:ext cx="1715478" cy="858342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4" name="Rectangle 13">
            <a:extLst>
              <a:ext uri="{FF2B5EF4-FFF2-40B4-BE49-F238E27FC236}">
                <a16:creationId xmlns:a16="http://schemas.microsoft.com/office/drawing/2014/main" id="{04357C93-F0CB-4A1C-8F77-4E90637898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2085" y="664308"/>
            <a:ext cx="8082632" cy="5600340"/>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FFFFF"/>
              </a:solidFill>
              <a:effectLst/>
              <a:uLnTx/>
              <a:uFillTx/>
              <a:latin typeface="Arial"/>
              <a:ea typeface="+mn-ea"/>
              <a:cs typeface="+mn-cs"/>
              <a:sym typeface="Arial"/>
            </a:endParaRPr>
          </a:p>
        </p:txBody>
      </p:sp>
      <p:pic>
        <p:nvPicPr>
          <p:cNvPr id="5" name="Picture 4">
            <a:extLst>
              <a:ext uri="{FF2B5EF4-FFF2-40B4-BE49-F238E27FC236}">
                <a16:creationId xmlns:a16="http://schemas.microsoft.com/office/drawing/2014/main" id="{B798614F-2398-F07A-6256-1DF4D3A729F8}"/>
              </a:ext>
            </a:extLst>
          </p:cNvPr>
          <p:cNvPicPr>
            <a:picLocks noChangeAspect="1"/>
          </p:cNvPicPr>
          <p:nvPr/>
        </p:nvPicPr>
        <p:blipFill>
          <a:blip r:embed="rId3"/>
          <a:stretch>
            <a:fillRect/>
          </a:stretch>
        </p:blipFill>
        <p:spPr>
          <a:xfrm>
            <a:off x="545238" y="925207"/>
            <a:ext cx="7608304" cy="5078542"/>
          </a:xfrm>
          <a:prstGeom prst="rect">
            <a:avLst/>
          </a:prstGeom>
        </p:spPr>
      </p:pic>
      <p:sp>
        <p:nvSpPr>
          <p:cNvPr id="16" name="Rectangle 15">
            <a:extLst>
              <a:ext uri="{FF2B5EF4-FFF2-40B4-BE49-F238E27FC236}">
                <a16:creationId xmlns:a16="http://schemas.microsoft.com/office/drawing/2014/main" id="{90F533E9-6690-41A8-A372-4C6C622D02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950447" y="3392097"/>
            <a:ext cx="1719072" cy="152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FFFFF"/>
              </a:solidFill>
              <a:effectLst/>
              <a:uLnTx/>
              <a:uFillTx/>
              <a:latin typeface="Arial"/>
              <a:ea typeface="+mn-ea"/>
              <a:cs typeface="+mn-cs"/>
              <a:sym typeface="Arial"/>
            </a:endParaRPr>
          </a:p>
        </p:txBody>
      </p:sp>
    </p:spTree>
    <p:extLst>
      <p:ext uri="{BB962C8B-B14F-4D97-AF65-F5344CB8AC3E}">
        <p14:creationId xmlns:p14="http://schemas.microsoft.com/office/powerpoint/2010/main" val="121378032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9180DE06-7362-4888-AADA-7AADD57AC4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2" name="Title 1">
            <a:extLst>
              <a:ext uri="{FF2B5EF4-FFF2-40B4-BE49-F238E27FC236}">
                <a16:creationId xmlns:a16="http://schemas.microsoft.com/office/drawing/2014/main" id="{C3FD9782-966C-2235-C331-5DED4028E199}"/>
              </a:ext>
            </a:extLst>
          </p:cNvPr>
          <p:cNvSpPr>
            <a:spLocks noGrp="1"/>
          </p:cNvSpPr>
          <p:nvPr>
            <p:ph type="title"/>
          </p:nvPr>
        </p:nvSpPr>
        <p:spPr>
          <a:xfrm>
            <a:off x="6941405" y="1500181"/>
            <a:ext cx="4475172" cy="1906716"/>
          </a:xfrm>
        </p:spPr>
        <p:txBody>
          <a:bodyPr vert="horz" lIns="91440" tIns="45720" rIns="91440" bIns="45720" rtlCol="0" anchor="b">
            <a:normAutofit/>
          </a:bodyPr>
          <a:lstStyle/>
          <a:p>
            <a:pPr>
              <a:spcBef>
                <a:spcPct val="0"/>
              </a:spcBef>
            </a:pPr>
            <a:r>
              <a:rPr lang="en-US" sz="5400" b="1" kern="1200" dirty="0">
                <a:solidFill>
                  <a:schemeClr val="tx1"/>
                </a:solidFill>
                <a:latin typeface="Calibri" panose="020F0502020204030204" pitchFamily="34" charset="0"/>
                <a:ea typeface="Calibri" panose="020F0502020204030204" pitchFamily="34" charset="0"/>
                <a:cs typeface="Calibri" panose="020F0502020204030204" pitchFamily="34" charset="0"/>
              </a:rPr>
              <a:t>Wrap-Up &amp; Key Takeaways </a:t>
            </a:r>
          </a:p>
        </p:txBody>
      </p:sp>
      <p:grpSp>
        <p:nvGrpSpPr>
          <p:cNvPr id="12" name="Group 11">
            <a:extLst>
              <a:ext uri="{FF2B5EF4-FFF2-40B4-BE49-F238E27FC236}">
                <a16:creationId xmlns:a16="http://schemas.microsoft.com/office/drawing/2014/main" id="{3AF6A671-C637-4547-85F4-51B6D188139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6200000">
            <a:off x="2218698" y="2733627"/>
            <a:ext cx="1340409" cy="5777807"/>
            <a:chOff x="329184" y="2"/>
            <a:chExt cx="524256" cy="5777807"/>
          </a:xfrm>
        </p:grpSpPr>
        <p:cxnSp>
          <p:nvCxnSpPr>
            <p:cNvPr id="13" name="Straight Connector 12">
              <a:extLst>
                <a:ext uri="{FF2B5EF4-FFF2-40B4-BE49-F238E27FC236}">
                  <a16:creationId xmlns:a16="http://schemas.microsoft.com/office/drawing/2014/main" id="{C575CF26-3D3C-4C5A-A2B7-00432016EF62}"/>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flipH="1">
              <a:off x="329184" y="5777809"/>
              <a:ext cx="521208" cy="0"/>
            </a:xfrm>
            <a:prstGeom prst="line">
              <a:avLst/>
            </a:prstGeom>
            <a:ln w="152400">
              <a:solidFill>
                <a:schemeClr val="accent4"/>
              </a:solidFill>
            </a:ln>
          </p:spPr>
          <p:style>
            <a:lnRef idx="1">
              <a:schemeClr val="accent1"/>
            </a:lnRef>
            <a:fillRef idx="0">
              <a:schemeClr val="accent1"/>
            </a:fillRef>
            <a:effectRef idx="0">
              <a:schemeClr val="accent1"/>
            </a:effectRef>
            <a:fontRef idx="minor">
              <a:schemeClr val="tx1"/>
            </a:fontRef>
          </p:style>
        </p:cxnSp>
        <p:sp>
          <p:nvSpPr>
            <p:cNvPr id="14" name="Rectangle 13">
              <a:extLst>
                <a:ext uri="{FF2B5EF4-FFF2-40B4-BE49-F238E27FC236}">
                  <a16:creationId xmlns:a16="http://schemas.microsoft.com/office/drawing/2014/main" id="{99413ED5-9ED4-4772-BCE4-2BCAE6B12E3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184" y="2"/>
              <a:ext cx="524256" cy="566677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grpSp>
      <p:sp>
        <p:nvSpPr>
          <p:cNvPr id="3" name="Text Placeholder 2">
            <a:extLst>
              <a:ext uri="{FF2B5EF4-FFF2-40B4-BE49-F238E27FC236}">
                <a16:creationId xmlns:a16="http://schemas.microsoft.com/office/drawing/2014/main" id="{6AE24C2E-8245-3B20-9917-9E0482BDA060}"/>
              </a:ext>
            </a:extLst>
          </p:cNvPr>
          <p:cNvSpPr>
            <a:spLocks noGrp="1"/>
          </p:cNvSpPr>
          <p:nvPr>
            <p:ph type="body" idx="1"/>
          </p:nvPr>
        </p:nvSpPr>
        <p:spPr>
          <a:xfrm>
            <a:off x="7059377" y="3451105"/>
            <a:ext cx="3730544" cy="1509014"/>
          </a:xfrm>
        </p:spPr>
        <p:txBody>
          <a:bodyPr vert="horz" lIns="91440" tIns="45720" rIns="91440" bIns="45720" rtlCol="0">
            <a:noAutofit/>
          </a:bodyPr>
          <a:lstStyle/>
          <a:p>
            <a:pPr marL="0" indent="0">
              <a:buNone/>
            </a:pPr>
            <a:r>
              <a:rPr lang="en-US" sz="3600" kern="1200" dirty="0">
                <a:solidFill>
                  <a:schemeClr val="tx1"/>
                </a:solidFill>
                <a:latin typeface="Calibri" panose="020F0502020204030204" pitchFamily="34" charset="0"/>
                <a:ea typeface="Calibri" panose="020F0502020204030204" pitchFamily="34" charset="0"/>
                <a:cs typeface="Calibri" panose="020F0502020204030204" pitchFamily="34" charset="0"/>
              </a:rPr>
              <a:t>From Information To Analysis</a:t>
            </a:r>
          </a:p>
        </p:txBody>
      </p:sp>
      <p:sp>
        <p:nvSpPr>
          <p:cNvPr id="16" name="Rectangle 15">
            <a:extLst>
              <a:ext uri="{FF2B5EF4-FFF2-40B4-BE49-F238E27FC236}">
                <a16:creationId xmlns:a16="http://schemas.microsoft.com/office/drawing/2014/main" id="{04357C93-F0CB-4A1C-8F77-4E90637898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8623" y="372533"/>
            <a:ext cx="6116779" cy="6068728"/>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FFFFF"/>
              </a:solidFill>
              <a:effectLst/>
              <a:uLnTx/>
              <a:uFillTx/>
              <a:latin typeface="Arial"/>
              <a:ea typeface="+mn-ea"/>
              <a:cs typeface="+mn-cs"/>
              <a:sym typeface="Arial"/>
            </a:endParaRPr>
          </a:p>
        </p:txBody>
      </p:sp>
      <p:pic>
        <p:nvPicPr>
          <p:cNvPr id="5" name="Picture 4" descr="Woman writing on whiteboard">
            <a:extLst>
              <a:ext uri="{FF2B5EF4-FFF2-40B4-BE49-F238E27FC236}">
                <a16:creationId xmlns:a16="http://schemas.microsoft.com/office/drawing/2014/main" id="{937E4236-9995-5E07-36C6-31BFEC0FCADA}"/>
              </a:ext>
            </a:extLst>
          </p:cNvPr>
          <p:cNvPicPr>
            <a:picLocks noChangeAspect="1"/>
          </p:cNvPicPr>
          <p:nvPr/>
        </p:nvPicPr>
        <p:blipFill>
          <a:blip r:embed="rId3"/>
          <a:stretch>
            <a:fillRect/>
          </a:stretch>
        </p:blipFill>
        <p:spPr>
          <a:xfrm>
            <a:off x="942597" y="1557053"/>
            <a:ext cx="5608830" cy="3743894"/>
          </a:xfrm>
          <a:prstGeom prst="rect">
            <a:avLst/>
          </a:prstGeom>
        </p:spPr>
      </p:pic>
    </p:spTree>
    <p:extLst>
      <p:ext uri="{BB962C8B-B14F-4D97-AF65-F5344CB8AC3E}">
        <p14:creationId xmlns:p14="http://schemas.microsoft.com/office/powerpoint/2010/main" val="358291339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C86AF6D-10E6-1330-08D3-0F310D1D08DB}"/>
              </a:ext>
            </a:extLst>
          </p:cNvPr>
          <p:cNvPicPr>
            <a:picLocks noChangeAspect="1"/>
          </p:cNvPicPr>
          <p:nvPr/>
        </p:nvPicPr>
        <p:blipFill>
          <a:blip r:embed="rId3"/>
          <a:stretch>
            <a:fillRect/>
          </a:stretch>
        </p:blipFill>
        <p:spPr>
          <a:xfrm>
            <a:off x="0" y="0"/>
            <a:ext cx="12192000" cy="6857999"/>
          </a:xfrm>
          <a:prstGeom prst="rect">
            <a:avLst/>
          </a:prstGeom>
        </p:spPr>
      </p:pic>
      <p:sp>
        <p:nvSpPr>
          <p:cNvPr id="2" name="Title 1">
            <a:extLst>
              <a:ext uri="{FF2B5EF4-FFF2-40B4-BE49-F238E27FC236}">
                <a16:creationId xmlns:a16="http://schemas.microsoft.com/office/drawing/2014/main" id="{8C996EAE-7DA2-B786-315A-1221F449605D}"/>
              </a:ext>
            </a:extLst>
          </p:cNvPr>
          <p:cNvSpPr>
            <a:spLocks noGrp="1"/>
          </p:cNvSpPr>
          <p:nvPr>
            <p:ph type="title"/>
          </p:nvPr>
        </p:nvSpPr>
        <p:spPr>
          <a:xfrm>
            <a:off x="6095999" y="0"/>
            <a:ext cx="6068191" cy="6857999"/>
          </a:xfrm>
        </p:spPr>
        <p:txBody>
          <a:bodyPr>
            <a:normAutofit/>
          </a:bodyPr>
          <a:lstStyle/>
          <a:p>
            <a:r>
              <a:rPr lang="en-US" sz="7200" dirty="0">
                <a:solidFill>
                  <a:schemeClr val="bg1"/>
                </a:solidFill>
              </a:rPr>
              <a:t>15-Minute </a:t>
            </a:r>
            <a:br>
              <a:rPr lang="en-US" sz="7200" dirty="0">
                <a:solidFill>
                  <a:schemeClr val="bg1"/>
                </a:solidFill>
              </a:rPr>
            </a:br>
            <a:r>
              <a:rPr lang="en-US" sz="7200" dirty="0">
                <a:solidFill>
                  <a:schemeClr val="bg1"/>
                </a:solidFill>
              </a:rPr>
              <a:t>Brain Break</a:t>
            </a:r>
          </a:p>
        </p:txBody>
      </p:sp>
    </p:spTree>
    <p:extLst>
      <p:ext uri="{BB962C8B-B14F-4D97-AF65-F5344CB8AC3E}">
        <p14:creationId xmlns:p14="http://schemas.microsoft.com/office/powerpoint/2010/main" val="309065463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264"/>
        <p:cNvGrpSpPr/>
        <p:nvPr/>
      </p:nvGrpSpPr>
      <p:grpSpPr>
        <a:xfrm>
          <a:off x="0" y="0"/>
          <a:ext cx="0" cy="0"/>
          <a:chOff x="0" y="0"/>
          <a:chExt cx="0" cy="0"/>
        </a:xfrm>
      </p:grpSpPr>
      <p:pic>
        <p:nvPicPr>
          <p:cNvPr id="265" name="Google Shape;265;p1" descr="Man securing toddler sitting in car"/>
          <p:cNvPicPr preferRelativeResize="0"/>
          <p:nvPr/>
        </p:nvPicPr>
        <p:blipFill rotWithShape="1">
          <a:blip r:embed="rId3">
            <a:alphaModFix/>
          </a:blip>
          <a:srcRect/>
          <a:stretch/>
        </p:blipFill>
        <p:spPr>
          <a:xfrm>
            <a:off x="0" y="0"/>
            <a:ext cx="12192000" cy="6858000"/>
          </a:xfrm>
          <a:prstGeom prst="rect">
            <a:avLst/>
          </a:prstGeom>
          <a:noFill/>
          <a:ln>
            <a:noFill/>
          </a:ln>
        </p:spPr>
      </p:pic>
      <p:sp>
        <p:nvSpPr>
          <p:cNvPr id="266" name="Google Shape;266;p1"/>
          <p:cNvSpPr/>
          <p:nvPr/>
        </p:nvSpPr>
        <p:spPr>
          <a:xfrm>
            <a:off x="525294" y="5369668"/>
            <a:ext cx="11254902" cy="1167319"/>
          </a:xfrm>
          <a:prstGeom prst="rect">
            <a:avLst/>
          </a:prstGeom>
          <a:solidFill>
            <a:schemeClr val="lt1"/>
          </a:solidFill>
          <a:ln w="19050"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FFFFFF"/>
              </a:solidFill>
              <a:effectLst/>
              <a:uLnTx/>
              <a:uFillTx/>
              <a:latin typeface="Arial"/>
              <a:ea typeface="Arial"/>
              <a:cs typeface="Arial"/>
              <a:sym typeface="Arial"/>
            </a:endParaRPr>
          </a:p>
        </p:txBody>
      </p:sp>
      <p:sp>
        <p:nvSpPr>
          <p:cNvPr id="267" name="Google Shape;267;p1"/>
          <p:cNvSpPr txBox="1"/>
          <p:nvPr/>
        </p:nvSpPr>
        <p:spPr>
          <a:xfrm>
            <a:off x="725781" y="5491682"/>
            <a:ext cx="10853928" cy="923289"/>
          </a:xfrm>
          <a:prstGeom prst="rect">
            <a:avLst/>
          </a:prstGeom>
          <a:noFill/>
          <a:ln>
            <a:noFill/>
          </a:ln>
        </p:spPr>
        <p:txBody>
          <a:bodyPr spcFirstLastPara="1" wrap="square" lIns="91425" tIns="45700" rIns="91425" bIns="45700" anchor="t" anchorCtr="0">
            <a:spAutoFit/>
          </a:bodyPr>
          <a:lstStyle/>
          <a:p>
            <a:pPr lvl="0" algn="ctr">
              <a:buSzPts val="4000"/>
              <a:defRPr/>
            </a:pPr>
            <a:r>
              <a:rPr kumimoji="0" lang="en-US" sz="5400" b="1" i="0" u="none" strike="noStrike" kern="0" cap="none" spc="0" normalizeH="0" baseline="0" noProof="0" dirty="0">
                <a:ln>
                  <a:noFill/>
                </a:ln>
                <a:solidFill>
                  <a:srgbClr val="000000"/>
                </a:solidFill>
                <a:effectLst/>
                <a:uLnTx/>
                <a:uFillTx/>
                <a:latin typeface="Calibri"/>
                <a:ea typeface="Calibri"/>
                <a:cs typeface="Calibri"/>
                <a:sym typeface="Calibri"/>
              </a:rPr>
              <a:t>IDENTIFYING SAFETY </a:t>
            </a:r>
            <a:r>
              <a:rPr lang="en-US" sz="5400" b="1" dirty="0">
                <a:latin typeface="Calibri"/>
                <a:ea typeface="Calibri"/>
                <a:cs typeface="Calibri"/>
                <a:sym typeface="Calibri"/>
              </a:rPr>
              <a:t>THREATS</a:t>
            </a:r>
            <a:endParaRPr kumimoji="0" sz="5400" b="0" i="0" u="none" strike="noStrike" kern="0" cap="none" spc="0" normalizeH="0" baseline="0" noProof="0" dirty="0">
              <a:ln>
                <a:noFill/>
              </a:ln>
              <a:solidFill>
                <a:srgbClr val="000000"/>
              </a:solidFill>
              <a:effectLst/>
              <a:uLnTx/>
              <a:uFillTx/>
              <a:latin typeface="Arial"/>
              <a:ea typeface="Arial"/>
              <a:cs typeface="Arial"/>
              <a:sym typeface="Arial"/>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72"/>
        <p:cNvGrpSpPr/>
        <p:nvPr/>
      </p:nvGrpSpPr>
      <p:grpSpPr>
        <a:xfrm>
          <a:off x="0" y="0"/>
          <a:ext cx="0" cy="0"/>
          <a:chOff x="0" y="0"/>
          <a:chExt cx="0" cy="0"/>
        </a:xfrm>
      </p:grpSpPr>
      <p:sp>
        <p:nvSpPr>
          <p:cNvPr id="273" name="Google Shape;273;p37"/>
          <p:cNvSpPr/>
          <p:nvPr/>
        </p:nvSpPr>
        <p:spPr>
          <a:xfrm>
            <a:off x="0" y="0"/>
            <a:ext cx="12192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800"/>
              <a:buFont typeface="Arial"/>
              <a:buNone/>
              <a:tabLst/>
              <a:defRPr/>
            </a:pPr>
            <a:endParaRPr kumimoji="0" sz="1800" b="0" i="0" u="none" strike="noStrike" kern="0" cap="none" spc="0" normalizeH="0" baseline="0" noProof="0">
              <a:ln>
                <a:noFill/>
              </a:ln>
              <a:solidFill>
                <a:srgbClr val="FFFFFF"/>
              </a:solidFill>
              <a:effectLst/>
              <a:uLnTx/>
              <a:uFillTx/>
              <a:latin typeface="Arial"/>
              <a:ea typeface="Arial"/>
              <a:cs typeface="Arial"/>
              <a:sym typeface="Arial"/>
            </a:endParaRPr>
          </a:p>
        </p:txBody>
      </p:sp>
      <p:sp>
        <p:nvSpPr>
          <p:cNvPr id="274" name="Google Shape;274;p37"/>
          <p:cNvSpPr/>
          <p:nvPr/>
        </p:nvSpPr>
        <p:spPr>
          <a:xfrm>
            <a:off x="558209" y="0"/>
            <a:ext cx="11167447" cy="2018806"/>
          </a:xfrm>
          <a:prstGeom prst="rect">
            <a:avLst/>
          </a:prstGeom>
          <a:solidFill>
            <a:schemeClr val="lt1"/>
          </a:solidFill>
          <a:ln w="12700" cap="flat" cmpd="sng">
            <a:solidFill>
              <a:srgbClr val="E1E1E1"/>
            </a:solidFill>
            <a:prstDash val="solid"/>
            <a:miter lim="8000"/>
            <a:headEnd type="none" w="sm" len="sm"/>
            <a:tailEnd type="none" w="sm" len="sm"/>
          </a:ln>
          <a:effectLst>
            <a:outerShdw blurRad="50800" dist="38100" dir="2700000" algn="tl" rotWithShape="0">
              <a:srgbClr val="D8D8D8">
                <a:alpha val="50196"/>
              </a:srgbClr>
            </a:outerShdw>
          </a:effectLst>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800"/>
              <a:buFont typeface="Arial"/>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275" name="Google Shape;275;p37"/>
          <p:cNvSpPr/>
          <p:nvPr/>
        </p:nvSpPr>
        <p:spPr>
          <a:xfrm>
            <a:off x="566928" y="0"/>
            <a:ext cx="11155680" cy="201168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800"/>
              <a:buFont typeface="Arial"/>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276" name="Google Shape;276;p37"/>
          <p:cNvSpPr txBox="1">
            <a:spLocks noGrp="1"/>
          </p:cNvSpPr>
          <p:nvPr>
            <p:ph type="title"/>
          </p:nvPr>
        </p:nvSpPr>
        <p:spPr>
          <a:xfrm>
            <a:off x="1115568" y="548640"/>
            <a:ext cx="10168128" cy="1179576"/>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dk1"/>
              </a:buClr>
              <a:buSzPts val="4000"/>
              <a:buFont typeface="Calibri"/>
              <a:buNone/>
            </a:pPr>
            <a:r>
              <a:rPr lang="en-US" sz="5400" b="1" dirty="0">
                <a:latin typeface="Calibri"/>
                <a:ea typeface="Calibri"/>
                <a:cs typeface="Calibri"/>
                <a:sym typeface="Calibri"/>
              </a:rPr>
              <a:t>Identifying Safety Threats</a:t>
            </a:r>
            <a:endParaRPr sz="5400" dirty="0"/>
          </a:p>
        </p:txBody>
      </p:sp>
      <p:sp>
        <p:nvSpPr>
          <p:cNvPr id="277" name="Google Shape;277;p37"/>
          <p:cNvSpPr/>
          <p:nvPr/>
        </p:nvSpPr>
        <p:spPr>
          <a:xfrm>
            <a:off x="498834" y="770799"/>
            <a:ext cx="128016" cy="704088"/>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800"/>
              <a:buFont typeface="Arial"/>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278" name="Google Shape;278;p37"/>
          <p:cNvSpPr txBox="1">
            <a:spLocks noGrp="1"/>
          </p:cNvSpPr>
          <p:nvPr>
            <p:ph type="body" idx="2"/>
          </p:nvPr>
        </p:nvSpPr>
        <p:spPr>
          <a:xfrm>
            <a:off x="7411453" y="2478024"/>
            <a:ext cx="3872243" cy="3694176"/>
          </a:xfrm>
          <a:prstGeom prst="rect">
            <a:avLst/>
          </a:prstGeom>
          <a:noFill/>
          <a:ln>
            <a:noFill/>
          </a:ln>
        </p:spPr>
        <p:txBody>
          <a:bodyPr spcFirstLastPara="1" wrap="square" lIns="91425" tIns="45700" rIns="91425" bIns="45700" anchor="ctr" anchorCtr="0">
            <a:normAutofit/>
          </a:bodyPr>
          <a:lstStyle/>
          <a:p>
            <a:pPr marL="0" marR="0" lvl="0" indent="0" rtl="0">
              <a:lnSpc>
                <a:spcPct val="100000"/>
              </a:lnSpc>
              <a:spcBef>
                <a:spcPts val="0"/>
              </a:spcBef>
              <a:spcAft>
                <a:spcPts val="0"/>
              </a:spcAft>
              <a:buClr>
                <a:srgbClr val="000000"/>
              </a:buClr>
              <a:buSzPts val="3500"/>
              <a:buFont typeface="Calibri"/>
              <a:buNone/>
            </a:pPr>
            <a:r>
              <a:rPr lang="en-US" sz="360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Calibri"/>
              </a:rPr>
              <a:t>What is the difference between a concern and a safety threat?</a:t>
            </a:r>
            <a:endParaRPr sz="3600" dirty="0">
              <a:latin typeface="Calibri" panose="020F0502020204030204" pitchFamily="34" charset="0"/>
              <a:ea typeface="Calibri" panose="020F0502020204030204" pitchFamily="34" charset="0"/>
              <a:cs typeface="Calibri" panose="020F0502020204030204" pitchFamily="34" charset="0"/>
            </a:endParaRPr>
          </a:p>
          <a:p>
            <a:pPr marL="0" marR="0" lvl="0" indent="0" rtl="0">
              <a:lnSpc>
                <a:spcPct val="100000"/>
              </a:lnSpc>
              <a:spcBef>
                <a:spcPts val="0"/>
              </a:spcBef>
              <a:spcAft>
                <a:spcPts val="0"/>
              </a:spcAft>
              <a:buClr>
                <a:srgbClr val="000000"/>
              </a:buClr>
              <a:buSzPts val="1200"/>
              <a:buFont typeface="Arial"/>
              <a:buNone/>
            </a:pPr>
            <a:br>
              <a:rPr lang="en-US" sz="36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br>
            <a:endParaRPr sz="3600" dirty="0">
              <a:latin typeface="Calibri" panose="020F0502020204030204" pitchFamily="34" charset="0"/>
              <a:ea typeface="Calibri" panose="020F0502020204030204" pitchFamily="34" charset="0"/>
              <a:cs typeface="Calibri" panose="020F0502020204030204" pitchFamily="34" charset="0"/>
            </a:endParaRPr>
          </a:p>
        </p:txBody>
      </p:sp>
      <p:pic>
        <p:nvPicPr>
          <p:cNvPr id="279" name="Google Shape;279;p37"/>
          <p:cNvPicPr preferRelativeResize="0">
            <a:picLocks noGrp="1"/>
          </p:cNvPicPr>
          <p:nvPr>
            <p:ph type="body" idx="1"/>
          </p:nvPr>
        </p:nvPicPr>
        <p:blipFill rotWithShape="1">
          <a:blip r:embed="rId3">
            <a:alphaModFix/>
          </a:blip>
          <a:srcRect/>
          <a:stretch/>
        </p:blipFill>
        <p:spPr>
          <a:xfrm>
            <a:off x="838200" y="2543969"/>
            <a:ext cx="6127874" cy="3446928"/>
          </a:xfrm>
          <a:prstGeom prst="rect">
            <a:avLst/>
          </a:prstGeom>
          <a:solidFill>
            <a:srgbClr val="ECECEC"/>
          </a:solidFill>
          <a:ln w="190500" cap="rnd" cmpd="sng">
            <a:solidFill>
              <a:srgbClr val="FFFFFF"/>
            </a:solidFill>
            <a:prstDash val="solid"/>
            <a:round/>
            <a:headEnd type="none" w="sm" len="sm"/>
            <a:tailEnd type="none" w="sm" len="sm"/>
          </a:ln>
          <a:effectLst>
            <a:outerShdw blurRad="50000" algn="tl" rotWithShape="0">
              <a:srgbClr val="000000">
                <a:alpha val="41176"/>
              </a:srgbClr>
            </a:outerShdw>
          </a:effectLst>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284"/>
        <p:cNvGrpSpPr/>
        <p:nvPr/>
      </p:nvGrpSpPr>
      <p:grpSpPr>
        <a:xfrm>
          <a:off x="0" y="0"/>
          <a:ext cx="0" cy="0"/>
          <a:chOff x="0" y="0"/>
          <a:chExt cx="0" cy="0"/>
        </a:xfrm>
      </p:grpSpPr>
      <p:grpSp>
        <p:nvGrpSpPr>
          <p:cNvPr id="285" name="Google Shape;285;p2"/>
          <p:cNvGrpSpPr/>
          <p:nvPr/>
        </p:nvGrpSpPr>
        <p:grpSpPr>
          <a:xfrm>
            <a:off x="5078086" y="-96441"/>
            <a:ext cx="189049" cy="6954441"/>
            <a:chOff x="0" y="-38100"/>
            <a:chExt cx="74686" cy="2747433"/>
          </a:xfrm>
        </p:grpSpPr>
        <p:sp>
          <p:nvSpPr>
            <p:cNvPr id="286" name="Google Shape;286;p2"/>
            <p:cNvSpPr/>
            <p:nvPr/>
          </p:nvSpPr>
          <p:spPr>
            <a:xfrm>
              <a:off x="0" y="0"/>
              <a:ext cx="74686" cy="2709333"/>
            </a:xfrm>
            <a:custGeom>
              <a:avLst/>
              <a:gdLst/>
              <a:ahLst/>
              <a:cxnLst/>
              <a:rect l="l" t="t" r="r" b="b"/>
              <a:pathLst>
                <a:path w="74686" h="2709333" extrusionOk="0">
                  <a:moveTo>
                    <a:pt x="0" y="0"/>
                  </a:moveTo>
                  <a:lnTo>
                    <a:pt x="74686" y="0"/>
                  </a:lnTo>
                  <a:lnTo>
                    <a:pt x="74686" y="2709333"/>
                  </a:lnTo>
                  <a:lnTo>
                    <a:pt x="0" y="2709333"/>
                  </a:lnTo>
                  <a:close/>
                </a:path>
              </a:pathLst>
            </a:custGeom>
            <a:solidFill>
              <a:srgbClr val="52A3CB"/>
            </a:solidFill>
            <a:ln>
              <a:noFill/>
            </a:ln>
          </p:spPr>
          <p:txBody>
            <a:bodyPr spcFirstLastPara="1" wrap="square" lIns="60950" tIns="30450" rIns="60950" bIns="3045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200"/>
                <a:buFont typeface="Arial"/>
                <a:buNone/>
                <a:tabLst/>
                <a:defRPr/>
              </a:pPr>
              <a:endParaRPr kumimoji="0" sz="1200" b="0" i="0" u="none" strike="noStrike" kern="0" cap="none" spc="0" normalizeH="0" baseline="0" noProof="0">
                <a:ln>
                  <a:noFill/>
                </a:ln>
                <a:solidFill>
                  <a:srgbClr val="4C1A27"/>
                </a:solidFill>
                <a:effectLst/>
                <a:uLnTx/>
                <a:uFillTx/>
                <a:latin typeface="Calibri"/>
                <a:ea typeface="Calibri"/>
                <a:cs typeface="Calibri"/>
                <a:sym typeface="Calibri"/>
              </a:endParaRPr>
            </a:p>
          </p:txBody>
        </p:sp>
        <p:sp>
          <p:nvSpPr>
            <p:cNvPr id="287" name="Google Shape;287;p2"/>
            <p:cNvSpPr txBox="1"/>
            <p:nvPr/>
          </p:nvSpPr>
          <p:spPr>
            <a:xfrm>
              <a:off x="0" y="-38100"/>
              <a:ext cx="74686" cy="2747433"/>
            </a:xfrm>
            <a:prstGeom prst="rect">
              <a:avLst/>
            </a:prstGeom>
            <a:noFill/>
            <a:ln>
              <a:noFill/>
            </a:ln>
          </p:spPr>
          <p:txBody>
            <a:bodyPr spcFirstLastPara="1" wrap="square" lIns="33850" tIns="33850" rIns="33850" bIns="33850" anchor="ctr" anchorCtr="0">
              <a:noAutofit/>
            </a:bodyPr>
            <a:lstStyle/>
            <a:p>
              <a:pPr marL="0" marR="0" lvl="0" indent="0" algn="ctr" defTabSz="914400" rtl="0" eaLnBrk="1" fontAlgn="auto" latinLnBrk="0" hangingPunct="1">
                <a:lnSpc>
                  <a:spcPct val="147722"/>
                </a:lnSpc>
                <a:spcBef>
                  <a:spcPts val="0"/>
                </a:spcBef>
                <a:spcAft>
                  <a:spcPts val="0"/>
                </a:spcAft>
                <a:buClr>
                  <a:srgbClr val="000000"/>
                </a:buClr>
                <a:buSzPts val="1200"/>
                <a:buFont typeface="Arial"/>
                <a:buNone/>
                <a:tabLst/>
                <a:defRPr/>
              </a:pPr>
              <a:endParaRPr kumimoji="0" sz="1200" b="0" i="0" u="none" strike="noStrike" kern="0" cap="none" spc="0" normalizeH="0" baseline="0" noProof="0">
                <a:ln>
                  <a:noFill/>
                </a:ln>
                <a:solidFill>
                  <a:srgbClr val="4C1A27"/>
                </a:solidFill>
                <a:effectLst/>
                <a:uLnTx/>
                <a:uFillTx/>
                <a:latin typeface="Calibri"/>
                <a:ea typeface="Calibri"/>
                <a:cs typeface="Calibri"/>
                <a:sym typeface="Calibri"/>
              </a:endParaRPr>
            </a:p>
          </p:txBody>
        </p:sp>
      </p:grpSp>
      <p:sp>
        <p:nvSpPr>
          <p:cNvPr id="288" name="Google Shape;288;p2"/>
          <p:cNvSpPr txBox="1"/>
          <p:nvPr/>
        </p:nvSpPr>
        <p:spPr>
          <a:xfrm>
            <a:off x="365991" y="1300897"/>
            <a:ext cx="4392200" cy="1969770"/>
          </a:xfrm>
          <a:prstGeom prst="rect">
            <a:avLst/>
          </a:prstGeom>
          <a:noFill/>
          <a:ln>
            <a:noFill/>
          </a:ln>
        </p:spPr>
        <p:txBody>
          <a:bodyPr spcFirstLastPara="1" wrap="square" lIns="0" tIns="0" rIns="0" bIns="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Pts val="6400"/>
              <a:buFont typeface="Arial"/>
              <a:buNone/>
              <a:tabLst/>
              <a:defRPr/>
            </a:pPr>
            <a:r>
              <a:rPr kumimoji="0" lang="en-US" sz="6400" b="1" i="0" u="none" strike="noStrike" kern="0" cap="none" spc="0" normalizeH="0" baseline="0" noProof="0">
                <a:ln>
                  <a:noFill/>
                </a:ln>
                <a:solidFill>
                  <a:srgbClr val="333333"/>
                </a:solidFill>
                <a:effectLst/>
                <a:uLnTx/>
                <a:uFillTx/>
                <a:latin typeface="Antonio"/>
                <a:ea typeface="Antonio"/>
                <a:cs typeface="Antonio"/>
                <a:sym typeface="Antonio"/>
              </a:rPr>
              <a:t>Target Outcomes</a:t>
            </a:r>
            <a:endParaRPr kumimoji="0" sz="933" b="0" i="0" u="none" strike="noStrike" kern="0" cap="none" spc="0" normalizeH="0" baseline="0" noProof="0">
              <a:ln>
                <a:noFill/>
              </a:ln>
              <a:solidFill>
                <a:srgbClr val="333333"/>
              </a:solidFill>
              <a:effectLst/>
              <a:uLnTx/>
              <a:uFillTx/>
              <a:latin typeface="Arial"/>
              <a:ea typeface="Arial"/>
              <a:cs typeface="Arial"/>
              <a:sym typeface="Arial"/>
            </a:endParaRPr>
          </a:p>
        </p:txBody>
      </p:sp>
      <p:sp>
        <p:nvSpPr>
          <p:cNvPr id="289" name="Google Shape;289;p2"/>
          <p:cNvSpPr txBox="1"/>
          <p:nvPr/>
        </p:nvSpPr>
        <p:spPr>
          <a:xfrm>
            <a:off x="5693664" y="819739"/>
            <a:ext cx="5863236" cy="4431983"/>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00000"/>
              </a:lnSpc>
              <a:spcBef>
                <a:spcPts val="800"/>
              </a:spcBef>
              <a:spcAft>
                <a:spcPts val="0"/>
              </a:spcAft>
              <a:buClr>
                <a:srgbClr val="000000"/>
              </a:buClr>
              <a:buSzPts val="3200"/>
              <a:buFont typeface="Arial"/>
              <a:buNone/>
              <a:tabLst/>
              <a:defRPr/>
            </a:pPr>
            <a:endParaRPr kumimoji="0" sz="3200" b="0" i="0" u="none" strike="noStrike" kern="0" cap="none" spc="0" normalizeH="0" baseline="0" noProof="0" dirty="0">
              <a:ln>
                <a:noFill/>
              </a:ln>
              <a:solidFill>
                <a:srgbClr val="333333"/>
              </a:solidFill>
              <a:effectLst/>
              <a:uLnTx/>
              <a:uFillTx/>
              <a:latin typeface="Calibri"/>
              <a:ea typeface="Calibri"/>
              <a:cs typeface="Calibri"/>
              <a:sym typeface="Calibri"/>
            </a:endParaRPr>
          </a:p>
          <a:p>
            <a:pPr marL="728146" marR="0" lvl="0" indent="-457200" algn="l" defTabSz="914400" rtl="0" eaLnBrk="1" fontAlgn="auto" latinLnBrk="0" hangingPunct="1">
              <a:lnSpc>
                <a:spcPct val="100000"/>
              </a:lnSpc>
              <a:spcBef>
                <a:spcPts val="800"/>
              </a:spcBef>
              <a:spcAft>
                <a:spcPts val="0"/>
              </a:spcAft>
              <a:buClr>
                <a:srgbClr val="333333"/>
              </a:buClr>
              <a:buSzPts val="4400"/>
              <a:buFont typeface="Arial"/>
              <a:buChar char="•"/>
              <a:tabLst/>
              <a:defRPr/>
            </a:pPr>
            <a:r>
              <a:rPr kumimoji="0" lang="en-US" sz="3200" b="0" i="0" u="none" strike="noStrike" kern="0" cap="none" spc="0" normalizeH="0" baseline="0" noProof="0" dirty="0">
                <a:ln>
                  <a:noFill/>
                </a:ln>
                <a:solidFill>
                  <a:srgbClr val="333333"/>
                </a:solidFill>
                <a:effectLst/>
                <a:uLnTx/>
                <a:uFillTx/>
                <a:latin typeface="Calibri"/>
                <a:ea typeface="Calibri"/>
                <a:cs typeface="Calibri"/>
                <a:sym typeface="Calibri"/>
              </a:rPr>
              <a:t>Understand how to identify threats to safety using all information gathered.</a:t>
            </a:r>
            <a:endParaRPr kumimoji="0" sz="3200" b="0" i="0" u="none" strike="noStrike" kern="0" cap="none" spc="0" normalizeH="0" baseline="0" noProof="0" dirty="0">
              <a:ln>
                <a:noFill/>
              </a:ln>
              <a:solidFill>
                <a:srgbClr val="333333"/>
              </a:solidFill>
              <a:effectLst/>
              <a:uLnTx/>
              <a:uFillTx/>
              <a:latin typeface="Calibri"/>
              <a:ea typeface="Calibri"/>
              <a:cs typeface="Calibri"/>
              <a:sym typeface="Calibri"/>
            </a:endParaRPr>
          </a:p>
          <a:p>
            <a:pPr marL="457200" marR="0" lvl="0" indent="0" algn="l" defTabSz="914400" rtl="0" eaLnBrk="1" fontAlgn="auto" latinLnBrk="0" hangingPunct="1">
              <a:lnSpc>
                <a:spcPct val="100000"/>
              </a:lnSpc>
              <a:spcBef>
                <a:spcPts val="800"/>
              </a:spcBef>
              <a:spcAft>
                <a:spcPts val="0"/>
              </a:spcAft>
              <a:buClr>
                <a:srgbClr val="000000"/>
              </a:buClr>
              <a:buSzTx/>
              <a:buFont typeface="Arial"/>
              <a:buNone/>
              <a:tabLst/>
              <a:defRPr/>
            </a:pPr>
            <a:endParaRPr kumimoji="0" sz="1200" b="0" i="0" u="none" strike="noStrike" kern="0" cap="none" spc="0" normalizeH="0" baseline="0" noProof="0" dirty="0">
              <a:ln>
                <a:noFill/>
              </a:ln>
              <a:solidFill>
                <a:srgbClr val="333333"/>
              </a:solidFill>
              <a:effectLst/>
              <a:uLnTx/>
              <a:uFillTx/>
              <a:latin typeface="Calibri"/>
              <a:ea typeface="Calibri"/>
              <a:cs typeface="Calibri"/>
              <a:sym typeface="Calibri"/>
            </a:endParaRPr>
          </a:p>
          <a:p>
            <a:pPr marL="728146" marR="0" lvl="0" indent="-457200" algn="l" defTabSz="914400" rtl="0" eaLnBrk="1" fontAlgn="auto" latinLnBrk="0" hangingPunct="1">
              <a:lnSpc>
                <a:spcPct val="100000"/>
              </a:lnSpc>
              <a:spcBef>
                <a:spcPts val="0"/>
              </a:spcBef>
              <a:spcAft>
                <a:spcPts val="0"/>
              </a:spcAft>
              <a:buClr>
                <a:srgbClr val="333333"/>
              </a:buClr>
              <a:buSzPts val="4400"/>
              <a:buFont typeface="Arial"/>
              <a:buChar char="•"/>
              <a:tabLst/>
              <a:defRPr/>
            </a:pPr>
            <a:r>
              <a:rPr kumimoji="0" lang="en-US" sz="3200" b="0" i="0" u="none" strike="noStrike" kern="0" cap="none" spc="0" normalizeH="0" baseline="0" noProof="0" dirty="0">
                <a:ln>
                  <a:noFill/>
                </a:ln>
                <a:solidFill>
                  <a:srgbClr val="333333"/>
                </a:solidFill>
                <a:effectLst/>
                <a:uLnTx/>
                <a:uFillTx/>
                <a:latin typeface="Calibri"/>
                <a:ea typeface="Calibri"/>
                <a:cs typeface="Calibri"/>
                <a:sym typeface="Calibri"/>
              </a:rPr>
              <a:t>Begin applying structured decision-making to determine conditions that cause threats to a child’s safety.</a:t>
            </a:r>
            <a:endParaRPr kumimoji="0" sz="1400" b="0" i="0" u="none" strike="noStrike" kern="0" cap="none" spc="0" normalizeH="0" baseline="0" noProof="0" dirty="0">
              <a:ln>
                <a:noFill/>
              </a:ln>
              <a:solidFill>
                <a:srgbClr val="000000"/>
              </a:solidFill>
              <a:effectLst/>
              <a:uLnTx/>
              <a:uFillTx/>
              <a:latin typeface="Arial"/>
              <a:cs typeface="Arial"/>
              <a:sym typeface="Arial"/>
            </a:endParaRPr>
          </a:p>
        </p:txBody>
      </p:sp>
      <p:pic>
        <p:nvPicPr>
          <p:cNvPr id="290" name="Google Shape;290;p2" descr="target (Provided by Getty Images)"/>
          <p:cNvPicPr preferRelativeResize="0"/>
          <p:nvPr/>
        </p:nvPicPr>
        <p:blipFill rotWithShape="1">
          <a:blip r:embed="rId3">
            <a:alphaModFix/>
          </a:blip>
          <a:srcRect/>
          <a:stretch/>
        </p:blipFill>
        <p:spPr>
          <a:xfrm>
            <a:off x="1444524" y="3792134"/>
            <a:ext cx="2235129" cy="2235129"/>
          </a:xfrm>
          <a:prstGeom prst="rect">
            <a:avLst/>
          </a:prstGeom>
          <a:noFill/>
          <a:ln>
            <a:noFill/>
          </a:ln>
        </p:spPr>
      </p:pic>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95"/>
        <p:cNvGrpSpPr/>
        <p:nvPr/>
      </p:nvGrpSpPr>
      <p:grpSpPr>
        <a:xfrm>
          <a:off x="0" y="0"/>
          <a:ext cx="0" cy="0"/>
          <a:chOff x="0" y="0"/>
          <a:chExt cx="0" cy="0"/>
        </a:xfrm>
      </p:grpSpPr>
      <p:sp>
        <p:nvSpPr>
          <p:cNvPr id="297" name="Google Shape;297;p38"/>
          <p:cNvSpPr txBox="1">
            <a:spLocks noGrp="1"/>
          </p:cNvSpPr>
          <p:nvPr>
            <p:ph type="title"/>
          </p:nvPr>
        </p:nvSpPr>
        <p:spPr>
          <a:xfrm>
            <a:off x="633593" y="1277513"/>
            <a:ext cx="4036334" cy="2387600"/>
          </a:xfrm>
          <a:prstGeom prst="rect">
            <a:avLst/>
          </a:prstGeom>
          <a:noFill/>
          <a:ln>
            <a:noFill/>
          </a:ln>
        </p:spPr>
        <p:txBody>
          <a:bodyPr spcFirstLastPara="1" wrap="square" lIns="91425" tIns="45700" rIns="91425" bIns="45700" anchor="t" anchorCtr="0">
            <a:normAutofit/>
          </a:bodyPr>
          <a:lstStyle/>
          <a:p>
            <a:pPr marL="0" lvl="0" indent="0" rtl="0">
              <a:lnSpc>
                <a:spcPct val="90000"/>
              </a:lnSpc>
              <a:spcBef>
                <a:spcPts val="0"/>
              </a:spcBef>
              <a:spcAft>
                <a:spcPts val="0"/>
              </a:spcAft>
              <a:buSzPts val="1800"/>
              <a:buNone/>
            </a:pPr>
            <a:r>
              <a:rPr lang="en-US" sz="6000" b="1" dirty="0">
                <a:solidFill>
                  <a:schemeClr val="dk1"/>
                </a:solidFill>
                <a:latin typeface="Calibri"/>
                <a:ea typeface="Calibri"/>
                <a:cs typeface="Calibri"/>
                <a:sym typeface="Calibri"/>
              </a:rPr>
              <a:t>Safety Threats</a:t>
            </a:r>
            <a:endParaRPr dirty="0"/>
          </a:p>
        </p:txBody>
      </p:sp>
      <p:grpSp>
        <p:nvGrpSpPr>
          <p:cNvPr id="298" name="Google Shape;298;p38"/>
          <p:cNvGrpSpPr/>
          <p:nvPr/>
        </p:nvGrpSpPr>
        <p:grpSpPr>
          <a:xfrm>
            <a:off x="0" y="2984992"/>
            <a:ext cx="731521" cy="673460"/>
            <a:chOff x="3940602" y="308034"/>
            <a:chExt cx="2116791" cy="3428999"/>
          </a:xfrm>
        </p:grpSpPr>
        <p:sp>
          <p:nvSpPr>
            <p:cNvPr id="299" name="Google Shape;299;p38"/>
            <p:cNvSpPr/>
            <p:nvPr/>
          </p:nvSpPr>
          <p:spPr>
            <a:xfrm>
              <a:off x="3940602" y="308034"/>
              <a:ext cx="566743" cy="3428999"/>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FFFFFF"/>
                </a:solidFill>
                <a:effectLst/>
                <a:uLnTx/>
                <a:uFillTx/>
                <a:latin typeface="Arial"/>
                <a:ea typeface="Arial"/>
                <a:cs typeface="Arial"/>
                <a:sym typeface="Arial"/>
              </a:endParaRPr>
            </a:p>
          </p:txBody>
        </p:sp>
        <p:sp>
          <p:nvSpPr>
            <p:cNvPr id="300" name="Google Shape;300;p38"/>
            <p:cNvSpPr/>
            <p:nvPr/>
          </p:nvSpPr>
          <p:spPr>
            <a:xfrm>
              <a:off x="4715626" y="308034"/>
              <a:ext cx="566743" cy="3428999"/>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FFFFFF"/>
                </a:solidFill>
                <a:effectLst/>
                <a:uLnTx/>
                <a:uFillTx/>
                <a:latin typeface="Arial"/>
                <a:ea typeface="Arial"/>
                <a:cs typeface="Arial"/>
                <a:sym typeface="Arial"/>
              </a:endParaRPr>
            </a:p>
          </p:txBody>
        </p:sp>
        <p:sp>
          <p:nvSpPr>
            <p:cNvPr id="301" name="Google Shape;301;p38"/>
            <p:cNvSpPr/>
            <p:nvPr/>
          </p:nvSpPr>
          <p:spPr>
            <a:xfrm>
              <a:off x="5490650" y="308034"/>
              <a:ext cx="566743" cy="3428999"/>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FFFFFF"/>
                </a:solidFill>
                <a:effectLst/>
                <a:uLnTx/>
                <a:uFillTx/>
                <a:latin typeface="Arial"/>
                <a:ea typeface="Arial"/>
                <a:cs typeface="Arial"/>
                <a:sym typeface="Arial"/>
              </a:endParaRPr>
            </a:p>
          </p:txBody>
        </p:sp>
      </p:grpSp>
      <p:sp>
        <p:nvSpPr>
          <p:cNvPr id="302" name="Google Shape;302;p38"/>
          <p:cNvSpPr/>
          <p:nvPr/>
        </p:nvSpPr>
        <p:spPr>
          <a:xfrm flipH="1">
            <a:off x="10697670" y="0"/>
            <a:ext cx="1494330" cy="685800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FFFFFF"/>
              </a:solidFill>
              <a:effectLst/>
              <a:uLnTx/>
              <a:uFillTx/>
              <a:latin typeface="Arial"/>
              <a:ea typeface="Arial"/>
              <a:cs typeface="Arial"/>
              <a:sym typeface="Arial"/>
            </a:endParaRPr>
          </a:p>
        </p:txBody>
      </p:sp>
      <p:sp>
        <p:nvSpPr>
          <p:cNvPr id="303" name="Google Shape;303;p38"/>
          <p:cNvSpPr/>
          <p:nvPr/>
        </p:nvSpPr>
        <p:spPr>
          <a:xfrm>
            <a:off x="5685810" y="391886"/>
            <a:ext cx="6009366" cy="6017078"/>
          </a:xfrm>
          <a:prstGeom prst="rect">
            <a:avLst/>
          </a:prstGeom>
          <a:solidFill>
            <a:schemeClr val="lt1"/>
          </a:solidFill>
          <a:ln>
            <a:noFill/>
          </a:ln>
          <a:effectLst>
            <a:outerShdw blurRad="139700" dist="127000" dir="5400000" algn="t" rotWithShape="0">
              <a:srgbClr val="000000">
                <a:alpha val="14902"/>
              </a:srgbClr>
            </a:outerShdw>
          </a:effectLst>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FFFFFF"/>
              </a:solidFill>
              <a:effectLst/>
              <a:uLnTx/>
              <a:uFillTx/>
              <a:latin typeface="Arial"/>
              <a:ea typeface="Arial"/>
              <a:cs typeface="Arial"/>
              <a:sym typeface="Arial"/>
            </a:endParaRPr>
          </a:p>
        </p:txBody>
      </p:sp>
      <p:pic>
        <p:nvPicPr>
          <p:cNvPr id="304" name="Google Shape;304;p38" descr="Child reading in car"/>
          <p:cNvPicPr preferRelativeResize="0"/>
          <p:nvPr/>
        </p:nvPicPr>
        <p:blipFill rotWithShape="1">
          <a:blip r:embed="rId3">
            <a:alphaModFix/>
          </a:blip>
          <a:srcRect/>
          <a:stretch/>
        </p:blipFill>
        <p:spPr>
          <a:xfrm>
            <a:off x="5922492" y="1551983"/>
            <a:ext cx="5536001" cy="369528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15"/>
        <p:cNvGrpSpPr/>
        <p:nvPr/>
      </p:nvGrpSpPr>
      <p:grpSpPr>
        <a:xfrm>
          <a:off x="0" y="0"/>
          <a:ext cx="0" cy="0"/>
          <a:chOff x="0" y="0"/>
          <a:chExt cx="0" cy="0"/>
        </a:xfrm>
      </p:grpSpPr>
      <p:sp>
        <p:nvSpPr>
          <p:cNvPr id="516" name="Google Shape;516;p39"/>
          <p:cNvSpPr/>
          <p:nvPr/>
        </p:nvSpPr>
        <p:spPr>
          <a:xfrm>
            <a:off x="0" y="0"/>
            <a:ext cx="12191999" cy="6857365"/>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517" name="Google Shape;517;p39"/>
          <p:cNvSpPr txBox="1">
            <a:spLocks noGrp="1"/>
          </p:cNvSpPr>
          <p:nvPr>
            <p:ph type="title"/>
          </p:nvPr>
        </p:nvSpPr>
        <p:spPr>
          <a:xfrm>
            <a:off x="7096275" y="1535150"/>
            <a:ext cx="4728000" cy="3193800"/>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Clr>
                <a:schemeClr val="dk1"/>
              </a:buClr>
              <a:buSzPts val="5000"/>
              <a:buFont typeface="Calibri"/>
              <a:buNone/>
            </a:pPr>
            <a:r>
              <a:rPr lang="en-US" sz="5000" b="1">
                <a:solidFill>
                  <a:schemeClr val="dk1"/>
                </a:solidFill>
                <a:latin typeface="Calibri"/>
                <a:ea typeface="Calibri"/>
                <a:cs typeface="Calibri"/>
                <a:sym typeface="Calibri"/>
              </a:rPr>
              <a:t>Understanding The Limits Of What We Know</a:t>
            </a:r>
            <a:endParaRPr/>
          </a:p>
        </p:txBody>
      </p:sp>
      <p:sp>
        <p:nvSpPr>
          <p:cNvPr id="518" name="Google Shape;518;p39"/>
          <p:cNvSpPr/>
          <p:nvPr/>
        </p:nvSpPr>
        <p:spPr>
          <a:xfrm rot="-5400000">
            <a:off x="2424150" y="327225"/>
            <a:ext cx="1715400" cy="656370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519" name="Google Shape;519;p39"/>
          <p:cNvSpPr/>
          <p:nvPr/>
        </p:nvSpPr>
        <p:spPr>
          <a:xfrm>
            <a:off x="527260" y="565726"/>
            <a:ext cx="5823000" cy="5875500"/>
          </a:xfrm>
          <a:prstGeom prst="rect">
            <a:avLst/>
          </a:prstGeom>
          <a:solidFill>
            <a:schemeClr val="lt1"/>
          </a:solidFill>
          <a:ln>
            <a:noFill/>
          </a:ln>
          <a:effectLst>
            <a:outerShdw blurRad="139700" dist="127000" dir="5400000" algn="t" rotWithShape="0">
              <a:srgbClr val="000000">
                <a:alpha val="14902"/>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pic>
        <p:nvPicPr>
          <p:cNvPr id="520" name="Google Shape;520;p39" descr="Person reading a book"/>
          <p:cNvPicPr preferRelativeResize="0"/>
          <p:nvPr/>
        </p:nvPicPr>
        <p:blipFill rotWithShape="1">
          <a:blip r:embed="rId3">
            <a:alphaModFix/>
          </a:blip>
          <a:srcRect l="22826" r="1702" b="1"/>
          <a:stretch/>
        </p:blipFill>
        <p:spPr>
          <a:xfrm>
            <a:off x="781235" y="1162776"/>
            <a:ext cx="5283452" cy="4672801"/>
          </a:xfrm>
          <a:prstGeom prst="rect">
            <a:avLst/>
          </a:prstGeom>
          <a:solidFill>
            <a:srgbClr val="ECECEC"/>
          </a:solidFill>
          <a:ln>
            <a:noFill/>
          </a:ln>
        </p:spPr>
      </p:pic>
      <p:sp>
        <p:nvSpPr>
          <p:cNvPr id="521" name="Google Shape;521;p39"/>
          <p:cNvSpPr/>
          <p:nvPr/>
        </p:nvSpPr>
        <p:spPr>
          <a:xfrm>
            <a:off x="6693513" y="2754068"/>
            <a:ext cx="149100" cy="171000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17"/>
        <p:cNvGrpSpPr/>
        <p:nvPr/>
      </p:nvGrpSpPr>
      <p:grpSpPr>
        <a:xfrm>
          <a:off x="0" y="0"/>
          <a:ext cx="0" cy="0"/>
          <a:chOff x="0" y="0"/>
          <a:chExt cx="0" cy="0"/>
        </a:xfrm>
      </p:grpSpPr>
      <p:sp>
        <p:nvSpPr>
          <p:cNvPr id="318" name="Google Shape;318;p4"/>
          <p:cNvSpPr/>
          <p:nvPr/>
        </p:nvSpPr>
        <p:spPr>
          <a:xfrm>
            <a:off x="0" y="0"/>
            <a:ext cx="12192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FFFFFF"/>
              </a:solidFill>
              <a:effectLst/>
              <a:uLnTx/>
              <a:uFillTx/>
              <a:latin typeface="Arial"/>
              <a:ea typeface="Arial"/>
              <a:cs typeface="Arial"/>
              <a:sym typeface="Arial"/>
            </a:endParaRPr>
          </a:p>
        </p:txBody>
      </p:sp>
      <p:sp>
        <p:nvSpPr>
          <p:cNvPr id="319" name="Google Shape;319;p4"/>
          <p:cNvSpPr/>
          <p:nvPr/>
        </p:nvSpPr>
        <p:spPr>
          <a:xfrm flipH="1">
            <a:off x="8576720" y="3335867"/>
            <a:ext cx="3291840" cy="3200400"/>
          </a:xfrm>
          <a:prstGeom prst="rtTriangle">
            <a:avLst/>
          </a:prstGeom>
          <a:solidFill>
            <a:schemeClr val="accent4"/>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FFFFFF"/>
              </a:solidFill>
              <a:effectLst/>
              <a:uLnTx/>
              <a:uFillTx/>
              <a:latin typeface="Arial"/>
              <a:ea typeface="Arial"/>
              <a:cs typeface="Arial"/>
              <a:sym typeface="Arial"/>
            </a:endParaRPr>
          </a:p>
        </p:txBody>
      </p:sp>
      <p:sp>
        <p:nvSpPr>
          <p:cNvPr id="320" name="Google Shape;320;p4"/>
          <p:cNvSpPr/>
          <p:nvPr/>
        </p:nvSpPr>
        <p:spPr>
          <a:xfrm>
            <a:off x="641774" y="623275"/>
            <a:ext cx="10905053" cy="5607882"/>
          </a:xfrm>
          <a:prstGeom prst="rect">
            <a:avLst/>
          </a:prstGeom>
          <a:noFill/>
          <a:ln w="19050" cap="flat" cmpd="sng">
            <a:solidFill>
              <a:srgbClr val="3F3F3F"/>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FFFFFF"/>
              </a:solidFill>
              <a:effectLst/>
              <a:uLnTx/>
              <a:uFillTx/>
              <a:latin typeface="Arial"/>
              <a:ea typeface="Arial"/>
              <a:cs typeface="Arial"/>
              <a:sym typeface="Arial"/>
            </a:endParaRPr>
          </a:p>
        </p:txBody>
      </p:sp>
      <p:sp>
        <p:nvSpPr>
          <p:cNvPr id="321" name="Google Shape;321;p4"/>
          <p:cNvSpPr txBox="1">
            <a:spLocks noGrp="1"/>
          </p:cNvSpPr>
          <p:nvPr>
            <p:ph type="title"/>
          </p:nvPr>
        </p:nvSpPr>
        <p:spPr>
          <a:xfrm>
            <a:off x="1285241" y="1008993"/>
            <a:ext cx="9231410" cy="3542045"/>
          </a:xfrm>
          <a:prstGeom prst="rect">
            <a:avLst/>
          </a:prstGeom>
          <a:noFill/>
          <a:ln>
            <a:noFill/>
          </a:ln>
        </p:spPr>
        <p:txBody>
          <a:bodyPr spcFirstLastPara="1" wrap="square" lIns="91425" tIns="45700" rIns="91425" bIns="45700" anchor="b" anchorCtr="0">
            <a:normAutofit fontScale="90000"/>
          </a:bodyPr>
          <a:lstStyle/>
          <a:p>
            <a:pPr marL="0" lvl="0" indent="0" algn="l" rtl="0">
              <a:lnSpc>
                <a:spcPct val="90000"/>
              </a:lnSpc>
              <a:spcBef>
                <a:spcPts val="0"/>
              </a:spcBef>
              <a:spcAft>
                <a:spcPts val="0"/>
              </a:spcAft>
              <a:buClr>
                <a:schemeClr val="dk1"/>
              </a:buClr>
              <a:buSzPct val="100000"/>
              <a:buFont typeface="Calibri"/>
              <a:buNone/>
            </a:pPr>
            <a:r>
              <a:rPr lang="en-US" sz="10600" b="1">
                <a:solidFill>
                  <a:schemeClr val="dk1"/>
                </a:solidFill>
                <a:latin typeface="Calibri"/>
                <a:ea typeface="Calibri"/>
                <a:cs typeface="Calibri"/>
                <a:sym typeface="Calibri"/>
              </a:rPr>
              <a:t>Determining The Child’s Safety</a:t>
            </a:r>
            <a:endParaRP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26"/>
        <p:cNvGrpSpPr/>
        <p:nvPr/>
      </p:nvGrpSpPr>
      <p:grpSpPr>
        <a:xfrm>
          <a:off x="0" y="0"/>
          <a:ext cx="0" cy="0"/>
          <a:chOff x="0" y="0"/>
          <a:chExt cx="0" cy="0"/>
        </a:xfrm>
      </p:grpSpPr>
      <p:sp>
        <p:nvSpPr>
          <p:cNvPr id="327" name="Google Shape;327;p39"/>
          <p:cNvSpPr/>
          <p:nvPr/>
        </p:nvSpPr>
        <p:spPr>
          <a:xfrm>
            <a:off x="0" y="0"/>
            <a:ext cx="12191999" cy="6857365"/>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FFFFFF"/>
              </a:solidFill>
              <a:effectLst/>
              <a:uLnTx/>
              <a:uFillTx/>
              <a:latin typeface="Arial"/>
              <a:ea typeface="Arial"/>
              <a:cs typeface="Arial"/>
              <a:sym typeface="Arial"/>
            </a:endParaRPr>
          </a:p>
        </p:txBody>
      </p:sp>
      <p:sp>
        <p:nvSpPr>
          <p:cNvPr id="329" name="Google Shape;329;p39"/>
          <p:cNvSpPr txBox="1">
            <a:spLocks noGrp="1"/>
          </p:cNvSpPr>
          <p:nvPr>
            <p:ph type="body" idx="1"/>
          </p:nvPr>
        </p:nvSpPr>
        <p:spPr>
          <a:xfrm>
            <a:off x="960511" y="2191140"/>
            <a:ext cx="3298239" cy="1237542"/>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1000"/>
              </a:spcBef>
              <a:spcAft>
                <a:spcPts val="0"/>
              </a:spcAft>
              <a:buSzPts val="1800"/>
              <a:buNone/>
            </a:pPr>
            <a:r>
              <a:rPr lang="en-US" sz="3600" dirty="0">
                <a:solidFill>
                  <a:schemeClr val="dk1"/>
                </a:solidFill>
                <a:latin typeface="Calibri"/>
                <a:ea typeface="Calibri"/>
                <a:cs typeface="Calibri"/>
                <a:sym typeface="Calibri"/>
              </a:rPr>
              <a:t>From Decision To Action</a:t>
            </a:r>
            <a:endParaRPr sz="3600" dirty="0"/>
          </a:p>
        </p:txBody>
      </p:sp>
      <p:grpSp>
        <p:nvGrpSpPr>
          <p:cNvPr id="330" name="Google Shape;330;p39"/>
          <p:cNvGrpSpPr/>
          <p:nvPr/>
        </p:nvGrpSpPr>
        <p:grpSpPr>
          <a:xfrm>
            <a:off x="0" y="2984992"/>
            <a:ext cx="731521" cy="673460"/>
            <a:chOff x="3940602" y="308034"/>
            <a:chExt cx="2116791" cy="3428999"/>
          </a:xfrm>
        </p:grpSpPr>
        <p:sp>
          <p:nvSpPr>
            <p:cNvPr id="331" name="Google Shape;331;p39"/>
            <p:cNvSpPr/>
            <p:nvPr/>
          </p:nvSpPr>
          <p:spPr>
            <a:xfrm>
              <a:off x="3940602" y="308034"/>
              <a:ext cx="566743" cy="3428999"/>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FFFFFF"/>
                </a:solidFill>
                <a:effectLst/>
                <a:uLnTx/>
                <a:uFillTx/>
                <a:latin typeface="Arial"/>
                <a:ea typeface="Arial"/>
                <a:cs typeface="Arial"/>
                <a:sym typeface="Arial"/>
              </a:endParaRPr>
            </a:p>
          </p:txBody>
        </p:sp>
        <p:sp>
          <p:nvSpPr>
            <p:cNvPr id="332" name="Google Shape;332;p39"/>
            <p:cNvSpPr/>
            <p:nvPr/>
          </p:nvSpPr>
          <p:spPr>
            <a:xfrm>
              <a:off x="4715626" y="308034"/>
              <a:ext cx="566743" cy="3428999"/>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FFFFFF"/>
                </a:solidFill>
                <a:effectLst/>
                <a:uLnTx/>
                <a:uFillTx/>
                <a:latin typeface="Arial"/>
                <a:ea typeface="Arial"/>
                <a:cs typeface="Arial"/>
                <a:sym typeface="Arial"/>
              </a:endParaRPr>
            </a:p>
          </p:txBody>
        </p:sp>
        <p:sp>
          <p:nvSpPr>
            <p:cNvPr id="333" name="Google Shape;333;p39"/>
            <p:cNvSpPr/>
            <p:nvPr/>
          </p:nvSpPr>
          <p:spPr>
            <a:xfrm>
              <a:off x="5490650" y="308034"/>
              <a:ext cx="566743" cy="3428999"/>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FFFFFF"/>
                </a:solidFill>
                <a:effectLst/>
                <a:uLnTx/>
                <a:uFillTx/>
                <a:latin typeface="Arial"/>
                <a:ea typeface="Arial"/>
                <a:cs typeface="Arial"/>
                <a:sym typeface="Arial"/>
              </a:endParaRPr>
            </a:p>
          </p:txBody>
        </p:sp>
      </p:grpSp>
      <p:sp>
        <p:nvSpPr>
          <p:cNvPr id="334" name="Google Shape;334;p39"/>
          <p:cNvSpPr/>
          <p:nvPr/>
        </p:nvSpPr>
        <p:spPr>
          <a:xfrm flipH="1">
            <a:off x="10697670" y="0"/>
            <a:ext cx="1494330" cy="685800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FFFFFF"/>
              </a:solidFill>
              <a:effectLst/>
              <a:uLnTx/>
              <a:uFillTx/>
              <a:latin typeface="Arial"/>
              <a:ea typeface="Arial"/>
              <a:cs typeface="Arial"/>
              <a:sym typeface="Arial"/>
            </a:endParaRPr>
          </a:p>
        </p:txBody>
      </p:sp>
      <p:sp>
        <p:nvSpPr>
          <p:cNvPr id="335" name="Google Shape;335;p39"/>
          <p:cNvSpPr/>
          <p:nvPr/>
        </p:nvSpPr>
        <p:spPr>
          <a:xfrm>
            <a:off x="5685810" y="1776548"/>
            <a:ext cx="6009366" cy="4632415"/>
          </a:xfrm>
          <a:prstGeom prst="rect">
            <a:avLst/>
          </a:prstGeom>
          <a:solidFill>
            <a:schemeClr val="lt1"/>
          </a:solidFill>
          <a:ln>
            <a:noFill/>
          </a:ln>
          <a:effectLst>
            <a:outerShdw blurRad="139700" dist="127000" dir="5400000" algn="t" rotWithShape="0">
              <a:srgbClr val="000000">
                <a:alpha val="14902"/>
              </a:srgbClr>
            </a:outerShdw>
          </a:effectLst>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FFFFFF"/>
              </a:solidFill>
              <a:effectLst/>
              <a:uLnTx/>
              <a:uFillTx/>
              <a:latin typeface="Arial"/>
              <a:ea typeface="Arial"/>
              <a:cs typeface="Arial"/>
              <a:sym typeface="Arial"/>
            </a:endParaRPr>
          </a:p>
        </p:txBody>
      </p:sp>
      <p:pic>
        <p:nvPicPr>
          <p:cNvPr id="336" name="Google Shape;336;p39" descr="Man sitting on a desk"/>
          <p:cNvPicPr preferRelativeResize="0"/>
          <p:nvPr/>
        </p:nvPicPr>
        <p:blipFill rotWithShape="1">
          <a:blip r:embed="rId3">
            <a:alphaModFix/>
          </a:blip>
          <a:srcRect/>
          <a:stretch/>
        </p:blipFill>
        <p:spPr>
          <a:xfrm>
            <a:off x="5922492" y="2046391"/>
            <a:ext cx="5536001" cy="3695280"/>
          </a:xfrm>
          <a:prstGeom prst="rect">
            <a:avLst/>
          </a:prstGeom>
          <a:noFill/>
          <a:ln>
            <a:noFill/>
          </a:ln>
        </p:spPr>
      </p:pic>
      <p:sp>
        <p:nvSpPr>
          <p:cNvPr id="328" name="Google Shape;328;p39"/>
          <p:cNvSpPr txBox="1">
            <a:spLocks noGrp="1"/>
          </p:cNvSpPr>
          <p:nvPr>
            <p:ph type="title"/>
          </p:nvPr>
        </p:nvSpPr>
        <p:spPr>
          <a:xfrm>
            <a:off x="803499" y="799488"/>
            <a:ext cx="9397348" cy="1246268"/>
          </a:xfrm>
          <a:prstGeom prst="rect">
            <a:avLst/>
          </a:prstGeom>
          <a:noFill/>
          <a:ln>
            <a:noFill/>
          </a:ln>
        </p:spPr>
        <p:txBody>
          <a:bodyPr spcFirstLastPara="1" wrap="square" lIns="91425" tIns="45700" rIns="91425" bIns="45700" anchor="t" anchorCtr="0">
            <a:noAutofit/>
          </a:bodyPr>
          <a:lstStyle/>
          <a:p>
            <a:pPr marL="0" lvl="0" indent="0" rtl="0">
              <a:lnSpc>
                <a:spcPct val="90000"/>
              </a:lnSpc>
              <a:spcBef>
                <a:spcPts val="0"/>
              </a:spcBef>
              <a:spcAft>
                <a:spcPts val="0"/>
              </a:spcAft>
              <a:buSzPts val="1800"/>
              <a:buNone/>
            </a:pPr>
            <a:r>
              <a:rPr lang="en-US" sz="6000" b="1" dirty="0">
                <a:solidFill>
                  <a:schemeClr val="dk1"/>
                </a:solidFill>
                <a:latin typeface="Calibri"/>
                <a:ea typeface="Calibri"/>
                <a:cs typeface="Calibri"/>
                <a:sym typeface="Calibri"/>
              </a:rPr>
              <a:t>Wrap-Up &amp; Key Takeaways</a:t>
            </a:r>
            <a:endParaRPr dirty="0"/>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290"/>
        <p:cNvGrpSpPr/>
        <p:nvPr/>
      </p:nvGrpSpPr>
      <p:grpSpPr>
        <a:xfrm>
          <a:off x="0" y="0"/>
          <a:ext cx="0" cy="0"/>
          <a:chOff x="0" y="0"/>
          <a:chExt cx="0" cy="0"/>
        </a:xfrm>
      </p:grpSpPr>
      <p:pic>
        <p:nvPicPr>
          <p:cNvPr id="291" name="Google Shape;291;p1" descr="Teenager with grandmother"/>
          <p:cNvPicPr preferRelativeResize="0"/>
          <p:nvPr/>
        </p:nvPicPr>
        <p:blipFill rotWithShape="1">
          <a:blip r:embed="rId3">
            <a:alphaModFix/>
          </a:blip>
          <a:srcRect/>
          <a:stretch/>
        </p:blipFill>
        <p:spPr>
          <a:xfrm>
            <a:off x="-1" y="0"/>
            <a:ext cx="12266579" cy="6858000"/>
          </a:xfrm>
          <a:prstGeom prst="rect">
            <a:avLst/>
          </a:prstGeom>
          <a:noFill/>
          <a:ln>
            <a:noFill/>
          </a:ln>
        </p:spPr>
      </p:pic>
      <p:sp>
        <p:nvSpPr>
          <p:cNvPr id="292" name="Google Shape;292;p1"/>
          <p:cNvSpPr/>
          <p:nvPr/>
        </p:nvSpPr>
        <p:spPr>
          <a:xfrm>
            <a:off x="573932" y="5515583"/>
            <a:ext cx="11206264" cy="1147864"/>
          </a:xfrm>
          <a:prstGeom prst="rect">
            <a:avLst/>
          </a:prstGeom>
          <a:solidFill>
            <a:schemeClr val="lt1"/>
          </a:solidFill>
          <a:ln w="1905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rial"/>
              <a:ea typeface="Arial"/>
              <a:cs typeface="Arial"/>
              <a:sym typeface="Arial"/>
            </a:endParaRPr>
          </a:p>
        </p:txBody>
      </p:sp>
      <p:sp>
        <p:nvSpPr>
          <p:cNvPr id="293" name="Google Shape;293;p1"/>
          <p:cNvSpPr txBox="1"/>
          <p:nvPr/>
        </p:nvSpPr>
        <p:spPr>
          <a:xfrm>
            <a:off x="662632" y="5708843"/>
            <a:ext cx="10866736" cy="830956"/>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4800" b="1" i="0" u="none" strike="noStrike" kern="0" cap="none" spc="0" normalizeH="0" baseline="0" noProof="0" dirty="0">
                <a:ln>
                  <a:noFill/>
                </a:ln>
                <a:solidFill>
                  <a:srgbClr val="000000"/>
                </a:solidFill>
                <a:effectLst/>
                <a:uLnTx/>
                <a:uFillTx/>
                <a:latin typeface="Calibri"/>
                <a:ea typeface="Calibri"/>
                <a:cs typeface="Calibri"/>
                <a:sym typeface="Calibri"/>
              </a:rPr>
              <a:t>SAFETY PLANNING &amp; SUPPORT NETWORK</a:t>
            </a:r>
            <a:endParaRPr kumimoji="0" sz="4800" b="0" i="0" u="none" strike="noStrike" kern="0" cap="none" spc="0" normalizeH="0" baseline="0" noProof="0" dirty="0">
              <a:ln>
                <a:noFill/>
              </a:ln>
              <a:solidFill>
                <a:srgbClr val="000000"/>
              </a:solidFill>
              <a:effectLst/>
              <a:uLnTx/>
              <a:uFillTx/>
              <a:latin typeface="Arial"/>
              <a:cs typeface="Arial"/>
              <a:sym typeface="Arial"/>
            </a:endParaRP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84ECDE7A-6944-466D-8FFE-149A29BA6BA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ptos" panose="02110004020202020204"/>
              <a:ea typeface="+mn-ea"/>
              <a:cs typeface="+mn-cs"/>
              <a:sym typeface="Arial"/>
            </a:endParaRPr>
          </a:p>
        </p:txBody>
      </p:sp>
      <p:sp useBgFill="1">
        <p:nvSpPr>
          <p:cNvPr id="15" name="Rectangle 14">
            <a:extLst>
              <a:ext uri="{FF2B5EF4-FFF2-40B4-BE49-F238E27FC236}">
                <a16:creationId xmlns:a16="http://schemas.microsoft.com/office/drawing/2014/main" id="{B3420082-9415-44EC-802E-C77D71D59C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8209" y="0"/>
            <a:ext cx="11167447" cy="2018806"/>
          </a:xfrm>
          <a:prstGeom prst="rect">
            <a:avLst/>
          </a:prstGeom>
          <a:ln w="12700">
            <a:solidFill>
              <a:srgbClr val="E1E1E1"/>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sym typeface="Arial"/>
            </a:endParaRPr>
          </a:p>
        </p:txBody>
      </p:sp>
      <p:sp useBgFill="1">
        <p:nvSpPr>
          <p:cNvPr id="17" name="Rectangle 16">
            <a:extLst>
              <a:ext uri="{FF2B5EF4-FFF2-40B4-BE49-F238E27FC236}">
                <a16:creationId xmlns:a16="http://schemas.microsoft.com/office/drawing/2014/main" id="{55A52C45-1FCB-4636-A80F-2849B8226C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6928" y="0"/>
            <a:ext cx="11155680" cy="2011680"/>
          </a:xfrm>
          <a:prstGeom prst="rect">
            <a:avLst/>
          </a:prstGeom>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sym typeface="Arial"/>
            </a:endParaRPr>
          </a:p>
        </p:txBody>
      </p:sp>
      <p:sp>
        <p:nvSpPr>
          <p:cNvPr id="4" name="Title 3">
            <a:extLst>
              <a:ext uri="{FF2B5EF4-FFF2-40B4-BE49-F238E27FC236}">
                <a16:creationId xmlns:a16="http://schemas.microsoft.com/office/drawing/2014/main" id="{9E5F00D0-885E-6F69-8925-335B3C0436E2}"/>
              </a:ext>
            </a:extLst>
          </p:cNvPr>
          <p:cNvSpPr>
            <a:spLocks noGrp="1"/>
          </p:cNvSpPr>
          <p:nvPr>
            <p:ph type="title"/>
          </p:nvPr>
        </p:nvSpPr>
        <p:spPr>
          <a:xfrm>
            <a:off x="1115568" y="548640"/>
            <a:ext cx="10168128" cy="1179576"/>
          </a:xfrm>
        </p:spPr>
        <p:txBody>
          <a:bodyPr vert="horz" lIns="91440" tIns="45720" rIns="91440" bIns="45720" rtlCol="0" anchor="ctr">
            <a:noAutofit/>
          </a:bodyPr>
          <a:lstStyle/>
          <a:p>
            <a:pPr algn="ctr"/>
            <a:r>
              <a:rPr lang="en-US" sz="4000" b="1" dirty="0">
                <a:latin typeface="Calibri" panose="020F0502020204030204" pitchFamily="34" charset="0"/>
                <a:ea typeface="Calibri" panose="020F0502020204030204" pitchFamily="34" charset="0"/>
                <a:cs typeface="Calibri" panose="020F0502020204030204" pitchFamily="34" charset="0"/>
              </a:rPr>
              <a:t>Safety Planning &amp; Support Networks </a:t>
            </a:r>
          </a:p>
        </p:txBody>
      </p:sp>
      <p:sp>
        <p:nvSpPr>
          <p:cNvPr id="19" name="Rectangle 18">
            <a:extLst>
              <a:ext uri="{FF2B5EF4-FFF2-40B4-BE49-F238E27FC236}">
                <a16:creationId xmlns:a16="http://schemas.microsoft.com/office/drawing/2014/main" id="{768EB4DD-3704-43AD-92B3-C4E0C6EA92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8834" y="770799"/>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sym typeface="Arial"/>
            </a:endParaRPr>
          </a:p>
        </p:txBody>
      </p:sp>
      <p:sp>
        <p:nvSpPr>
          <p:cNvPr id="6" name="Content Placeholder 5">
            <a:extLst>
              <a:ext uri="{FF2B5EF4-FFF2-40B4-BE49-F238E27FC236}">
                <a16:creationId xmlns:a16="http://schemas.microsoft.com/office/drawing/2014/main" id="{33C74AA7-C49F-1D1F-CD3D-AA7ED3DC144B}"/>
              </a:ext>
            </a:extLst>
          </p:cNvPr>
          <p:cNvSpPr>
            <a:spLocks noGrp="1"/>
          </p:cNvSpPr>
          <p:nvPr>
            <p:ph sz="half" idx="2"/>
          </p:nvPr>
        </p:nvSpPr>
        <p:spPr>
          <a:xfrm>
            <a:off x="7411453" y="2478024"/>
            <a:ext cx="3872243" cy="3694176"/>
          </a:xfrm>
        </p:spPr>
        <p:txBody>
          <a:bodyPr vert="horz" lIns="91440" tIns="45720" rIns="91440" bIns="45720" rtlCol="0" anchor="ctr">
            <a:norm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rPr>
              <a:t>What is the purpose of a safety plan?</a:t>
            </a:r>
          </a:p>
          <a:p>
            <a:pPr marL="0" marR="0" lvl="0" indent="0" algn="l" defTabSz="914400" rtl="0" eaLnBrk="1" fontAlgn="auto" latinLnBrk="0" hangingPunct="1">
              <a:lnSpc>
                <a:spcPct val="100000"/>
              </a:lnSpc>
              <a:spcBef>
                <a:spcPts val="0"/>
              </a:spcBef>
              <a:spcAft>
                <a:spcPts val="0"/>
              </a:spcAft>
              <a:buClrTx/>
              <a:buSzTx/>
              <a:buFontTx/>
              <a:buNone/>
              <a:tabLst/>
              <a:defRPr/>
            </a:pPr>
            <a:br>
              <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rPr>
            </a:br>
            <a:endParaRPr lang="en-US" sz="1800" dirty="0"/>
          </a:p>
        </p:txBody>
      </p:sp>
      <p:pic>
        <p:nvPicPr>
          <p:cNvPr id="7" name="Content Placeholder 6">
            <a:extLst>
              <a:ext uri="{FF2B5EF4-FFF2-40B4-BE49-F238E27FC236}">
                <a16:creationId xmlns:a16="http://schemas.microsoft.com/office/drawing/2014/main" id="{E3F81397-9B14-873E-5B35-ABAA54FE10EC}"/>
              </a:ext>
            </a:extLst>
          </p:cNvPr>
          <p:cNvPicPr>
            <a:picLocks noGrp="1" noChangeAspect="1"/>
          </p:cNvPicPr>
          <p:nvPr>
            <p:ph sz="half" idx="1"/>
          </p:nvPr>
        </p:nvPicPr>
        <p:blipFill>
          <a:blip r:embed="rId3"/>
          <a:stretch>
            <a:fillRect/>
          </a:stretch>
        </p:blipFill>
        <p:spPr>
          <a:xfrm>
            <a:off x="838200" y="2552660"/>
            <a:ext cx="6036310" cy="3375173"/>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Tree>
    <p:extLst>
      <p:ext uri="{BB962C8B-B14F-4D97-AF65-F5344CB8AC3E}">
        <p14:creationId xmlns:p14="http://schemas.microsoft.com/office/powerpoint/2010/main" val="78095484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298"/>
        <p:cNvGrpSpPr/>
        <p:nvPr/>
      </p:nvGrpSpPr>
      <p:grpSpPr>
        <a:xfrm>
          <a:off x="0" y="0"/>
          <a:ext cx="0" cy="0"/>
          <a:chOff x="0" y="0"/>
          <a:chExt cx="0" cy="0"/>
        </a:xfrm>
      </p:grpSpPr>
      <p:grpSp>
        <p:nvGrpSpPr>
          <p:cNvPr id="299" name="Google Shape;299;p2"/>
          <p:cNvGrpSpPr/>
          <p:nvPr/>
        </p:nvGrpSpPr>
        <p:grpSpPr>
          <a:xfrm>
            <a:off x="5078086" y="-96441"/>
            <a:ext cx="189049" cy="6954441"/>
            <a:chOff x="0" y="-38100"/>
            <a:chExt cx="74686" cy="2747433"/>
          </a:xfrm>
        </p:grpSpPr>
        <p:sp>
          <p:nvSpPr>
            <p:cNvPr id="300" name="Google Shape;300;p2"/>
            <p:cNvSpPr/>
            <p:nvPr/>
          </p:nvSpPr>
          <p:spPr>
            <a:xfrm>
              <a:off x="0" y="0"/>
              <a:ext cx="74686" cy="2709333"/>
            </a:xfrm>
            <a:custGeom>
              <a:avLst/>
              <a:gdLst/>
              <a:ahLst/>
              <a:cxnLst/>
              <a:rect l="l" t="t" r="r" b="b"/>
              <a:pathLst>
                <a:path w="74686" h="2709333" extrusionOk="0">
                  <a:moveTo>
                    <a:pt x="0" y="0"/>
                  </a:moveTo>
                  <a:lnTo>
                    <a:pt x="74686" y="0"/>
                  </a:lnTo>
                  <a:lnTo>
                    <a:pt x="74686" y="2709333"/>
                  </a:lnTo>
                  <a:lnTo>
                    <a:pt x="0" y="2709333"/>
                  </a:lnTo>
                  <a:close/>
                </a:path>
              </a:pathLst>
            </a:custGeom>
            <a:solidFill>
              <a:srgbClr val="52A3CB"/>
            </a:solidFill>
            <a:ln>
              <a:noFill/>
            </a:ln>
          </p:spPr>
          <p:txBody>
            <a:bodyPr spcFirstLastPara="1" wrap="square" lIns="60950" tIns="30450" rIns="60950" bIns="3045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200" b="0" i="0" u="none" strike="noStrike" kern="0" cap="none" spc="0" normalizeH="0" baseline="0" noProof="0">
                <a:ln>
                  <a:noFill/>
                </a:ln>
                <a:solidFill>
                  <a:srgbClr val="4C1A27"/>
                </a:solidFill>
                <a:effectLst/>
                <a:uLnTx/>
                <a:uFillTx/>
                <a:latin typeface="Calibri"/>
                <a:ea typeface="Calibri"/>
                <a:cs typeface="Calibri"/>
                <a:sym typeface="Calibri"/>
              </a:endParaRPr>
            </a:p>
          </p:txBody>
        </p:sp>
        <p:sp>
          <p:nvSpPr>
            <p:cNvPr id="301" name="Google Shape;301;p2"/>
            <p:cNvSpPr txBox="1"/>
            <p:nvPr/>
          </p:nvSpPr>
          <p:spPr>
            <a:xfrm>
              <a:off x="0" y="-38100"/>
              <a:ext cx="74686" cy="2747433"/>
            </a:xfrm>
            <a:prstGeom prst="rect">
              <a:avLst/>
            </a:prstGeom>
            <a:noFill/>
            <a:ln>
              <a:noFill/>
            </a:ln>
          </p:spPr>
          <p:txBody>
            <a:bodyPr spcFirstLastPara="1" wrap="square" lIns="33850" tIns="33850" rIns="33850" bIns="33850" anchor="ctr" anchorCtr="0">
              <a:noAutofit/>
            </a:bodyPr>
            <a:lstStyle/>
            <a:p>
              <a:pPr marL="0" marR="0" lvl="0" indent="0" algn="ctr" defTabSz="914400" rtl="0" eaLnBrk="1" fontAlgn="auto" latinLnBrk="0" hangingPunct="1">
                <a:lnSpc>
                  <a:spcPct val="147722"/>
                </a:lnSpc>
                <a:spcBef>
                  <a:spcPts val="0"/>
                </a:spcBef>
                <a:spcAft>
                  <a:spcPts val="0"/>
                </a:spcAft>
                <a:buClr>
                  <a:srgbClr val="000000"/>
                </a:buClr>
                <a:buSzTx/>
                <a:buFont typeface="Arial"/>
                <a:buNone/>
                <a:tabLst/>
                <a:defRPr/>
              </a:pPr>
              <a:endParaRPr kumimoji="0" sz="1200" b="0" i="0" u="none" strike="noStrike" kern="0" cap="none" spc="0" normalizeH="0" baseline="0" noProof="0">
                <a:ln>
                  <a:noFill/>
                </a:ln>
                <a:solidFill>
                  <a:srgbClr val="4C1A27"/>
                </a:solidFill>
                <a:effectLst/>
                <a:uLnTx/>
                <a:uFillTx/>
                <a:latin typeface="Calibri"/>
                <a:ea typeface="Calibri"/>
                <a:cs typeface="Calibri"/>
                <a:sym typeface="Calibri"/>
              </a:endParaRPr>
            </a:p>
          </p:txBody>
        </p:sp>
      </p:grpSp>
      <p:sp>
        <p:nvSpPr>
          <p:cNvPr id="302" name="Google Shape;302;p2"/>
          <p:cNvSpPr txBox="1"/>
          <p:nvPr/>
        </p:nvSpPr>
        <p:spPr>
          <a:xfrm>
            <a:off x="365991" y="1300897"/>
            <a:ext cx="4392200" cy="1969770"/>
          </a:xfrm>
          <a:prstGeom prst="rect">
            <a:avLst/>
          </a:prstGeom>
          <a:noFill/>
          <a:ln>
            <a:noFill/>
          </a:ln>
        </p:spPr>
        <p:txBody>
          <a:bodyPr spcFirstLastPara="1" wrap="square" lIns="0" tIns="0" rIns="0" bIns="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6400" b="1" i="0" u="none" strike="noStrike" kern="0" cap="none" spc="0" normalizeH="0" baseline="0" noProof="0">
                <a:ln>
                  <a:noFill/>
                </a:ln>
                <a:solidFill>
                  <a:srgbClr val="333333"/>
                </a:solidFill>
                <a:effectLst/>
                <a:uLnTx/>
                <a:uFillTx/>
                <a:latin typeface="Antonio"/>
                <a:ea typeface="Antonio"/>
                <a:cs typeface="Antonio"/>
                <a:sym typeface="Antonio"/>
              </a:rPr>
              <a:t>Target Outcomes</a:t>
            </a:r>
            <a:endParaRPr kumimoji="0" sz="933" b="0" i="0" u="none" strike="noStrike" kern="0" cap="none" spc="0" normalizeH="0" baseline="0" noProof="0">
              <a:ln>
                <a:noFill/>
              </a:ln>
              <a:solidFill>
                <a:srgbClr val="333333"/>
              </a:solidFill>
              <a:effectLst/>
              <a:uLnTx/>
              <a:uFillTx/>
              <a:latin typeface="Arial"/>
              <a:ea typeface="Arial"/>
              <a:cs typeface="Arial"/>
              <a:sym typeface="Arial"/>
            </a:endParaRPr>
          </a:p>
        </p:txBody>
      </p:sp>
      <p:sp>
        <p:nvSpPr>
          <p:cNvPr id="303" name="Google Shape;303;p2"/>
          <p:cNvSpPr txBox="1"/>
          <p:nvPr/>
        </p:nvSpPr>
        <p:spPr>
          <a:xfrm>
            <a:off x="5822161" y="1147008"/>
            <a:ext cx="5719235" cy="3939540"/>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00000"/>
              </a:lnSpc>
              <a:spcBef>
                <a:spcPts val="800"/>
              </a:spcBef>
              <a:spcAft>
                <a:spcPts val="0"/>
              </a:spcAft>
              <a:buClr>
                <a:srgbClr val="000000"/>
              </a:buClr>
              <a:buSzTx/>
              <a:buFont typeface="Arial"/>
              <a:buNone/>
              <a:tabLst/>
              <a:defRPr/>
            </a:pPr>
            <a:endParaRPr kumimoji="0" sz="3200" i="0" u="none" strike="noStrike" kern="0" cap="none" spc="0" normalizeH="0" baseline="0" noProof="0" dirty="0">
              <a:ln>
                <a:noFill/>
              </a:ln>
              <a:solidFill>
                <a:srgbClr val="333333"/>
              </a:solidFill>
              <a:effectLst/>
              <a:uLnTx/>
              <a:uFillTx/>
              <a:latin typeface="Calibri"/>
              <a:ea typeface="Calibri"/>
              <a:cs typeface="Calibri"/>
              <a:sym typeface="Calibri"/>
            </a:endParaRPr>
          </a:p>
          <a:p>
            <a:pPr marL="728146" marR="0" lvl="0" indent="-457200" algn="l" defTabSz="914400" rtl="0" eaLnBrk="1" fontAlgn="auto" latinLnBrk="0" hangingPunct="1">
              <a:lnSpc>
                <a:spcPct val="100000"/>
              </a:lnSpc>
              <a:spcBef>
                <a:spcPts val="800"/>
              </a:spcBef>
              <a:spcAft>
                <a:spcPts val="0"/>
              </a:spcAft>
              <a:buClr>
                <a:srgbClr val="333333"/>
              </a:buClr>
              <a:buSzPts val="4400"/>
              <a:buFont typeface="Arial"/>
              <a:buChar char="•"/>
              <a:tabLst/>
              <a:defRPr/>
            </a:pPr>
            <a:r>
              <a:rPr kumimoji="0" lang="en-US" sz="3200" i="0" u="none" strike="noStrike" kern="0" cap="none" spc="0" normalizeH="0" baseline="0" noProof="0" dirty="0">
                <a:ln>
                  <a:noFill/>
                </a:ln>
                <a:solidFill>
                  <a:srgbClr val="333333"/>
                </a:solidFill>
                <a:effectLst/>
                <a:uLnTx/>
                <a:uFillTx/>
                <a:latin typeface="Calibri"/>
                <a:ea typeface="Calibri"/>
                <a:cs typeface="Calibri"/>
                <a:sym typeface="Calibri"/>
              </a:rPr>
              <a:t>Understand how identifying how safety threats can be addressed through immediate safety planning.</a:t>
            </a:r>
          </a:p>
          <a:p>
            <a:pPr marL="270946" marR="0" lvl="0" algn="l" defTabSz="914400" rtl="0" eaLnBrk="1" fontAlgn="auto" latinLnBrk="0" hangingPunct="1">
              <a:lnSpc>
                <a:spcPct val="100000"/>
              </a:lnSpc>
              <a:spcBef>
                <a:spcPts val="800"/>
              </a:spcBef>
              <a:spcAft>
                <a:spcPts val="0"/>
              </a:spcAft>
              <a:buClr>
                <a:srgbClr val="333333"/>
              </a:buClr>
              <a:buSzPts val="4400"/>
              <a:tabLst/>
              <a:defRPr/>
            </a:pPr>
            <a:r>
              <a:rPr kumimoji="0" lang="en-US" sz="1200" i="0" u="none" strike="noStrike" kern="0" cap="none" spc="0" normalizeH="0" baseline="0" noProof="0" dirty="0">
                <a:ln>
                  <a:noFill/>
                </a:ln>
                <a:solidFill>
                  <a:srgbClr val="333333"/>
                </a:solidFill>
                <a:effectLst/>
                <a:uLnTx/>
                <a:uFillTx/>
                <a:latin typeface="Calibri"/>
                <a:ea typeface="Calibri"/>
                <a:cs typeface="Calibri"/>
                <a:sym typeface="Calibri"/>
              </a:rPr>
              <a:t> </a:t>
            </a:r>
            <a:endParaRPr kumimoji="0" sz="1200" i="0" u="none" strike="noStrike" kern="0" cap="none" spc="0" normalizeH="0" baseline="0" noProof="0" dirty="0">
              <a:ln>
                <a:noFill/>
              </a:ln>
              <a:solidFill>
                <a:srgbClr val="333333"/>
              </a:solidFill>
              <a:effectLst/>
              <a:uLnTx/>
              <a:uFillTx/>
              <a:latin typeface="Calibri"/>
              <a:ea typeface="Calibri"/>
              <a:cs typeface="Calibri"/>
              <a:sym typeface="Calibri"/>
            </a:endParaRPr>
          </a:p>
          <a:p>
            <a:pPr marL="728146" marR="0" lvl="0" indent="-457200" algn="l" defTabSz="914400" rtl="0" eaLnBrk="1" fontAlgn="auto" latinLnBrk="0" hangingPunct="1">
              <a:lnSpc>
                <a:spcPct val="100000"/>
              </a:lnSpc>
              <a:spcBef>
                <a:spcPts val="0"/>
              </a:spcBef>
              <a:spcAft>
                <a:spcPts val="0"/>
              </a:spcAft>
              <a:buClr>
                <a:srgbClr val="333333"/>
              </a:buClr>
              <a:buSzPts val="4400"/>
              <a:buFont typeface="Arial"/>
              <a:buChar char="•"/>
              <a:tabLst/>
              <a:defRPr/>
            </a:pPr>
            <a:r>
              <a:rPr kumimoji="0" lang="en-US" sz="3200" i="0" u="none" strike="noStrike" kern="0" cap="none" spc="0" normalizeH="0" baseline="0" noProof="0" dirty="0">
                <a:ln>
                  <a:noFill/>
                </a:ln>
                <a:solidFill>
                  <a:srgbClr val="333333"/>
                </a:solidFill>
                <a:effectLst/>
                <a:uLnTx/>
                <a:uFillTx/>
                <a:latin typeface="Calibri"/>
                <a:ea typeface="Calibri"/>
                <a:cs typeface="Calibri"/>
                <a:sym typeface="Calibri"/>
              </a:rPr>
              <a:t>Apply the use of available supports.</a:t>
            </a:r>
            <a:endParaRPr kumimoji="0" sz="3200" i="0" u="none" strike="noStrike" kern="0" cap="none" spc="0" normalizeH="0" baseline="0" noProof="0" dirty="0">
              <a:ln>
                <a:noFill/>
              </a:ln>
              <a:solidFill>
                <a:srgbClr val="333333"/>
              </a:solidFill>
              <a:effectLst/>
              <a:uLnTx/>
              <a:uFillTx/>
              <a:latin typeface="Calibri"/>
              <a:ea typeface="Calibri"/>
              <a:cs typeface="Calibri"/>
              <a:sym typeface="Calibri"/>
            </a:endParaRPr>
          </a:p>
        </p:txBody>
      </p:sp>
      <p:pic>
        <p:nvPicPr>
          <p:cNvPr id="304" name="Google Shape;304;p2" descr="target (Provided by Getty Images)"/>
          <p:cNvPicPr preferRelativeResize="0"/>
          <p:nvPr/>
        </p:nvPicPr>
        <p:blipFill rotWithShape="1">
          <a:blip r:embed="rId3">
            <a:alphaModFix/>
          </a:blip>
          <a:srcRect/>
          <a:stretch/>
        </p:blipFill>
        <p:spPr>
          <a:xfrm>
            <a:off x="1444524" y="3792134"/>
            <a:ext cx="2235129" cy="2235129"/>
          </a:xfrm>
          <a:prstGeom prst="rect">
            <a:avLst/>
          </a:prstGeom>
          <a:noFill/>
          <a:ln>
            <a:noFill/>
          </a:ln>
        </p:spPr>
      </p:pic>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09"/>
        <p:cNvGrpSpPr/>
        <p:nvPr/>
      </p:nvGrpSpPr>
      <p:grpSpPr>
        <a:xfrm>
          <a:off x="0" y="0"/>
          <a:ext cx="0" cy="0"/>
          <a:chOff x="0" y="0"/>
          <a:chExt cx="0" cy="0"/>
        </a:xfrm>
      </p:grpSpPr>
      <p:sp>
        <p:nvSpPr>
          <p:cNvPr id="310" name="Google Shape;310;p3"/>
          <p:cNvSpPr/>
          <p:nvPr/>
        </p:nvSpPr>
        <p:spPr>
          <a:xfrm>
            <a:off x="0" y="0"/>
            <a:ext cx="12191999" cy="6857365"/>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rial"/>
              <a:ea typeface="Arial"/>
              <a:cs typeface="Arial"/>
              <a:sym typeface="Arial"/>
            </a:endParaRPr>
          </a:p>
        </p:txBody>
      </p:sp>
      <p:sp>
        <p:nvSpPr>
          <p:cNvPr id="311" name="Google Shape;311;p3"/>
          <p:cNvSpPr/>
          <p:nvPr/>
        </p:nvSpPr>
        <p:spPr>
          <a:xfrm rot="5400000">
            <a:off x="-1270325" y="3369273"/>
            <a:ext cx="3200400" cy="152382"/>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rial"/>
              <a:ea typeface="Arial"/>
              <a:cs typeface="Arial"/>
              <a:sym typeface="Arial"/>
            </a:endParaRPr>
          </a:p>
        </p:txBody>
      </p:sp>
      <p:sp>
        <p:nvSpPr>
          <p:cNvPr id="312" name="Google Shape;312;p3"/>
          <p:cNvSpPr/>
          <p:nvPr/>
        </p:nvSpPr>
        <p:spPr>
          <a:xfrm rot="-5400000">
            <a:off x="6374475" y="1040470"/>
            <a:ext cx="6858003" cy="4777047"/>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rial"/>
              <a:ea typeface="Arial"/>
              <a:cs typeface="Arial"/>
              <a:sym typeface="Arial"/>
            </a:endParaRPr>
          </a:p>
        </p:txBody>
      </p:sp>
      <p:sp>
        <p:nvSpPr>
          <p:cNvPr id="313" name="Google Shape;313;p3"/>
          <p:cNvSpPr/>
          <p:nvPr/>
        </p:nvSpPr>
        <p:spPr>
          <a:xfrm>
            <a:off x="387914" y="857786"/>
            <a:ext cx="11067024" cy="5208932"/>
          </a:xfrm>
          <a:prstGeom prst="rect">
            <a:avLst/>
          </a:prstGeom>
          <a:solidFill>
            <a:schemeClr val="lt1"/>
          </a:solidFill>
          <a:ln>
            <a:noFill/>
          </a:ln>
          <a:effectLst>
            <a:outerShdw blurRad="139700" dist="127000" dir="5400000" algn="t" rotWithShape="0">
              <a:srgbClr val="000000">
                <a:alpha val="14902"/>
              </a:srgbClr>
            </a:outerShdw>
          </a:effectLst>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rial"/>
              <a:ea typeface="Arial"/>
              <a:cs typeface="Arial"/>
              <a:sym typeface="Arial"/>
            </a:endParaRPr>
          </a:p>
        </p:txBody>
      </p:sp>
      <p:sp>
        <p:nvSpPr>
          <p:cNvPr id="314" name="Google Shape;314;p3"/>
          <p:cNvSpPr txBox="1">
            <a:spLocks noGrp="1"/>
          </p:cNvSpPr>
          <p:nvPr>
            <p:ph type="ctrTitle"/>
          </p:nvPr>
        </p:nvSpPr>
        <p:spPr>
          <a:xfrm>
            <a:off x="987689" y="3071183"/>
            <a:ext cx="9910296" cy="2590027"/>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8000"/>
              <a:buFont typeface="Calibri"/>
              <a:buNone/>
            </a:pPr>
            <a:r>
              <a:rPr lang="en-US" sz="8000" b="1">
                <a:latin typeface="Calibri"/>
                <a:ea typeface="Calibri"/>
                <a:cs typeface="Calibri"/>
                <a:sym typeface="Calibri"/>
              </a:rPr>
              <a:t>Identifying Support Networks</a:t>
            </a:r>
            <a:endParaRPr/>
          </a:p>
        </p:txBody>
      </p:sp>
      <p:sp>
        <p:nvSpPr>
          <p:cNvPr id="315" name="Google Shape;315;p3"/>
          <p:cNvSpPr txBox="1">
            <a:spLocks noGrp="1"/>
          </p:cNvSpPr>
          <p:nvPr>
            <p:ph type="subTitle" idx="1"/>
          </p:nvPr>
        </p:nvSpPr>
        <p:spPr>
          <a:xfrm>
            <a:off x="987688" y="1553518"/>
            <a:ext cx="9910295" cy="1281733"/>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3200"/>
              <a:buNone/>
            </a:pPr>
            <a:r>
              <a:rPr lang="en-US" sz="3200" b="1" dirty="0">
                <a:latin typeface="Calibri"/>
                <a:ea typeface="Calibri"/>
                <a:cs typeface="Calibri"/>
                <a:sym typeface="Calibri"/>
              </a:rPr>
              <a:t>NO NETWORK, NO PLAN!</a:t>
            </a:r>
            <a:endParaRPr b="1" dirty="0"/>
          </a:p>
        </p:txBody>
      </p:sp>
      <p:sp>
        <p:nvSpPr>
          <p:cNvPr id="316" name="Google Shape;316;p3"/>
          <p:cNvSpPr/>
          <p:nvPr/>
        </p:nvSpPr>
        <p:spPr>
          <a:xfrm rot="5400000">
            <a:off x="-1524009" y="3366125"/>
            <a:ext cx="3200400" cy="152382"/>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rial"/>
              <a:ea typeface="Arial"/>
              <a:cs typeface="Arial"/>
              <a:sym typeface="Arial"/>
            </a:endParaRP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68AF5748-FED8-45BA-8631-26D1D10F32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2" name="Title 1">
            <a:extLst>
              <a:ext uri="{FF2B5EF4-FFF2-40B4-BE49-F238E27FC236}">
                <a16:creationId xmlns:a16="http://schemas.microsoft.com/office/drawing/2014/main" id="{D1A8C0EA-AE66-59F5-9774-B68B2F8D8462}"/>
              </a:ext>
            </a:extLst>
          </p:cNvPr>
          <p:cNvSpPr>
            <a:spLocks noGrp="1"/>
          </p:cNvSpPr>
          <p:nvPr>
            <p:ph type="title"/>
          </p:nvPr>
        </p:nvSpPr>
        <p:spPr>
          <a:xfrm>
            <a:off x="477981" y="1122363"/>
            <a:ext cx="4023360" cy="3204134"/>
          </a:xfrm>
        </p:spPr>
        <p:txBody>
          <a:bodyPr vert="horz" lIns="91440" tIns="45720" rIns="91440" bIns="45720" rtlCol="0" anchor="b">
            <a:normAutofit/>
          </a:bodyPr>
          <a:lstStyle/>
          <a:p>
            <a:pPr>
              <a:spcBef>
                <a:spcPct val="0"/>
              </a:spcBef>
            </a:pPr>
            <a:r>
              <a:rPr lang="en-US" b="1" kern="1200" dirty="0">
                <a:solidFill>
                  <a:schemeClr val="tx1"/>
                </a:solidFill>
                <a:latin typeface="Calibri" panose="020F0502020204030204" pitchFamily="34" charset="0"/>
                <a:ea typeface="Calibri" panose="020F0502020204030204" pitchFamily="34" charset="0"/>
                <a:cs typeface="Calibri" panose="020F0502020204030204" pitchFamily="34" charset="0"/>
              </a:rPr>
              <a:t>Reflection On Decision – Making &amp; Planning for Next Steps </a:t>
            </a:r>
          </a:p>
        </p:txBody>
      </p:sp>
      <p:sp>
        <p:nvSpPr>
          <p:cNvPr id="12" name="Rectangle 11">
            <a:extLst>
              <a:ext uri="{FF2B5EF4-FFF2-40B4-BE49-F238E27FC236}">
                <a16:creationId xmlns:a16="http://schemas.microsoft.com/office/drawing/2014/main" id="{AF2F604E-43BE-4DC3-B983-E07152336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59921" y="346791"/>
            <a:ext cx="146304"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sym typeface="Arial"/>
            </a:endParaRPr>
          </a:p>
        </p:txBody>
      </p:sp>
      <p:sp>
        <p:nvSpPr>
          <p:cNvPr id="14" name="Rectangle 13">
            <a:extLst>
              <a:ext uri="{FF2B5EF4-FFF2-40B4-BE49-F238E27FC236}">
                <a16:creationId xmlns:a16="http://schemas.microsoft.com/office/drawing/2014/main" id="{08C9B587-E65E-4B52-B37C-ABEBB6E87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1029" y="4546920"/>
            <a:ext cx="402336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prstClr val="white"/>
              </a:solidFill>
              <a:effectLst/>
              <a:uLnTx/>
              <a:uFillTx/>
              <a:latin typeface="Calibri" panose="020F0502020204030204"/>
              <a:ea typeface="+mn-ea"/>
              <a:cs typeface="+mn-cs"/>
              <a:sym typeface="Arial"/>
            </a:endParaRPr>
          </a:p>
        </p:txBody>
      </p:sp>
      <p:pic>
        <p:nvPicPr>
          <p:cNvPr id="5" name="Picture 4" descr="Woman standing by window">
            <a:extLst>
              <a:ext uri="{FF2B5EF4-FFF2-40B4-BE49-F238E27FC236}">
                <a16:creationId xmlns:a16="http://schemas.microsoft.com/office/drawing/2014/main" id="{3EACFE0B-98F9-96B7-A770-12EE905A52E8}"/>
              </a:ext>
            </a:extLst>
          </p:cNvPr>
          <p:cNvPicPr>
            <a:picLocks noChangeAspect="1"/>
          </p:cNvPicPr>
          <p:nvPr/>
        </p:nvPicPr>
        <p:blipFill>
          <a:blip r:embed="rId3"/>
          <a:stretch>
            <a:fillRect/>
          </a:stretch>
        </p:blipFill>
        <p:spPr>
          <a:xfrm>
            <a:off x="4864608" y="1068399"/>
            <a:ext cx="6846363" cy="4569947"/>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Tree>
    <p:extLst>
      <p:ext uri="{BB962C8B-B14F-4D97-AF65-F5344CB8AC3E}">
        <p14:creationId xmlns:p14="http://schemas.microsoft.com/office/powerpoint/2010/main" val="10898217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331"/>
        <p:cNvGrpSpPr/>
        <p:nvPr/>
      </p:nvGrpSpPr>
      <p:grpSpPr>
        <a:xfrm>
          <a:off x="0" y="0"/>
          <a:ext cx="0" cy="0"/>
          <a:chOff x="0" y="0"/>
          <a:chExt cx="0" cy="0"/>
        </a:xfrm>
      </p:grpSpPr>
      <p:grpSp>
        <p:nvGrpSpPr>
          <p:cNvPr id="332" name="Google Shape;332;g3f573cf5c02_0_0"/>
          <p:cNvGrpSpPr/>
          <p:nvPr/>
        </p:nvGrpSpPr>
        <p:grpSpPr>
          <a:xfrm>
            <a:off x="5200073" y="-96443"/>
            <a:ext cx="67103" cy="6954577"/>
            <a:chOff x="0" y="-38100"/>
            <a:chExt cx="74700" cy="2747433"/>
          </a:xfrm>
        </p:grpSpPr>
        <p:sp>
          <p:nvSpPr>
            <p:cNvPr id="333" name="Google Shape;333;g3f573cf5c02_0_0"/>
            <p:cNvSpPr/>
            <p:nvPr/>
          </p:nvSpPr>
          <p:spPr>
            <a:xfrm>
              <a:off x="0" y="0"/>
              <a:ext cx="74686" cy="2709333"/>
            </a:xfrm>
            <a:custGeom>
              <a:avLst/>
              <a:gdLst/>
              <a:ahLst/>
              <a:cxnLst/>
              <a:rect l="l" t="t" r="r" b="b"/>
              <a:pathLst>
                <a:path w="74686" h="2709333" extrusionOk="0">
                  <a:moveTo>
                    <a:pt x="0" y="0"/>
                  </a:moveTo>
                  <a:lnTo>
                    <a:pt x="74686" y="0"/>
                  </a:lnTo>
                  <a:lnTo>
                    <a:pt x="74686" y="2709333"/>
                  </a:lnTo>
                  <a:lnTo>
                    <a:pt x="0" y="2709333"/>
                  </a:lnTo>
                  <a:close/>
                </a:path>
              </a:pathLst>
            </a:custGeom>
            <a:solidFill>
              <a:srgbClr val="52A3CB"/>
            </a:solidFill>
            <a:ln>
              <a:noFill/>
            </a:ln>
          </p:spPr>
          <p:txBody>
            <a:bodyPr spcFirstLastPara="1" wrap="square" lIns="60950" tIns="30475" rIns="60950" bIns="3047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200"/>
                <a:buFont typeface="Arial"/>
                <a:buNone/>
                <a:tabLst/>
                <a:defRPr/>
              </a:pPr>
              <a:endParaRPr kumimoji="0" sz="1200" b="0" i="0" u="none" strike="noStrike" kern="0" cap="none" spc="0" normalizeH="0" baseline="0" noProof="0">
                <a:ln>
                  <a:noFill/>
                </a:ln>
                <a:solidFill>
                  <a:srgbClr val="4C1A27"/>
                </a:solidFill>
                <a:effectLst/>
                <a:uLnTx/>
                <a:uFillTx/>
                <a:latin typeface="Calibri"/>
                <a:ea typeface="Calibri"/>
                <a:cs typeface="Calibri"/>
                <a:sym typeface="Calibri"/>
              </a:endParaRPr>
            </a:p>
          </p:txBody>
        </p:sp>
        <p:sp>
          <p:nvSpPr>
            <p:cNvPr id="334" name="Google Shape;334;g3f573cf5c02_0_0"/>
            <p:cNvSpPr txBox="1"/>
            <p:nvPr/>
          </p:nvSpPr>
          <p:spPr>
            <a:xfrm>
              <a:off x="0" y="-38100"/>
              <a:ext cx="74700" cy="2747400"/>
            </a:xfrm>
            <a:prstGeom prst="rect">
              <a:avLst/>
            </a:prstGeom>
            <a:solidFill>
              <a:srgbClr val="52A3CB"/>
            </a:solidFill>
            <a:ln>
              <a:noFill/>
            </a:ln>
          </p:spPr>
          <p:txBody>
            <a:bodyPr spcFirstLastPara="1" wrap="square" lIns="33875" tIns="33875" rIns="33875" bIns="33875" anchor="ctr" anchorCtr="0">
              <a:noAutofit/>
            </a:bodyPr>
            <a:lstStyle/>
            <a:p>
              <a:pPr marL="0" marR="0" lvl="0" indent="0" algn="ctr" defTabSz="914400" rtl="0" eaLnBrk="1" fontAlgn="auto" latinLnBrk="0" hangingPunct="1">
                <a:lnSpc>
                  <a:spcPct val="147722"/>
                </a:lnSpc>
                <a:spcBef>
                  <a:spcPts val="0"/>
                </a:spcBef>
                <a:spcAft>
                  <a:spcPts val="0"/>
                </a:spcAft>
                <a:buClr>
                  <a:srgbClr val="000000"/>
                </a:buClr>
                <a:buSzPts val="1200"/>
                <a:buFont typeface="Arial"/>
                <a:buNone/>
                <a:tabLst/>
                <a:defRPr/>
              </a:pPr>
              <a:endParaRPr kumimoji="0" sz="1200" b="0" i="0" u="none" strike="noStrike" kern="0" cap="none" spc="0" normalizeH="0" baseline="0" noProof="0">
                <a:ln>
                  <a:noFill/>
                </a:ln>
                <a:solidFill>
                  <a:srgbClr val="4C1A27"/>
                </a:solidFill>
                <a:effectLst/>
                <a:uLnTx/>
                <a:uFillTx/>
                <a:latin typeface="Calibri"/>
                <a:ea typeface="Calibri"/>
                <a:cs typeface="Calibri"/>
                <a:sym typeface="Calibri"/>
              </a:endParaRPr>
            </a:p>
          </p:txBody>
        </p:sp>
      </p:grpSp>
      <p:sp>
        <p:nvSpPr>
          <p:cNvPr id="335" name="Google Shape;335;g3f573cf5c02_0_0"/>
          <p:cNvSpPr txBox="1"/>
          <p:nvPr/>
        </p:nvSpPr>
        <p:spPr>
          <a:xfrm>
            <a:off x="5627256" y="2051537"/>
            <a:ext cx="6132900" cy="2062500"/>
          </a:xfrm>
          <a:prstGeom prst="rect">
            <a:avLst/>
          </a:prstGeom>
          <a:noFill/>
          <a:ln>
            <a:noFill/>
          </a:ln>
        </p:spPr>
        <p:txBody>
          <a:bodyPr spcFirstLastPara="1" wrap="square" lIns="0" tIns="0" rIns="0" bIns="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Pts val="6700"/>
              <a:buFont typeface="Arial"/>
              <a:buNone/>
              <a:tabLst/>
              <a:defRPr/>
            </a:pPr>
            <a:r>
              <a:rPr kumimoji="0" lang="en-US" sz="6700" b="1" i="0" u="none" strike="noStrike" kern="0" cap="none" spc="0" normalizeH="0" baseline="0" noProof="0">
                <a:ln>
                  <a:noFill/>
                </a:ln>
                <a:solidFill>
                  <a:srgbClr val="333333"/>
                </a:solidFill>
                <a:effectLst/>
                <a:uLnTx/>
                <a:uFillTx/>
                <a:latin typeface="Calibri"/>
                <a:ea typeface="Calibri"/>
                <a:cs typeface="Calibri"/>
                <a:sym typeface="Calibri"/>
              </a:rPr>
              <a:t>Target Outcomes Evaluation</a:t>
            </a:r>
            <a:endParaRPr kumimoji="0" sz="6700" b="1" i="0" u="none" strike="noStrike" kern="0" cap="none" spc="0" normalizeH="0" baseline="0" noProof="0">
              <a:ln>
                <a:noFill/>
              </a:ln>
              <a:solidFill>
                <a:srgbClr val="333333"/>
              </a:solidFill>
              <a:effectLst/>
              <a:uLnTx/>
              <a:uFillTx/>
              <a:latin typeface="Calibri"/>
              <a:ea typeface="Calibri"/>
              <a:cs typeface="Calibri"/>
              <a:sym typeface="Calibri"/>
            </a:endParaRPr>
          </a:p>
        </p:txBody>
      </p:sp>
      <p:pic>
        <p:nvPicPr>
          <p:cNvPr id="336" name="Google Shape;336;g3f573cf5c02_0_0"/>
          <p:cNvPicPr preferRelativeResize="0"/>
          <p:nvPr/>
        </p:nvPicPr>
        <p:blipFill>
          <a:blip r:embed="rId3">
            <a:alphaModFix/>
          </a:blip>
          <a:stretch>
            <a:fillRect/>
          </a:stretch>
        </p:blipFill>
        <p:spPr>
          <a:xfrm>
            <a:off x="1440036" y="1699725"/>
            <a:ext cx="2981325" cy="2981325"/>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35"/>
        <p:cNvGrpSpPr/>
        <p:nvPr/>
      </p:nvGrpSpPr>
      <p:grpSpPr>
        <a:xfrm>
          <a:off x="0" y="0"/>
          <a:ext cx="0" cy="0"/>
          <a:chOff x="0" y="0"/>
          <a:chExt cx="0" cy="0"/>
        </a:xfrm>
      </p:grpSpPr>
      <p:sp>
        <p:nvSpPr>
          <p:cNvPr id="536" name="Google Shape;536;p4"/>
          <p:cNvSpPr/>
          <p:nvPr/>
        </p:nvSpPr>
        <p:spPr>
          <a:xfrm>
            <a:off x="0" y="0"/>
            <a:ext cx="12192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pic>
        <p:nvPicPr>
          <p:cNvPr id="537" name="Google Shape;537;p4" descr="Woman walking in office"/>
          <p:cNvPicPr preferRelativeResize="0">
            <a:picLocks noGrp="1"/>
          </p:cNvPicPr>
          <p:nvPr>
            <p:ph type="body" idx="1"/>
          </p:nvPr>
        </p:nvPicPr>
        <p:blipFill rotWithShape="1">
          <a:blip r:embed="rId3">
            <a:alphaModFix/>
          </a:blip>
          <a:srcRect l="8348" r="12399" b="-2"/>
          <a:stretch/>
        </p:blipFill>
        <p:spPr>
          <a:xfrm>
            <a:off x="5288089" y="10"/>
            <a:ext cx="8082000" cy="6858000"/>
          </a:xfrm>
          <a:prstGeom prst="rect">
            <a:avLst/>
          </a:prstGeom>
          <a:noFill/>
          <a:ln>
            <a:noFill/>
          </a:ln>
        </p:spPr>
      </p:pic>
      <p:sp>
        <p:nvSpPr>
          <p:cNvPr id="538" name="Google Shape;538;p4"/>
          <p:cNvSpPr/>
          <p:nvPr/>
        </p:nvSpPr>
        <p:spPr>
          <a:xfrm>
            <a:off x="0" y="0"/>
            <a:ext cx="4959047" cy="6858000"/>
          </a:xfrm>
          <a:custGeom>
            <a:avLst/>
            <a:gdLst/>
            <a:ahLst/>
            <a:cxnLst/>
            <a:rect l="l" t="t" r="r" b="b"/>
            <a:pathLst>
              <a:path w="4959047" h="6858000" extrusionOk="0">
                <a:moveTo>
                  <a:pt x="0" y="0"/>
                </a:moveTo>
                <a:lnTo>
                  <a:pt x="4110127" y="0"/>
                </a:lnTo>
                <a:lnTo>
                  <a:pt x="4179024" y="123368"/>
                </a:lnTo>
                <a:cubicBezTo>
                  <a:pt x="4668929" y="1045156"/>
                  <a:pt x="4959047" y="2189404"/>
                  <a:pt x="4959047" y="3429000"/>
                </a:cubicBezTo>
                <a:cubicBezTo>
                  <a:pt x="4959047" y="4668597"/>
                  <a:pt x="4668929" y="5812845"/>
                  <a:pt x="4179024" y="6734633"/>
                </a:cubicBezTo>
                <a:lnTo>
                  <a:pt x="4110127" y="6858000"/>
                </a:lnTo>
                <a:lnTo>
                  <a:pt x="0" y="6858000"/>
                </a:lnTo>
                <a:close/>
              </a:path>
            </a:pathLst>
          </a:custGeom>
          <a:solidFill>
            <a:schemeClr val="lt1"/>
          </a:solidFill>
          <a:ln w="9525" cap="flat" cmpd="sng">
            <a:solidFill>
              <a:srgbClr val="F5DEE3"/>
            </a:solidFill>
            <a:prstDash val="solid"/>
            <a:miter lim="8000"/>
            <a:headEnd type="none" w="sm" len="sm"/>
            <a:tailEnd type="none" w="sm" len="sm"/>
          </a:ln>
          <a:effectLst>
            <a:outerShdw blurRad="50800" dist="38100" algn="l" rotWithShape="0">
              <a:srgbClr val="D8D8D8">
                <a:alpha val="30196"/>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539" name="Google Shape;539;p4"/>
          <p:cNvSpPr/>
          <p:nvPr/>
        </p:nvSpPr>
        <p:spPr>
          <a:xfrm>
            <a:off x="1742739" y="0"/>
            <a:ext cx="4948887" cy="6858000"/>
          </a:xfrm>
          <a:custGeom>
            <a:avLst/>
            <a:gdLst/>
            <a:ahLst/>
            <a:cxnLst/>
            <a:rect l="l" t="t" r="r" b="b"/>
            <a:pathLst>
              <a:path w="4948887" h="6858000" extrusionOk="0">
                <a:moveTo>
                  <a:pt x="0" y="0"/>
                </a:moveTo>
                <a:lnTo>
                  <a:pt x="4099967" y="0"/>
                </a:lnTo>
                <a:lnTo>
                  <a:pt x="4168864" y="123368"/>
                </a:lnTo>
                <a:cubicBezTo>
                  <a:pt x="4658769" y="1045156"/>
                  <a:pt x="4948887" y="2189404"/>
                  <a:pt x="4948887" y="3429000"/>
                </a:cubicBezTo>
                <a:cubicBezTo>
                  <a:pt x="4948887" y="4668597"/>
                  <a:pt x="4658769" y="5812845"/>
                  <a:pt x="4168864" y="6734633"/>
                </a:cubicBezTo>
                <a:lnTo>
                  <a:pt x="4099967" y="6858000"/>
                </a:lnTo>
                <a:lnTo>
                  <a:pt x="0" y="6858000"/>
                </a:lnTo>
                <a:close/>
              </a:path>
            </a:pathLst>
          </a:cu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540" name="Google Shape;540;p4"/>
          <p:cNvSpPr txBox="1">
            <a:spLocks noGrp="1"/>
          </p:cNvSpPr>
          <p:nvPr>
            <p:ph type="title"/>
          </p:nvPr>
        </p:nvSpPr>
        <p:spPr>
          <a:xfrm>
            <a:off x="558675" y="1219175"/>
            <a:ext cx="5440200" cy="32040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800"/>
              <a:buFont typeface="Calibri"/>
              <a:buNone/>
            </a:pPr>
            <a:r>
              <a:rPr lang="en-US" sz="5600" b="1">
                <a:latin typeface="Calibri"/>
                <a:ea typeface="Calibri"/>
                <a:cs typeface="Calibri"/>
                <a:sym typeface="Calibri"/>
              </a:rPr>
              <a:t>Moving Forward In An Evolving Investigation</a:t>
            </a:r>
            <a:endParaRPr sz="5200"/>
          </a:p>
        </p:txBody>
      </p:sp>
      <p:sp>
        <p:nvSpPr>
          <p:cNvPr id="541" name="Google Shape;541;p4"/>
          <p:cNvSpPr/>
          <p:nvPr/>
        </p:nvSpPr>
        <p:spPr>
          <a:xfrm rot="5400000">
            <a:off x="759921" y="346791"/>
            <a:ext cx="146304" cy="704088"/>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542" name="Google Shape;542;p4"/>
          <p:cNvSpPr/>
          <p:nvPr/>
        </p:nvSpPr>
        <p:spPr>
          <a:xfrm rot="10800000" flipH="1">
            <a:off x="481024" y="4519012"/>
            <a:ext cx="5034000" cy="27900"/>
          </a:xfrm>
          <a:prstGeom prst="rect">
            <a:avLst/>
          </a:prstGeom>
          <a:solidFill>
            <a:srgbClr val="D5D5D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sz="1800" b="0" i="0" u="none" strike="noStrike" cap="none">
              <a:solidFill>
                <a:srgbClr val="FFFFFF"/>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47"/>
        <p:cNvGrpSpPr/>
        <p:nvPr/>
      </p:nvGrpSpPr>
      <p:grpSpPr>
        <a:xfrm>
          <a:off x="0" y="0"/>
          <a:ext cx="0" cy="0"/>
          <a:chOff x="0" y="0"/>
          <a:chExt cx="0" cy="0"/>
        </a:xfrm>
      </p:grpSpPr>
      <p:sp>
        <p:nvSpPr>
          <p:cNvPr id="549" name="Google Shape;549;p40"/>
          <p:cNvSpPr txBox="1">
            <a:spLocks noGrp="1"/>
          </p:cNvSpPr>
          <p:nvPr>
            <p:ph type="title"/>
          </p:nvPr>
        </p:nvSpPr>
        <p:spPr>
          <a:xfrm>
            <a:off x="477981" y="1122363"/>
            <a:ext cx="4205986" cy="2313163"/>
          </a:xfrm>
          <a:prstGeom prst="rect">
            <a:avLst/>
          </a:prstGeom>
          <a:noFill/>
          <a:ln>
            <a:noFill/>
          </a:ln>
        </p:spPr>
        <p:txBody>
          <a:bodyPr spcFirstLastPara="1" wrap="square" lIns="91425" tIns="45700" rIns="91425" bIns="45700" anchor="b" anchorCtr="0">
            <a:normAutofit/>
          </a:bodyPr>
          <a:lstStyle/>
          <a:p>
            <a:pPr marL="0" lvl="0" indent="0" rtl="0">
              <a:lnSpc>
                <a:spcPct val="90000"/>
              </a:lnSpc>
              <a:spcBef>
                <a:spcPts val="0"/>
              </a:spcBef>
              <a:spcAft>
                <a:spcPts val="0"/>
              </a:spcAft>
              <a:buSzPts val="1800"/>
              <a:buNone/>
            </a:pPr>
            <a:r>
              <a:rPr lang="en-US" sz="5000" b="1" dirty="0">
                <a:solidFill>
                  <a:schemeClr val="dk1"/>
                </a:solidFill>
                <a:latin typeface="Calibri"/>
                <a:ea typeface="Calibri"/>
                <a:cs typeface="Calibri"/>
                <a:sym typeface="Calibri"/>
              </a:rPr>
              <a:t>From Understanding To Action</a:t>
            </a:r>
            <a:endParaRPr dirty="0"/>
          </a:p>
        </p:txBody>
      </p:sp>
      <p:sp>
        <p:nvSpPr>
          <p:cNvPr id="550" name="Google Shape;550;p40"/>
          <p:cNvSpPr/>
          <p:nvPr/>
        </p:nvSpPr>
        <p:spPr>
          <a:xfrm rot="5400000">
            <a:off x="756873" y="486537"/>
            <a:ext cx="146304" cy="704088"/>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551" name="Google Shape;551;p40"/>
          <p:cNvSpPr/>
          <p:nvPr/>
        </p:nvSpPr>
        <p:spPr>
          <a:xfrm>
            <a:off x="477981" y="3785901"/>
            <a:ext cx="4023360" cy="18288"/>
          </a:xfrm>
          <a:prstGeom prst="rect">
            <a:avLst/>
          </a:prstGeom>
          <a:solidFill>
            <a:srgbClr val="D5D5D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rgbClr val="FFFFFF"/>
              </a:solidFill>
              <a:latin typeface="Calibri"/>
              <a:ea typeface="Calibri"/>
              <a:cs typeface="Calibri"/>
              <a:sym typeface="Calibri"/>
            </a:endParaRPr>
          </a:p>
        </p:txBody>
      </p:sp>
      <p:pic>
        <p:nvPicPr>
          <p:cNvPr id="552" name="Google Shape;552;p40" descr="Person giving presentation"/>
          <p:cNvPicPr preferRelativeResize="0"/>
          <p:nvPr/>
        </p:nvPicPr>
        <p:blipFill rotWithShape="1">
          <a:blip r:embed="rId3">
            <a:alphaModFix/>
          </a:blip>
          <a:srcRect/>
          <a:stretch/>
        </p:blipFill>
        <p:spPr>
          <a:xfrm>
            <a:off x="4864608" y="1068399"/>
            <a:ext cx="6846363" cy="4569947"/>
          </a:xfrm>
          <a:prstGeom prst="rect">
            <a:avLst/>
          </a:prstGeom>
          <a:solidFill>
            <a:srgbClr val="ECECEC"/>
          </a:solidFill>
          <a:ln w="190500" cap="rnd" cmpd="sng">
            <a:solidFill>
              <a:srgbClr val="FFFFFF"/>
            </a:solidFill>
            <a:prstDash val="solid"/>
            <a:round/>
            <a:headEnd type="none" w="sm" len="sm"/>
            <a:tailEnd type="none" w="sm" len="sm"/>
          </a:ln>
          <a:effectLst>
            <a:outerShdw blurRad="50000" algn="tl" rotWithShape="0">
              <a:srgbClr val="000000">
                <a:alpha val="41176"/>
              </a:srgbClr>
            </a:outerShdw>
          </a:effec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64"/>
        <p:cNvGrpSpPr/>
        <p:nvPr/>
      </p:nvGrpSpPr>
      <p:grpSpPr>
        <a:xfrm>
          <a:off x="0" y="0"/>
          <a:ext cx="0" cy="0"/>
          <a:chOff x="0" y="0"/>
          <a:chExt cx="0" cy="0"/>
        </a:xfrm>
      </p:grpSpPr>
      <p:pic>
        <p:nvPicPr>
          <p:cNvPr id="265" name="Google Shape;265;p1"/>
          <p:cNvPicPr preferRelativeResize="0"/>
          <p:nvPr/>
        </p:nvPicPr>
        <p:blipFill rotWithShape="1">
          <a:blip r:embed="rId3">
            <a:alphaModFix/>
          </a:blip>
          <a:srcRect/>
          <a:stretch/>
        </p:blipFill>
        <p:spPr>
          <a:xfrm>
            <a:off x="0" y="0"/>
            <a:ext cx="12192000" cy="6858000"/>
          </a:xfrm>
          <a:prstGeom prst="rect">
            <a:avLst/>
          </a:prstGeom>
          <a:noFill/>
          <a:ln>
            <a:noFill/>
          </a:ln>
        </p:spPr>
      </p:pic>
      <p:sp>
        <p:nvSpPr>
          <p:cNvPr id="266" name="Google Shape;266;p1"/>
          <p:cNvSpPr/>
          <p:nvPr/>
        </p:nvSpPr>
        <p:spPr>
          <a:xfrm>
            <a:off x="516467" y="5689600"/>
            <a:ext cx="11032066" cy="982133"/>
          </a:xfrm>
          <a:prstGeom prst="rect">
            <a:avLst/>
          </a:prstGeom>
          <a:solidFill>
            <a:schemeClr val="lt1"/>
          </a:solidFill>
          <a:ln w="19050"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3600"/>
              <a:buFont typeface="Arial"/>
              <a:buNone/>
              <a:tabLst/>
              <a:defRPr/>
            </a:pPr>
            <a:r>
              <a:rPr kumimoji="0" lang="en-US" sz="3600" b="1" i="0" u="none" strike="noStrike" kern="0" cap="none" spc="0" normalizeH="0" baseline="0" noProof="0">
                <a:ln>
                  <a:noFill/>
                </a:ln>
                <a:solidFill>
                  <a:srgbClr val="000000"/>
                </a:solidFill>
                <a:effectLst/>
                <a:uLnTx/>
                <a:uFillTx/>
                <a:latin typeface="Calibri"/>
                <a:ea typeface="Calibri"/>
                <a:cs typeface="Calibri"/>
                <a:sym typeface="Calibri"/>
              </a:rPr>
              <a:t>INVESTIGATIVE DECISION MAKING IN ACTION</a:t>
            </a: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71"/>
        <p:cNvGrpSpPr/>
        <p:nvPr/>
      </p:nvGrpSpPr>
      <p:grpSpPr>
        <a:xfrm>
          <a:off x="0" y="0"/>
          <a:ext cx="0" cy="0"/>
          <a:chOff x="0" y="0"/>
          <a:chExt cx="0" cy="0"/>
        </a:xfrm>
      </p:grpSpPr>
      <p:sp>
        <p:nvSpPr>
          <p:cNvPr id="272" name="Google Shape;272;p38"/>
          <p:cNvSpPr/>
          <p:nvPr/>
        </p:nvSpPr>
        <p:spPr>
          <a:xfrm>
            <a:off x="0" y="0"/>
            <a:ext cx="12192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800"/>
              <a:buFont typeface="Arial"/>
              <a:buNone/>
              <a:tabLst/>
              <a:defRPr/>
            </a:pPr>
            <a:endParaRPr kumimoji="0" sz="1800" b="0" i="0" u="none" strike="noStrike" kern="0" cap="none" spc="0" normalizeH="0" baseline="0" noProof="0">
              <a:ln>
                <a:noFill/>
              </a:ln>
              <a:solidFill>
                <a:srgbClr val="FFFFFF"/>
              </a:solidFill>
              <a:effectLst/>
              <a:uLnTx/>
              <a:uFillTx/>
              <a:latin typeface="Arial"/>
              <a:ea typeface="Arial"/>
              <a:cs typeface="Arial"/>
              <a:sym typeface="Arial"/>
            </a:endParaRPr>
          </a:p>
        </p:txBody>
      </p:sp>
      <p:sp>
        <p:nvSpPr>
          <p:cNvPr id="273" name="Google Shape;273;p38"/>
          <p:cNvSpPr/>
          <p:nvPr/>
        </p:nvSpPr>
        <p:spPr>
          <a:xfrm>
            <a:off x="558209" y="0"/>
            <a:ext cx="11167447" cy="2018806"/>
          </a:xfrm>
          <a:prstGeom prst="rect">
            <a:avLst/>
          </a:prstGeom>
          <a:solidFill>
            <a:schemeClr val="lt1"/>
          </a:solidFill>
          <a:ln w="12700" cap="flat" cmpd="sng">
            <a:solidFill>
              <a:srgbClr val="E1E1E1"/>
            </a:solidFill>
            <a:prstDash val="solid"/>
            <a:miter lim="8000"/>
            <a:headEnd type="none" w="sm" len="sm"/>
            <a:tailEnd type="none" w="sm" len="sm"/>
          </a:ln>
          <a:effectLst>
            <a:outerShdw blurRad="50800" dist="38100" dir="2700000" algn="tl" rotWithShape="0">
              <a:srgbClr val="D8D8D8">
                <a:alpha val="50196"/>
              </a:srgbClr>
            </a:outerShdw>
          </a:effectLst>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800"/>
              <a:buFont typeface="Arial"/>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274" name="Google Shape;274;p38"/>
          <p:cNvSpPr/>
          <p:nvPr/>
        </p:nvSpPr>
        <p:spPr>
          <a:xfrm>
            <a:off x="566928" y="0"/>
            <a:ext cx="11155680" cy="201168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800"/>
              <a:buFont typeface="Arial"/>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275" name="Google Shape;275;p38"/>
          <p:cNvSpPr txBox="1">
            <a:spLocks noGrp="1"/>
          </p:cNvSpPr>
          <p:nvPr>
            <p:ph type="title"/>
          </p:nvPr>
        </p:nvSpPr>
        <p:spPr>
          <a:xfrm>
            <a:off x="1115568" y="548640"/>
            <a:ext cx="10168128" cy="146304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chemeClr val="dk1"/>
              </a:buClr>
              <a:buSzPts val="3600"/>
              <a:buFont typeface="Arial"/>
              <a:buNone/>
            </a:pPr>
            <a:endParaRPr sz="3600" b="1" dirty="0">
              <a:latin typeface="Calibri"/>
              <a:ea typeface="Calibri"/>
              <a:cs typeface="Calibri"/>
              <a:sym typeface="Calibri"/>
            </a:endParaRPr>
          </a:p>
          <a:p>
            <a:pPr marL="0" lvl="0" indent="0" algn="ctr" rtl="0">
              <a:lnSpc>
                <a:spcPct val="100000"/>
              </a:lnSpc>
              <a:spcBef>
                <a:spcPts val="0"/>
              </a:spcBef>
              <a:spcAft>
                <a:spcPts val="0"/>
              </a:spcAft>
              <a:buClr>
                <a:schemeClr val="dk1"/>
              </a:buClr>
              <a:buSzPts val="3600"/>
              <a:buFont typeface="Arial"/>
              <a:buNone/>
            </a:pPr>
            <a:r>
              <a:rPr lang="en-US" sz="4500" b="1" dirty="0">
                <a:latin typeface="Calibri"/>
                <a:ea typeface="Calibri"/>
                <a:cs typeface="Calibri"/>
                <a:sym typeface="Calibri"/>
              </a:rPr>
              <a:t>Investigate Decision Making In Action</a:t>
            </a:r>
            <a:r>
              <a:rPr lang="en-US" sz="1600" dirty="0">
                <a:latin typeface="Arial"/>
                <a:ea typeface="Arial"/>
                <a:cs typeface="Arial"/>
                <a:sym typeface="Arial"/>
              </a:rPr>
              <a:t> </a:t>
            </a:r>
            <a:endParaRPr sz="1900" dirty="0">
              <a:latin typeface="Arial"/>
              <a:ea typeface="Arial"/>
              <a:cs typeface="Arial"/>
              <a:sym typeface="Arial"/>
            </a:endParaRPr>
          </a:p>
          <a:p>
            <a:pPr marL="0" lvl="0" indent="0" algn="l" rtl="0">
              <a:lnSpc>
                <a:spcPct val="90000"/>
              </a:lnSpc>
              <a:spcBef>
                <a:spcPts val="0"/>
              </a:spcBef>
              <a:spcAft>
                <a:spcPts val="0"/>
              </a:spcAft>
              <a:buClr>
                <a:schemeClr val="dk1"/>
              </a:buClr>
              <a:buSzPts val="4000"/>
              <a:buFont typeface="Calibri"/>
              <a:buNone/>
            </a:pPr>
            <a:endParaRPr dirty="0"/>
          </a:p>
        </p:txBody>
      </p:sp>
      <p:sp>
        <p:nvSpPr>
          <p:cNvPr id="276" name="Google Shape;276;p38"/>
          <p:cNvSpPr/>
          <p:nvPr/>
        </p:nvSpPr>
        <p:spPr>
          <a:xfrm>
            <a:off x="498834" y="770799"/>
            <a:ext cx="128016" cy="704088"/>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800"/>
              <a:buFont typeface="Arial"/>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277" name="Google Shape;277;p38"/>
          <p:cNvSpPr txBox="1">
            <a:spLocks noGrp="1"/>
          </p:cNvSpPr>
          <p:nvPr>
            <p:ph type="body" idx="2"/>
          </p:nvPr>
        </p:nvSpPr>
        <p:spPr>
          <a:xfrm>
            <a:off x="6998208" y="2276856"/>
            <a:ext cx="3872243" cy="3694176"/>
          </a:xfrm>
          <a:prstGeom prst="rect">
            <a:avLst/>
          </a:prstGeom>
          <a:noFill/>
          <a:ln>
            <a:noFill/>
          </a:ln>
        </p:spPr>
        <p:txBody>
          <a:bodyPr spcFirstLastPara="1" wrap="square" lIns="91425" tIns="45700" rIns="91425" bIns="45700" anchor="ctr" anchorCtr="0">
            <a:normAutofit/>
          </a:bodyPr>
          <a:lstStyle/>
          <a:p>
            <a:pPr marL="0" marR="0" lvl="0" indent="0" rtl="0">
              <a:lnSpc>
                <a:spcPct val="100000"/>
              </a:lnSpc>
              <a:spcBef>
                <a:spcPts val="0"/>
              </a:spcBef>
              <a:spcAft>
                <a:spcPts val="0"/>
              </a:spcAft>
              <a:buClr>
                <a:srgbClr val="000000"/>
              </a:buClr>
              <a:buSzPts val="3200"/>
              <a:buFont typeface="Calibri"/>
              <a:buNone/>
            </a:pPr>
            <a:r>
              <a:rPr lang="en-US" sz="360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Calibri"/>
              </a:rPr>
              <a:t>What makes an investigative decision strong?</a:t>
            </a:r>
            <a:endParaRPr sz="3600" dirty="0">
              <a:latin typeface="Calibri" panose="020F0502020204030204" pitchFamily="34" charset="0"/>
              <a:ea typeface="Calibri" panose="020F0502020204030204" pitchFamily="34" charset="0"/>
              <a:cs typeface="Calibri" panose="020F0502020204030204" pitchFamily="34" charset="0"/>
            </a:endParaRPr>
          </a:p>
        </p:txBody>
      </p:sp>
      <p:pic>
        <p:nvPicPr>
          <p:cNvPr id="278" name="Google Shape;278;p38"/>
          <p:cNvPicPr preferRelativeResize="0">
            <a:picLocks noGrp="1"/>
          </p:cNvPicPr>
          <p:nvPr>
            <p:ph type="body" idx="1"/>
          </p:nvPr>
        </p:nvPicPr>
        <p:blipFill rotWithShape="1">
          <a:blip r:embed="rId3">
            <a:alphaModFix/>
          </a:blip>
          <a:srcRect/>
          <a:stretch/>
        </p:blipFill>
        <p:spPr>
          <a:xfrm>
            <a:off x="908304" y="2627759"/>
            <a:ext cx="5181600" cy="2914649"/>
          </a:xfrm>
          <a:prstGeom prst="rect">
            <a:avLst/>
          </a:prstGeom>
          <a:solidFill>
            <a:srgbClr val="ECECEC"/>
          </a:solidFill>
          <a:ln w="190500" cap="rnd" cmpd="sng">
            <a:solidFill>
              <a:srgbClr val="FFFFFF"/>
            </a:solidFill>
            <a:prstDash val="solid"/>
            <a:round/>
            <a:headEnd type="none" w="sm" len="sm"/>
            <a:tailEnd type="none" w="sm" len="sm"/>
          </a:ln>
          <a:effectLst>
            <a:outerShdw blurRad="50000" algn="tl" rotWithShape="0">
              <a:srgbClr val="000000">
                <a:alpha val="41176"/>
              </a:srgbClr>
            </a:outerShdw>
          </a:effectLst>
        </p:spPr>
      </p:pic>
    </p:spTree>
  </p:cSld>
  <p:clrMapOvr>
    <a:masterClrMapping/>
  </p:clrMapOvr>
</p:sld>
</file>

<file path=ppt/theme/theme1.xml><?xml version="1.0" encoding="utf-8"?>
<a:theme xmlns:a="http://schemas.openxmlformats.org/drawingml/2006/main" name="3_office theme">
  <a:themeElements>
    <a:clrScheme name="NST Build">
      <a:dk1>
        <a:srgbClr val="000000"/>
      </a:dk1>
      <a:lt1>
        <a:srgbClr val="FFFFFF"/>
      </a:lt1>
      <a:dk2>
        <a:srgbClr val="0E2841"/>
      </a:dk2>
      <a:lt2>
        <a:srgbClr val="E8E8E8"/>
      </a:lt2>
      <a:accent1>
        <a:srgbClr val="6E2639"/>
      </a:accent1>
      <a:accent2>
        <a:srgbClr val="98344F"/>
      </a:accent2>
      <a:accent3>
        <a:srgbClr val="4C1A27"/>
      </a:accent3>
      <a:accent4>
        <a:srgbClr val="52A3CB"/>
      </a:accent4>
      <a:accent5>
        <a:srgbClr val="FFBF00"/>
      </a:accent5>
      <a:accent6>
        <a:srgbClr val="99CC33"/>
      </a:accent6>
      <a:hlink>
        <a:srgbClr val="0070C0"/>
      </a:hlink>
      <a:folHlink>
        <a:srgbClr val="D76D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0.xml><?xml version="1.0" encoding="utf-8"?>
<a:theme xmlns:a="http://schemas.openxmlformats.org/drawingml/2006/main" name="9_Office Theme">
  <a:themeElements>
    <a:clrScheme name="UALR Brand Kit #2">
      <a:dk1>
        <a:srgbClr val="000000"/>
      </a:dk1>
      <a:lt1>
        <a:srgbClr val="FFFFFF"/>
      </a:lt1>
      <a:dk2>
        <a:srgbClr val="4C1A27"/>
      </a:dk2>
      <a:lt2>
        <a:srgbClr val="6E2639"/>
      </a:lt2>
      <a:accent1>
        <a:srgbClr val="FFBF00"/>
      </a:accent1>
      <a:accent2>
        <a:srgbClr val="D5410B"/>
      </a:accent2>
      <a:accent3>
        <a:srgbClr val="465D18"/>
      </a:accent3>
      <a:accent4>
        <a:srgbClr val="245D7A"/>
      </a:accent4>
      <a:accent5>
        <a:srgbClr val="52A3CB"/>
      </a:accent5>
      <a:accent6>
        <a:srgbClr val="FFE579"/>
      </a:accent6>
      <a:hlink>
        <a:srgbClr val="333333"/>
      </a:hlink>
      <a:folHlink>
        <a:srgbClr val="91D9C6"/>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1.xml><?xml version="1.0" encoding="utf-8"?>
<a:theme xmlns:a="http://schemas.openxmlformats.org/drawingml/2006/main" name="10_Office Theme">
  <a:themeElements>
    <a:clrScheme name="UALR Brand Guide">
      <a:dk1>
        <a:srgbClr val="4C1A27"/>
      </a:dk1>
      <a:lt1>
        <a:srgbClr val="EEEEEE"/>
      </a:lt1>
      <a:dk2>
        <a:srgbClr val="333333"/>
      </a:dk2>
      <a:lt2>
        <a:srgbClr val="A7A9AC"/>
      </a:lt2>
      <a:accent1>
        <a:srgbClr val="FFBF00"/>
      </a:accent1>
      <a:accent2>
        <a:srgbClr val="99CC33"/>
      </a:accent2>
      <a:accent3>
        <a:srgbClr val="52A3CB"/>
      </a:accent3>
      <a:accent4>
        <a:srgbClr val="D5410B"/>
      </a:accent4>
      <a:accent5>
        <a:srgbClr val="465D18"/>
      </a:accent5>
      <a:accent6>
        <a:srgbClr val="98344F"/>
      </a:accent6>
      <a:hlink>
        <a:srgbClr val="245D7A"/>
      </a:hlink>
      <a:folHlink>
        <a:srgbClr val="52A3C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2.xml><?xml version="1.0" encoding="utf-8"?>
<a:theme xmlns:a="http://schemas.openxmlformats.org/drawingml/2006/main" name="11_Office Theme">
  <a:themeElements>
    <a:clrScheme name="UALR Brand Guide">
      <a:dk1>
        <a:srgbClr val="4C1A27"/>
      </a:dk1>
      <a:lt1>
        <a:srgbClr val="EEEEEE"/>
      </a:lt1>
      <a:dk2>
        <a:srgbClr val="333333"/>
      </a:dk2>
      <a:lt2>
        <a:srgbClr val="A7A9AC"/>
      </a:lt2>
      <a:accent1>
        <a:srgbClr val="FFBF00"/>
      </a:accent1>
      <a:accent2>
        <a:srgbClr val="99CC33"/>
      </a:accent2>
      <a:accent3>
        <a:srgbClr val="52A3CB"/>
      </a:accent3>
      <a:accent4>
        <a:srgbClr val="D5410B"/>
      </a:accent4>
      <a:accent5>
        <a:srgbClr val="465D18"/>
      </a:accent5>
      <a:accent6>
        <a:srgbClr val="98344F"/>
      </a:accent6>
      <a:hlink>
        <a:srgbClr val="245D7A"/>
      </a:hlink>
      <a:folHlink>
        <a:srgbClr val="52A3C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3.xml><?xml version="1.0" encoding="utf-8"?>
<a:theme xmlns:a="http://schemas.openxmlformats.org/drawingml/2006/main" name="12_Office Theme">
  <a:themeElements>
    <a:clrScheme name="Office">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4.xml><?xml version="1.0" encoding="utf-8"?>
<a:theme xmlns:a="http://schemas.openxmlformats.org/drawingml/2006/main" name="13_Office Theme">
  <a:themeElements>
    <a:clrScheme name="UALR Brand Kit #2">
      <a:dk1>
        <a:srgbClr val="000000"/>
      </a:dk1>
      <a:lt1>
        <a:srgbClr val="FFFFFF"/>
      </a:lt1>
      <a:dk2>
        <a:srgbClr val="4C1A27"/>
      </a:dk2>
      <a:lt2>
        <a:srgbClr val="6E2639"/>
      </a:lt2>
      <a:accent1>
        <a:srgbClr val="FFBF00"/>
      </a:accent1>
      <a:accent2>
        <a:srgbClr val="D5410B"/>
      </a:accent2>
      <a:accent3>
        <a:srgbClr val="465D18"/>
      </a:accent3>
      <a:accent4>
        <a:srgbClr val="245D7A"/>
      </a:accent4>
      <a:accent5>
        <a:srgbClr val="52A3CB"/>
      </a:accent5>
      <a:accent6>
        <a:srgbClr val="FFE579"/>
      </a:accent6>
      <a:hlink>
        <a:srgbClr val="333333"/>
      </a:hlink>
      <a:folHlink>
        <a:srgbClr val="91D9C6"/>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15.xml><?xml version="1.0" encoding="utf-8"?>
<a:theme xmlns:a="http://schemas.openxmlformats.org/drawingml/2006/main" name="14_Office Theme">
  <a:themeElements>
    <a:clrScheme name="UALR Brand Guide">
      <a:dk1>
        <a:srgbClr val="4C1A27"/>
      </a:dk1>
      <a:lt1>
        <a:srgbClr val="EEEEEE"/>
      </a:lt1>
      <a:dk2>
        <a:srgbClr val="333333"/>
      </a:dk2>
      <a:lt2>
        <a:srgbClr val="A7A9AC"/>
      </a:lt2>
      <a:accent1>
        <a:srgbClr val="FFBF00"/>
      </a:accent1>
      <a:accent2>
        <a:srgbClr val="99CC33"/>
      </a:accent2>
      <a:accent3>
        <a:srgbClr val="52A3CB"/>
      </a:accent3>
      <a:accent4>
        <a:srgbClr val="D5410B"/>
      </a:accent4>
      <a:accent5>
        <a:srgbClr val="465D18"/>
      </a:accent5>
      <a:accent6>
        <a:srgbClr val="98344F"/>
      </a:accent6>
      <a:hlink>
        <a:srgbClr val="245D7A"/>
      </a:hlink>
      <a:folHlink>
        <a:srgbClr val="52A3C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6.xml><?xml version="1.0" encoding="utf-8"?>
<a:theme xmlns:a="http://schemas.openxmlformats.org/drawingml/2006/main" name="15_Office Theme">
  <a:themeElements>
    <a:clrScheme name="UALR Brand Kit #2">
      <a:dk1>
        <a:srgbClr val="000000"/>
      </a:dk1>
      <a:lt1>
        <a:srgbClr val="FFFFFF"/>
      </a:lt1>
      <a:dk2>
        <a:srgbClr val="4C1A27"/>
      </a:dk2>
      <a:lt2>
        <a:srgbClr val="6E2639"/>
      </a:lt2>
      <a:accent1>
        <a:srgbClr val="FFBF00"/>
      </a:accent1>
      <a:accent2>
        <a:srgbClr val="D5410B"/>
      </a:accent2>
      <a:accent3>
        <a:srgbClr val="465D18"/>
      </a:accent3>
      <a:accent4>
        <a:srgbClr val="245D7A"/>
      </a:accent4>
      <a:accent5>
        <a:srgbClr val="52A3CB"/>
      </a:accent5>
      <a:accent6>
        <a:srgbClr val="FFE579"/>
      </a:accent6>
      <a:hlink>
        <a:srgbClr val="333333"/>
      </a:hlink>
      <a:folHlink>
        <a:srgbClr val="91D9C6"/>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7.xml><?xml version="1.0" encoding="utf-8"?>
<a:theme xmlns:a="http://schemas.openxmlformats.org/drawingml/2006/main" name="16_Office Theme">
  <a:themeElements>
    <a:clrScheme name="UALR Brand Guide">
      <a:dk1>
        <a:srgbClr val="4C1A27"/>
      </a:dk1>
      <a:lt1>
        <a:srgbClr val="EEEEEE"/>
      </a:lt1>
      <a:dk2>
        <a:srgbClr val="333333"/>
      </a:dk2>
      <a:lt2>
        <a:srgbClr val="A7A9AC"/>
      </a:lt2>
      <a:accent1>
        <a:srgbClr val="FFBF00"/>
      </a:accent1>
      <a:accent2>
        <a:srgbClr val="99CC33"/>
      </a:accent2>
      <a:accent3>
        <a:srgbClr val="52A3CB"/>
      </a:accent3>
      <a:accent4>
        <a:srgbClr val="D5410B"/>
      </a:accent4>
      <a:accent5>
        <a:srgbClr val="465D18"/>
      </a:accent5>
      <a:accent6>
        <a:srgbClr val="98344F"/>
      </a:accent6>
      <a:hlink>
        <a:srgbClr val="245D7A"/>
      </a:hlink>
      <a:folHlink>
        <a:srgbClr val="52A3C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8.xml><?xml version="1.0" encoding="utf-8"?>
<a:theme xmlns:a="http://schemas.openxmlformats.org/drawingml/2006/main" name="17_Office Theme">
  <a:themeElements>
    <a:clrScheme name="UALR 1 Brand Kit">
      <a:dk1>
        <a:srgbClr val="000000"/>
      </a:dk1>
      <a:lt1>
        <a:srgbClr val="FFFFFF"/>
      </a:lt1>
      <a:dk2>
        <a:srgbClr val="A7A9AC"/>
      </a:dk2>
      <a:lt2>
        <a:srgbClr val="6E2639"/>
      </a:lt2>
      <a:accent1>
        <a:srgbClr val="FFBF00"/>
      </a:accent1>
      <a:accent2>
        <a:srgbClr val="98344F"/>
      </a:accent2>
      <a:accent3>
        <a:srgbClr val="4C1A27"/>
      </a:accent3>
      <a:accent4>
        <a:srgbClr val="333333"/>
      </a:accent4>
      <a:accent5>
        <a:srgbClr val="FFE579"/>
      </a:accent5>
      <a:accent6>
        <a:srgbClr val="91D9C6"/>
      </a:accent6>
      <a:hlink>
        <a:srgbClr val="465D18"/>
      </a:hlink>
      <a:folHlink>
        <a:srgbClr val="245D7A"/>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9.xml><?xml version="1.0" encoding="utf-8"?>
<a:theme xmlns:a="http://schemas.openxmlformats.org/drawingml/2006/main" name="18_office theme">
  <a:themeElements>
    <a:clrScheme name="NST Build">
      <a:dk1>
        <a:sysClr val="windowText" lastClr="000000"/>
      </a:dk1>
      <a:lt1>
        <a:sysClr val="window" lastClr="FFFFFF"/>
      </a:lt1>
      <a:dk2>
        <a:srgbClr val="0E2841"/>
      </a:dk2>
      <a:lt2>
        <a:srgbClr val="E8E8E8"/>
      </a:lt2>
      <a:accent1>
        <a:srgbClr val="6E2639"/>
      </a:accent1>
      <a:accent2>
        <a:srgbClr val="98344F"/>
      </a:accent2>
      <a:accent3>
        <a:srgbClr val="4C1A27"/>
      </a:accent3>
      <a:accent4>
        <a:srgbClr val="52A3CB"/>
      </a:accent4>
      <a:accent5>
        <a:srgbClr val="FFBF00"/>
      </a:accent5>
      <a:accent6>
        <a:srgbClr val="99CC33"/>
      </a:accent6>
      <a:hlink>
        <a:srgbClr val="0070C0"/>
      </a:hlink>
      <a:folHlink>
        <a:srgbClr val="D76DCC"/>
      </a:folHlink>
    </a:clrScheme>
    <a:fontScheme name="MidSOUTH">
      <a:majorFont>
        <a:latin typeface="Calibri"/>
        <a:ea typeface=""/>
        <a:cs typeface=""/>
      </a:majorFont>
      <a:minorFont>
        <a:latin typeface="Calibri"/>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UALR Brand Kit #2">
      <a:dk1>
        <a:srgbClr val="000000"/>
      </a:dk1>
      <a:lt1>
        <a:srgbClr val="FFFFFF"/>
      </a:lt1>
      <a:dk2>
        <a:srgbClr val="4C1A27"/>
      </a:dk2>
      <a:lt2>
        <a:srgbClr val="6E2639"/>
      </a:lt2>
      <a:accent1>
        <a:srgbClr val="FFBF00"/>
      </a:accent1>
      <a:accent2>
        <a:srgbClr val="D5410B"/>
      </a:accent2>
      <a:accent3>
        <a:srgbClr val="465D18"/>
      </a:accent3>
      <a:accent4>
        <a:srgbClr val="245D7A"/>
      </a:accent4>
      <a:accent5>
        <a:srgbClr val="52A3CB"/>
      </a:accent5>
      <a:accent6>
        <a:srgbClr val="FFE579"/>
      </a:accent6>
      <a:hlink>
        <a:srgbClr val="333333"/>
      </a:hlink>
      <a:folHlink>
        <a:srgbClr val="91D9C6"/>
      </a:folHlink>
    </a:clrScheme>
    <a:fontScheme name="MidSOUTH">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0.xml><?xml version="1.0" encoding="utf-8"?>
<a:theme xmlns:a="http://schemas.openxmlformats.org/drawingml/2006/main" name="Office Theme">
  <a:themeElements>
    <a:clrScheme name="NST Build">
      <a:dk1>
        <a:sysClr val="windowText" lastClr="000000"/>
      </a:dk1>
      <a:lt1>
        <a:sysClr val="window" lastClr="FFFFFF"/>
      </a:lt1>
      <a:dk2>
        <a:srgbClr val="0E2841"/>
      </a:dk2>
      <a:lt2>
        <a:srgbClr val="E8E8E8"/>
      </a:lt2>
      <a:accent1>
        <a:srgbClr val="6E2639"/>
      </a:accent1>
      <a:accent2>
        <a:srgbClr val="98344F"/>
      </a:accent2>
      <a:accent3>
        <a:srgbClr val="4C1A27"/>
      </a:accent3>
      <a:accent4>
        <a:srgbClr val="52A3CB"/>
      </a:accent4>
      <a:accent5>
        <a:srgbClr val="FFBF00"/>
      </a:accent5>
      <a:accent6>
        <a:srgbClr val="99CC33"/>
      </a:accent6>
      <a:hlink>
        <a:srgbClr val="0070C0"/>
      </a:hlink>
      <a:folHlink>
        <a:srgbClr val="D76DCC"/>
      </a:folHlink>
    </a:clrScheme>
    <a:fontScheme name="MidSOUTH">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2_Office Theme">
  <a:themeElements>
    <a:clrScheme name="UALR Brand Kit #2">
      <a:dk1>
        <a:srgbClr val="000000"/>
      </a:dk1>
      <a:lt1>
        <a:srgbClr val="FFFFFF"/>
      </a:lt1>
      <a:dk2>
        <a:srgbClr val="4C1A27"/>
      </a:dk2>
      <a:lt2>
        <a:srgbClr val="6E2639"/>
      </a:lt2>
      <a:accent1>
        <a:srgbClr val="FFBF00"/>
      </a:accent1>
      <a:accent2>
        <a:srgbClr val="D5410B"/>
      </a:accent2>
      <a:accent3>
        <a:srgbClr val="465D18"/>
      </a:accent3>
      <a:accent4>
        <a:srgbClr val="245D7A"/>
      </a:accent4>
      <a:accent5>
        <a:srgbClr val="52A3CB"/>
      </a:accent5>
      <a:accent6>
        <a:srgbClr val="FFE579"/>
      </a:accent6>
      <a:hlink>
        <a:srgbClr val="333333"/>
      </a:hlink>
      <a:folHlink>
        <a:srgbClr val="91D9C6"/>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1_Office Theme">
  <a:themeElements>
    <a:clrScheme name="UALR Brand Guide">
      <a:dk1>
        <a:srgbClr val="4C1A27"/>
      </a:dk1>
      <a:lt1>
        <a:srgbClr val="EEEEEE"/>
      </a:lt1>
      <a:dk2>
        <a:srgbClr val="333333"/>
      </a:dk2>
      <a:lt2>
        <a:srgbClr val="A7A9AC"/>
      </a:lt2>
      <a:accent1>
        <a:srgbClr val="FFBF00"/>
      </a:accent1>
      <a:accent2>
        <a:srgbClr val="99CC33"/>
      </a:accent2>
      <a:accent3>
        <a:srgbClr val="52A3CB"/>
      </a:accent3>
      <a:accent4>
        <a:srgbClr val="D5410B"/>
      </a:accent4>
      <a:accent5>
        <a:srgbClr val="465D18"/>
      </a:accent5>
      <a:accent6>
        <a:srgbClr val="98344F"/>
      </a:accent6>
      <a:hlink>
        <a:srgbClr val="245D7A"/>
      </a:hlink>
      <a:folHlink>
        <a:srgbClr val="52A3C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UALR 1 Brand Kit">
      <a:dk1>
        <a:srgbClr val="000000"/>
      </a:dk1>
      <a:lt1>
        <a:srgbClr val="FFFFFF"/>
      </a:lt1>
      <a:dk2>
        <a:srgbClr val="A7A9AC"/>
      </a:dk2>
      <a:lt2>
        <a:srgbClr val="6E2639"/>
      </a:lt2>
      <a:accent1>
        <a:srgbClr val="FFBF00"/>
      </a:accent1>
      <a:accent2>
        <a:srgbClr val="98344F"/>
      </a:accent2>
      <a:accent3>
        <a:srgbClr val="4C1A27"/>
      </a:accent3>
      <a:accent4>
        <a:srgbClr val="333333"/>
      </a:accent4>
      <a:accent5>
        <a:srgbClr val="FFE579"/>
      </a:accent5>
      <a:accent6>
        <a:srgbClr val="91D9C6"/>
      </a:accent6>
      <a:hlink>
        <a:srgbClr val="465D18"/>
      </a:hlink>
      <a:folHlink>
        <a:srgbClr val="245D7A"/>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4_Office Theme">
  <a:themeElements>
    <a:clrScheme name="UALR Brand Kit #2">
      <a:dk1>
        <a:srgbClr val="000000"/>
      </a:dk1>
      <a:lt1>
        <a:srgbClr val="FFFFFF"/>
      </a:lt1>
      <a:dk2>
        <a:srgbClr val="4C1A27"/>
      </a:dk2>
      <a:lt2>
        <a:srgbClr val="6E2639"/>
      </a:lt2>
      <a:accent1>
        <a:srgbClr val="FFBF00"/>
      </a:accent1>
      <a:accent2>
        <a:srgbClr val="D5410B"/>
      </a:accent2>
      <a:accent3>
        <a:srgbClr val="465D18"/>
      </a:accent3>
      <a:accent4>
        <a:srgbClr val="245D7A"/>
      </a:accent4>
      <a:accent5>
        <a:srgbClr val="52A3CB"/>
      </a:accent5>
      <a:accent6>
        <a:srgbClr val="FFE579"/>
      </a:accent6>
      <a:hlink>
        <a:srgbClr val="333333"/>
      </a:hlink>
      <a:folHlink>
        <a:srgbClr val="91D9C6"/>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5_Office Theme">
  <a:themeElements>
    <a:clrScheme name="UALR Brand Kit #2">
      <a:dk1>
        <a:srgbClr val="000000"/>
      </a:dk1>
      <a:lt1>
        <a:srgbClr val="FFFFFF"/>
      </a:lt1>
      <a:dk2>
        <a:srgbClr val="4C1A27"/>
      </a:dk2>
      <a:lt2>
        <a:srgbClr val="6E2639"/>
      </a:lt2>
      <a:accent1>
        <a:srgbClr val="FFBF00"/>
      </a:accent1>
      <a:accent2>
        <a:srgbClr val="D5410B"/>
      </a:accent2>
      <a:accent3>
        <a:srgbClr val="465D18"/>
      </a:accent3>
      <a:accent4>
        <a:srgbClr val="245D7A"/>
      </a:accent4>
      <a:accent5>
        <a:srgbClr val="52A3CB"/>
      </a:accent5>
      <a:accent6>
        <a:srgbClr val="FFE579"/>
      </a:accent6>
      <a:hlink>
        <a:srgbClr val="333333"/>
      </a:hlink>
      <a:folHlink>
        <a:srgbClr val="91D9C6"/>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6_Office Theme">
  <a:themeElements>
    <a:clrScheme name="UALR Brand Guide">
      <a:dk1>
        <a:srgbClr val="4C1A27"/>
      </a:dk1>
      <a:lt1>
        <a:srgbClr val="EEEEEE"/>
      </a:lt1>
      <a:dk2>
        <a:srgbClr val="333333"/>
      </a:dk2>
      <a:lt2>
        <a:srgbClr val="A7A9AC"/>
      </a:lt2>
      <a:accent1>
        <a:srgbClr val="FFBF00"/>
      </a:accent1>
      <a:accent2>
        <a:srgbClr val="99CC33"/>
      </a:accent2>
      <a:accent3>
        <a:srgbClr val="52A3CB"/>
      </a:accent3>
      <a:accent4>
        <a:srgbClr val="D5410B"/>
      </a:accent4>
      <a:accent5>
        <a:srgbClr val="465D18"/>
      </a:accent5>
      <a:accent6>
        <a:srgbClr val="98344F"/>
      </a:accent6>
      <a:hlink>
        <a:srgbClr val="245D7A"/>
      </a:hlink>
      <a:folHlink>
        <a:srgbClr val="52A3C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9.xml><?xml version="1.0" encoding="utf-8"?>
<a:theme xmlns:a="http://schemas.openxmlformats.org/drawingml/2006/main" name="7_Office Theme">
  <a:themeElements>
    <a:clrScheme name="NST Build">
      <a:dk1>
        <a:sysClr val="windowText" lastClr="000000"/>
      </a:dk1>
      <a:lt1>
        <a:sysClr val="window" lastClr="FFFFFF"/>
      </a:lt1>
      <a:dk2>
        <a:srgbClr val="0E2841"/>
      </a:dk2>
      <a:lt2>
        <a:srgbClr val="E8E8E8"/>
      </a:lt2>
      <a:accent1>
        <a:srgbClr val="6E2639"/>
      </a:accent1>
      <a:accent2>
        <a:srgbClr val="98344F"/>
      </a:accent2>
      <a:accent3>
        <a:srgbClr val="4C1A27"/>
      </a:accent3>
      <a:accent4>
        <a:srgbClr val="52A3CB"/>
      </a:accent4>
      <a:accent5>
        <a:srgbClr val="FFBF00"/>
      </a:accent5>
      <a:accent6>
        <a:srgbClr val="99CC33"/>
      </a:accent6>
      <a:hlink>
        <a:srgbClr val="0070C0"/>
      </a:hlink>
      <a:folHlink>
        <a:srgbClr val="D76D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200</TotalTime>
  <Words>14963</Words>
  <Application>Microsoft Office PowerPoint</Application>
  <PresentationFormat>Widescreen</PresentationFormat>
  <Paragraphs>1656</Paragraphs>
  <Slides>57</Slides>
  <Notes>57</Notes>
  <HiddenSlides>0</HiddenSlides>
  <MMClips>0</MMClips>
  <ScaleCrop>false</ScaleCrop>
  <HeadingPairs>
    <vt:vector size="6" baseType="variant">
      <vt:variant>
        <vt:lpstr>Fonts Used</vt:lpstr>
      </vt:variant>
      <vt:variant>
        <vt:i4>13</vt:i4>
      </vt:variant>
      <vt:variant>
        <vt:lpstr>Theme</vt:lpstr>
      </vt:variant>
      <vt:variant>
        <vt:i4>19</vt:i4>
      </vt:variant>
      <vt:variant>
        <vt:lpstr>Slide Titles</vt:lpstr>
      </vt:variant>
      <vt:variant>
        <vt:i4>57</vt:i4>
      </vt:variant>
    </vt:vector>
  </HeadingPairs>
  <TitlesOfParts>
    <vt:vector size="89" baseType="lpstr">
      <vt:lpstr>Roboto</vt:lpstr>
      <vt:lpstr>Aptos</vt:lpstr>
      <vt:lpstr>Open Sans ExtraBold</vt:lpstr>
      <vt:lpstr>Play</vt:lpstr>
      <vt:lpstr>Aptos Display</vt:lpstr>
      <vt:lpstr>Wingdings</vt:lpstr>
      <vt:lpstr>Arial</vt:lpstr>
      <vt:lpstr>Calibri</vt:lpstr>
      <vt:lpstr>Open Sans</vt:lpstr>
      <vt:lpstr>Courier New</vt:lpstr>
      <vt:lpstr>Poppins</vt:lpstr>
      <vt:lpstr>Antonio</vt:lpstr>
      <vt:lpstr>Proxima Nova</vt:lpstr>
      <vt:lpstr>3_office theme</vt:lpstr>
      <vt:lpstr>Office Theme</vt:lpstr>
      <vt:lpstr>2_Office Theme</vt:lpstr>
      <vt:lpstr>1_Office Theme</vt:lpstr>
      <vt:lpstr>Office Theme</vt:lpstr>
      <vt:lpstr>4_Office Theme</vt:lpstr>
      <vt:lpstr>5_Office Theme</vt:lpstr>
      <vt:lpstr>6_Office Theme</vt:lpstr>
      <vt:lpstr>7_Office Theme</vt:lpstr>
      <vt:lpstr>9_Office Theme</vt:lpstr>
      <vt:lpstr>10_Office Theme</vt:lpstr>
      <vt:lpstr>11_Office Theme</vt:lpstr>
      <vt:lpstr>12_Office Theme</vt:lpstr>
      <vt:lpstr>13_Office Theme</vt:lpstr>
      <vt:lpstr>14_Office Theme</vt:lpstr>
      <vt:lpstr>15_Office Theme</vt:lpstr>
      <vt:lpstr>16_Office Theme</vt:lpstr>
      <vt:lpstr>17_Office Theme</vt:lpstr>
      <vt:lpstr>18_office theme</vt:lpstr>
      <vt:lpstr>PowerPoint Presentation</vt:lpstr>
      <vt:lpstr>PowerPoint Presentation</vt:lpstr>
      <vt:lpstr>Investigative Planning &amp; Structured Decision Making</vt:lpstr>
      <vt:lpstr>PowerPoint Presentation</vt:lpstr>
      <vt:lpstr>Understanding The Limits Of What We Know</vt:lpstr>
      <vt:lpstr>Moving Forward In An Evolving Investigation</vt:lpstr>
      <vt:lpstr>From Understanding To Action</vt:lpstr>
      <vt:lpstr>PowerPoint Presentation</vt:lpstr>
      <vt:lpstr> Investigate Decision Making In Action  </vt:lpstr>
      <vt:lpstr>PowerPoint Presentation</vt:lpstr>
      <vt:lpstr>Different Decisions Lead To Different Outcomes</vt:lpstr>
      <vt:lpstr>Moving From Action to Intentional Actions </vt:lpstr>
      <vt:lpstr>Consequences Of Weak Investigative Decisions</vt:lpstr>
      <vt:lpstr>From Decisions To Safety Understanding </vt:lpstr>
      <vt:lpstr>15-Minute  Brain Break</vt:lpstr>
      <vt:lpstr>PowerPoint Presentation</vt:lpstr>
      <vt:lpstr>Structured Simulation:  Caregiver Engagement (Charlotte)</vt:lpstr>
      <vt:lpstr>PowerPoint Presentation</vt:lpstr>
      <vt:lpstr>PowerPoint Presentation</vt:lpstr>
      <vt:lpstr>PowerPoint Presentation</vt:lpstr>
      <vt:lpstr>PowerPoint Presentation</vt:lpstr>
      <vt:lpstr>PowerPoint Presentation</vt:lpstr>
      <vt:lpstr>PowerPoint Presentation</vt:lpstr>
      <vt:lpstr>Lunch Break</vt:lpstr>
      <vt:lpstr>PowerPoint Presentation</vt:lpstr>
      <vt:lpstr>Structured Decision Making &amp; Risk Assessment</vt:lpstr>
      <vt:lpstr>PowerPoint Presentation</vt:lpstr>
      <vt:lpstr>Writing Harm &amp; Worry Statements </vt:lpstr>
      <vt:lpstr>From Information To Meaning </vt:lpstr>
      <vt:lpstr>PowerPoint Presentation</vt:lpstr>
      <vt:lpstr>Structured Simulation: Frankie &amp; Georgia Weems</vt:lpstr>
      <vt:lpstr>PowerPoint Presentation</vt:lpstr>
      <vt:lpstr>PowerPoint Presentation</vt:lpstr>
      <vt:lpstr>PowerPoint Presentation</vt:lpstr>
      <vt:lpstr>PowerPoint Presentation</vt:lpstr>
      <vt:lpstr>PowerPoint Presentation</vt:lpstr>
      <vt:lpstr>Bringing The Information Together </vt:lpstr>
      <vt:lpstr>PowerPoint Presentation</vt:lpstr>
      <vt:lpstr>Collateral Information Integration</vt:lpstr>
      <vt:lpstr>PowerPoint Presentation</vt:lpstr>
      <vt:lpstr>Speaking with Law Enforcement</vt:lpstr>
      <vt:lpstr>Speaking with the ER Physician </vt:lpstr>
      <vt:lpstr>Speaking with Charlotte’s Psychiatrist</vt:lpstr>
      <vt:lpstr>Wrap-Up &amp; Key Takeaways </vt:lpstr>
      <vt:lpstr>15-Minute  Brain Break</vt:lpstr>
      <vt:lpstr>PowerPoint Presentation</vt:lpstr>
      <vt:lpstr>Identifying Safety Threats</vt:lpstr>
      <vt:lpstr>PowerPoint Presentation</vt:lpstr>
      <vt:lpstr>Safety Threats</vt:lpstr>
      <vt:lpstr>Determining The Child’s Safety</vt:lpstr>
      <vt:lpstr>Wrap-Up &amp; Key Takeaways</vt:lpstr>
      <vt:lpstr>PowerPoint Presentation</vt:lpstr>
      <vt:lpstr>Safety Planning &amp; Support Networks </vt:lpstr>
      <vt:lpstr>PowerPoint Presentation</vt:lpstr>
      <vt:lpstr>Identifying Support Networks</vt:lpstr>
      <vt:lpstr>Reflection On Decision – Making &amp; Planning for Next Steps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Ashrael Williams</dc:creator>
  <cp:lastModifiedBy>Carmien D. Penny</cp:lastModifiedBy>
  <cp:revision>10</cp:revision>
  <dcterms:created xsi:type="dcterms:W3CDTF">2026-04-06T18:21:33Z</dcterms:created>
  <dcterms:modified xsi:type="dcterms:W3CDTF">2026-08-11T21:17:19Z</dcterms:modified>
</cp:coreProperties>
</file>