
<file path=[Content_Types].xml><?xml version="1.0" encoding="utf-8"?>
<Types xmlns="http://schemas.openxmlformats.org/package/2006/content-types">
  <Default Extension="bin" ContentType="application/vnd.ms-office.vbaProject"/>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2.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3.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4.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5.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6.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7.xml" ContentType="application/vnd.openxmlformats-officedocument.theme+xml"/>
  <Override PartName="/ppt/slideLayouts/slideLayout120.xml" ContentType="application/vnd.openxmlformats-officedocument.presentationml.slideLayout+xml"/>
  <Override PartName="/ppt/theme/theme8.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theme/theme9.xml" ContentType="application/vnd.openxmlformats-officedocument.theme+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theme/theme10.xml" ContentType="application/vnd.openxmlformats-officedocument.theme+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theme/theme11.xml" ContentType="application/vnd.openxmlformats-officedocument.theme+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theme/theme12.xml" ContentType="application/vnd.openxmlformats-officedocument.theme+xml"/>
  <Override PartName="/ppt/slideLayouts/slideLayout172.xml" ContentType="application/vnd.openxmlformats-officedocument.presentationml.slideLayout+xml"/>
  <Override PartName="/ppt/theme/theme13.xml" ContentType="application/vnd.openxmlformats-officedocument.theme+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theme/theme14.xml" ContentType="application/vnd.openxmlformats-officedocument.theme+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theme/theme15.xml" ContentType="application/vnd.openxmlformats-officedocument.theme+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theme/theme16.xml" ContentType="application/vnd.openxmlformats-officedocument.theme+xml"/>
  <Override PartName="/ppt/theme/theme17.xml" ContentType="application/vnd.openxmlformats-officedocument.theme+xml"/>
  <Override PartName="/ppt/theme/theme1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81" r:id="rId2"/>
    <p:sldMasterId id="2147483693" r:id="rId3"/>
    <p:sldMasterId id="2147483712" r:id="rId4"/>
    <p:sldMasterId id="2147483731" r:id="rId5"/>
    <p:sldMasterId id="2147483743" r:id="rId6"/>
    <p:sldMasterId id="2147483755" r:id="rId7"/>
    <p:sldMasterId id="2147483774" r:id="rId8"/>
    <p:sldMasterId id="2147483776" r:id="rId9"/>
    <p:sldMasterId id="2147483788" r:id="rId10"/>
    <p:sldMasterId id="2147483800" r:id="rId11"/>
    <p:sldMasterId id="2147483831" r:id="rId12"/>
    <p:sldMasterId id="2147483843" r:id="rId13"/>
    <p:sldMasterId id="2147483845" r:id="rId14"/>
    <p:sldMasterId id="2147483864" r:id="rId15"/>
    <p:sldMasterId id="2147483897" r:id="rId16"/>
  </p:sldMasterIdLst>
  <p:notesMasterIdLst>
    <p:notesMasterId r:id="rId69"/>
  </p:notesMasterIdLst>
  <p:handoutMasterIdLst>
    <p:handoutMasterId r:id="rId70"/>
  </p:handoutMasterIdLst>
  <p:sldIdLst>
    <p:sldId id="256" r:id="rId17"/>
    <p:sldId id="257" r:id="rId18"/>
    <p:sldId id="258" r:id="rId19"/>
    <p:sldId id="259" r:id="rId20"/>
    <p:sldId id="260" r:id="rId21"/>
    <p:sldId id="261" r:id="rId22"/>
    <p:sldId id="263" r:id="rId23"/>
    <p:sldId id="265" r:id="rId24"/>
    <p:sldId id="266" r:id="rId25"/>
    <p:sldId id="267" r:id="rId26"/>
    <p:sldId id="340" r:id="rId27"/>
    <p:sldId id="269" r:id="rId28"/>
    <p:sldId id="270" r:id="rId29"/>
    <p:sldId id="271" r:id="rId30"/>
    <p:sldId id="272" r:id="rId31"/>
    <p:sldId id="273" r:id="rId32"/>
    <p:sldId id="275" r:id="rId33"/>
    <p:sldId id="277" r:id="rId34"/>
    <p:sldId id="278" r:id="rId35"/>
    <p:sldId id="782" r:id="rId36"/>
    <p:sldId id="280" r:id="rId37"/>
    <p:sldId id="281" r:id="rId38"/>
    <p:sldId id="282" r:id="rId39"/>
    <p:sldId id="283" r:id="rId40"/>
    <p:sldId id="284" r:id="rId41"/>
    <p:sldId id="286" r:id="rId42"/>
    <p:sldId id="287" r:id="rId43"/>
    <p:sldId id="289" r:id="rId44"/>
    <p:sldId id="290" r:id="rId45"/>
    <p:sldId id="291" r:id="rId46"/>
    <p:sldId id="292" r:id="rId47"/>
    <p:sldId id="294" r:id="rId48"/>
    <p:sldId id="297" r:id="rId49"/>
    <p:sldId id="301" r:id="rId50"/>
    <p:sldId id="783" r:id="rId51"/>
    <p:sldId id="303" r:id="rId52"/>
    <p:sldId id="304" r:id="rId53"/>
    <p:sldId id="305" r:id="rId54"/>
    <p:sldId id="306" r:id="rId55"/>
    <p:sldId id="307" r:id="rId56"/>
    <p:sldId id="309" r:id="rId57"/>
    <p:sldId id="311" r:id="rId58"/>
    <p:sldId id="313" r:id="rId59"/>
    <p:sldId id="315" r:id="rId60"/>
    <p:sldId id="316" r:id="rId61"/>
    <p:sldId id="317" r:id="rId62"/>
    <p:sldId id="318" r:id="rId63"/>
    <p:sldId id="320" r:id="rId64"/>
    <p:sldId id="321" r:id="rId65"/>
    <p:sldId id="322" r:id="rId66"/>
    <p:sldId id="324" r:id="rId67"/>
    <p:sldId id="326" r:id="rId68"/>
  </p:sldIdLst>
  <p:sldSz cx="12192000" cy="6858000"/>
  <p:notesSz cx="7315200" cy="9601200"/>
  <p:embeddedFontLst>
    <p:embeddedFont>
      <p:font typeface="Antonio" panose="020B0604020202020204" charset="0"/>
      <p:regular r:id="rId71"/>
      <p:bold r:id="rId72"/>
    </p:embeddedFont>
    <p:embeddedFont>
      <p:font typeface="Open Sans" panose="020B0606030504020204" pitchFamily="34" charset="0"/>
      <p:regular r:id="rId73"/>
      <p:bold r:id="rId74"/>
      <p:italic r:id="rId75"/>
      <p:boldItalic r:id="rId76"/>
    </p:embeddedFont>
    <p:embeddedFont>
      <p:font typeface="Open Sans ExtraBold" panose="020B0906030804020204" pitchFamily="34" charset="0"/>
      <p:bold r:id="rId77"/>
      <p:boldItalic r:id="rId78"/>
    </p:embeddedFont>
    <p:embeddedFont>
      <p:font typeface="Open Sans Medium" panose="020B0604020202020204" charset="0"/>
      <p:regular r:id="rId79"/>
      <p:bold r:id="rId80"/>
      <p:italic r:id="rId81"/>
      <p:boldItalic r:id="rId82"/>
    </p:embeddedFont>
    <p:embeddedFont>
      <p:font typeface="Open Sans SemiBold" panose="020B0706030804020204" pitchFamily="34" charset="0"/>
      <p:regular r:id="rId83"/>
      <p:bold r:id="rId84"/>
      <p:italic r:id="rId85"/>
      <p:boldItalic r:id="rId86"/>
    </p:embeddedFont>
    <p:embeddedFont>
      <p:font typeface="Play" panose="020B0604020202020204" charset="0"/>
      <p:regular r:id="rId87"/>
      <p:bold r:id="rId88"/>
    </p:embeddedFont>
    <p:embeddedFont>
      <p:font typeface="Poppins" panose="00000500000000000000" pitchFamily="2" charset="0"/>
      <p:regular r:id="rId89"/>
      <p:bold r:id="rId90"/>
      <p:italic r:id="rId91"/>
      <p:boldItalic r:id="rId92"/>
    </p:embeddedFont>
    <p:embeddedFont>
      <p:font typeface="Proxima Nova" panose="020B0604020202020204" charset="0"/>
      <p:regular r:id="rId93"/>
      <p:bold r:id="rId94"/>
      <p:italic r:id="rId95"/>
      <p:boldItalic r:id="rId96"/>
    </p:embeddedFont>
    <p:embeddedFont>
      <p:font typeface="Roboto" panose="02000000000000000000" pitchFamily="2" charset="0"/>
      <p:regular r:id="rId97"/>
      <p:bold r:id="rId98"/>
      <p:italic r:id="rId99"/>
      <p:boldItalic r:id="rId10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F42F18C6-12EA-4EB8-89C2-33613A14ACD3}">
          <p14:sldIdLst>
            <p14:sldId id="256"/>
          </p14:sldIdLst>
        </p14:section>
        <p14:section name="Structured Decision Making &amp; Risk Assessment" id="{4620A2D3-4BCA-47F4-9023-9E164FF1D58D}">
          <p14:sldIdLst>
            <p14:sldId id="257"/>
            <p14:sldId id="258"/>
            <p14:sldId id="259"/>
            <p14:sldId id="260"/>
            <p14:sldId id="261"/>
            <p14:sldId id="263"/>
            <p14:sldId id="265"/>
            <p14:sldId id="266"/>
            <p14:sldId id="267"/>
            <p14:sldId id="340"/>
          </p14:sldIdLst>
        </p14:section>
        <p14:section name="Applying SDM &amp; Assessing Protective Capacity" id="{C4F91721-9820-4B6A-BF15-1072F5EF0EF5}">
          <p14:sldIdLst>
            <p14:sldId id="269"/>
            <p14:sldId id="270"/>
            <p14:sldId id="271"/>
            <p14:sldId id="272"/>
            <p14:sldId id="273"/>
            <p14:sldId id="275"/>
            <p14:sldId id="277"/>
            <p14:sldId id="278"/>
            <p14:sldId id="782"/>
          </p14:sldIdLst>
        </p14:section>
        <p14:section name="Building Effective Interviewing Skills" id="{24962167-3D75-45DF-AA25-2EAFF7A8D7AB}">
          <p14:sldIdLst>
            <p14:sldId id="280"/>
            <p14:sldId id="281"/>
            <p14:sldId id="282"/>
            <p14:sldId id="283"/>
            <p14:sldId id="284"/>
            <p14:sldId id="286"/>
            <p14:sldId id="287"/>
          </p14:sldIdLst>
        </p14:section>
        <p14:section name="Case Initiation - Engaging the Child Using SOP Tools" id="{183A1A3C-70FD-49D2-852B-F69E675DF970}">
          <p14:sldIdLst>
            <p14:sldId id="289"/>
            <p14:sldId id="290"/>
            <p14:sldId id="291"/>
            <p14:sldId id="292"/>
            <p14:sldId id="294"/>
            <p14:sldId id="297"/>
            <p14:sldId id="301"/>
            <p14:sldId id="783"/>
          </p14:sldIdLst>
        </p14:section>
        <p14:section name="Building Understanding After Child Contact" id="{9266A65E-3E22-4A11-BB3A-5EF0F2BC6BBB}">
          <p14:sldIdLst>
            <p14:sldId id="303"/>
            <p14:sldId id="304"/>
            <p14:sldId id="305"/>
            <p14:sldId id="306"/>
            <p14:sldId id="307"/>
            <p14:sldId id="309"/>
            <p14:sldId id="311"/>
            <p14:sldId id="313"/>
          </p14:sldIdLst>
        </p14:section>
        <p14:section name="Preparing for Caregiver Contact" id="{281DEB5D-88AB-4BEC-A271-739DDA18E333}">
          <p14:sldIdLst>
            <p14:sldId id="315"/>
            <p14:sldId id="316"/>
            <p14:sldId id="317"/>
            <p14:sldId id="318"/>
            <p14:sldId id="320"/>
            <p14:sldId id="321"/>
            <p14:sldId id="322"/>
            <p14:sldId id="324"/>
            <p14:sldId id="326"/>
          </p14:sldIdLst>
        </p14:section>
      </p14:sectionLst>
    </p:ex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5" roundtripDataSignature="AMtx7midysV31PFEh8yseBM0GmFAxzQeJ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5D7A"/>
    <a:srgbClr val="52A3C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3740" autoAdjust="0"/>
    <p:restoredTop sz="38862" autoAdjust="0"/>
  </p:normalViewPr>
  <p:slideViewPr>
    <p:cSldViewPr snapToGrid="0">
      <p:cViewPr varScale="1">
        <p:scale>
          <a:sx n="43" d="100"/>
          <a:sy n="43" d="100"/>
        </p:scale>
        <p:origin x="2394"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0.xml"/><Relationship Id="rId117" Type="http://schemas.openxmlformats.org/officeDocument/2006/relationships/viewProps" Target="viewProps.xml"/><Relationship Id="rId21" Type="http://schemas.openxmlformats.org/officeDocument/2006/relationships/slide" Target="slides/slide5.xml"/><Relationship Id="rId42" Type="http://schemas.openxmlformats.org/officeDocument/2006/relationships/slide" Target="slides/slide26.xml"/><Relationship Id="rId47" Type="http://schemas.openxmlformats.org/officeDocument/2006/relationships/slide" Target="slides/slide31.xml"/><Relationship Id="rId63" Type="http://schemas.openxmlformats.org/officeDocument/2006/relationships/slide" Target="slides/slide47.xml"/><Relationship Id="rId68" Type="http://schemas.openxmlformats.org/officeDocument/2006/relationships/slide" Target="slides/slide52.xml"/><Relationship Id="rId84" Type="http://schemas.openxmlformats.org/officeDocument/2006/relationships/font" Target="fonts/font14.fntdata"/><Relationship Id="rId89" Type="http://schemas.openxmlformats.org/officeDocument/2006/relationships/font" Target="fonts/font19.fntdata"/><Relationship Id="rId16" Type="http://schemas.openxmlformats.org/officeDocument/2006/relationships/slideMaster" Target="slideMasters/slideMaster16.xml"/><Relationship Id="rId11" Type="http://schemas.openxmlformats.org/officeDocument/2006/relationships/slideMaster" Target="slideMasters/slideMaster11.xml"/><Relationship Id="rId32" Type="http://schemas.openxmlformats.org/officeDocument/2006/relationships/slide" Target="slides/slide16.xml"/><Relationship Id="rId37" Type="http://schemas.openxmlformats.org/officeDocument/2006/relationships/slide" Target="slides/slide21.xml"/><Relationship Id="rId53" Type="http://schemas.openxmlformats.org/officeDocument/2006/relationships/slide" Target="slides/slide37.xml"/><Relationship Id="rId58" Type="http://schemas.openxmlformats.org/officeDocument/2006/relationships/slide" Target="slides/slide42.xml"/><Relationship Id="rId74" Type="http://schemas.openxmlformats.org/officeDocument/2006/relationships/font" Target="fonts/font4.fntdata"/><Relationship Id="rId79" Type="http://schemas.openxmlformats.org/officeDocument/2006/relationships/font" Target="fonts/font9.fntdata"/><Relationship Id="rId5" Type="http://schemas.openxmlformats.org/officeDocument/2006/relationships/slideMaster" Target="slideMasters/slideMaster5.xml"/><Relationship Id="rId90" Type="http://schemas.openxmlformats.org/officeDocument/2006/relationships/font" Target="fonts/font20.fntdata"/><Relationship Id="rId95" Type="http://schemas.openxmlformats.org/officeDocument/2006/relationships/font" Target="fonts/font25.fntdata"/><Relationship Id="rId22" Type="http://schemas.openxmlformats.org/officeDocument/2006/relationships/slide" Target="slides/slide6.xml"/><Relationship Id="rId27" Type="http://schemas.openxmlformats.org/officeDocument/2006/relationships/slide" Target="slides/slide11.xml"/><Relationship Id="rId43" Type="http://schemas.openxmlformats.org/officeDocument/2006/relationships/slide" Target="slides/slide27.xml"/><Relationship Id="rId48" Type="http://schemas.openxmlformats.org/officeDocument/2006/relationships/slide" Target="slides/slide32.xml"/><Relationship Id="rId64" Type="http://schemas.openxmlformats.org/officeDocument/2006/relationships/slide" Target="slides/slide48.xml"/><Relationship Id="rId69" Type="http://schemas.openxmlformats.org/officeDocument/2006/relationships/notesMaster" Target="notesMasters/notesMaster1.xml"/><Relationship Id="rId118" Type="http://schemas.openxmlformats.org/officeDocument/2006/relationships/theme" Target="theme/theme1.xml"/><Relationship Id="rId80" Type="http://schemas.openxmlformats.org/officeDocument/2006/relationships/font" Target="fonts/font10.fntdata"/><Relationship Id="rId85" Type="http://schemas.openxmlformats.org/officeDocument/2006/relationships/font" Target="fonts/font15.fntdata"/><Relationship Id="rId12" Type="http://schemas.openxmlformats.org/officeDocument/2006/relationships/slideMaster" Target="slideMasters/slideMaster12.xml"/><Relationship Id="rId17" Type="http://schemas.openxmlformats.org/officeDocument/2006/relationships/slide" Target="slides/slide1.xml"/><Relationship Id="rId33" Type="http://schemas.openxmlformats.org/officeDocument/2006/relationships/slide" Target="slides/slide17.xml"/><Relationship Id="rId38" Type="http://schemas.openxmlformats.org/officeDocument/2006/relationships/slide" Target="slides/slide22.xml"/><Relationship Id="rId59" Type="http://schemas.openxmlformats.org/officeDocument/2006/relationships/slide" Target="slides/slide43.xml"/><Relationship Id="rId20" Type="http://schemas.openxmlformats.org/officeDocument/2006/relationships/slide" Target="slides/slide4.xml"/><Relationship Id="rId41" Type="http://schemas.openxmlformats.org/officeDocument/2006/relationships/slide" Target="slides/slide25.xml"/><Relationship Id="rId54" Type="http://schemas.openxmlformats.org/officeDocument/2006/relationships/slide" Target="slides/slide38.xml"/><Relationship Id="rId62" Type="http://schemas.openxmlformats.org/officeDocument/2006/relationships/slide" Target="slides/slide46.xml"/><Relationship Id="rId70" Type="http://schemas.openxmlformats.org/officeDocument/2006/relationships/handoutMaster" Target="handoutMasters/handoutMaster1.xml"/><Relationship Id="rId75" Type="http://schemas.openxmlformats.org/officeDocument/2006/relationships/font" Target="fonts/font5.fntdata"/><Relationship Id="rId83" Type="http://schemas.openxmlformats.org/officeDocument/2006/relationships/font" Target="fonts/font13.fntdata"/><Relationship Id="rId88" Type="http://schemas.openxmlformats.org/officeDocument/2006/relationships/font" Target="fonts/font18.fntdata"/><Relationship Id="rId91" Type="http://schemas.openxmlformats.org/officeDocument/2006/relationships/font" Target="fonts/font21.fntdata"/><Relationship Id="rId96" Type="http://schemas.openxmlformats.org/officeDocument/2006/relationships/font" Target="fonts/font26.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7.xml"/><Relationship Id="rId28" Type="http://schemas.openxmlformats.org/officeDocument/2006/relationships/slide" Target="slides/slide12.xml"/><Relationship Id="rId36" Type="http://schemas.openxmlformats.org/officeDocument/2006/relationships/slide" Target="slides/slide20.xml"/><Relationship Id="rId49" Type="http://schemas.openxmlformats.org/officeDocument/2006/relationships/slide" Target="slides/slide33.xml"/><Relationship Id="rId57" Type="http://schemas.openxmlformats.org/officeDocument/2006/relationships/slide" Target="slides/slide41.xml"/><Relationship Id="rId119" Type="http://schemas.openxmlformats.org/officeDocument/2006/relationships/tableStyles" Target="tableStyles.xml"/><Relationship Id="rId10" Type="http://schemas.openxmlformats.org/officeDocument/2006/relationships/slideMaster" Target="slideMasters/slideMaster10.xml"/><Relationship Id="rId31" Type="http://schemas.openxmlformats.org/officeDocument/2006/relationships/slide" Target="slides/slide15.xml"/><Relationship Id="rId44" Type="http://schemas.openxmlformats.org/officeDocument/2006/relationships/slide" Target="slides/slide28.xml"/><Relationship Id="rId52" Type="http://schemas.openxmlformats.org/officeDocument/2006/relationships/slide" Target="slides/slide36.xml"/><Relationship Id="rId60" Type="http://schemas.openxmlformats.org/officeDocument/2006/relationships/slide" Target="slides/slide44.xml"/><Relationship Id="rId65" Type="http://schemas.openxmlformats.org/officeDocument/2006/relationships/slide" Target="slides/slide49.xml"/><Relationship Id="rId73" Type="http://schemas.openxmlformats.org/officeDocument/2006/relationships/font" Target="fonts/font3.fntdata"/><Relationship Id="rId78" Type="http://schemas.openxmlformats.org/officeDocument/2006/relationships/font" Target="fonts/font8.fntdata"/><Relationship Id="rId81" Type="http://schemas.openxmlformats.org/officeDocument/2006/relationships/font" Target="fonts/font11.fntdata"/><Relationship Id="rId86" Type="http://schemas.openxmlformats.org/officeDocument/2006/relationships/font" Target="fonts/font16.fntdata"/><Relationship Id="rId94" Type="http://schemas.openxmlformats.org/officeDocument/2006/relationships/font" Target="fonts/font24.fntdata"/><Relationship Id="rId99" Type="http://schemas.openxmlformats.org/officeDocument/2006/relationships/font" Target="fonts/font29.fntdata"/><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 Target="slides/slide2.xml"/><Relationship Id="rId39" Type="http://schemas.openxmlformats.org/officeDocument/2006/relationships/slide" Target="slides/slide23.xml"/><Relationship Id="rId34" Type="http://schemas.openxmlformats.org/officeDocument/2006/relationships/slide" Target="slides/slide18.xml"/><Relationship Id="rId50" Type="http://schemas.openxmlformats.org/officeDocument/2006/relationships/slide" Target="slides/slide34.xml"/><Relationship Id="rId55" Type="http://schemas.openxmlformats.org/officeDocument/2006/relationships/slide" Target="slides/slide39.xml"/><Relationship Id="rId76" Type="http://schemas.openxmlformats.org/officeDocument/2006/relationships/font" Target="fonts/font6.fntdata"/><Relationship Id="rId97" Type="http://schemas.openxmlformats.org/officeDocument/2006/relationships/font" Target="fonts/font27.fntdata"/><Relationship Id="rId120" Type="http://schemas.microsoft.com/office/2006/relationships/vbaProject" Target="vbaProject.bin"/><Relationship Id="rId7" Type="http://schemas.openxmlformats.org/officeDocument/2006/relationships/slideMaster" Target="slideMasters/slideMaster7.xml"/><Relationship Id="rId71" Type="http://schemas.openxmlformats.org/officeDocument/2006/relationships/font" Target="fonts/font1.fntdata"/><Relationship Id="rId92" Type="http://schemas.openxmlformats.org/officeDocument/2006/relationships/font" Target="fonts/font22.fntdata"/><Relationship Id="rId2" Type="http://schemas.openxmlformats.org/officeDocument/2006/relationships/slideMaster" Target="slideMasters/slideMaster2.xml"/><Relationship Id="rId29" Type="http://schemas.openxmlformats.org/officeDocument/2006/relationships/slide" Target="slides/slide13.xml"/><Relationship Id="rId24" Type="http://schemas.openxmlformats.org/officeDocument/2006/relationships/slide" Target="slides/slide8.xml"/><Relationship Id="rId40" Type="http://schemas.openxmlformats.org/officeDocument/2006/relationships/slide" Target="slides/slide24.xml"/><Relationship Id="rId45" Type="http://schemas.openxmlformats.org/officeDocument/2006/relationships/slide" Target="slides/slide29.xml"/><Relationship Id="rId66" Type="http://schemas.openxmlformats.org/officeDocument/2006/relationships/slide" Target="slides/slide50.xml"/><Relationship Id="rId87" Type="http://schemas.openxmlformats.org/officeDocument/2006/relationships/font" Target="fonts/font17.fntdata"/><Relationship Id="rId115" Type="http://customschemas.google.com/relationships/presentationmetadata" Target="metadata"/><Relationship Id="rId61" Type="http://schemas.openxmlformats.org/officeDocument/2006/relationships/slide" Target="slides/slide45.xml"/><Relationship Id="rId82" Type="http://schemas.openxmlformats.org/officeDocument/2006/relationships/font" Target="fonts/font12.fntdata"/><Relationship Id="rId19" Type="http://schemas.openxmlformats.org/officeDocument/2006/relationships/slide" Target="slides/slide3.xml"/><Relationship Id="rId14" Type="http://schemas.openxmlformats.org/officeDocument/2006/relationships/slideMaster" Target="slideMasters/slideMaster14.xml"/><Relationship Id="rId30" Type="http://schemas.openxmlformats.org/officeDocument/2006/relationships/slide" Target="slides/slide14.xml"/><Relationship Id="rId35" Type="http://schemas.openxmlformats.org/officeDocument/2006/relationships/slide" Target="slides/slide19.xml"/><Relationship Id="rId56" Type="http://schemas.openxmlformats.org/officeDocument/2006/relationships/slide" Target="slides/slide40.xml"/><Relationship Id="rId77" Type="http://schemas.openxmlformats.org/officeDocument/2006/relationships/font" Target="fonts/font7.fntdata"/><Relationship Id="rId100" Type="http://schemas.openxmlformats.org/officeDocument/2006/relationships/font" Target="fonts/font30.fntdata"/><Relationship Id="rId8" Type="http://schemas.openxmlformats.org/officeDocument/2006/relationships/slideMaster" Target="slideMasters/slideMaster8.xml"/><Relationship Id="rId51" Type="http://schemas.openxmlformats.org/officeDocument/2006/relationships/slide" Target="slides/slide35.xml"/><Relationship Id="rId72" Type="http://schemas.openxmlformats.org/officeDocument/2006/relationships/font" Target="fonts/font2.fntdata"/><Relationship Id="rId93" Type="http://schemas.openxmlformats.org/officeDocument/2006/relationships/font" Target="fonts/font23.fntdata"/><Relationship Id="rId98" Type="http://schemas.openxmlformats.org/officeDocument/2006/relationships/font" Target="fonts/font28.fntdata"/><Relationship Id="rId3" Type="http://schemas.openxmlformats.org/officeDocument/2006/relationships/slideMaster" Target="slideMasters/slideMaster3.xml"/><Relationship Id="rId25" Type="http://schemas.openxmlformats.org/officeDocument/2006/relationships/slide" Target="slides/slide9.xml"/><Relationship Id="rId46" Type="http://schemas.openxmlformats.org/officeDocument/2006/relationships/slide" Target="slides/slide30.xml"/><Relationship Id="rId67" Type="http://schemas.openxmlformats.org/officeDocument/2006/relationships/slide" Target="slides/slide51.xml"/><Relationship Id="rId116"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DBD585-21BB-A329-4B26-92E54A295809}"/>
              </a:ext>
            </a:extLst>
          </p:cNvPr>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94E9833-455D-615A-98A8-757C485E9D92}"/>
              </a:ext>
            </a:extLst>
          </p:cNvPr>
          <p:cNvSpPr>
            <a:spLocks noGrp="1"/>
          </p:cNvSpPr>
          <p:nvPr>
            <p:ph type="dt" sz="quarter" idx="1"/>
          </p:nvPr>
        </p:nvSpPr>
        <p:spPr>
          <a:xfrm>
            <a:off x="4143375" y="0"/>
            <a:ext cx="3170238" cy="481013"/>
          </a:xfrm>
          <a:prstGeom prst="rect">
            <a:avLst/>
          </a:prstGeom>
        </p:spPr>
        <p:txBody>
          <a:bodyPr vert="horz" lIns="91440" tIns="45720" rIns="91440" bIns="45720" rtlCol="0"/>
          <a:lstStyle>
            <a:lvl1pPr algn="r">
              <a:defRPr sz="1200"/>
            </a:lvl1pPr>
          </a:lstStyle>
          <a:p>
            <a:fld id="{3BE72163-3C96-48E5-8DB3-695900881BB9}" type="datetimeFigureOut">
              <a:rPr lang="en-US" smtClean="0"/>
              <a:t>8/11/2026</a:t>
            </a:fld>
            <a:endParaRPr lang="en-US"/>
          </a:p>
        </p:txBody>
      </p:sp>
      <p:sp>
        <p:nvSpPr>
          <p:cNvPr id="4" name="Footer Placeholder 3">
            <a:extLst>
              <a:ext uri="{FF2B5EF4-FFF2-40B4-BE49-F238E27FC236}">
                <a16:creationId xmlns:a16="http://schemas.microsoft.com/office/drawing/2014/main" id="{43C43855-C55A-D3A3-3A2E-33EA1F7457C9}"/>
              </a:ext>
            </a:extLst>
          </p:cNvPr>
          <p:cNvSpPr>
            <a:spLocks noGrp="1"/>
          </p:cNvSpPr>
          <p:nvPr>
            <p:ph type="ftr" sz="quarter" idx="2"/>
          </p:nvPr>
        </p:nvSpPr>
        <p:spPr>
          <a:xfrm>
            <a:off x="0" y="9120188"/>
            <a:ext cx="3170238" cy="48101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0F498BB-7B61-C103-D89B-EEE75A68DBAD}"/>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17E608BE-4E31-43F3-928C-1438D12ED16C}" type="slidenum">
              <a:rPr lang="en-US" smtClean="0"/>
              <a:t>‹#›</a:t>
            </a:fld>
            <a:endParaRPr lang="en-US"/>
          </a:p>
        </p:txBody>
      </p:sp>
    </p:spTree>
    <p:extLst>
      <p:ext uri="{BB962C8B-B14F-4D97-AF65-F5344CB8AC3E}">
        <p14:creationId xmlns:p14="http://schemas.microsoft.com/office/powerpoint/2010/main" val="76740351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169920" cy="481727"/>
          </a:xfrm>
          <a:prstGeom prst="rect">
            <a:avLst/>
          </a:prstGeom>
          <a:noFill/>
          <a:ln>
            <a:noFill/>
          </a:ln>
        </p:spPr>
        <p:txBody>
          <a:bodyPr spcFirstLastPara="1" wrap="square" lIns="96645" tIns="48309" rIns="96645" bIns="48309" anchor="t" anchorCtr="0">
            <a:noAutofit/>
          </a:bodyPr>
          <a:lstStyle>
            <a:lvl1pPr marR="0" lvl="0" algn="l" rtl="0">
              <a:spcBef>
                <a:spcPts val="0"/>
              </a:spcBef>
              <a:spcAft>
                <a:spcPts val="0"/>
              </a:spcAft>
              <a:buSzPts val="1400"/>
              <a:buNone/>
              <a:defRPr sz="13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9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9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9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9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9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9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9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9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4143587" y="0"/>
            <a:ext cx="3169920" cy="481727"/>
          </a:xfrm>
          <a:prstGeom prst="rect">
            <a:avLst/>
          </a:prstGeom>
          <a:noFill/>
          <a:ln>
            <a:noFill/>
          </a:ln>
        </p:spPr>
        <p:txBody>
          <a:bodyPr spcFirstLastPara="1" wrap="square" lIns="96645" tIns="48309" rIns="96645" bIns="48309" anchor="t" anchorCtr="0">
            <a:noAutofit/>
          </a:bodyPr>
          <a:lstStyle>
            <a:lvl1pPr marR="0" lvl="0" algn="r" rtl="0">
              <a:spcBef>
                <a:spcPts val="0"/>
              </a:spcBef>
              <a:spcAft>
                <a:spcPts val="0"/>
              </a:spcAft>
              <a:buSzPts val="1400"/>
              <a:buNone/>
              <a:defRPr sz="13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9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9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9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9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9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9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9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9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9119474"/>
            <a:ext cx="3169920" cy="481726"/>
          </a:xfrm>
          <a:prstGeom prst="rect">
            <a:avLst/>
          </a:prstGeom>
          <a:noFill/>
          <a:ln>
            <a:noFill/>
          </a:ln>
        </p:spPr>
        <p:txBody>
          <a:bodyPr spcFirstLastPara="1" wrap="square" lIns="96645" tIns="48309" rIns="96645" bIns="48309" anchor="b" anchorCtr="0">
            <a:noAutofit/>
          </a:bodyPr>
          <a:lstStyle>
            <a:lvl1pPr marR="0" lvl="0" algn="l" rtl="0">
              <a:spcBef>
                <a:spcPts val="0"/>
              </a:spcBef>
              <a:spcAft>
                <a:spcPts val="0"/>
              </a:spcAft>
              <a:buSzPts val="1400"/>
              <a:buNone/>
              <a:defRPr sz="13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9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9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9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9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9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9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9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9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4143587" y="9119474"/>
            <a:ext cx="3169920" cy="481726"/>
          </a:xfrm>
          <a:prstGeom prst="rect">
            <a:avLst/>
          </a:prstGeom>
          <a:noFill/>
          <a:ln>
            <a:noFill/>
          </a:ln>
        </p:spPr>
        <p:txBody>
          <a:bodyPr spcFirstLastPara="1" wrap="square" lIns="96645" tIns="48309" rIns="96645" bIns="48309" anchor="b" anchorCtr="0">
            <a:noAutofit/>
          </a:bodyPr>
          <a:lstStyle/>
          <a:p>
            <a:pPr algn="r"/>
            <a:fld id="{00000000-1234-1234-1234-123412341234}" type="slidenum">
              <a:rPr lang="en-US" sz="1300" smtClean="0">
                <a:solidFill>
                  <a:schemeClr val="dk1"/>
                </a:solidFill>
              </a:rPr>
              <a:pPr algn="r"/>
              <a:t>‹#›</a:t>
            </a:fld>
            <a:endParaRPr lang="en-US" sz="1300">
              <a:solidFill>
                <a:schemeClr val="dk1"/>
              </a:solidFill>
            </a:endParaRPr>
          </a:p>
        </p:txBody>
      </p:sp>
    </p:spTree>
  </p:cSld>
  <p:clrMap bg1="lt1" tx1="dk1" bg2="dk2" tx2="lt2" accent1="accent1" accent2="accent2" accent3="accent3" accent4="accent4" accent5="accent5" accent6="accent6" hlink="hlink" folHlink="folHlink"/>
  <p:hf sldNum="0"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3f5df16a879_0_170: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498" name="Google Shape;498;g3f5df16a879_0_170: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indent="0">
              <a:buClr>
                <a:schemeClr val="dk1"/>
              </a:buClr>
            </a:pPr>
            <a:r>
              <a:rPr lang="en-US" b="1" dirty="0">
                <a:latin typeface="Calibri" panose="020F0502020204030204" pitchFamily="34" charset="0"/>
              </a:rPr>
              <a:t>WEEK 7, DAY 2 - INVESTIGATIONS SPECIALTY TRAINING</a:t>
            </a:r>
            <a:endParaRPr dirty="0">
              <a:latin typeface="Calibri" panose="020F0502020204030204" pitchFamily="34" charset="0"/>
            </a:endParaRPr>
          </a:p>
          <a:p>
            <a:pPr marL="0" indent="0"/>
            <a:endParaRPr dirty="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p2: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8" name="Google Shape;508;p2: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buClr>
                <a:schemeClr val="dk1"/>
              </a:buClr>
              <a:buSzPts val="1200"/>
            </a:pPr>
            <a:r>
              <a:rPr lang="en-US" b="1" dirty="0">
                <a:latin typeface="Calibri" panose="020F0502020204030204" pitchFamily="34" charset="0"/>
                <a:ea typeface="Calibri"/>
                <a:cs typeface="Calibri"/>
                <a:sym typeface="Calibri"/>
              </a:rPr>
              <a:t>STRUCTURED DECISION MAKING &amp; RISK ASSESSMENT</a:t>
            </a:r>
            <a:br>
              <a:rPr lang="en-US" dirty="0">
                <a:latin typeface="Calibri" panose="020F0502020204030204" pitchFamily="34" charset="0"/>
              </a:rPr>
            </a:br>
            <a:endParaRPr dirty="0">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6" name="Google Shape;516;p3: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Time:</a:t>
            </a:r>
            <a:r>
              <a:rPr lang="en-US" sz="1300" dirty="0">
                <a:latin typeface="Calibri" panose="020F0502020204030204" pitchFamily="34" charset="0"/>
                <a:ea typeface="Calibri" panose="020F0502020204030204" pitchFamily="34" charset="0"/>
                <a:cs typeface="Calibri" panose="020F0502020204030204" pitchFamily="34" charset="0"/>
              </a:rPr>
              <a:t> 5 minutes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Purpose: </a:t>
            </a:r>
            <a:r>
              <a:rPr lang="en-US" sz="1300" dirty="0">
                <a:latin typeface="Calibri" panose="020F0502020204030204" pitchFamily="34" charset="0"/>
                <a:ea typeface="Calibri" panose="020F0502020204030204" pitchFamily="34" charset="0"/>
                <a:cs typeface="Calibri" panose="020F0502020204030204" pitchFamily="34" charset="0"/>
              </a:rPr>
              <a:t>To welcome participants and introduce Day 2 learning and connect what they’ve learned to next steps in the investigation</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Say: </a:t>
            </a:r>
            <a:br>
              <a:rPr lang="en-US" sz="1300" b="1" i="1" dirty="0">
                <a:latin typeface="Calibri" panose="020F0502020204030204" pitchFamily="34" charset="0"/>
                <a:ea typeface="Calibri" panose="020F0502020204030204" pitchFamily="34" charset="0"/>
                <a:cs typeface="Calibri" panose="020F0502020204030204" pitchFamily="34" charset="0"/>
              </a:rPr>
            </a:br>
            <a:r>
              <a:rPr lang="en-US" sz="1300" b="1" i="1" dirty="0">
                <a:latin typeface="Calibri" panose="020F0502020204030204" pitchFamily="34" charset="0"/>
                <a:ea typeface="Calibri" panose="020F0502020204030204" pitchFamily="34" charset="0"/>
                <a:cs typeface="Calibri" panose="020F0502020204030204" pitchFamily="34" charset="0"/>
              </a:rPr>
              <a:t>Day 1 provided the foundation for how an investigation begins, from receiving a referral to gathering information that helps you understand child safety. </a:t>
            </a:r>
            <a:endParaRPr lang="en-US" sz="1300" dirty="0">
              <a:latin typeface="Calibri" panose="020F0502020204030204" pitchFamily="34" charset="0"/>
              <a:ea typeface="Calibri" panose="020F0502020204030204" pitchFamily="34" charset="0"/>
            </a:endParaRPr>
          </a:p>
          <a:p>
            <a:pPr marL="0">
              <a:lnSpc>
                <a:spcPct val="115000"/>
              </a:lnSpc>
            </a:pPr>
            <a:br>
              <a:rPr lang="en-US" sz="1300" b="1" i="1" dirty="0">
                <a:latin typeface="Calibri" panose="020F0502020204030204" pitchFamily="34" charset="0"/>
                <a:ea typeface="Calibri" panose="020F0502020204030204" pitchFamily="34" charset="0"/>
                <a:cs typeface="Calibri" panose="020F0502020204030204" pitchFamily="34" charset="0"/>
              </a:rPr>
            </a:br>
            <a:r>
              <a:rPr lang="en-US" sz="1300" b="1" i="1" dirty="0">
                <a:latin typeface="Calibri" panose="020F0502020204030204" pitchFamily="34" charset="0"/>
                <a:ea typeface="Calibri" panose="020F0502020204030204" pitchFamily="34" charset="0"/>
                <a:cs typeface="Calibri" panose="020F0502020204030204" pitchFamily="34" charset="0"/>
              </a:rPr>
              <a:t>Today, you'll begin using that information to make investigative decisions that specialists make every day in the field. Throughout the day, you'll participate in guided simulations that mirror common investigative interactions and give you opportunities to apply the skills you're developing in a structured environment. </a:t>
            </a:r>
            <a:endParaRPr lang="en-US" sz="1300" dirty="0">
              <a:latin typeface="Calibri" panose="020F0502020204030204" pitchFamily="34" charset="0"/>
              <a:ea typeface="Calibri" panose="020F0502020204030204" pitchFamily="34" charset="0"/>
            </a:endParaRPr>
          </a:p>
          <a:p>
            <a:pPr marL="0">
              <a:lnSpc>
                <a:spcPct val="115000"/>
              </a:lnSpc>
            </a:pPr>
            <a:br>
              <a:rPr lang="en-US" sz="1300" b="1" i="1" dirty="0">
                <a:latin typeface="Calibri" panose="020F0502020204030204" pitchFamily="34" charset="0"/>
                <a:ea typeface="Calibri" panose="020F0502020204030204" pitchFamily="34" charset="0"/>
                <a:cs typeface="Calibri" panose="020F0502020204030204" pitchFamily="34" charset="0"/>
              </a:rPr>
            </a:br>
            <a:r>
              <a:rPr lang="en-US" sz="1300" b="1" i="1" dirty="0">
                <a:latin typeface="Calibri" panose="020F0502020204030204" pitchFamily="34" charset="0"/>
                <a:ea typeface="Calibri" panose="020F0502020204030204" pitchFamily="34" charset="0"/>
                <a:cs typeface="Calibri" panose="020F0502020204030204" pitchFamily="34" charset="0"/>
              </a:rPr>
              <a:t>You will use supportive tools that are designed to help you stay focused on the purpose of each interaction and practice gathering information effectively. They are not intended to be memorized. Instead, use them to build confidence asking questions, analyzing information, and making decisions that support child safety. Each activity moves you one step closer to conducting investigations the way you'll be expected to perform them on the job.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Question:</a:t>
            </a:r>
            <a:r>
              <a:rPr lang="en-US" sz="1300" dirty="0">
                <a:latin typeface="Calibri" panose="020F0502020204030204" pitchFamily="34" charset="0"/>
                <a:ea typeface="Calibri" panose="020F0502020204030204" pitchFamily="34" charset="0"/>
                <a:cs typeface="Calibri" panose="020F0502020204030204" pitchFamily="34" charset="0"/>
              </a:rPr>
              <a:t> (ask the following question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do you think will be the biggest shift from Day 1 to today?</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Answers: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Common responses: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Moving into decision-making.</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Thinking about safety.</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Asking better questions.</a:t>
            </a:r>
            <a:endParaRPr lang="en-US" sz="1300" dirty="0">
              <a:latin typeface="Calibri" panose="020F0502020204030204" pitchFamily="34" charset="0"/>
              <a:ea typeface="Calibri" panose="020F0502020204030204" pitchFamily="34" charset="0"/>
            </a:endParaRPr>
          </a:p>
          <a:p>
            <a:pPr marL="0" indent="0">
              <a:buClr>
                <a:schemeClr val="dk1"/>
              </a:buClr>
              <a:buSzPts val="1200"/>
            </a:pPr>
            <a:endParaRPr dirty="0">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6"/>
        <p:cNvGrpSpPr/>
        <p:nvPr/>
      </p:nvGrpSpPr>
      <p:grpSpPr>
        <a:xfrm>
          <a:off x="0" y="0"/>
          <a:ext cx="0" cy="0"/>
          <a:chOff x="0" y="0"/>
          <a:chExt cx="0" cy="0"/>
        </a:xfrm>
      </p:grpSpPr>
      <p:sp>
        <p:nvSpPr>
          <p:cNvPr id="527" name="Google Shape;527;p4:notes"/>
          <p:cNvSpPr>
            <a:spLocks noGrp="1" noRot="1" noChangeAspect="1"/>
          </p:cNvSpPr>
          <p:nvPr>
            <p:ph type="sldImg" idx="2"/>
          </p:nvPr>
        </p:nvSpPr>
        <p:spPr>
          <a:xfrm>
            <a:off x="811213" y="1220788"/>
            <a:ext cx="5854700" cy="3292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8" name="Google Shape;528;p4:notes"/>
          <p:cNvSpPr txBox="1">
            <a:spLocks noGrp="1"/>
          </p:cNvSpPr>
          <p:nvPr>
            <p:ph type="body" idx="1"/>
          </p:nvPr>
        </p:nvSpPr>
        <p:spPr>
          <a:xfrm>
            <a:off x="747776" y="4697587"/>
            <a:ext cx="5982208" cy="3843481"/>
          </a:xfrm>
          <a:prstGeom prst="rect">
            <a:avLst/>
          </a:prstGeom>
          <a:noFill/>
          <a:ln>
            <a:noFill/>
          </a:ln>
        </p:spPr>
        <p:txBody>
          <a:bodyPr spcFirstLastPara="1" wrap="square" lIns="98495" tIns="49234" rIns="98495" bIns="49234" anchor="t" anchorCtr="0">
            <a:noAutofit/>
          </a:bodyPr>
          <a:lstStyle/>
          <a:p>
            <a:pPr marL="0" indent="0">
              <a:buSzPts val="1200"/>
            </a:pPr>
            <a:r>
              <a:rPr lang="en-US" b="1" i="0" u="none" strike="noStrike" dirty="0">
                <a:solidFill>
                  <a:srgbClr val="000000"/>
                </a:solidFill>
                <a:latin typeface="Calibri" panose="020F0502020204030204" pitchFamily="34" charset="0"/>
                <a:ea typeface="Calibri"/>
                <a:cs typeface="Calibri"/>
                <a:sym typeface="Calibri"/>
              </a:rPr>
              <a:t>TARGET OUTCOMES</a:t>
            </a:r>
            <a:endParaRPr b="1" dirty="0">
              <a:latin typeface="Calibri" panose="020F0502020204030204" pitchFamily="34" charset="0"/>
            </a:endParaRPr>
          </a:p>
          <a:p>
            <a:pPr marL="0" indent="0">
              <a:buClr>
                <a:schemeClr val="dk1"/>
              </a:buClr>
              <a:buSzPts val="1200"/>
            </a:pPr>
            <a:endParaRPr b="0" dirty="0">
              <a:latin typeface="Calibri" panose="020F0502020204030204" pitchFamily="34" charset="0"/>
            </a:endParaRPr>
          </a:p>
          <a:p>
            <a:pPr marL="0" indent="0">
              <a:buSzPts val="1200"/>
            </a:pPr>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ndParaRPr>
          </a:p>
          <a:p>
            <a:pPr marL="0" indent="0">
              <a:buSzPts val="1200"/>
            </a:pPr>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define what participants will accomplish on Day 2, focusing on understanding safety through SDM, identifying protective capacity, and beginning to apply interview skills through guided interview practice</a:t>
            </a:r>
            <a:br>
              <a:rPr lang="en-US" b="0" dirty="0">
                <a:latin typeface="Calibri" panose="020F0502020204030204" pitchFamily="34" charset="0"/>
              </a:rPr>
            </a:br>
            <a:endParaRPr lang="en-US" b="0" dirty="0">
              <a:latin typeface="Calibri" panose="020F0502020204030204" pitchFamily="34" charset="0"/>
            </a:endParaRPr>
          </a:p>
          <a:p>
            <a:pPr marL="0" indent="0">
              <a:buSzPts val="1200"/>
            </a:pPr>
            <a:r>
              <a:rPr lang="en-US" b="1" i="0" dirty="0">
                <a:latin typeface="Calibri" panose="020F0502020204030204" pitchFamily="34" charset="0"/>
              </a:rPr>
              <a:t>Say:</a:t>
            </a:r>
          </a:p>
          <a:p>
            <a:pPr marL="0" indent="0">
              <a:buSzPts val="1200"/>
            </a:pPr>
            <a:r>
              <a:rPr lang="en-US" b="1" i="1" dirty="0">
                <a:latin typeface="Calibri" panose="020F0502020204030204" pitchFamily="34" charset="0"/>
              </a:rPr>
              <a:t>By the end of this section Specialists will:</a:t>
            </a:r>
          </a:p>
          <a:p>
            <a:pPr marL="181240" indent="-181240">
              <a:buSzPts val="1200"/>
              <a:buFont typeface="Arial" panose="020B0604020202020204" pitchFamily="34" charset="0"/>
              <a:buChar char="•"/>
            </a:pPr>
            <a:r>
              <a:rPr lang="en-US" sz="1300" b="1" i="1" dirty="0">
                <a:solidFill>
                  <a:srgbClr val="333333"/>
                </a:solidFill>
                <a:latin typeface="Calibri"/>
                <a:ea typeface="Calibri"/>
                <a:cs typeface="Calibri"/>
                <a:sym typeface="Calibri"/>
              </a:rPr>
              <a:t>Understand </a:t>
            </a:r>
            <a:r>
              <a:rPr lang="en-US" sz="1300" b="1" i="1" dirty="0">
                <a:solidFill>
                  <a:srgbClr val="260D13"/>
                </a:solidFill>
                <a:latin typeface="Calibri"/>
                <a:ea typeface="Calibri"/>
                <a:cs typeface="Calibri"/>
                <a:sym typeface="Calibri"/>
              </a:rPr>
              <a:t>safety through Safety Decision Making. </a:t>
            </a:r>
          </a:p>
          <a:p>
            <a:pPr marL="181240" indent="-181240">
              <a:buSzPts val="1200"/>
              <a:buFont typeface="Arial" panose="020B0604020202020204" pitchFamily="34" charset="0"/>
              <a:buChar char="•"/>
            </a:pPr>
            <a:r>
              <a:rPr lang="en-US" sz="1300" b="1" i="1" dirty="0">
                <a:solidFill>
                  <a:srgbClr val="333333"/>
                </a:solidFill>
                <a:latin typeface="Calibri"/>
                <a:ea typeface="Calibri"/>
                <a:cs typeface="Calibri"/>
                <a:sym typeface="Calibri"/>
              </a:rPr>
              <a:t>Apply </a:t>
            </a:r>
            <a:r>
              <a:rPr lang="en-US" sz="1300" b="1" i="1" dirty="0">
                <a:solidFill>
                  <a:srgbClr val="260D13"/>
                </a:solidFill>
                <a:latin typeface="Calibri"/>
                <a:ea typeface="Calibri"/>
                <a:cs typeface="Calibri"/>
                <a:sym typeface="Calibri"/>
              </a:rPr>
              <a:t>interview skills through guided simulation.</a:t>
            </a:r>
          </a:p>
          <a:p>
            <a:pPr marL="181240" indent="-181240">
              <a:buSzPts val="1200"/>
              <a:buFont typeface="Arial" panose="020B0604020202020204" pitchFamily="34" charset="0"/>
              <a:buChar char="•"/>
            </a:pPr>
            <a:r>
              <a:rPr lang="en-US" sz="1300" b="1" i="1" dirty="0">
                <a:solidFill>
                  <a:srgbClr val="333333"/>
                </a:solidFill>
                <a:latin typeface="Calibri"/>
                <a:ea typeface="Calibri"/>
                <a:cs typeface="Calibri"/>
                <a:sym typeface="Calibri"/>
              </a:rPr>
              <a:t>Assess and </a:t>
            </a:r>
            <a:r>
              <a:rPr lang="en-US" sz="1300" b="1" i="1" dirty="0">
                <a:solidFill>
                  <a:srgbClr val="260D13"/>
                </a:solidFill>
                <a:latin typeface="Calibri"/>
                <a:ea typeface="Calibri"/>
                <a:cs typeface="Calibri"/>
                <a:sym typeface="Calibri"/>
              </a:rPr>
              <a:t>identify protective capacity. </a:t>
            </a:r>
          </a:p>
          <a:p>
            <a:pPr marL="0" indent="0">
              <a:buSzPts val="1200"/>
            </a:pPr>
            <a:endParaRPr b="0" dirty="0">
              <a:latin typeface="Calibri" panose="020F0502020204030204" pitchFamily="34" charset="0"/>
            </a:endParaRPr>
          </a:p>
          <a:p>
            <a:pPr marL="0" indent="0">
              <a:buClr>
                <a:schemeClr val="dk1"/>
              </a:buClr>
              <a:buSzPts val="1200"/>
            </a:pPr>
            <a:endParaRPr b="0" i="0" u="none" strike="noStrike" dirty="0">
              <a:solidFill>
                <a:srgbClr val="000000"/>
              </a:solidFill>
              <a:latin typeface="Calibri" panose="020F0502020204030204" pitchFamily="34" charset="0"/>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p5: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9" name="Google Shape;539;p5: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a:lnSpc>
                <a:spcPct val="115000"/>
              </a:lnSpc>
            </a:pPr>
            <a:r>
              <a:rPr lang="en-US" sz="1300" b="1" dirty="0">
                <a:latin typeface="Calibri" panose="020F0502020204030204" pitchFamily="34" charset="0"/>
                <a:cs typeface="Calibri" panose="020F0502020204030204" pitchFamily="34" charset="0"/>
              </a:rPr>
              <a:t>RECONNECTING TO THE FLOWERS’ CASE</a:t>
            </a:r>
            <a:endParaRPr lang="en-US" sz="1700" b="1" dirty="0">
              <a:latin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Time:</a:t>
            </a:r>
            <a:r>
              <a:rPr lang="en-US" sz="1300" dirty="0">
                <a:latin typeface="Calibri" panose="020F0502020204030204" pitchFamily="34" charset="0"/>
                <a:ea typeface="Calibri" panose="020F0502020204030204" pitchFamily="34" charset="0"/>
                <a:cs typeface="Calibri" panose="020F0502020204030204" pitchFamily="34" charset="0"/>
              </a:rPr>
              <a:t> 10 minutes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Purpose: </a:t>
            </a:r>
            <a:r>
              <a:rPr lang="en-US" sz="1300" dirty="0">
                <a:latin typeface="Calibri" panose="020F0502020204030204" pitchFamily="34" charset="0"/>
                <a:ea typeface="Calibri" panose="020F0502020204030204" pitchFamily="34" charset="0"/>
                <a:cs typeface="Calibri" panose="020F0502020204030204" pitchFamily="34" charset="0"/>
              </a:rPr>
              <a:t>To reconnect participants to the Flowers case and begin shifting their thinking from gathering information to making sense of that information and identifying safety concerns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Participant Manual: </a:t>
            </a:r>
            <a:r>
              <a:rPr lang="en-US" sz="1300" dirty="0">
                <a:latin typeface="Calibri" panose="020F0502020204030204" pitchFamily="34" charset="0"/>
                <a:ea typeface="Calibri" panose="020F0502020204030204" pitchFamily="34" charset="0"/>
                <a:cs typeface="Calibri" panose="020F0502020204030204" pitchFamily="34" charset="0"/>
              </a:rPr>
              <a:t>Referral Information Snapshot</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Set Up:</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Participants seated in groups (3–5) at their tables. </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The participants should keep the Flowers’ Referral Snapshot visible and utilize the Referral Information page in their Participant Manual.</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Participants can also utilize their notes from Day 1.</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Instructions:</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In groups, review what is already known about the Flowers case from Day 1.</a:t>
            </a:r>
            <a:endParaRPr lang="en-US" sz="1300" dirty="0">
              <a:latin typeface="Calibri" panose="020F0502020204030204" pitchFamily="34" charset="0"/>
              <a:ea typeface="Calibri" panose="020F050202020403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Identify:</a:t>
            </a:r>
            <a:endParaRPr lang="en-US" sz="1300" dirty="0">
              <a:latin typeface="Calibri" panose="020F0502020204030204" pitchFamily="34" charset="0"/>
              <a:ea typeface="Calibri" panose="020F0502020204030204" pitchFamily="34" charset="0"/>
            </a:endParaRPr>
          </a:p>
          <a:p>
            <a:pPr marL="1329092" lvl="2"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Key concerns.</a:t>
            </a:r>
            <a:endParaRPr lang="en-US" sz="1300" dirty="0">
              <a:latin typeface="Calibri" panose="020F0502020204030204" pitchFamily="34" charset="0"/>
              <a:ea typeface="Calibri" panose="020F0502020204030204" pitchFamily="34" charset="0"/>
            </a:endParaRPr>
          </a:p>
          <a:p>
            <a:pPr marL="1329092" lvl="2"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Key individuals involved.</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Be prepared to share one concern your group identified and why it matters.</a:t>
            </a:r>
            <a:endParaRPr lang="en-US" sz="1300" dirty="0">
              <a:latin typeface="Calibri" panose="020F0502020204030204" pitchFamily="34" charset="0"/>
              <a:ea typeface="Calibri" panose="020F0502020204030204" pitchFamily="34" charset="0"/>
            </a:endParaRPr>
          </a:p>
          <a:p>
            <a:pPr marL="0">
              <a:lnSpc>
                <a:spcPct val="115000"/>
              </a:lnSpc>
              <a:buFont typeface="+mj-lt"/>
              <a:buAutoNum type="arabicPeriod"/>
            </a:pP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Say: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Before we move forward, let's reconnect to the Flowers case and ground ourselves in what we already know from Day 1.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As a specialist, every decision you make begins with the information you've gathered. Based on the referral and the information you reviewed yesterday, Jasmine was brought to the emergency room with multiple injuries that appeared to be several days old and possibly infected. There were also concerns raised about supervision and a delay in seeking medical treatment.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Additionally, there are indicators of domestic violence within the home and concerns about the caregiver's ability to explain how the injuries occurred. Today, your role begins to shift. Instead of simply identifying these concerns, you'll start evaluating what they mean for Jasmine's immediate safety and how they influence the investigative decisions you'll make throughout the case. </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Paraphrase:</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As we continue working through the Flowers case, remember that you do not have all of the information yet. At this point in an investigation, specialists are expected to gather information and think critically, not rush to conclusions or solve the case before all the facts are known. </a:t>
            </a:r>
          </a:p>
          <a:p>
            <a:pPr marL="0">
              <a:lnSpc>
                <a:spcPct val="115000"/>
              </a:lnSpc>
            </a:pP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Instead of deciding what happened, begin asking yourself, </a:t>
            </a:r>
            <a:r>
              <a:rPr lang="en-US" sz="1300" i="1" dirty="0">
                <a:latin typeface="Calibri" panose="020F0502020204030204" pitchFamily="34" charset="0"/>
                <a:ea typeface="Calibri" panose="020F0502020204030204" pitchFamily="34" charset="0"/>
                <a:cs typeface="Calibri" panose="020F0502020204030204" pitchFamily="34" charset="0"/>
              </a:rPr>
              <a:t>"What does the information we have right now mean for Jasmine's safety?"</a:t>
            </a:r>
            <a:r>
              <a:rPr lang="en-US" sz="1300" dirty="0">
                <a:latin typeface="Calibri" panose="020F0502020204030204" pitchFamily="34" charset="0"/>
                <a:ea typeface="Calibri" panose="020F0502020204030204" pitchFamily="34" charset="0"/>
                <a:cs typeface="Calibri" panose="020F0502020204030204" pitchFamily="34" charset="0"/>
              </a:rPr>
              <a:t> As we move through today's content, you'll continue building the information needed to answer that question. You'll also begin learning how Structured Decision Making (SDM) helps specialists evaluate safety using the information they gather throughout an investigation.</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Questions: </a:t>
            </a:r>
            <a:r>
              <a:rPr lang="en-US" sz="1300" dirty="0">
                <a:latin typeface="Calibri" panose="020F0502020204030204" pitchFamily="34" charset="0"/>
                <a:ea typeface="Calibri" panose="020F0502020204030204" pitchFamily="34" charset="0"/>
                <a:cs typeface="Calibri" panose="020F0502020204030204" pitchFamily="34" charset="0"/>
              </a:rPr>
              <a:t>(ask the following questions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concerns stand out to you right away?</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do we know about Jasmine’s condition?</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additional questions do you already have?</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Answers: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Common concerns: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Untreated/infected injuries.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Delay in medical care.</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Lack of supervision.</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Domestic violence.</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Caregiver inability to explain injuries.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Reinforce with the participants that these concerns are not just observations; they relate directly to the child’s safety.</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Key Points</a:t>
            </a:r>
            <a:r>
              <a:rPr lang="en-US" sz="1300" dirty="0">
                <a:latin typeface="Calibri" panose="020F0502020204030204" pitchFamily="34" charset="0"/>
                <a:ea typeface="Calibri" panose="020F0502020204030204" pitchFamily="34" charset="0"/>
                <a:cs typeface="Calibri" panose="020F0502020204030204" pitchFamily="34" charset="0"/>
              </a:rPr>
              <a:t> (ensure the following are covered):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Concerns identified must be connected to the child’s safety. </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Investigations require Social Service Specialists to move beyond knowing information to interpreting the information they have received and applying it directly to practice.</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indent="0">
              <a:buSzPts val="1200"/>
            </a:pPr>
            <a:endParaRPr dirty="0">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Google Shape;551;p6: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2" name="Google Shape;552;p6: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a:lnSpc>
                <a:spcPct val="115000"/>
              </a:lnSpc>
            </a:pPr>
            <a:r>
              <a:rPr lang="en-US" sz="1300" b="1" dirty="0">
                <a:latin typeface="Calibri" panose="020F0502020204030204" pitchFamily="34" charset="0"/>
                <a:cs typeface="Calibri" panose="020F0502020204030204" pitchFamily="34" charset="0"/>
              </a:rPr>
              <a:t>WHY SAFETY ASSESSMENT MATTERS</a:t>
            </a:r>
            <a:endParaRPr lang="en-US" sz="1700" b="1" dirty="0">
              <a:latin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Time:</a:t>
            </a:r>
            <a:r>
              <a:rPr lang="en-US" sz="1300" dirty="0">
                <a:latin typeface="Calibri" panose="020F0502020204030204" pitchFamily="34" charset="0"/>
                <a:ea typeface="Calibri" panose="020F0502020204030204" pitchFamily="34" charset="0"/>
                <a:cs typeface="Calibri" panose="020F0502020204030204" pitchFamily="34" charset="0"/>
              </a:rPr>
              <a:t> 10 minutes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Purpose: </a:t>
            </a:r>
            <a:r>
              <a:rPr lang="en-US" sz="1300" dirty="0">
                <a:latin typeface="Calibri" panose="020F0502020204030204" pitchFamily="34" charset="0"/>
                <a:ea typeface="Calibri" panose="020F0502020204030204" pitchFamily="34" charset="0"/>
                <a:cs typeface="Calibri" panose="020F0502020204030204" pitchFamily="34" charset="0"/>
              </a:rPr>
              <a:t>To introduce the importance of safety assessment and begin connecting identified concerns to decision-making responsibilities in an investigation</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Participant Resource:</a:t>
            </a:r>
            <a:r>
              <a:rPr lang="en-US" sz="1300" dirty="0">
                <a:latin typeface="Calibri" panose="020F0502020204030204" pitchFamily="34" charset="0"/>
                <a:ea typeface="Calibri" panose="020F0502020204030204" pitchFamily="34" charset="0"/>
                <a:cs typeface="Calibri" panose="020F0502020204030204" pitchFamily="34" charset="0"/>
              </a:rPr>
              <a:t> Using the SDM Model at Each Decision Point and SDM® Combined Assessment Procedure Manual - SDM Safety Assessment Key Concepts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Facilitator Notes: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Keep this introductory:</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Do NOT go into the full SDM tool yet.</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Anchor everything in the Flowers’ case.</a:t>
            </a:r>
            <a:endParaRPr lang="en-US" sz="1300" dirty="0">
              <a:latin typeface="Calibri" panose="020F0502020204030204" pitchFamily="34" charset="0"/>
              <a:ea typeface="Calibri" panose="020F0502020204030204" pitchFamily="34" charset="0"/>
            </a:endParaRPr>
          </a:p>
          <a:p>
            <a:pPr marL="483306">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Set Up:</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Participants are seated in groups at their tables. </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Flowers’ case and notes should remain visible.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Printed a laminated copy of the SDM Model At Each Decision Point should be placed on each table prior to the activity</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Instructions: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Brief whole-group discussion.</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No written activity.</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Say: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As you begin working through an investigation, remember that your role is not just to gather information. Your responsibility is to determine whether a child is safe. The concerns you've identified, such as untreated injuries, lack of supervision, and potential domestic violence, are more than observations. They may be indicators that point to a safety issue and require you to think critically about the child's immediate well-being. This is where Structured Decision Making, or SDM, becomes an essential part of your work.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SDM provides a framework to help you organize what you're seeing and hearing so you can determine whether there is an immediate safety threat and what actions may be needed to protect the child.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As we continue working through the Flowers case, the question is no longer just, "What happened to Jasmine?" It's now, "Is Jasmine safe right now?" Throughout today's activities, you'll begin using the language specialists rely on during every investigation, including threats to safety, complicating factors, and immediate safety planning. These concepts will help guide your thinking as you assess the information and make decisions that support child safety.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Discussions: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Focusing on the difference between reviewing information and decision-making.</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makes something a safety concern during an investigation?</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Connecting concerns to action.</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Question: </a:t>
            </a:r>
            <a:r>
              <a:rPr lang="en-US" sz="1300" dirty="0">
                <a:latin typeface="Calibri" panose="020F0502020204030204" pitchFamily="34" charset="0"/>
                <a:ea typeface="Calibri" panose="020F0502020204030204" pitchFamily="34" charset="0"/>
                <a:cs typeface="Calibri" panose="020F0502020204030204" pitchFamily="34" charset="0"/>
              </a:rPr>
              <a:t>(ask the following question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is the difference between identifying a concern and determining safety?</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Answers: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Concern vs safety:</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Concern = observation.</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Safety = impact on the child.</a:t>
            </a:r>
            <a:endParaRPr lang="en-US" sz="1300" dirty="0">
              <a:latin typeface="Calibri" panose="020F0502020204030204" pitchFamily="34" charset="0"/>
              <a:ea typeface="Calibri" panose="020F0502020204030204" pitchFamily="34" charset="0"/>
            </a:endParaRPr>
          </a:p>
          <a:p>
            <a:pPr marL="0" indent="0">
              <a:lnSpc>
                <a:spcPct val="115000"/>
              </a:lnSpc>
            </a:pP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Question: </a:t>
            </a:r>
            <a:r>
              <a:rPr lang="en-US" sz="1300" dirty="0">
                <a:latin typeface="Calibri" panose="020F0502020204030204" pitchFamily="34" charset="0"/>
                <a:ea typeface="Calibri" panose="020F0502020204030204" pitchFamily="34" charset="0"/>
                <a:cs typeface="Calibri" panose="020F0502020204030204" pitchFamily="34" charset="0"/>
              </a:rPr>
              <a:t>(ask the following question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Why is it important to assess safety early in an investigation?</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Answers: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Showcase the importance of immediate decisions that protect the child.</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Question: </a:t>
            </a:r>
            <a:r>
              <a:rPr lang="en-US" sz="1300" dirty="0">
                <a:latin typeface="Calibri" panose="020F0502020204030204" pitchFamily="34" charset="0"/>
                <a:ea typeface="Calibri" panose="020F0502020204030204" pitchFamily="34" charset="0"/>
                <a:cs typeface="Calibri" panose="020F0502020204030204" pitchFamily="34" charset="0"/>
              </a:rPr>
              <a:t>(ask the following question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Based on what we know, what are we worried might be happening to Jasmine?</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Answers: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Flowers’ case concerns: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Infection left untreated.</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Supervision concerns.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Domestic violence exposure.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Reinforce that these are not isolated concerns; they connect to potential threats to safety.</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Say:</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What are we actually assessing? (Present Threats to Safety vs Impending Complicating Factors).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Key Points</a:t>
            </a:r>
            <a:r>
              <a:rPr lang="en-US" sz="1300" dirty="0">
                <a:latin typeface="Calibri" panose="020F0502020204030204" pitchFamily="34" charset="0"/>
                <a:ea typeface="Calibri" panose="020F0502020204030204" pitchFamily="34" charset="0"/>
                <a:cs typeface="Calibri" panose="020F0502020204030204" pitchFamily="34" charset="0"/>
              </a:rPr>
              <a:t> (ensure the following are covered):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Investigations require moving from information to decision-making.</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The safety assessment determines if the child is safe.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SDM provides structure for those decisions.</a:t>
            </a: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rPr>
              <a:t>In every case concerns must be evaluated for safety impact.</a:t>
            </a:r>
            <a:endParaRPr dirty="0">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3"/>
        <p:cNvGrpSpPr/>
        <p:nvPr/>
      </p:nvGrpSpPr>
      <p:grpSpPr>
        <a:xfrm>
          <a:off x="0" y="0"/>
          <a:ext cx="0" cy="0"/>
          <a:chOff x="0" y="0"/>
          <a:chExt cx="0" cy="0"/>
        </a:xfrm>
      </p:grpSpPr>
      <p:sp>
        <p:nvSpPr>
          <p:cNvPr id="574" name="Google Shape;574;p8: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5" name="Google Shape;575;p8: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a:lnSpc>
                <a:spcPct val="115000"/>
              </a:lnSpc>
            </a:pPr>
            <a:r>
              <a:rPr lang="en-US" sz="1300" b="1" dirty="0">
                <a:latin typeface="Calibri" panose="020F0502020204030204" pitchFamily="34" charset="0"/>
                <a:cs typeface="Calibri" panose="020F0502020204030204" pitchFamily="34" charset="0"/>
              </a:rPr>
              <a:t>UNDERSTANDING THREATS TO SAFETY VS COMPLICATING FACTORS</a:t>
            </a:r>
            <a:endParaRPr lang="en-US" sz="1700" b="1" dirty="0">
              <a:latin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Time:</a:t>
            </a:r>
            <a:r>
              <a:rPr lang="en-US" sz="1300" dirty="0">
                <a:latin typeface="Calibri" panose="020F0502020204030204" pitchFamily="34" charset="0"/>
                <a:ea typeface="Calibri" panose="020F0502020204030204" pitchFamily="34" charset="0"/>
                <a:cs typeface="Calibri" panose="020F0502020204030204" pitchFamily="34" charset="0"/>
              </a:rPr>
              <a:t> 15 minutes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Purpose: </a:t>
            </a:r>
            <a:r>
              <a:rPr lang="en-US" sz="1300" dirty="0">
                <a:latin typeface="Calibri" panose="020F0502020204030204" pitchFamily="34" charset="0"/>
                <a:ea typeface="Calibri" panose="020F0502020204030204" pitchFamily="34" charset="0"/>
                <a:cs typeface="Calibri" panose="020F0502020204030204" pitchFamily="34" charset="0"/>
              </a:rPr>
              <a:t>To introduce participants to the difference between present safety threats and impending complicating factors and begin applying that thinking to the Flowers’ case</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Participant Resource:</a:t>
            </a:r>
            <a:r>
              <a:rPr lang="en-US" sz="1300" dirty="0">
                <a:latin typeface="Calibri" panose="020F0502020204030204" pitchFamily="34" charset="0"/>
                <a:ea typeface="Calibri" panose="020F0502020204030204" pitchFamily="34" charset="0"/>
                <a:cs typeface="Calibri" panose="020F0502020204030204" pitchFamily="34" charset="0"/>
              </a:rPr>
              <a:t> SDM® Combined Assessment Procedure Manual - SDM Safety Assessment Key Concepts </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Facilitator Notes: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Keep definitions simple and applied.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Avoid deep policy breakdowns.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Keep returning to the Flowers’ case.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Reinforce that this is thinking practice, not tool completion.</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Prepare the participants for the next step, which is, applying this thinking using interview information.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Set Up:</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Participants remain seated in groups at their table.</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Instructions:</a:t>
            </a:r>
            <a:endParaRPr lang="en-US" sz="1300" dirty="0">
              <a:latin typeface="Calibri" panose="020F0502020204030204" pitchFamily="34" charset="0"/>
              <a:ea typeface="Calibri" panose="020F0502020204030204" pitchFamily="34" charset="0"/>
            </a:endParaRPr>
          </a:p>
          <a:p>
            <a:pPr marL="241653" indent="-241653">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In groups, discuss:</a:t>
            </a:r>
            <a:endParaRPr lang="en-US" sz="1300" dirty="0">
              <a:latin typeface="Calibri" panose="020F0502020204030204" pitchFamily="34" charset="0"/>
              <a:ea typeface="Calibri" panose="020F0502020204030204" pitchFamily="34" charset="0"/>
            </a:endParaRPr>
          </a:p>
          <a:p>
            <a:pPr marL="724959" lvl="1" indent="-241653">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concerns might be happening right now?</a:t>
            </a:r>
            <a:endParaRPr lang="en-US" sz="1300" dirty="0">
              <a:latin typeface="Calibri" panose="020F0502020204030204" pitchFamily="34" charset="0"/>
              <a:ea typeface="Calibri" panose="020F0502020204030204" pitchFamily="34" charset="0"/>
            </a:endParaRPr>
          </a:p>
          <a:p>
            <a:pPr marL="724959" lvl="1" indent="-241653">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concerns may develop or continue over time?</a:t>
            </a:r>
            <a:endParaRPr lang="en-US" sz="1300" dirty="0">
              <a:latin typeface="Calibri" panose="020F0502020204030204" pitchFamily="34" charset="0"/>
              <a:ea typeface="Calibri" panose="020F0502020204030204" pitchFamily="34" charset="0"/>
            </a:endParaRPr>
          </a:p>
          <a:p>
            <a:pPr marL="241653" indent="-241653">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Be prepared to share one example of each.</a:t>
            </a:r>
            <a:endParaRPr lang="en-US" sz="1300" dirty="0">
              <a:latin typeface="Calibri" panose="020F0502020204030204" pitchFamily="34" charset="0"/>
              <a:ea typeface="Calibri" panose="020F0502020204030204" pitchFamily="34" charset="0"/>
            </a:endParaRPr>
          </a:p>
          <a:p>
            <a:pPr marL="241653" indent="-241653">
              <a:lnSpc>
                <a:spcPct val="115000"/>
              </a:lnSpc>
              <a:buFont typeface="+mj-lt"/>
              <a:buAutoNum type="arabicPeriod"/>
            </a:pP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Say:</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As part of assessing safety, it's important to understand the difference between present threats to safety and impending complicating factors.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As a specialist, recognizing that difference helps you determine not only how you assess safety, but also how you respond. Present threats to safety are immediate, active threats that require immediate action to protect a child.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Impending complicating factors are different. They are conditions that may not be immediately visible but are likely to result in serious harm if nothing changes. As we continue working through the Flowers’ case, begin thinking about which concerns reflect something that is happening right now and which concerns could continue or escalate if they are not addressed.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Learning to distinguish between the two is a critical part of making informed safety decisions and determining the appropriate next steps to protect children. </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Discussions: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Immediate concerns: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Infection</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Medical neglect</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Ongoing concerns: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Supervision</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Domestic violence</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Caregiver capacity</a:t>
            </a:r>
            <a:endParaRPr lang="en-US" sz="1300" dirty="0">
              <a:latin typeface="Calibri" panose="020F0502020204030204" pitchFamily="34" charset="0"/>
              <a:ea typeface="Calibri" panose="020F0502020204030204" pitchFamily="34" charset="0"/>
            </a:endParaRPr>
          </a:p>
          <a:p>
            <a:pPr marL="13425">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Question: </a:t>
            </a:r>
            <a:r>
              <a:rPr lang="en-US" sz="1300" dirty="0">
                <a:latin typeface="Calibri" panose="020F0502020204030204" pitchFamily="34" charset="0"/>
                <a:ea typeface="Calibri" panose="020F0502020204030204" pitchFamily="34" charset="0"/>
                <a:cs typeface="Calibri" panose="020F0502020204030204" pitchFamily="34" charset="0"/>
              </a:rPr>
              <a:t>(ask the following question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in this case might be considered present threats to safety?</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Answers: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b="1" dirty="0">
                <a:latin typeface="Calibri" panose="020F0502020204030204" pitchFamily="34" charset="0"/>
                <a:ea typeface="Calibri" panose="020F0502020204030204" pitchFamily="34" charset="0"/>
                <a:cs typeface="Calibri" panose="020F0502020204030204" pitchFamily="34" charset="0"/>
              </a:rPr>
              <a:t>Present threats to safety:</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Untreated infection</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Immediate medical needs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Question: </a:t>
            </a:r>
            <a:r>
              <a:rPr lang="en-US" sz="1300" dirty="0">
                <a:latin typeface="Calibri" panose="020F0502020204030204" pitchFamily="34" charset="0"/>
                <a:ea typeface="Calibri" panose="020F0502020204030204" pitchFamily="34" charset="0"/>
                <a:cs typeface="Calibri" panose="020F0502020204030204" pitchFamily="34" charset="0"/>
              </a:rPr>
              <a:t>(ask the following question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might be considered impending complicating factors?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Answers: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b="1" dirty="0">
                <a:latin typeface="Calibri" panose="020F0502020204030204" pitchFamily="34" charset="0"/>
                <a:ea typeface="Calibri" panose="020F0502020204030204" pitchFamily="34" charset="0"/>
                <a:cs typeface="Calibri" panose="020F0502020204030204" pitchFamily="34" charset="0"/>
              </a:rPr>
              <a:t>Impending complicating factors: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Pattern of supervision concerns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Domestic violence</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Caregivers’ inability to explain injuries</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Question: </a:t>
            </a:r>
            <a:r>
              <a:rPr lang="en-US" sz="1300" dirty="0">
                <a:latin typeface="Calibri" panose="020F0502020204030204" pitchFamily="34" charset="0"/>
                <a:ea typeface="Calibri" panose="020F0502020204030204" pitchFamily="34" charset="0"/>
                <a:cs typeface="Calibri" panose="020F0502020204030204" pitchFamily="34" charset="0"/>
              </a:rPr>
              <a:t>(ask the following question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Why is it important to know the difference?</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Answers: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b="1" dirty="0">
                <a:latin typeface="Calibri" panose="020F0502020204030204" pitchFamily="34" charset="0"/>
                <a:ea typeface="Calibri" panose="020F0502020204030204" pitchFamily="34" charset="0"/>
                <a:cs typeface="Calibri" panose="020F0502020204030204" pitchFamily="34" charset="0"/>
              </a:rPr>
              <a:t>Why it matters: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Determines urgency and guides the actions of the Specialists.</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Key Points </a:t>
            </a:r>
            <a:r>
              <a:rPr lang="en-US" sz="1300" dirty="0">
                <a:latin typeface="Calibri" panose="020F0502020204030204" pitchFamily="34" charset="0"/>
                <a:ea typeface="Calibri" panose="020F0502020204030204" pitchFamily="34" charset="0"/>
                <a:cs typeface="Calibri" panose="020F0502020204030204" pitchFamily="34" charset="0"/>
              </a:rPr>
              <a:t>(ensure the following are covered):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Present safety threats: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Immediate</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Active</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Requires immediate response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Impending complicating factors are developing or ongoing. They may not be immediately visible.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Both safety threats and risks must be assessed to guide the next steps within the investigation.</a:t>
            </a:r>
            <a:endParaRPr lang="en-US" sz="1300" dirty="0">
              <a:latin typeface="Calibri" panose="020F0502020204030204" pitchFamily="34" charset="0"/>
              <a:ea typeface="Calibri" panose="020F0502020204030204" pitchFamily="34" charset="0"/>
            </a:endParaRPr>
          </a:p>
          <a:p>
            <a:pPr marL="0" indent="0">
              <a:buSzPts val="1200"/>
            </a:pPr>
            <a:endParaRPr dirty="0">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7"/>
        <p:cNvGrpSpPr/>
        <p:nvPr/>
      </p:nvGrpSpPr>
      <p:grpSpPr>
        <a:xfrm>
          <a:off x="0" y="0"/>
          <a:ext cx="0" cy="0"/>
          <a:chOff x="0" y="0"/>
          <a:chExt cx="0" cy="0"/>
        </a:xfrm>
      </p:grpSpPr>
      <p:sp>
        <p:nvSpPr>
          <p:cNvPr id="598" name="Google Shape;598;p10:notes"/>
          <p:cNvSpPr>
            <a:spLocks noGrp="1" noRot="1" noChangeAspect="1"/>
          </p:cNvSpPr>
          <p:nvPr>
            <p:ph type="sldImg" idx="2"/>
          </p:nvPr>
        </p:nvSpPr>
        <p:spPr>
          <a:xfrm>
            <a:off x="512763" y="742950"/>
            <a:ext cx="6618287" cy="37226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9" name="Google Shape;599;p10:notes"/>
          <p:cNvSpPr txBox="1">
            <a:spLocks noGrp="1"/>
          </p:cNvSpPr>
          <p:nvPr>
            <p:ph type="body" idx="1"/>
          </p:nvPr>
        </p:nvSpPr>
        <p:spPr>
          <a:xfrm>
            <a:off x="764394" y="4713857"/>
            <a:ext cx="6115146" cy="4465758"/>
          </a:xfrm>
          <a:prstGeom prst="rect">
            <a:avLst/>
          </a:prstGeom>
          <a:noFill/>
          <a:ln>
            <a:noFill/>
          </a:ln>
        </p:spPr>
        <p:txBody>
          <a:bodyPr spcFirstLastPara="1" wrap="square" lIns="100345" tIns="100345" rIns="100345" bIns="100345" anchor="t" anchorCtr="0">
            <a:noAutofit/>
          </a:bodyPr>
          <a:lstStyle/>
          <a:p>
            <a:pPr marL="0">
              <a:lnSpc>
                <a:spcPct val="115000"/>
              </a:lnSpc>
            </a:pPr>
            <a:r>
              <a:rPr lang="en-US" sz="1300" b="1" dirty="0">
                <a:latin typeface="Calibri" panose="020F0502020204030204" pitchFamily="34" charset="0"/>
                <a:cs typeface="Calibri" panose="020F0502020204030204" pitchFamily="34" charset="0"/>
              </a:rPr>
              <a:t>GUIDED INTERVIEW PRACTICE – REPORTER CONTACT (HANNAH LEWIS)</a:t>
            </a:r>
            <a:endParaRPr lang="en-US" sz="1700" b="1" dirty="0">
              <a:latin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Time:</a:t>
            </a:r>
            <a:r>
              <a:rPr lang="en-US" sz="1300" dirty="0">
                <a:latin typeface="Calibri" panose="020F0502020204030204" pitchFamily="34" charset="0"/>
                <a:ea typeface="Calibri" panose="020F0502020204030204" pitchFamily="34" charset="0"/>
                <a:cs typeface="Calibri" panose="020F0502020204030204" pitchFamily="34" charset="0"/>
              </a:rPr>
              <a:t> 20 minutes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Purpose: </a:t>
            </a:r>
            <a:r>
              <a:rPr lang="en-US" sz="1300" dirty="0">
                <a:latin typeface="Calibri" panose="020F0502020204030204" pitchFamily="34" charset="0"/>
                <a:ea typeface="Calibri" panose="020F0502020204030204" pitchFamily="34" charset="0"/>
                <a:cs typeface="Calibri" panose="020F0502020204030204" pitchFamily="34" charset="0"/>
              </a:rPr>
              <a:t>To provide specialists with an opportunity to practice gathering information from a reporter by asking solution- focused questions and identifying gaps in information using a structured, inquiry-based approach</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Participant Manual: </a:t>
            </a:r>
            <a:r>
              <a:rPr lang="en-US" sz="1300" dirty="0">
                <a:latin typeface="Calibri" panose="020F0502020204030204" pitchFamily="34" charset="0"/>
                <a:ea typeface="Calibri" panose="020F0502020204030204" pitchFamily="34" charset="0"/>
                <a:cs typeface="Calibri" panose="020F0502020204030204" pitchFamily="34" charset="0"/>
              </a:rPr>
              <a:t>Referral Snapshot, Solution Focused Questions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Facilitator Resource: </a:t>
            </a:r>
            <a:r>
              <a:rPr lang="en-US" sz="1300" dirty="0">
                <a:latin typeface="Calibri" panose="020F0502020204030204" pitchFamily="34" charset="0"/>
                <a:ea typeface="Calibri" panose="020F0502020204030204" pitchFamily="34" charset="0"/>
                <a:cs typeface="Calibri" panose="020F0502020204030204" pitchFamily="34" charset="0"/>
              </a:rPr>
              <a:t>Reporter Information Guide (print and laminate to hand out to the participants playing Hannah).</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Set Up:</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Participants should be seated in table groups (3–5 per table).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Assign:</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1 participant per table to be Hannah Lewis (reporter role).</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The remaining participants will operate as the Specialists.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Provide the selected participant with the </a:t>
            </a:r>
            <a:r>
              <a:rPr lang="en-US" sz="1300" i="1" dirty="0">
                <a:latin typeface="Calibri" panose="020F0502020204030204" pitchFamily="34" charset="0"/>
                <a:ea typeface="Calibri" panose="020F0502020204030204" pitchFamily="34" charset="0"/>
                <a:cs typeface="Calibri" panose="020F0502020204030204" pitchFamily="34" charset="0"/>
              </a:rPr>
              <a:t>Reporter Information Guide: Hannah Lewis </a:t>
            </a:r>
            <a:r>
              <a:rPr lang="en-US" sz="1300" dirty="0">
                <a:latin typeface="Calibri" panose="020F0502020204030204" pitchFamily="34" charset="0"/>
                <a:ea typeface="Calibri" panose="020F0502020204030204" pitchFamily="34" charset="0"/>
                <a:cs typeface="Calibri" panose="020F0502020204030204" pitchFamily="34" charset="0"/>
              </a:rPr>
              <a:t>document.</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Facilitator Note: </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The goal of the guided interview is for participants to practice dialogue using solution - focused questions through adult engagement. This is prep practice for the simulation scenes.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Instructions:</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Allow the participants playing Hannah for each group time to read the </a:t>
            </a:r>
            <a:r>
              <a:rPr lang="en-US" sz="1300" b="1" dirty="0">
                <a:latin typeface="Calibri" panose="020F0502020204030204" pitchFamily="34" charset="0"/>
                <a:ea typeface="Calibri" panose="020F0502020204030204" pitchFamily="34" charset="0"/>
                <a:cs typeface="Calibri" panose="020F0502020204030204" pitchFamily="34" charset="0"/>
              </a:rPr>
              <a:t>Reporter Information Guide</a:t>
            </a:r>
            <a:r>
              <a:rPr lang="en-US" sz="1300" dirty="0">
                <a:latin typeface="Calibri" panose="020F0502020204030204" pitchFamily="34" charset="0"/>
                <a:ea typeface="Calibri" panose="020F0502020204030204" pitchFamily="34" charset="0"/>
                <a:cs typeface="Calibri" panose="020F0502020204030204" pitchFamily="34" charset="0"/>
              </a:rPr>
              <a:t> for 2 to 3 minutes. You may allow them to step out of the room or detach from their group momentarily if needed.</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While the “reporters” are reviewing the information guide, as a group, the specialists should briefly discuss:</a:t>
            </a:r>
            <a:endParaRPr lang="en-US" sz="1300" dirty="0">
              <a:latin typeface="Calibri" panose="020F0502020204030204" pitchFamily="34" charset="0"/>
              <a:ea typeface="Calibri" panose="020F050202020403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information do they already know from the referral?</a:t>
            </a:r>
            <a:endParaRPr lang="en-US" sz="1300" dirty="0">
              <a:latin typeface="Calibri" panose="020F0502020204030204" pitchFamily="34" charset="0"/>
              <a:ea typeface="Calibri" panose="020F050202020403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do they still need to know?</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After the allotted 2 – 3 minutes, have the participants begin the guided interviews:</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Allow the groups 10 minutes to complete their guided interview practice. </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The Specialists should work together to ask questions.</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The participants playing Hannah should respond based on the guide:</a:t>
            </a:r>
            <a:endParaRPr lang="en-US" sz="1300" dirty="0">
              <a:latin typeface="Calibri" panose="020F0502020204030204" pitchFamily="34" charset="0"/>
              <a:ea typeface="Calibri" panose="020F050202020403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As guided, they should: </a:t>
            </a:r>
            <a:endParaRPr lang="en-US" sz="1300" dirty="0">
              <a:latin typeface="Calibri" panose="020F0502020204030204" pitchFamily="34" charset="0"/>
              <a:ea typeface="Calibri" panose="020F0502020204030204" pitchFamily="34" charset="0"/>
            </a:endParaRPr>
          </a:p>
          <a:p>
            <a:pPr marL="1329092" lvl="2"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Share some information naturally.</a:t>
            </a:r>
            <a:endParaRPr lang="en-US" sz="1300" dirty="0">
              <a:latin typeface="Calibri" panose="020F0502020204030204" pitchFamily="34" charset="0"/>
              <a:ea typeface="Calibri" panose="020F0502020204030204" pitchFamily="34" charset="0"/>
            </a:endParaRPr>
          </a:p>
          <a:p>
            <a:pPr marL="1329092" lvl="2"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Share additional information only if asked.</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After the interview, take approximately 7 minutes to follow up with the activity discussion and facilitator questions for group reflection.  </a:t>
            </a:r>
            <a:endParaRPr lang="en-US" sz="1300" dirty="0">
              <a:latin typeface="Calibri" panose="020F0502020204030204" pitchFamily="34" charset="0"/>
              <a:ea typeface="Calibri" panose="020F0502020204030204" pitchFamily="34" charset="0"/>
            </a:endParaRPr>
          </a:p>
          <a:p>
            <a:pPr marL="966612">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Say:</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Now it's time to apply what we've been discussing through a guided interview activity. At each table, one person will take on the role of Hannah Lewis, the reporter, while the remaining participants work together as specialists.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Before you begin, the participant portraying Hannah should review the Reporter Information Guide to become familiar with the information they have and how they should respond during the interview.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As specialists, your responsibility is to work together to ask purposeful questions that help you gather as much relevant information as possible. Remember, you won't receive all of the information automatically. Some details will only be shared if you ask the right follow-up questions.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This activity is designed to strengthen your inquiry-based interviewing skills and demonstrate how thoughtful questioning helps you gather the complete and accurate information needed to make informed investigative decisions.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Paraphrase:</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As you work through this activity, think back to the interview you either conducted or observed during Week 5 with the reporter, Ellen, in the Simmons case. That experience introduced you to one of the most important responsibilities of an investigator, which is gathering information through effective interviewing. This activity gives you another opportunity to strengthen those skills. </a:t>
            </a:r>
          </a:p>
          <a:p>
            <a:pPr marL="0">
              <a:lnSpc>
                <a:spcPct val="115000"/>
              </a:lnSpc>
            </a:pP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As you work through the scenario, apply the communication, questioning, active listening, and information-gathering techniques you practiced previously. Each interview is an opportunity to gather accurate, relevant information that helps you make informed decisions throughout an investigation.</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Discussions: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questions were effective?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information was missed?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How groups approached the interview?</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are the differences in information gathered across tables?</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Question: </a:t>
            </a:r>
            <a:r>
              <a:rPr lang="en-US" sz="1300" dirty="0">
                <a:latin typeface="Calibri" panose="020F0502020204030204" pitchFamily="34" charset="0"/>
                <a:ea typeface="Calibri" panose="020F0502020204030204" pitchFamily="34" charset="0"/>
                <a:cs typeface="Calibri" panose="020F0502020204030204" pitchFamily="34" charset="0"/>
              </a:rPr>
              <a:t>(ask the following question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questions were effective? / What information were you able to gather?</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Answer:</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Effective questions are clarifying questions and follow-up questions.</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Question: </a:t>
            </a:r>
            <a:r>
              <a:rPr lang="en-US" sz="1300" dirty="0">
                <a:latin typeface="Calibri" panose="020F0502020204030204" pitchFamily="34" charset="0"/>
                <a:ea typeface="Calibri" panose="020F0502020204030204" pitchFamily="34" charset="0"/>
                <a:cs typeface="Calibri" panose="020F0502020204030204" pitchFamily="34" charset="0"/>
              </a:rPr>
              <a:t>(ask the following question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did your group miss?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Answer:</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Missed information is often tied to not asking deeper or more specific questions.</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Facilitator Notes: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Allow groups to struggle slightly; do not intervene too early.</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Resist the urge to prompt questions or fill in gaps for the participants.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Focus on what their process looks like, not perfection.</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Reinforce connection to:</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Safety threats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Information gaps</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Key Points</a:t>
            </a:r>
            <a:r>
              <a:rPr lang="en-US" sz="1300" dirty="0">
                <a:latin typeface="Calibri" panose="020F0502020204030204" pitchFamily="34" charset="0"/>
                <a:ea typeface="Calibri" panose="020F0502020204030204" pitchFamily="34" charset="0"/>
                <a:cs typeface="Calibri" panose="020F0502020204030204" pitchFamily="34" charset="0"/>
              </a:rPr>
              <a:t> (ensure the following are covered):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Information gathering requires purposeful questioning.</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Not all information will be provided automatically.</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Follow-up questions are critical.</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Inquiry-based interviewing leads to a more complete understanding of the case.</a:t>
            </a:r>
            <a:endParaRPr lang="en-US" sz="1300" dirty="0">
              <a:latin typeface="Calibri" panose="020F0502020204030204" pitchFamily="34" charset="0"/>
              <a:ea typeface="Calibri" panose="020F0502020204030204" pitchFamily="34" charset="0"/>
            </a:endParaRPr>
          </a:p>
          <a:p>
            <a:pPr marL="0" indent="0">
              <a:buSzPts val="1600"/>
            </a:pPr>
            <a:endParaRPr dirty="0">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5"/>
        <p:cNvGrpSpPr/>
        <p:nvPr/>
      </p:nvGrpSpPr>
      <p:grpSpPr>
        <a:xfrm>
          <a:off x="0" y="0"/>
          <a:ext cx="0" cy="0"/>
          <a:chOff x="0" y="0"/>
          <a:chExt cx="0" cy="0"/>
        </a:xfrm>
      </p:grpSpPr>
      <p:sp>
        <p:nvSpPr>
          <p:cNvPr id="606" name="Google Shape;606;p1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7" name="Google Shape;607;p11: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buSzPts val="1600"/>
            </a:pPr>
            <a:r>
              <a:rPr lang="en-US" b="1" i="0" u="none" strike="noStrike" dirty="0">
                <a:solidFill>
                  <a:srgbClr val="000000"/>
                </a:solidFill>
                <a:latin typeface="Calibri" panose="020F0502020204030204" pitchFamily="34" charset="0"/>
                <a:ea typeface="Calibri"/>
                <a:cs typeface="Calibri"/>
                <a:sym typeface="Calibri"/>
              </a:rPr>
              <a:t>APPLYING WHAT WE LEARNED FROM THE REPORTER</a:t>
            </a:r>
            <a:endParaRPr b="1" dirty="0">
              <a:latin typeface="Calibri" panose="020F0502020204030204" pitchFamily="34" charset="0"/>
            </a:endParaRPr>
          </a:p>
          <a:p>
            <a:pPr marL="0" indent="0">
              <a:buClr>
                <a:schemeClr val="dk1"/>
              </a:buClr>
              <a:buSzPts val="1200"/>
            </a:pPr>
            <a:br>
              <a:rPr lang="en-US" b="0" dirty="0">
                <a:latin typeface="Calibri" panose="020F0502020204030204" pitchFamily="34" charset="0"/>
              </a:rPr>
            </a:br>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ndParaRPr>
          </a:p>
          <a:p>
            <a:pPr marL="0" indent="0">
              <a:buSzPts val="1200"/>
            </a:pPr>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guide specialists in applying information gathered from the reporter to begin identifying safety threats and complicating factors within the Flowers case</a:t>
            </a:r>
            <a:endParaRPr b="0" dirty="0">
              <a:latin typeface="Calibri" panose="020F0502020204030204" pitchFamily="34" charset="0"/>
            </a:endParaRPr>
          </a:p>
          <a:p>
            <a:pPr marL="0" indent="0">
              <a:buClr>
                <a:schemeClr val="dk1"/>
              </a:buClr>
              <a:buSzPts val="1200"/>
            </a:pPr>
            <a:br>
              <a:rPr lang="en-US" b="0" dirty="0">
                <a:latin typeface="Calibri" panose="020F0502020204030204" pitchFamily="34" charset="0"/>
              </a:rPr>
            </a:br>
            <a:r>
              <a:rPr lang="en-US" b="1" i="0" u="none" strike="noStrike" dirty="0">
                <a:solidFill>
                  <a:srgbClr val="000000"/>
                </a:solidFill>
                <a:latin typeface="Calibri" panose="020F0502020204030204" pitchFamily="34" charset="0"/>
                <a:ea typeface="Calibri"/>
                <a:cs typeface="Calibri"/>
                <a:sym typeface="Calibri"/>
              </a:rPr>
              <a:t>Participant Manual: </a:t>
            </a:r>
            <a:r>
              <a:rPr lang="en-US" b="0" i="0" u="none" strike="noStrike" dirty="0">
                <a:solidFill>
                  <a:srgbClr val="000000"/>
                </a:solidFill>
                <a:latin typeface="Calibri" panose="020F0502020204030204" pitchFamily="34" charset="0"/>
                <a:ea typeface="Calibri"/>
                <a:cs typeface="Calibri"/>
                <a:sym typeface="Calibri"/>
              </a:rPr>
              <a:t>Referral Snapshot</a:t>
            </a:r>
            <a:endParaRPr b="0" dirty="0">
              <a:latin typeface="Calibri" panose="020F0502020204030204" pitchFamily="34" charset="0"/>
            </a:endParaRPr>
          </a:p>
          <a:p>
            <a:pPr marL="0" indent="0">
              <a:buSzPts val="1200"/>
            </a:pPr>
            <a:r>
              <a:rPr lang="en-US" b="1" i="0" u="none" strike="noStrike" dirty="0">
                <a:solidFill>
                  <a:srgbClr val="000000"/>
                </a:solidFill>
                <a:latin typeface="Calibri" panose="020F0502020204030204" pitchFamily="34" charset="0"/>
                <a:ea typeface="Calibri"/>
                <a:cs typeface="Calibri"/>
                <a:sym typeface="Calibri"/>
              </a:rPr>
              <a:t>Participant Resource:</a:t>
            </a:r>
            <a:r>
              <a:rPr lang="en-US" b="0" i="0" u="none" strike="noStrike" dirty="0">
                <a:solidFill>
                  <a:srgbClr val="000000"/>
                </a:solidFill>
                <a:latin typeface="Calibri" panose="020F0502020204030204" pitchFamily="34" charset="0"/>
                <a:ea typeface="Calibri"/>
                <a:cs typeface="Calibri"/>
                <a:sym typeface="Calibri"/>
              </a:rPr>
              <a:t> </a:t>
            </a:r>
            <a:r>
              <a:rPr lang="en-US" b="1" i="0" u="none" strike="noStrike" dirty="0">
                <a:solidFill>
                  <a:srgbClr val="000000"/>
                </a:solidFill>
                <a:latin typeface="Calibri" panose="020F0502020204030204" pitchFamily="34" charset="0"/>
                <a:ea typeface="Calibri"/>
                <a:cs typeface="Calibri"/>
                <a:sym typeface="Calibri"/>
              </a:rPr>
              <a:t> </a:t>
            </a:r>
            <a:r>
              <a:rPr lang="en-US" b="0" i="0" u="none" strike="noStrike" dirty="0">
                <a:solidFill>
                  <a:srgbClr val="000000"/>
                </a:solidFill>
                <a:latin typeface="Calibri" panose="020F0502020204030204" pitchFamily="34" charset="0"/>
                <a:ea typeface="Calibri"/>
                <a:cs typeface="Calibri"/>
                <a:sym typeface="Calibri"/>
              </a:rPr>
              <a:t>SDM Safety Assessment Key Concepts (SDM® Combined Assessment Procedure Manual)</a:t>
            </a:r>
            <a:endParaRPr b="0" dirty="0">
              <a:latin typeface="Calibri" panose="020F0502020204030204" pitchFamily="34" charset="0"/>
            </a:endParaRPr>
          </a:p>
          <a:p>
            <a:pPr marL="0" indent="0">
              <a:buClr>
                <a:schemeClr val="dk1"/>
              </a:buClr>
              <a:buSzPts val="1200"/>
            </a:pPr>
            <a:br>
              <a:rPr lang="en-US" b="0" dirty="0">
                <a:latin typeface="Calibri" panose="020F0502020204030204" pitchFamily="34" charset="0"/>
              </a:rPr>
            </a:br>
            <a:r>
              <a:rPr lang="en-US" b="1" i="0" u="none" strike="noStrike"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Participants remain in table groups.</a:t>
            </a:r>
            <a:endParaRPr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No new materials are required.</a:t>
            </a:r>
            <a:endParaRPr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Participants should refer to their notes from the guided interview practice and to the Flowers’ referral information.</a:t>
            </a:r>
            <a:endParaRPr dirty="0">
              <a:latin typeface="Calibri" panose="020F0502020204030204" pitchFamily="34" charset="0"/>
            </a:endParaRPr>
          </a:p>
          <a:p>
            <a:pPr marL="0" indent="0">
              <a:buClr>
                <a:schemeClr val="dk1"/>
              </a:buClr>
              <a:buSzPts val="1200"/>
            </a:pPr>
            <a:br>
              <a:rPr lang="en-US" b="0" dirty="0">
                <a:latin typeface="Calibri" panose="020F0502020204030204" pitchFamily="34" charset="0"/>
              </a:rPr>
            </a:br>
            <a:r>
              <a:rPr lang="en-US" b="1" i="0" u="none" strike="noStrike"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241653" indent="-241653">
              <a:buSzPts val="1200"/>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In groups, review the information gathered from Hannah</a:t>
            </a:r>
            <a:endParaRPr b="1" i="0" u="none" strike="noStrike" dirty="0">
              <a:solidFill>
                <a:srgbClr val="000000"/>
              </a:solidFill>
              <a:latin typeface="Calibri" panose="020F0502020204030204" pitchFamily="34" charset="0"/>
              <a:ea typeface="Calibri"/>
              <a:cs typeface="Calibri"/>
              <a:sym typeface="Calibri"/>
            </a:endParaRPr>
          </a:p>
          <a:p>
            <a:pPr marL="241653" indent="-241653">
              <a:buSzPts val="1200"/>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Identify:</a:t>
            </a:r>
            <a:endParaRPr b="1" i="0" u="none" strike="noStrike" dirty="0">
              <a:solidFill>
                <a:srgbClr val="000000"/>
              </a:solidFill>
              <a:latin typeface="Calibri" panose="020F0502020204030204" pitchFamily="34" charset="0"/>
              <a:ea typeface="Calibri"/>
              <a:cs typeface="Calibri"/>
              <a:sym typeface="Calibri"/>
            </a:endParaRPr>
          </a:p>
          <a:p>
            <a:pPr marL="644408" indent="-241653">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information relates to safety threats.</a:t>
            </a:r>
            <a:endParaRPr dirty="0">
              <a:latin typeface="Calibri" panose="020F0502020204030204" pitchFamily="34" charset="0"/>
            </a:endParaRPr>
          </a:p>
          <a:p>
            <a:pPr marL="644408" indent="-241653">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information relates to complicating factors.</a:t>
            </a:r>
            <a:endParaRPr dirty="0">
              <a:latin typeface="Calibri" panose="020F0502020204030204" pitchFamily="34" charset="0"/>
            </a:endParaRPr>
          </a:p>
          <a:p>
            <a:pPr marL="241653" indent="-241653">
              <a:buSzPts val="1200"/>
              <a:buFont typeface="+mj-lt"/>
              <a:buAutoNum type="arabicPeriod" startAt="3"/>
            </a:pPr>
            <a:r>
              <a:rPr lang="en-US" b="0" i="0" u="none" strike="noStrike" dirty="0">
                <a:solidFill>
                  <a:srgbClr val="000000"/>
                </a:solidFill>
                <a:latin typeface="Calibri" panose="020F0502020204030204" pitchFamily="34" charset="0"/>
                <a:ea typeface="Calibri"/>
                <a:cs typeface="Calibri"/>
                <a:sym typeface="Calibri"/>
              </a:rPr>
              <a:t>Be prepared to share one example of each.</a:t>
            </a:r>
            <a:endParaRPr b="1" i="0" u="none" strike="noStrike" dirty="0">
              <a:solidFill>
                <a:srgbClr val="000000"/>
              </a:solidFill>
              <a:latin typeface="Calibri" panose="020F0502020204030204" pitchFamily="34" charset="0"/>
              <a:ea typeface="Calibri"/>
              <a:cs typeface="Calibri"/>
              <a:sym typeface="Calibri"/>
            </a:endParaRPr>
          </a:p>
          <a:p>
            <a:pPr marL="0" indent="0">
              <a:buClr>
                <a:schemeClr val="dk1"/>
              </a:buClr>
              <a:buSzPts val="1200"/>
            </a:pPr>
            <a:br>
              <a:rPr lang="en-US" b="0" dirty="0">
                <a:latin typeface="Calibri" panose="020F0502020204030204" pitchFamily="34" charset="0"/>
              </a:rPr>
            </a:br>
            <a:r>
              <a:rPr lang="en-US" b="1" i="0" u="none" strike="noStrike"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ndParaRPr>
          </a:p>
          <a:p>
            <a:pPr marL="0" indent="0">
              <a:buSzPts val="1200"/>
            </a:pPr>
            <a:r>
              <a:rPr lang="en-US" b="1" i="1" u="none" strike="noStrike" dirty="0">
                <a:solidFill>
                  <a:srgbClr val="000000"/>
                </a:solidFill>
                <a:latin typeface="Calibri" panose="020F0502020204030204" pitchFamily="34" charset="0"/>
                <a:ea typeface="Calibri"/>
                <a:cs typeface="Calibri"/>
                <a:sym typeface="Calibri"/>
              </a:rPr>
              <a:t>Now that you've gathered additional information from the reporter, the next step is to begin making sense of what that information means. As specialists, your responsibility is not only to collect information, but also to evaluate it so you can make informed safety decisions. </a:t>
            </a:r>
            <a:endParaRPr b="0" dirty="0">
              <a:latin typeface="Calibri" panose="020F0502020204030204" pitchFamily="34" charset="0"/>
            </a:endParaRPr>
          </a:p>
          <a:p>
            <a:pPr marL="0" indent="0">
              <a:buClr>
                <a:schemeClr val="dk1"/>
              </a:buClr>
              <a:buSzPts val="1200"/>
            </a:pPr>
            <a:br>
              <a:rPr lang="en-US" b="0" dirty="0">
                <a:latin typeface="Calibri" panose="020F0502020204030204" pitchFamily="34" charset="0"/>
              </a:rPr>
            </a:br>
            <a:r>
              <a:rPr lang="en-US" b="1" i="1" u="none" strike="noStrike" dirty="0">
                <a:solidFill>
                  <a:srgbClr val="000000"/>
                </a:solidFill>
                <a:latin typeface="Calibri" panose="020F0502020204030204" pitchFamily="34" charset="0"/>
                <a:ea typeface="Calibri"/>
                <a:cs typeface="Calibri"/>
                <a:sym typeface="Calibri"/>
              </a:rPr>
              <a:t>As you review what you've learned, begin determining whether the information points to a threat to safety or a complicating factor. Remember, safety threats are conditions or behaviors that are currently impacting the child's safety, while complicating factors indicate the likelihood of future harm. </a:t>
            </a:r>
            <a:endParaRPr b="0" dirty="0">
              <a:latin typeface="Calibri" panose="020F0502020204030204" pitchFamily="34" charset="0"/>
            </a:endParaRPr>
          </a:p>
          <a:p>
            <a:pPr marL="0" indent="0">
              <a:buClr>
                <a:schemeClr val="dk1"/>
              </a:buClr>
              <a:buSzPts val="1200"/>
            </a:pPr>
            <a:br>
              <a:rPr lang="en-US" b="0" dirty="0">
                <a:latin typeface="Calibri" panose="020F0502020204030204" pitchFamily="34" charset="0"/>
              </a:rPr>
            </a:br>
            <a:r>
              <a:rPr lang="en-US" b="1" i="1" u="none" strike="noStrike" dirty="0">
                <a:solidFill>
                  <a:srgbClr val="000000"/>
                </a:solidFill>
                <a:latin typeface="Calibri" panose="020F0502020204030204" pitchFamily="34" charset="0"/>
                <a:ea typeface="Calibri"/>
                <a:cs typeface="Calibri"/>
                <a:sym typeface="Calibri"/>
              </a:rPr>
              <a:t>In the Flowers’ case, information such as untreated medical needs, supervision concerns, and the caregiver's response should all be considered through this lens. This step moves you beyond simply gathering information and begins the process of assessing safety so you can determine the most appropriate next steps in the investigation. </a:t>
            </a:r>
            <a:endParaRPr b="0" dirty="0">
              <a:latin typeface="Calibri" panose="020F0502020204030204" pitchFamily="34" charset="0"/>
            </a:endParaRPr>
          </a:p>
          <a:p>
            <a:pPr marL="0" indent="0">
              <a:buClr>
                <a:schemeClr val="dk1"/>
              </a:buClr>
              <a:buSzPts val="1200"/>
            </a:pPr>
            <a:endParaRPr b="0" dirty="0">
              <a:latin typeface="Calibri" panose="020F0502020204030204" pitchFamily="34" charset="0"/>
            </a:endParaRPr>
          </a:p>
          <a:p>
            <a:pPr marL="0" indent="0">
              <a:buSzPts val="1200"/>
            </a:pPr>
            <a:r>
              <a:rPr lang="en-US" b="1" i="0" u="none" strike="noStrike" dirty="0">
                <a:solidFill>
                  <a:srgbClr val="000000"/>
                </a:solidFill>
                <a:latin typeface="Calibri" panose="020F0502020204030204" pitchFamily="34" charset="0"/>
                <a:ea typeface="Calibri"/>
                <a:cs typeface="Calibri"/>
                <a:sym typeface="Calibri"/>
              </a:rPr>
              <a:t>Facilitator Question:</a:t>
            </a:r>
            <a:r>
              <a:rPr lang="en-US" b="0" i="0" u="none" strike="noStrike" dirty="0">
                <a:solidFill>
                  <a:srgbClr val="000000"/>
                </a:solidFill>
                <a:latin typeface="Calibri" panose="020F0502020204030204" pitchFamily="34" charset="0"/>
                <a:ea typeface="Calibri"/>
                <a:cs typeface="Calibri"/>
                <a:sym typeface="Calibri"/>
              </a:rPr>
              <a:t> (ask the following question and validate responses)</a:t>
            </a:r>
            <a:endParaRPr b="0"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information gathered from the reporter points to a safety threat?</a:t>
            </a:r>
            <a:endParaRPr dirty="0">
              <a:latin typeface="Calibri" panose="020F0502020204030204" pitchFamily="34" charset="0"/>
            </a:endParaRPr>
          </a:p>
          <a:p>
            <a:pPr marL="0" indent="0">
              <a:buSzPts val="1200"/>
            </a:pPr>
            <a:endParaRPr lang="en-US" b="1" i="0" u="none" strike="noStrike" dirty="0">
              <a:solidFill>
                <a:srgbClr val="000000"/>
              </a:solidFill>
              <a:latin typeface="Calibri" panose="020F0502020204030204" pitchFamily="34" charset="0"/>
              <a:ea typeface="Calibri"/>
              <a:cs typeface="Calibri"/>
              <a:sym typeface="Calibri"/>
            </a:endParaRPr>
          </a:p>
          <a:p>
            <a:pPr marL="0" indent="0">
              <a:buSzPts val="1200"/>
            </a:pPr>
            <a:r>
              <a:rPr lang="en-US" b="1" i="0" u="none" strike="noStrike"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81240" indent="-181240">
              <a:buSzPts val="1200"/>
              <a:buFont typeface="Arial" panose="020B0604020202020204" pitchFamily="34" charset="0"/>
              <a:buChar char="•"/>
            </a:pPr>
            <a:r>
              <a:rPr lang="en-US" b="1" i="0" u="none" strike="noStrike" dirty="0">
                <a:solidFill>
                  <a:srgbClr val="000000"/>
                </a:solidFill>
                <a:latin typeface="Calibri" panose="020F0502020204030204" pitchFamily="34" charset="0"/>
                <a:ea typeface="Calibri"/>
                <a:cs typeface="Calibri"/>
                <a:sym typeface="Calibri"/>
              </a:rPr>
              <a:t>Safety Threat:</a:t>
            </a:r>
            <a:endParaRPr dirty="0">
              <a:latin typeface="Calibri" panose="020F0502020204030204" pitchFamily="34" charset="0"/>
            </a:endParaRPr>
          </a:p>
          <a:p>
            <a:pPr marL="664546" lvl="1"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Infection left untreated.</a:t>
            </a:r>
            <a:endParaRPr dirty="0">
              <a:latin typeface="Calibri" panose="020F0502020204030204" pitchFamily="34" charset="0"/>
            </a:endParaRPr>
          </a:p>
          <a:p>
            <a:pPr marL="664546" lvl="1"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Immediate medical concerns.</a:t>
            </a:r>
            <a:endParaRPr dirty="0">
              <a:latin typeface="Calibri" panose="020F0502020204030204" pitchFamily="34" charset="0"/>
            </a:endParaRPr>
          </a:p>
          <a:p>
            <a:pPr marL="0" indent="0">
              <a:buClr>
                <a:schemeClr val="dk1"/>
              </a:buClr>
              <a:buSzPts val="1200"/>
            </a:pPr>
            <a:endParaRPr b="0" dirty="0">
              <a:latin typeface="Calibri" panose="020F0502020204030204" pitchFamily="34" charset="0"/>
            </a:endParaRPr>
          </a:p>
          <a:p>
            <a:pPr marL="0" indent="0">
              <a:buSzPts val="1200"/>
            </a:pPr>
            <a:r>
              <a:rPr lang="en-US" b="1" i="0" u="none" strike="noStrike" dirty="0">
                <a:solidFill>
                  <a:srgbClr val="000000"/>
                </a:solidFill>
                <a:latin typeface="Calibri" panose="020F0502020204030204" pitchFamily="34" charset="0"/>
                <a:ea typeface="Calibri"/>
                <a:cs typeface="Calibri"/>
                <a:sym typeface="Calibri"/>
              </a:rPr>
              <a:t>Facilitator Question:</a:t>
            </a:r>
            <a:r>
              <a:rPr lang="en-US" b="0" i="0" u="none" strike="noStrike" dirty="0">
                <a:solidFill>
                  <a:srgbClr val="000000"/>
                </a:solidFill>
                <a:latin typeface="Calibri" panose="020F0502020204030204" pitchFamily="34" charset="0"/>
                <a:ea typeface="Calibri"/>
                <a:cs typeface="Calibri"/>
                <a:sym typeface="Calibri"/>
              </a:rPr>
              <a:t> (ask the following question and validate responses)</a:t>
            </a:r>
            <a:endParaRPr b="0"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information points to a complicating factor?</a:t>
            </a:r>
            <a:endParaRPr dirty="0">
              <a:latin typeface="Calibri" panose="020F0502020204030204" pitchFamily="34" charset="0"/>
            </a:endParaRPr>
          </a:p>
          <a:p>
            <a:pPr marL="0" indent="0">
              <a:buSzPts val="1200"/>
            </a:pPr>
            <a:endParaRPr lang="en-US" b="1" i="0" u="none" strike="noStrike" dirty="0">
              <a:solidFill>
                <a:srgbClr val="000000"/>
              </a:solidFill>
              <a:latin typeface="Calibri" panose="020F0502020204030204" pitchFamily="34" charset="0"/>
              <a:ea typeface="Calibri"/>
              <a:cs typeface="Calibri"/>
              <a:sym typeface="Calibri"/>
            </a:endParaRPr>
          </a:p>
          <a:p>
            <a:pPr marL="0" indent="0">
              <a:buSzPts val="1200"/>
            </a:pPr>
            <a:r>
              <a:rPr lang="en-US" b="1" i="0" u="none" strike="noStrike"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81240" indent="-181240">
              <a:buSzPts val="1200"/>
              <a:buFont typeface="Arial" panose="020B0604020202020204" pitchFamily="34" charset="0"/>
              <a:buChar char="•"/>
            </a:pPr>
            <a:r>
              <a:rPr lang="en-US" b="1" i="0" u="none" strike="noStrike" dirty="0">
                <a:solidFill>
                  <a:srgbClr val="000000"/>
                </a:solidFill>
                <a:latin typeface="Calibri" panose="020F0502020204030204" pitchFamily="34" charset="0"/>
                <a:ea typeface="Calibri"/>
                <a:cs typeface="Calibri"/>
                <a:sym typeface="Calibri"/>
              </a:rPr>
              <a:t>Complicating factors:</a:t>
            </a:r>
            <a:endParaRPr dirty="0">
              <a:latin typeface="Calibri" panose="020F0502020204030204" pitchFamily="34" charset="0"/>
            </a:endParaRPr>
          </a:p>
          <a:p>
            <a:pPr marL="664546" lvl="1"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Ongoing supervision concerns</a:t>
            </a:r>
            <a:endParaRPr dirty="0">
              <a:latin typeface="Calibri" panose="020F0502020204030204" pitchFamily="34" charset="0"/>
            </a:endParaRPr>
          </a:p>
          <a:p>
            <a:pPr marL="664546" lvl="1"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Domestic violence patterns.</a:t>
            </a:r>
            <a:endParaRPr dirty="0">
              <a:latin typeface="Calibri" panose="020F0502020204030204" pitchFamily="34" charset="0"/>
            </a:endParaRPr>
          </a:p>
          <a:p>
            <a:pPr marL="664546" lvl="1"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Caregiver limitations.</a:t>
            </a:r>
            <a:endParaRPr dirty="0">
              <a:latin typeface="Calibri" panose="020F0502020204030204" pitchFamily="34" charset="0"/>
            </a:endParaRPr>
          </a:p>
          <a:p>
            <a:pPr marL="0" indent="0">
              <a:buClr>
                <a:schemeClr val="dk1"/>
              </a:buClr>
              <a:buSzPts val="1200"/>
            </a:pPr>
            <a:endParaRPr b="0" dirty="0">
              <a:latin typeface="Calibri" panose="020F0502020204030204" pitchFamily="34" charset="0"/>
            </a:endParaRPr>
          </a:p>
          <a:p>
            <a:pPr marL="0" indent="0">
              <a:buSzPts val="1200"/>
            </a:pPr>
            <a:r>
              <a:rPr lang="en-US" b="1" i="0" u="none" strike="noStrike"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Keep the participants focused on the interpretation of the information gathered, not decision-making yet.</a:t>
            </a:r>
            <a:endParaRPr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Reinforce that the information gathered during the interview process directly informs safety assessment.</a:t>
            </a:r>
            <a:endParaRPr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Reinforce to the participants that this is early-stage assessment thinking.</a:t>
            </a:r>
            <a:endParaRPr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Connect back to the Guided Interview Practice activity. </a:t>
            </a:r>
            <a:endParaRPr dirty="0">
              <a:latin typeface="Calibri" panose="020F0502020204030204" pitchFamily="34" charset="0"/>
            </a:endParaRPr>
          </a:p>
          <a:p>
            <a:pPr marL="0" indent="0">
              <a:buClr>
                <a:schemeClr val="dk1"/>
              </a:buClr>
              <a:buSzPts val="1200"/>
            </a:pPr>
            <a:endParaRPr b="0" dirty="0">
              <a:latin typeface="Calibri" panose="020F0502020204030204" pitchFamily="34" charset="0"/>
            </a:endParaRPr>
          </a:p>
          <a:p>
            <a:pPr marL="0" indent="0">
              <a:buSzPts val="1200"/>
            </a:pPr>
            <a:r>
              <a:rPr lang="en-US" b="1" i="0" u="none" strike="noStrike" dirty="0">
                <a:solidFill>
                  <a:srgbClr val="000000"/>
                </a:solidFill>
                <a:latin typeface="Calibri" panose="020F0502020204030204" pitchFamily="34" charset="0"/>
                <a:ea typeface="Calibri"/>
                <a:cs typeface="Calibri"/>
                <a:sym typeface="Calibri"/>
              </a:rPr>
              <a:t>Key Points: </a:t>
            </a:r>
            <a:r>
              <a:rPr lang="en-US" b="0" i="0" u="none" strike="noStrike"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Information must be interpreted, not just collected.</a:t>
            </a:r>
            <a:endParaRPr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Safety threats impact the child right now.</a:t>
            </a:r>
            <a:endParaRPr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Complicating factors indicate the future likelihood of harm.</a:t>
            </a:r>
            <a:endParaRPr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Interviews help clarify and expand concerns within the case. </a:t>
            </a:r>
            <a:endParaRPr dirty="0">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6"/>
        <p:cNvGrpSpPr/>
        <p:nvPr/>
      </p:nvGrpSpPr>
      <p:grpSpPr>
        <a:xfrm>
          <a:off x="0" y="0"/>
          <a:ext cx="0" cy="0"/>
          <a:chOff x="0" y="0"/>
          <a:chExt cx="0" cy="0"/>
        </a:xfrm>
      </p:grpSpPr>
      <p:sp>
        <p:nvSpPr>
          <p:cNvPr id="617" name="Google Shape;617;p12: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8" name="Google Shape;618;p12: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buSzPts val="1600"/>
            </a:pPr>
            <a:r>
              <a:rPr lang="en-US" b="1" i="0" u="none" strike="noStrike" dirty="0">
                <a:solidFill>
                  <a:srgbClr val="000000"/>
                </a:solidFill>
                <a:latin typeface="Calibri" panose="020F0502020204030204" pitchFamily="34" charset="0"/>
                <a:ea typeface="Calibri"/>
                <a:cs typeface="Calibri"/>
                <a:sym typeface="Calibri"/>
              </a:rPr>
              <a:t>WRAP-UP &amp; KEY TAKEAWAYS</a:t>
            </a:r>
            <a:endParaRPr b="1" dirty="0">
              <a:latin typeface="Calibri" panose="020F0502020204030204" pitchFamily="34" charset="0"/>
            </a:endParaRPr>
          </a:p>
          <a:p>
            <a:pPr marL="0" indent="0">
              <a:buClr>
                <a:schemeClr val="dk1"/>
              </a:buClr>
              <a:buSzPts val="1200"/>
            </a:pPr>
            <a:endParaRPr b="0" dirty="0">
              <a:latin typeface="Calibri" panose="020F0502020204030204" pitchFamily="34" charset="0"/>
            </a:endParaRPr>
          </a:p>
          <a:p>
            <a:pPr marL="0" indent="0">
              <a:buSzPts val="1200"/>
            </a:pPr>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ndParaRPr>
          </a:p>
          <a:p>
            <a:pPr marL="0" indent="0">
              <a:buSzPts val="1200"/>
            </a:pPr>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reinforce specialists’ understanding of how to move from gathering information to identifying safety threats and complicating factors, and how inquiry-based interviewing supports that process</a:t>
            </a:r>
            <a:endParaRPr b="0" dirty="0">
              <a:latin typeface="Calibri" panose="020F0502020204030204" pitchFamily="34" charset="0"/>
            </a:endParaRPr>
          </a:p>
          <a:p>
            <a:pPr marL="0" indent="0">
              <a:buClr>
                <a:schemeClr val="dk1"/>
              </a:buClr>
              <a:buSzPts val="1200"/>
            </a:pPr>
            <a:endParaRPr b="0" dirty="0">
              <a:latin typeface="Calibri" panose="020F0502020204030204" pitchFamily="34" charset="0"/>
            </a:endParaRPr>
          </a:p>
          <a:p>
            <a:pPr marL="0" indent="0">
              <a:buSzPts val="1200"/>
            </a:pPr>
            <a:r>
              <a:rPr lang="en-US" b="1" i="0" u="none" strike="noStrike"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Keep tone reflective, not instructional.</a:t>
            </a:r>
            <a:endParaRPr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Do NOT introduce new content at this point.</a:t>
            </a:r>
            <a:endParaRPr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Reinforce confidence in developing skills.</a:t>
            </a:r>
            <a:endParaRPr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Reinforce that strong investigations depend on strong inquiry and critical thinking.</a:t>
            </a:r>
            <a:endParaRPr dirty="0">
              <a:latin typeface="Calibri" panose="020F0502020204030204" pitchFamily="34" charset="0"/>
            </a:endParaRPr>
          </a:p>
          <a:p>
            <a:pPr marL="0" indent="0">
              <a:buClr>
                <a:schemeClr val="dk1"/>
              </a:buClr>
              <a:buSzPts val="1200"/>
            </a:pPr>
            <a:endParaRPr b="0" dirty="0">
              <a:latin typeface="Calibri" panose="020F0502020204030204" pitchFamily="34" charset="0"/>
            </a:endParaRPr>
          </a:p>
          <a:p>
            <a:pPr marL="0" indent="0">
              <a:buSzPts val="1200"/>
            </a:pPr>
            <a:r>
              <a:rPr lang="en-US" b="1" i="0" u="none" strike="noStrike"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362480" indent="-362480">
              <a:buSzPts val="1200"/>
              <a:buFont typeface="Play"/>
              <a:buAutoNum type="arabicPeriod"/>
            </a:pPr>
            <a:r>
              <a:rPr lang="en-US" b="0" i="0" u="none" strike="noStrike" dirty="0">
                <a:solidFill>
                  <a:srgbClr val="000000"/>
                </a:solidFill>
                <a:latin typeface="Calibri" panose="020F0502020204030204" pitchFamily="34" charset="0"/>
                <a:ea typeface="Calibri"/>
                <a:cs typeface="Calibri"/>
                <a:sym typeface="Calibri"/>
              </a:rPr>
              <a:t>Ask participants to reflect individually (allow 1–2 minutes of individual reflection):</a:t>
            </a:r>
            <a:endParaRPr b="1" i="0" u="none" strike="noStrike" dirty="0">
              <a:solidFill>
                <a:srgbClr val="000000"/>
              </a:solidFill>
              <a:latin typeface="Calibri" panose="020F0502020204030204" pitchFamily="34" charset="0"/>
              <a:ea typeface="Calibri"/>
              <a:cs typeface="Calibri"/>
              <a:sym typeface="Calibri"/>
            </a:endParaRPr>
          </a:p>
          <a:p>
            <a:pPr marL="845786" lvl="1" indent="-36248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is one thing you learned about identifying safety threats?</a:t>
            </a:r>
            <a:endParaRPr dirty="0">
              <a:latin typeface="Calibri" panose="020F0502020204030204" pitchFamily="34" charset="0"/>
            </a:endParaRPr>
          </a:p>
          <a:p>
            <a:pPr marL="845786" lvl="1" indent="-36248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is one thing you learned about asking questions?</a:t>
            </a:r>
            <a:endParaRPr dirty="0">
              <a:latin typeface="Calibri" panose="020F0502020204030204" pitchFamily="34" charset="0"/>
            </a:endParaRPr>
          </a:p>
          <a:p>
            <a:pPr marL="362480" indent="-362480">
              <a:buSzPts val="1200"/>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Share within table groups.</a:t>
            </a:r>
            <a:endParaRPr b="1" i="0" u="none" strike="noStrike" dirty="0">
              <a:solidFill>
                <a:srgbClr val="000000"/>
              </a:solidFill>
              <a:latin typeface="Calibri" panose="020F0502020204030204" pitchFamily="34" charset="0"/>
              <a:ea typeface="Calibri"/>
              <a:cs typeface="Calibri"/>
              <a:sym typeface="Calibri"/>
            </a:endParaRPr>
          </a:p>
          <a:p>
            <a:pPr marL="362480" indent="-362480">
              <a:buSzPts val="1200"/>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Invite 2–3 participants to share with the class. </a:t>
            </a:r>
            <a:br>
              <a:rPr lang="en-US" b="0" dirty="0">
                <a:latin typeface="Calibri" panose="020F0502020204030204" pitchFamily="34" charset="0"/>
              </a:rPr>
            </a:br>
            <a:endParaRPr b="0" dirty="0">
              <a:latin typeface="Calibri" panose="020F0502020204030204" pitchFamily="34" charset="0"/>
            </a:endParaRPr>
          </a:p>
          <a:p>
            <a:pPr marL="0" indent="0">
              <a:buSzPts val="1200"/>
            </a:pPr>
            <a:r>
              <a:rPr lang="en-US" b="1" i="1" u="none" strike="noStrike"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ndParaRPr>
          </a:p>
          <a:p>
            <a:pPr marL="0" indent="0">
              <a:buSzPts val="1200"/>
            </a:pPr>
            <a:r>
              <a:rPr lang="en-US" b="1" i="1" u="none" strike="noStrike" dirty="0">
                <a:solidFill>
                  <a:srgbClr val="000000"/>
                </a:solidFill>
                <a:latin typeface="Calibri" panose="020F0502020204030204" pitchFamily="34" charset="0"/>
                <a:ea typeface="Calibri"/>
                <a:cs typeface="Calibri"/>
                <a:sym typeface="Calibri"/>
              </a:rPr>
              <a:t>In this section, you began shifting from gathering information to understanding what that information means for a child’s safety. You explored how to identify safety threats and risk factors, and how those concepts guide your thinking as a Specialist. </a:t>
            </a:r>
            <a:endParaRPr b="0" dirty="0">
              <a:latin typeface="Calibri" panose="020F0502020204030204" pitchFamily="34" charset="0"/>
            </a:endParaRPr>
          </a:p>
          <a:p>
            <a:pPr marL="0" indent="0">
              <a:buClr>
                <a:schemeClr val="dk1"/>
              </a:buClr>
              <a:buSzPts val="1200"/>
            </a:pPr>
            <a:endParaRPr b="0" dirty="0">
              <a:latin typeface="Calibri" panose="020F0502020204030204" pitchFamily="34" charset="0"/>
            </a:endParaRPr>
          </a:p>
          <a:p>
            <a:pPr marL="0" indent="0">
              <a:buSzPts val="1200"/>
            </a:pPr>
            <a:r>
              <a:rPr lang="en-US" b="1" i="1" u="none" strike="noStrike" dirty="0">
                <a:solidFill>
                  <a:srgbClr val="000000"/>
                </a:solidFill>
                <a:latin typeface="Calibri" panose="020F0502020204030204" pitchFamily="34" charset="0"/>
                <a:ea typeface="Calibri"/>
                <a:cs typeface="Calibri"/>
                <a:sym typeface="Calibri"/>
              </a:rPr>
              <a:t>You also practiced interviewing the reporter and experienced how the quality of your questions directly impacts the information you receive. This process highlights that information is not simply given, you must actively work to gather it through purposeful and thoughtful inquiry. As you continue through training, you will build on these skills and begin applying them in more complex situations.</a:t>
            </a:r>
            <a:br>
              <a:rPr lang="en-US" b="0" dirty="0">
                <a:latin typeface="Calibri" panose="020F0502020204030204" pitchFamily="34" charset="0"/>
              </a:rPr>
            </a:br>
            <a:endParaRPr b="0" dirty="0">
              <a:latin typeface="Calibri" panose="020F0502020204030204" pitchFamily="34" charset="0"/>
            </a:endParaRPr>
          </a:p>
          <a:p>
            <a:pPr marL="0" indent="0">
              <a:buSzPts val="1200"/>
            </a:pPr>
            <a:r>
              <a:rPr lang="en-US" b="1" i="0" u="none" strike="noStrike" dirty="0">
                <a:solidFill>
                  <a:srgbClr val="000000"/>
                </a:solidFill>
                <a:latin typeface="Calibri" panose="020F0502020204030204" pitchFamily="34" charset="0"/>
                <a:ea typeface="Calibri"/>
                <a:cs typeface="Calibri"/>
                <a:sym typeface="Calibri"/>
              </a:rPr>
              <a:t>Key Points: </a:t>
            </a:r>
            <a:r>
              <a:rPr lang="en-US" b="0" i="0" u="none" strike="noStrike"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Safety threats and complicating factors guide decision-making throughout the investigation.</a:t>
            </a:r>
            <a:endParaRPr dirty="0">
              <a:latin typeface="Calibri" panose="020F0502020204030204" pitchFamily="34" charset="0"/>
            </a:endParaRPr>
          </a:p>
          <a:p>
            <a:pPr marL="181240" indent="-181240">
              <a:buSzPts val="120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Interviews directly impact information gathered.</a:t>
            </a:r>
            <a:endParaRPr dirty="0">
              <a:latin typeface="Calibri" panose="020F0502020204030204" pitchFamily="34" charset="0"/>
            </a:endParaRPr>
          </a:p>
          <a:p>
            <a:pPr marL="0" indent="0">
              <a:buClr>
                <a:schemeClr val="dk1"/>
              </a:buClr>
              <a:buSzPts val="1200"/>
            </a:pPr>
            <a:br>
              <a:rPr lang="en-US" b="0" dirty="0">
                <a:latin typeface="Calibri" panose="020F0502020204030204" pitchFamily="34" charset="0"/>
              </a:rPr>
            </a:br>
            <a:endParaRPr dirty="0">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60450" y="1200150"/>
            <a:ext cx="5856288" cy="3294063"/>
          </a:xfrm>
        </p:spPr>
        <p:txBody>
          <a:bodyPr/>
          <a:lstStyle/>
          <a:p>
            <a:endParaRPr lang="en-US"/>
          </a:p>
        </p:txBody>
      </p:sp>
      <p:sp>
        <p:nvSpPr>
          <p:cNvPr id="3" name="Notes Placeholder 2"/>
          <p:cNvSpPr>
            <a:spLocks noGrp="1"/>
          </p:cNvSpPr>
          <p:nvPr>
            <p:ph type="body" idx="1"/>
          </p:nvPr>
        </p:nvSpPr>
        <p:spPr/>
        <p:txBody>
          <a:bodyPr/>
          <a:lstStyle/>
          <a:p>
            <a:pPr marL="0"/>
            <a:r>
              <a:rPr lang="en-US" b="1" dirty="0">
                <a:latin typeface="Calibri" panose="020F0502020204030204" pitchFamily="34" charset="0"/>
                <a:ea typeface="Calibri" panose="020F0502020204030204" pitchFamily="34" charset="0"/>
                <a:cs typeface="Calibri" panose="020F0502020204030204" pitchFamily="34" charset="0"/>
              </a:rPr>
              <a:t>BRAIN BREAK</a:t>
            </a:r>
          </a:p>
        </p:txBody>
      </p:sp>
    </p:spTree>
    <p:extLst>
      <p:ext uri="{BB962C8B-B14F-4D97-AF65-F5344CB8AC3E}">
        <p14:creationId xmlns:p14="http://schemas.microsoft.com/office/powerpoint/2010/main" val="38371529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9" name="Google Shape;199;p1: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buSzPts val="1200"/>
            </a:pPr>
            <a:r>
              <a:rPr lang="en-US" b="1">
                <a:solidFill>
                  <a:srgbClr val="000000"/>
                </a:solidFill>
                <a:latin typeface="Calibri" panose="020F0502020204030204" pitchFamily="34" charset="0"/>
                <a:ea typeface="Calibri"/>
                <a:cs typeface="Calibri"/>
                <a:sym typeface="Calibri"/>
              </a:rPr>
              <a:t>APPLYING SDM &amp; ASSESSING PROTECTIVE CAPACITY</a:t>
            </a:r>
            <a:endParaRPr b="0">
              <a:latin typeface="Calibri" panose="020F0502020204030204" pitchFamily="34" charset="0"/>
            </a:endParaRPr>
          </a:p>
          <a:p>
            <a:pPr marL="0" indent="0">
              <a:buClr>
                <a:schemeClr val="dk1"/>
              </a:buClr>
              <a:buSzPts val="1200"/>
            </a:pPr>
            <a:br>
              <a:rPr lang="en-US" b="0">
                <a:latin typeface="Calibri" panose="020F0502020204030204" pitchFamily="34" charset="0"/>
              </a:rPr>
            </a:br>
            <a:endParaRPr>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39: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6" name="Google Shape;206;p39: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APPLYING SDM &amp; ASSESSING PROTECTIVE CAPACITY</a:t>
            </a:r>
          </a:p>
          <a:p>
            <a:pPr marL="0">
              <a:lnSpc>
                <a:spcPct val="115000"/>
              </a:lnSpc>
            </a:pPr>
            <a:endParaRPr lang="en-US" sz="1300" b="1" dirty="0">
              <a:latin typeface="Calibri" panose="020F0502020204030204" pitchFamily="34" charset="0"/>
              <a:ea typeface="Calibri" panose="020F0502020204030204" pitchFamily="34" charset="0"/>
              <a:cs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Time:</a:t>
            </a:r>
            <a:r>
              <a:rPr lang="en-US" sz="1300" dirty="0">
                <a:latin typeface="Calibri" panose="020F0502020204030204" pitchFamily="34" charset="0"/>
                <a:ea typeface="Calibri" panose="020F0502020204030204" pitchFamily="34" charset="0"/>
                <a:cs typeface="Calibri" panose="020F0502020204030204" pitchFamily="34" charset="0"/>
              </a:rPr>
              <a:t> 5 minutes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Purpose: </a:t>
            </a:r>
            <a:r>
              <a:rPr lang="en-US" sz="1300" dirty="0">
                <a:latin typeface="Calibri" panose="020F0502020204030204" pitchFamily="34" charset="0"/>
                <a:ea typeface="Calibri" panose="020F0502020204030204" pitchFamily="34" charset="0"/>
                <a:cs typeface="Calibri" panose="020F0502020204030204" pitchFamily="34" charset="0"/>
              </a:rPr>
              <a:t>To transition into the next section and connect caregiver, behavior, and impact to child safety</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Say:</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In the previous section, you began identifying safety threats and understanding how the information you gather connects to child safety. In this section, you'll build on that foundation by applying Structured Decision Making, or SDM, more directly to the Flowers case. </a:t>
            </a:r>
            <a:endParaRPr lang="en-US" sz="1300" dirty="0">
              <a:latin typeface="Calibri" panose="020F0502020204030204" pitchFamily="34" charset="0"/>
              <a:ea typeface="Calibri" panose="020F0502020204030204" pitchFamily="34" charset="0"/>
            </a:endParaRPr>
          </a:p>
          <a:p>
            <a:pPr marL="0">
              <a:lnSpc>
                <a:spcPct val="115000"/>
              </a:lnSpc>
            </a:pPr>
            <a:br>
              <a:rPr lang="en-US" sz="1300" b="1" i="1" dirty="0">
                <a:latin typeface="Calibri" panose="020F0502020204030204" pitchFamily="34" charset="0"/>
                <a:ea typeface="Calibri" panose="020F0502020204030204" pitchFamily="34" charset="0"/>
                <a:cs typeface="Calibri" panose="020F0502020204030204" pitchFamily="34" charset="0"/>
              </a:rPr>
            </a:br>
            <a:r>
              <a:rPr lang="en-US" sz="1300" b="1" i="1" dirty="0">
                <a:latin typeface="Calibri" panose="020F0502020204030204" pitchFamily="34" charset="0"/>
                <a:ea typeface="Calibri" panose="020F0502020204030204" pitchFamily="34" charset="0"/>
                <a:cs typeface="Calibri" panose="020F0502020204030204" pitchFamily="34" charset="0"/>
              </a:rPr>
              <a:t>As a specialist, SDM helps guide your decision-making at different points throughout an investigation by providing a structured process for evaluating the information you collect. You'll also be introduced to the concept of protective capacity, which focuses on what caregivers are able and willing to do to ensure a child's safety.</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As we continue working through the Flowers case, you'll begin connecting caregiver behavior, child impact, and safety concerns in a more structured way so you can make informed decisions that support child safety.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Before we move into the next section, take a moment to think about what you've learned so far. In the previous section, you built the foundation for understanding child safety by learning how to recognize safety threats and distinguish them from risk factors. </a:t>
            </a:r>
            <a:endParaRPr lang="en-US" sz="1300" dirty="0">
              <a:latin typeface="Calibri" panose="020F0502020204030204" pitchFamily="34" charset="0"/>
              <a:ea typeface="Calibri" panose="020F0502020204030204" pitchFamily="34" charset="0"/>
            </a:endParaRPr>
          </a:p>
          <a:p>
            <a:pPr marL="0">
              <a:lnSpc>
                <a:spcPct val="115000"/>
              </a:lnSpc>
            </a:pPr>
            <a:br>
              <a:rPr lang="en-US" sz="1300" b="1" i="1" dirty="0">
                <a:latin typeface="Calibri" panose="020F0502020204030204" pitchFamily="34" charset="0"/>
                <a:ea typeface="Calibri" panose="020F0502020204030204" pitchFamily="34" charset="0"/>
                <a:cs typeface="Calibri" panose="020F0502020204030204" pitchFamily="34" charset="0"/>
              </a:rPr>
            </a:br>
            <a:r>
              <a:rPr lang="en-US" sz="1300" b="1" i="1" dirty="0">
                <a:latin typeface="Calibri" panose="020F0502020204030204" pitchFamily="34" charset="0"/>
                <a:ea typeface="Calibri" panose="020F0502020204030204" pitchFamily="34" charset="0"/>
                <a:cs typeface="Calibri" panose="020F0502020204030204" pitchFamily="34" charset="0"/>
              </a:rPr>
              <a:t>Now, we're going to build on that foundation by exploring how Structured Decision Making (SDM) helps guide those observations and supports consistent, informed safety decisions throughout an investigation.</a:t>
            </a:r>
            <a:endParaRPr lang="en-US" sz="1300" dirty="0">
              <a:latin typeface="Calibri" panose="020F0502020204030204" pitchFamily="34" charset="0"/>
              <a:ea typeface="Calibri" panose="020F0502020204030204" pitchFamily="34" charset="0"/>
            </a:endParaRPr>
          </a:p>
          <a:p>
            <a:pPr marL="0">
              <a:lnSpc>
                <a:spcPct val="115000"/>
              </a:lnSpc>
            </a:pPr>
            <a:br>
              <a:rPr lang="en-US" sz="1300" b="1" i="1" dirty="0">
                <a:latin typeface="Calibri" panose="020F0502020204030204" pitchFamily="34" charset="0"/>
                <a:ea typeface="Calibri" panose="020F0502020204030204" pitchFamily="34" charset="0"/>
                <a:cs typeface="Calibri" panose="020F0502020204030204" pitchFamily="34" charset="0"/>
              </a:rPr>
            </a:br>
            <a:r>
              <a:rPr lang="en-US" sz="1300" b="1" i="1" dirty="0">
                <a:latin typeface="Calibri" panose="020F0502020204030204" pitchFamily="34" charset="0"/>
                <a:ea typeface="Calibri" panose="020F0502020204030204" pitchFamily="34" charset="0"/>
                <a:cs typeface="Calibri" panose="020F0502020204030204" pitchFamily="34" charset="0"/>
              </a:rPr>
              <a:t>As we work through the Flowers case, you'll begin applying these concepts to real investigative decisions rather than simply learning about them.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Question: </a:t>
            </a:r>
            <a:r>
              <a:rPr lang="en-US" sz="1300" dirty="0">
                <a:latin typeface="Calibri" panose="020F0502020204030204" pitchFamily="34" charset="0"/>
                <a:ea typeface="Calibri" panose="020F0502020204030204" pitchFamily="34" charset="0"/>
                <a:cs typeface="Calibri" panose="020F0502020204030204" pitchFamily="34" charset="0"/>
              </a:rPr>
              <a:t>(ask the following question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do you think protective capacity means?</a:t>
            </a:r>
            <a:endParaRPr lang="en-US" sz="1300" dirty="0">
              <a:latin typeface="Calibri" panose="020F0502020204030204" pitchFamily="34" charset="0"/>
              <a:ea typeface="Calibri" panose="020F0502020204030204" pitchFamily="34" charset="0"/>
            </a:endParaRPr>
          </a:p>
          <a:p>
            <a:pPr marL="0">
              <a:lnSpc>
                <a:spcPct val="115000"/>
              </a:lnSpc>
            </a:pPr>
            <a:br>
              <a:rPr lang="en-US" sz="1300" dirty="0">
                <a:latin typeface="Calibri" panose="020F0502020204030204" pitchFamily="34" charset="0"/>
                <a:ea typeface="Calibri" panose="020F0502020204030204" pitchFamily="34" charset="0"/>
                <a:cs typeface="Calibri" panose="020F0502020204030204" pitchFamily="34" charset="0"/>
              </a:rPr>
            </a:br>
            <a:r>
              <a:rPr lang="en-US" sz="1300" b="1" dirty="0">
                <a:latin typeface="Calibri" panose="020F0502020204030204" pitchFamily="34" charset="0"/>
                <a:ea typeface="Calibri" panose="020F0502020204030204" pitchFamily="34" charset="0"/>
                <a:cs typeface="Calibri" panose="020F0502020204030204" pitchFamily="34" charset="0"/>
              </a:rPr>
              <a:t>Facilitation Answers:</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Common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Ability to protect</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Willingness to care for the child.</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Reinforce that both answers matter, the ability to protect the child AND the willingness to do so. </a:t>
            </a: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indent="0"/>
            <a:endParaRPr dirty="0">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2:notes"/>
          <p:cNvSpPr>
            <a:spLocks noGrp="1" noRot="1" noChangeAspect="1"/>
          </p:cNvSpPr>
          <p:nvPr>
            <p:ph type="sldImg" idx="2"/>
          </p:nvPr>
        </p:nvSpPr>
        <p:spPr>
          <a:xfrm>
            <a:off x="811213" y="1220788"/>
            <a:ext cx="5854700" cy="3292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8" name="Google Shape;218;p2:notes"/>
          <p:cNvSpPr txBox="1">
            <a:spLocks noGrp="1"/>
          </p:cNvSpPr>
          <p:nvPr>
            <p:ph type="body" idx="1"/>
          </p:nvPr>
        </p:nvSpPr>
        <p:spPr>
          <a:xfrm>
            <a:off x="747776" y="4697587"/>
            <a:ext cx="5982208" cy="3843481"/>
          </a:xfrm>
          <a:prstGeom prst="rect">
            <a:avLst/>
          </a:prstGeom>
          <a:noFill/>
          <a:ln>
            <a:noFill/>
          </a:ln>
        </p:spPr>
        <p:txBody>
          <a:bodyPr spcFirstLastPara="1" wrap="square" lIns="98495" tIns="49234" rIns="98495" bIns="49234"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TARGET OUTCOMES </a:t>
            </a:r>
            <a:endParaRPr b="1"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Time: </a:t>
            </a:r>
            <a:r>
              <a:rPr lang="en-US" b="0" i="0" u="none" strike="noStrike" dirty="0">
                <a:solidFill>
                  <a:srgbClr val="000000"/>
                </a:solidFill>
                <a:latin typeface="Calibri" panose="020F0502020204030204" pitchFamily="34" charset="0"/>
                <a:ea typeface="Calibri"/>
                <a:cs typeface="Calibri"/>
                <a:sym typeface="Calibri"/>
              </a:rPr>
              <a:t>2</a:t>
            </a:r>
            <a:r>
              <a:rPr lang="en-US" b="1" i="0" u="none" strike="noStrike" dirty="0">
                <a:solidFill>
                  <a:srgbClr val="000000"/>
                </a:solidFill>
                <a:latin typeface="Calibri" panose="020F0502020204030204" pitchFamily="34" charset="0"/>
                <a:ea typeface="Calibri"/>
                <a:cs typeface="Calibri"/>
                <a:sym typeface="Calibri"/>
              </a:rPr>
              <a:t> </a:t>
            </a:r>
            <a:r>
              <a:rPr lang="en-US" b="0" i="0" u="none" strike="noStrike" dirty="0">
                <a:solidFill>
                  <a:srgbClr val="000000"/>
                </a:solidFill>
                <a:latin typeface="Calibri" panose="020F0502020204030204" pitchFamily="34" charset="0"/>
                <a:ea typeface="Calibri"/>
                <a:cs typeface="Calibri"/>
                <a:sym typeface="Calibri"/>
              </a:rPr>
              <a:t>minutes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define what specialists will accomplish, focusing on applying SDM thinking, identifying protective capacity, and continuing to connect information to safety decisions within the Flowers’ case. </a:t>
            </a:r>
          </a:p>
          <a:p>
            <a:pPr marL="0" indent="0"/>
            <a:endParaRPr lang="en-US" b="0" i="0"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Say:</a:t>
            </a:r>
          </a:p>
          <a:p>
            <a:pPr marL="0" indent="0"/>
            <a:r>
              <a:rPr lang="en-US" b="1" i="1" u="none" strike="noStrike" dirty="0">
                <a:solidFill>
                  <a:srgbClr val="000000"/>
                </a:solidFill>
                <a:latin typeface="Calibri" panose="020F0502020204030204" pitchFamily="34" charset="0"/>
                <a:ea typeface="Calibri"/>
                <a:cs typeface="Calibri"/>
                <a:sym typeface="Calibri"/>
              </a:rPr>
              <a:t>By the end of this section Specialists will:</a:t>
            </a:r>
          </a:p>
          <a:p>
            <a:pPr marL="181240" indent="-181240">
              <a:buFont typeface="Arial" panose="020B0604020202020204" pitchFamily="34" charset="0"/>
              <a:buChar char="•"/>
            </a:pPr>
            <a:r>
              <a:rPr lang="en-US" b="1" i="1" dirty="0">
                <a:solidFill>
                  <a:srgbClr val="333333"/>
                </a:solidFill>
                <a:latin typeface="Calibri" panose="020F0502020204030204" pitchFamily="34" charset="0"/>
                <a:ea typeface="Calibri"/>
                <a:cs typeface="Calibri"/>
                <a:sym typeface="Calibri"/>
              </a:rPr>
              <a:t>Understand how to apply SDM thinking to their case. </a:t>
            </a:r>
          </a:p>
          <a:p>
            <a:pPr marL="181240" indent="-181240">
              <a:buFont typeface="Arial" panose="020B0604020202020204" pitchFamily="34" charset="0"/>
              <a:buChar char="•"/>
            </a:pPr>
            <a:r>
              <a:rPr lang="en-US" b="1" i="1" dirty="0">
                <a:solidFill>
                  <a:srgbClr val="333333"/>
                </a:solidFill>
                <a:latin typeface="Calibri" panose="020F0502020204030204" pitchFamily="34" charset="0"/>
                <a:ea typeface="Calibri"/>
                <a:cs typeface="Calibri"/>
                <a:sym typeface="Calibri"/>
              </a:rPr>
              <a:t>Begin connecting caregiver behavior, child impact, and safety concerns.</a:t>
            </a:r>
          </a:p>
          <a:p>
            <a:pPr marL="181240" indent="-181240">
              <a:buFont typeface="Arial" panose="020B0604020202020204" pitchFamily="34" charset="0"/>
              <a:buChar char="•"/>
            </a:pPr>
            <a:r>
              <a:rPr lang="en-US" b="1" i="1" dirty="0">
                <a:solidFill>
                  <a:srgbClr val="333333"/>
                </a:solidFill>
                <a:latin typeface="Calibri" panose="020F0502020204030204" pitchFamily="34" charset="0"/>
                <a:ea typeface="Calibri"/>
                <a:cs typeface="Calibri"/>
                <a:sym typeface="Calibri"/>
              </a:rPr>
              <a:t>Learn how to identify protective capacities.</a:t>
            </a:r>
            <a:endParaRPr lang="en-US" b="1" i="1" dirty="0">
              <a:solidFill>
                <a:srgbClr val="333333"/>
              </a:solidFill>
              <a:latin typeface="Calibri" panose="020F0502020204030204" pitchFamily="34" charset="0"/>
            </a:endParaRPr>
          </a:p>
          <a:p>
            <a:pPr marL="0" indent="0"/>
            <a:br>
              <a:rPr lang="en-US" b="0" dirty="0">
                <a:latin typeface="Calibri" panose="020F0502020204030204" pitchFamily="34" charset="0"/>
              </a:rPr>
            </a:br>
            <a:endParaRPr b="0" dirty="0">
              <a:latin typeface="Calibri" panose="020F0502020204030204" pitchFamily="34" charset="0"/>
            </a:endParaRPr>
          </a:p>
          <a:p>
            <a:pPr marL="0" indent="0"/>
            <a:endParaRPr dirty="0">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9" name="Google Shape;229;p3: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a:lnSpc>
                <a:spcPct val="115000"/>
              </a:lnSpc>
            </a:pPr>
            <a:r>
              <a:rPr lang="en-US" sz="1300" b="1" dirty="0">
                <a:latin typeface="Calibri" panose="020F0502020204030204" pitchFamily="34" charset="0"/>
                <a:cs typeface="Calibri" panose="020F0502020204030204" pitchFamily="34" charset="0"/>
              </a:rPr>
              <a:t>USING THE SDM MODEL AT EACH DECISION POINT</a:t>
            </a:r>
            <a:endParaRPr lang="en-US" sz="1700" b="1" dirty="0">
              <a:latin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Time:</a:t>
            </a:r>
            <a:r>
              <a:rPr lang="en-US" sz="1300" dirty="0">
                <a:latin typeface="Calibri" panose="020F0502020204030204" pitchFamily="34" charset="0"/>
                <a:ea typeface="Calibri" panose="020F0502020204030204" pitchFamily="34" charset="0"/>
                <a:cs typeface="Calibri" panose="020F0502020204030204" pitchFamily="34" charset="0"/>
              </a:rPr>
              <a:t> 10 minutes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Purpose: </a:t>
            </a:r>
            <a:r>
              <a:rPr lang="en-US" sz="1300" dirty="0">
                <a:latin typeface="Calibri" panose="020F0502020204030204" pitchFamily="34" charset="0"/>
                <a:ea typeface="Calibri" panose="020F0502020204030204" pitchFamily="34" charset="0"/>
                <a:cs typeface="Calibri" panose="020F0502020204030204" pitchFamily="34" charset="0"/>
              </a:rPr>
              <a:t>To help specialists understand how the SDM model applies to the current stage of the investigation and identify where they are in the decision-making process within the Flowers case</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Say:</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As specialists, your decisions are guided by the Structured Decision Making, or SDM, model at every stage of an investigation. The model outlines key decision points, including intake, safety assessment, risk assessment, and family case planning.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Understanding where you are in that process helps you focus on the decisions you need to make and the information you still need to gather. Think about where you are in the Flowers case right now. You've already reviewed the referral, gathered initial information, and conducted an interview with the reporter.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The question now is, where does that place you within the SDM model? Identifying your place in the process helps guide your next steps and ensures you're making informed decisions based on the information you've collected so far. </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Key Points </a:t>
            </a:r>
            <a:r>
              <a:rPr lang="en-US" sz="1300" dirty="0">
                <a:latin typeface="Calibri" panose="020F0502020204030204" pitchFamily="34" charset="0"/>
                <a:ea typeface="Calibri" panose="020F0502020204030204" pitchFamily="34" charset="0"/>
                <a:cs typeface="Calibri" panose="020F0502020204030204" pitchFamily="34" charset="0"/>
              </a:rPr>
              <a:t>(ensure the following are covered):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The SDM model includes multiple decision points.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Specialists must understand where they are in the process.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Decisions within the case are guided by this structure.</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indent="0"/>
            <a:endParaRPr dirty="0">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40: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2" name="Google Shape;242;p40: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INTRODUCTION TO PROTECTIVE CAPACITIES</a:t>
            </a:r>
          </a:p>
          <a:p>
            <a:pPr marL="0">
              <a:lnSpc>
                <a:spcPct val="115000"/>
              </a:lnSpc>
            </a:pP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Time</a:t>
            </a:r>
            <a:r>
              <a:rPr lang="en-US" sz="1300" dirty="0">
                <a:latin typeface="Calibri" panose="020F0502020204030204" pitchFamily="34" charset="0"/>
                <a:ea typeface="Calibri" panose="020F0502020204030204" pitchFamily="34" charset="0"/>
                <a:cs typeface="Calibri" panose="020F0502020204030204" pitchFamily="34" charset="0"/>
              </a:rPr>
              <a:t>: 10 minutes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Purpose:</a:t>
            </a:r>
            <a:r>
              <a:rPr lang="en-US" sz="1300" dirty="0">
                <a:latin typeface="Calibri" panose="020F0502020204030204" pitchFamily="34" charset="0"/>
                <a:ea typeface="Calibri" panose="020F0502020204030204" pitchFamily="34" charset="0"/>
                <a:cs typeface="Calibri" panose="020F0502020204030204" pitchFamily="34" charset="0"/>
              </a:rPr>
              <a:t> To introduce the concept of protective capacity and help Specialists begin assessing a caregiver's ability and willingness to ensure the child's safety</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Participant Manual: </a:t>
            </a:r>
            <a:r>
              <a:rPr lang="en-US" sz="1300" dirty="0">
                <a:latin typeface="Calibri" panose="020F0502020204030204" pitchFamily="34" charset="0"/>
                <a:ea typeface="Calibri" panose="020F0502020204030204" pitchFamily="34" charset="0"/>
                <a:cs typeface="Calibri" panose="020F0502020204030204" pitchFamily="34" charset="0"/>
              </a:rPr>
              <a:t>SDM Safety Assessment (Blank Copy)</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Set Up:</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Before participants enter, post four pieces of chart paper around the room labeled:</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 Response to Jasmine's Injuries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 Awareness of Jasmine's Condition</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 Follow-Through with Medical Care</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 Ability and Willingness to Keep Jasmine Safe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Provide each participant with several sticky notes and a marker.</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Instructions: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Participants will rotate to each station around the room.</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At each chart, participants will write one or two observations from the Flowers case that relate to that area of protective capacity. Participants should only use information gathered from the referral and the reporter interview.</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After rotating through all four stations, participants will return to their seats while the facilitator reviews the responses and leads a discussion connecting the observations to protective capacity.</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Say:</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Now that you've begun identifying safety threats, it's time to look at another important part of the safety assessment, protective capacity.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As specialists, identifying safety threats is only part of your responsibility. You must also determine whether the caregiver has both the ability and the willingness to keep the child safe. This is what we refer to as protective capacity. It helps you evaluate how a caregiver responds to a child's needs, whether they recognize safety concerns, and whether they take appropriate action to ensure the child's safety.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In the Flowers’ case, we've already gathered information that begins to help us evaluate Charlotte's protective capacity. Her response to Jasmine's injuries, her understanding of what occurred, and her follow-through with obtaining medical care all provide valuable information.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As you move through each station, focus on the observations you have from the referral and the reporter interview. Use those observations to determine what they tell you about Charlotte's protective capacity. Remember, you're not making a final determination at this stage. You're using the information currently available to begin assessing whether Charlotte has the ability and willingness to ensure Jasmine's safety moving forward.</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Paraphrase:</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Protective capacity is about whether the caregiver can and will keep the child safe. As specialists, you're evaluating caregiver actions, decisions, and responses to determine whether they have both the ability and the willingness to protect the child. The observations you gather throughout an investigation help build that assessment over time.</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Discussion:</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Review each chart with the group and discuss the observations participants identified.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Guide the discussion around:</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Charlotte's response to Jasmine's injuries.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Charlotte's awareness of Jasmine's condition.</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Charlotte's follow-through with obtaining medical care.</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Charlotte's ability versus willingness to keep Jasmine safe.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The difference between observations and conclusions, reinforcing that specialists are still gathering information.</a:t>
            </a:r>
            <a:br>
              <a:rPr lang="en-US" sz="1300" dirty="0">
                <a:latin typeface="Calibri" panose="020F0502020204030204" pitchFamily="34" charset="0"/>
                <a:ea typeface="Calibri" panose="020F0502020204030204" pitchFamily="34" charset="0"/>
                <a:cs typeface="Calibri" panose="020F0502020204030204" pitchFamily="34" charset="0"/>
              </a:rPr>
            </a:b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Question: </a:t>
            </a:r>
            <a:r>
              <a:rPr lang="en-US" sz="1300" dirty="0">
                <a:latin typeface="Calibri" panose="020F0502020204030204" pitchFamily="34" charset="0"/>
                <a:ea typeface="Calibri" panose="020F0502020204030204" pitchFamily="34" charset="0"/>
                <a:cs typeface="Calibri" panose="020F0502020204030204" pitchFamily="34" charset="0"/>
              </a:rPr>
              <a:t>(ask the following question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Based on the information gathered from the referral and reporter interview, what observations raise questions about Charlotte's protective capacity?</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Answer:</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Participants should identify observations such as Charlotte's response to Jasmine's injuries, concerns about delayed medical care, her understanding of what occurred, and whether her actions demonstrate the ability and willingness to protect Jasmine. Reinforce that these are observations used to begin assessing protective capacity, not final conclusions.</a:t>
            </a:r>
            <a:endParaRPr lang="en-US" sz="1300" dirty="0">
              <a:latin typeface="Calibri" panose="020F0502020204030204" pitchFamily="34" charset="0"/>
              <a:ea typeface="Calibri" panose="020F0502020204030204" pitchFamily="34" charset="0"/>
            </a:endParaRPr>
          </a:p>
          <a:p>
            <a:pPr marL="0">
              <a:lnSpc>
                <a:spcPct val="115000"/>
              </a:lnSpc>
            </a:pPr>
            <a:br>
              <a:rPr lang="en-US" sz="1300" dirty="0">
                <a:latin typeface="Calibri" panose="020F0502020204030204" pitchFamily="34" charset="0"/>
                <a:ea typeface="Calibri" panose="020F0502020204030204" pitchFamily="34" charset="0"/>
                <a:cs typeface="Calibri" panose="020F0502020204030204" pitchFamily="34" charset="0"/>
              </a:rPr>
            </a:br>
            <a:r>
              <a:rPr lang="en-US" sz="1300" b="1" dirty="0">
                <a:latin typeface="Calibri" panose="020F0502020204030204" pitchFamily="34" charset="0"/>
                <a:ea typeface="Calibri" panose="020F0502020204030204" pitchFamily="34" charset="0"/>
                <a:cs typeface="Calibri" panose="020F0502020204030204" pitchFamily="34" charset="0"/>
              </a:rPr>
              <a:t>Facilitation Question:</a:t>
            </a:r>
            <a:r>
              <a:rPr lang="en-US" sz="1300" dirty="0">
                <a:latin typeface="Calibri" panose="020F0502020204030204" pitchFamily="34" charset="0"/>
                <a:ea typeface="Calibri" panose="020F0502020204030204" pitchFamily="34" charset="0"/>
                <a:cs typeface="Calibri" panose="020F0502020204030204" pitchFamily="34" charset="0"/>
              </a:rPr>
              <a:t> (ask the following question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additional information would you need before determining whether Charlotte has the protective capacity to ensure Jasmine's safety?</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Answer:</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Participants should recognize that additional information is needed from Charlotte and other collateral sources before making a determination. Since Charlotte has not yet been interviewed, specialists do not yet have a complete understanding of her perspective, decision-making, or ability to protect Jasmine. Reinforce that uncertainty is expected at this stage and that protective capacity is assessed as additional information is gathered throughout the investigation.</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Facilitator Notes: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Keep the discussion grounded in the Flowers’ case and the information participants currently have.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Encourage participants to distinguish between observations and conclusions.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Reinforce that protective capacity is evaluated throughout the investigation as additional information is gathered.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Avoid over-defining the concept. Keep the discussion practical and focused on how specialists use observations to assess caregiver ability and willingness to ensure child safety.</a:t>
            </a:r>
            <a:br>
              <a:rPr lang="en-US" sz="1300" dirty="0">
                <a:latin typeface="Calibri" panose="020F0502020204030204" pitchFamily="34" charset="0"/>
                <a:ea typeface="Calibri" panose="020F0502020204030204" pitchFamily="34" charset="0"/>
                <a:cs typeface="Calibri" panose="020F0502020204030204" pitchFamily="34" charset="0"/>
              </a:rPr>
            </a:b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Key Points</a:t>
            </a:r>
            <a:r>
              <a:rPr lang="en-US" sz="1300" dirty="0">
                <a:latin typeface="Calibri" panose="020F0502020204030204" pitchFamily="34" charset="0"/>
                <a:ea typeface="Calibri" panose="020F0502020204030204" pitchFamily="34" charset="0"/>
                <a:cs typeface="Calibri" panose="020F0502020204030204" pitchFamily="34" charset="0"/>
              </a:rPr>
              <a:t> (ensure the following are covered)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Protective capacity is the caregiver's ability and willingness to protect the child.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Specialists assess caregiver behaviors, decisions, and responses throughout the investigation.</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Charlotte's response to Jasmine's injuries, her awareness of the situation, and her follow-through with medical care provide important indicators of protective capacity.</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Protective capacity is not determined from a single interaction. It is assessed as additional information is gathered.</a:t>
            </a: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rPr>
              <a:t>Protective capacity directly influences safety decisions and helps determine the next steps in an investigation.</a:t>
            </a:r>
            <a:endParaRPr dirty="0">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4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3" name="Google Shape;263;p41: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a:lnSpc>
                <a:spcPct val="115000"/>
              </a:lnSpc>
            </a:pPr>
            <a:r>
              <a:rPr lang="en-US" sz="1300" b="1" dirty="0">
                <a:latin typeface="Calibri" panose="020F0502020204030204" pitchFamily="34" charset="0"/>
                <a:cs typeface="Calibri" panose="020F0502020204030204" pitchFamily="34" charset="0"/>
              </a:rPr>
              <a:t>CONNECTING CAREGIVER BEHAVIOR TO CHILD IMPACT</a:t>
            </a:r>
            <a:endParaRPr lang="en-US" sz="1700" b="1" dirty="0">
              <a:latin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Time:</a:t>
            </a:r>
            <a:r>
              <a:rPr lang="en-US" sz="1300" dirty="0">
                <a:latin typeface="Calibri" panose="020F0502020204030204" pitchFamily="34" charset="0"/>
                <a:ea typeface="Calibri" panose="020F0502020204030204" pitchFamily="34" charset="0"/>
                <a:cs typeface="Calibri" panose="020F0502020204030204" pitchFamily="34" charset="0"/>
              </a:rPr>
              <a:t> 12 minutes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Purpose: </a:t>
            </a:r>
            <a:r>
              <a:rPr lang="en-US" sz="1300" dirty="0">
                <a:latin typeface="Calibri" panose="020F0502020204030204" pitchFamily="34" charset="0"/>
                <a:ea typeface="Calibri" panose="020F0502020204030204" pitchFamily="34" charset="0"/>
                <a:cs typeface="Calibri" panose="020F0502020204030204" pitchFamily="34" charset="0"/>
              </a:rPr>
              <a:t>To apply identification of Caregiver, Behavior, and Impact (C + B + I) by using only the information currently known in the Flowers’ case</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Participant Manual:</a:t>
            </a:r>
            <a:r>
              <a:rPr lang="en-US" sz="1300" dirty="0">
                <a:latin typeface="Calibri" panose="020F0502020204030204" pitchFamily="34" charset="0"/>
                <a:ea typeface="Calibri" panose="020F0502020204030204" pitchFamily="34" charset="0"/>
                <a:cs typeface="Calibri" panose="020F0502020204030204" pitchFamily="34" charset="0"/>
              </a:rPr>
              <a:t> SDM Safety Assessment (Blank Copy)</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Instructions:</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In groups, identify:</a:t>
            </a:r>
            <a:endParaRPr lang="en-US" sz="1300" dirty="0">
              <a:latin typeface="Calibri" panose="020F0502020204030204" pitchFamily="34" charset="0"/>
              <a:ea typeface="Calibri" panose="020F050202020403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Caregiver (Who is responsible?)</a:t>
            </a:r>
            <a:endParaRPr lang="en-US" sz="1300" dirty="0">
              <a:latin typeface="Calibri" panose="020F0502020204030204" pitchFamily="34" charset="0"/>
              <a:ea typeface="Calibri" panose="020F050202020403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Behavior (What actions or inactions are being reported?)</a:t>
            </a:r>
            <a:endParaRPr lang="en-US" sz="1300" dirty="0">
              <a:latin typeface="Calibri" panose="020F0502020204030204" pitchFamily="34" charset="0"/>
              <a:ea typeface="Calibri" panose="020F050202020403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Impact (How is this affecting the child?)</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Be prepared to share.</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Say:</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As specialists, gathering information is only part of the investigation. You also need to organize that information in a way that helps you assess child safety and make informed decisions. One way to do this is by breaking the information into three parts: caregiver, behavior, and impact. As you review the information you've gathered from the referral and the reporter interview, begin identifying who is responsible for the child, what behaviors or actions have been described, and how those behaviors may be affecting the child.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Organizing information this way helps you move beyond general concerns and begin making clear connections between what a caregiver is doing, or not doing, and the impact those actions have on the child's safety. This structured approach strengthens your assessment and provides a solid foundation for the decisions you'll make throughout the investigation.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Question: </a:t>
            </a:r>
            <a:r>
              <a:rPr lang="en-US" sz="1300" dirty="0">
                <a:latin typeface="Calibri" panose="020F0502020204030204" pitchFamily="34" charset="0"/>
                <a:ea typeface="Calibri" panose="020F0502020204030204" pitchFamily="34" charset="0"/>
                <a:cs typeface="Calibri" panose="020F0502020204030204" pitchFamily="34" charset="0"/>
              </a:rPr>
              <a:t>(ask the following question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Based on the referral and reporter information, who is identified as the caregiver?</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Answers: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Identifying caregiver:</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Charlotte Flowers</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Question: </a:t>
            </a:r>
            <a:r>
              <a:rPr lang="en-US" sz="1300" dirty="0">
                <a:latin typeface="Calibri" panose="020F0502020204030204" pitchFamily="34" charset="0"/>
                <a:ea typeface="Calibri" panose="020F0502020204030204" pitchFamily="34" charset="0"/>
                <a:cs typeface="Calibri" panose="020F0502020204030204" pitchFamily="34" charset="0"/>
              </a:rPr>
              <a:t>(ask the following question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behaviors or actions have been described so far?</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Answers: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Behavior (based on known information from the referral and reporter):</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Delay in seeking medical care.</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Unable to explain injuries.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Minimizing concerns (per reporter).</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Question: </a:t>
            </a:r>
            <a:r>
              <a:rPr lang="en-US" sz="1300" dirty="0">
                <a:latin typeface="Calibri" panose="020F0502020204030204" pitchFamily="34" charset="0"/>
                <a:ea typeface="Calibri" panose="020F0502020204030204" pitchFamily="34" charset="0"/>
                <a:cs typeface="Calibri" panose="020F0502020204030204" pitchFamily="34" charset="0"/>
              </a:rPr>
              <a:t>(ask the following question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impact are those behaviors having on Jasmine?</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Facilitation Answers: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How does this impact the child:</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Infection</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Pain</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Potential for worsening condition</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Facilitator Notes: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Reinforce with participants that they should NOT assume beyond what is known.</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Keep focus on structuring thinking while investigating a case.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Advise the participants to avoid making final decisions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Connect to safety threats.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Key Points (ensure the following are covered):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Organizing information helps clarify concerns within the case.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 + B + I, connects the caregiver’s actions to child impact.</a:t>
            </a:r>
            <a:endParaRPr lang="en-US" sz="1300" dirty="0">
              <a:latin typeface="Calibri" panose="020F0502020204030204" pitchFamily="34" charset="0"/>
              <a:ea typeface="Calibri" panose="020F0502020204030204" pitchFamily="34" charset="0"/>
            </a:endParaRPr>
          </a:p>
          <a:p>
            <a:pPr marL="0" indent="0"/>
            <a:endParaRPr dirty="0">
              <a:latin typeface="Calibri" panose="020F050202020403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6: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5" name="Google Shape;285;p6: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a:lnSpc>
                <a:spcPct val="115000"/>
              </a:lnSpc>
            </a:pPr>
            <a:r>
              <a:rPr lang="en-US" sz="1300" b="1" dirty="0">
                <a:latin typeface="Calibri" panose="020F0502020204030204" pitchFamily="34" charset="0"/>
                <a:cs typeface="Calibri" panose="020F0502020204030204" pitchFamily="34" charset="0"/>
              </a:rPr>
              <a:t>IDENTIFYING INFORMATION NEEDED TO ASSESS PROTECTIVE CAPACITY</a:t>
            </a:r>
            <a:endParaRPr lang="en-US" sz="1700" b="1" dirty="0">
              <a:latin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Time:</a:t>
            </a:r>
            <a:r>
              <a:rPr lang="en-US" sz="1300" dirty="0">
                <a:latin typeface="Calibri" panose="020F0502020204030204" pitchFamily="34" charset="0"/>
                <a:ea typeface="Calibri" panose="020F0502020204030204" pitchFamily="34" charset="0"/>
                <a:cs typeface="Calibri" panose="020F0502020204030204" pitchFamily="34" charset="0"/>
              </a:rPr>
              <a:t> 15 minutes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Purpose: </a:t>
            </a:r>
            <a:r>
              <a:rPr lang="en-US" sz="1300" dirty="0">
                <a:latin typeface="Calibri" panose="020F0502020204030204" pitchFamily="34" charset="0"/>
                <a:ea typeface="Calibri" panose="020F0502020204030204" pitchFamily="34" charset="0"/>
                <a:cs typeface="Calibri" panose="020F0502020204030204" pitchFamily="34" charset="0"/>
              </a:rPr>
              <a:t>To help specialists identify what additional information is needed to accurately assess protective capacity, reinforcing that current information is incomplete</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Participant Manual: </a:t>
            </a:r>
            <a:r>
              <a:rPr lang="en-US" sz="1300" dirty="0">
                <a:latin typeface="Calibri" panose="020F0502020204030204" pitchFamily="34" charset="0"/>
                <a:ea typeface="Calibri" panose="020F0502020204030204" pitchFamily="34" charset="0"/>
                <a:cs typeface="Calibri" panose="020F0502020204030204" pitchFamily="34" charset="0"/>
              </a:rPr>
              <a:t>SDM Safety Assessment (Blank Copy)</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Facilitator Resource:</a:t>
            </a:r>
            <a:r>
              <a:rPr lang="en-US" sz="1300" dirty="0">
                <a:latin typeface="Calibri" panose="020F0502020204030204" pitchFamily="34" charset="0"/>
                <a:ea typeface="Calibri" panose="020F0502020204030204" pitchFamily="34" charset="0"/>
                <a:cs typeface="Calibri" panose="020F0502020204030204" pitchFamily="34" charset="0"/>
              </a:rPr>
              <a:t> SDM Safety Assessment (Completed) </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Set Up:</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Have the participants remain in table groups.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Instruct them to use:</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The Referral</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The Reporter interview</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The C + B + I notes</a:t>
            </a:r>
            <a:endParaRPr lang="en-US" sz="1300" dirty="0">
              <a:latin typeface="Calibri" panose="020F0502020204030204" pitchFamily="34" charset="0"/>
              <a:ea typeface="Calibri" panose="020F0502020204030204" pitchFamily="34" charset="0"/>
            </a:endParaRPr>
          </a:p>
          <a:p>
            <a:pPr marL="13425">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Instructions:</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In groups, discuss:</a:t>
            </a:r>
            <a:endParaRPr lang="en-US" sz="1300" dirty="0">
              <a:latin typeface="Calibri" panose="020F0502020204030204" pitchFamily="34" charset="0"/>
              <a:ea typeface="Calibri" panose="020F050202020403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information is still missing to assess protective capacity?</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Identify:</a:t>
            </a:r>
            <a:endParaRPr lang="en-US" sz="1300" dirty="0">
              <a:latin typeface="Calibri" panose="020F0502020204030204" pitchFamily="34" charset="0"/>
              <a:ea typeface="Calibri" panose="020F050202020403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you would need to know about:</a:t>
            </a:r>
            <a:endParaRPr lang="en-US" sz="1300" dirty="0">
              <a:latin typeface="Calibri" panose="020F0502020204030204" pitchFamily="34" charset="0"/>
              <a:ea typeface="Calibri" panose="020F0502020204030204" pitchFamily="34" charset="0"/>
            </a:endParaRPr>
          </a:p>
          <a:p>
            <a:pPr marL="1268679" lvl="2" indent="-302066">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The caregiver</a:t>
            </a:r>
            <a:endParaRPr lang="en-US" sz="1300" dirty="0">
              <a:latin typeface="Calibri" panose="020F0502020204030204" pitchFamily="34" charset="0"/>
              <a:ea typeface="Calibri" panose="020F0502020204030204" pitchFamily="34" charset="0"/>
            </a:endParaRPr>
          </a:p>
          <a:p>
            <a:pPr marL="1268679" lvl="2" indent="-302066">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The situation</a:t>
            </a:r>
            <a:endParaRPr lang="en-US" sz="1300" dirty="0">
              <a:latin typeface="Calibri" panose="020F0502020204030204" pitchFamily="34" charset="0"/>
              <a:ea typeface="Calibri" panose="020F0502020204030204" pitchFamily="34" charset="0"/>
            </a:endParaRPr>
          </a:p>
          <a:p>
            <a:pPr marL="1268679" lvl="2" indent="-302066">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The child</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Be prepared to share:</a:t>
            </a:r>
            <a:endParaRPr lang="en-US" sz="1300" dirty="0">
              <a:latin typeface="Calibri" panose="020F0502020204030204" pitchFamily="34" charset="0"/>
              <a:ea typeface="Calibri" panose="020F050202020403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2–3 key pieces of missing information</a:t>
            </a:r>
            <a:endParaRPr lang="en-US" sz="1300" dirty="0">
              <a:latin typeface="Calibri" panose="020F0502020204030204" pitchFamily="34" charset="0"/>
              <a:ea typeface="Calibri" panose="020F0502020204030204" pitchFamily="34" charset="0"/>
            </a:endParaRPr>
          </a:p>
          <a:p>
            <a:pPr marL="0">
              <a:lnSpc>
                <a:spcPct val="115000"/>
              </a:lnSpc>
            </a:pPr>
            <a:endParaRPr lang="en-US" sz="1300" b="1" dirty="0">
              <a:latin typeface="Calibri" panose="020F0502020204030204" pitchFamily="34" charset="0"/>
              <a:ea typeface="Calibri" panose="020F0502020204030204" pitchFamily="34" charset="0"/>
              <a:cs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Say:</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Up to this point, you've organized the information you've gathered and begun analyzing caregiver behavior. As specialists, that helps you develop a clearer understanding of the concerns, but it does not mean you have enough information to fully assess protective capacity. One of the most important responsibilities during an investigation is recognizing when additional information is still needed.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Your role is not to make decisions too early. Instead, you must identify what you know, what you don't know, and what information you still need to gather. In the Flowers’ case, the referral and reporter interview have provided valuable information, but there are still important gaps that prevent you from fully understanding Charlotte's ability and willingness to keep Jasmine safe.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Identifying those gaps helps guide your next steps and ensures you continue gathering the information needed to make informed safety decisions throughout the investigation.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Discussions: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Some groups may identify missing information, such as: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Caregiver explanation of injuries.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Understanding of the child’s medical needs.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Others may focus on:</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Supervision practices.</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Household dynamics.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Some may recognize:</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The need to hear directly from the caregiver and the child. </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Facilitator Notes: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Reinforce that this is an intentional pause in the decision-making process.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Redirect if participants try to make final conclusions.</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Key Points</a:t>
            </a:r>
            <a:r>
              <a:rPr lang="en-US" sz="1300" dirty="0">
                <a:latin typeface="Calibri" panose="020F0502020204030204" pitchFamily="34" charset="0"/>
                <a:ea typeface="Calibri" panose="020F0502020204030204" pitchFamily="34" charset="0"/>
                <a:cs typeface="Calibri" panose="020F0502020204030204" pitchFamily="34" charset="0"/>
              </a:rPr>
              <a:t> (ensure the following are covered):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Current information is incomplete.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Protective capacity cannot be fully assessed yet.</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Identifying gaps guides next steps within the investigation.</a:t>
            </a:r>
            <a:endParaRPr lang="en-US" sz="1300" dirty="0">
              <a:latin typeface="Calibri" panose="020F0502020204030204" pitchFamily="34" charset="0"/>
              <a:ea typeface="Calibri" panose="020F0502020204030204" pitchFamily="34" charset="0"/>
            </a:endParaRPr>
          </a:p>
          <a:p>
            <a:pPr marL="0" indent="0"/>
            <a:endParaRPr dirty="0">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p42: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4" name="Google Shape;294;p42: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a:lnSpc>
                <a:spcPct val="115000"/>
              </a:lnSpc>
            </a:pPr>
            <a:r>
              <a:rPr lang="en-US" sz="1300" b="1" dirty="0">
                <a:latin typeface="Calibri" panose="020F0502020204030204" pitchFamily="34" charset="0"/>
                <a:cs typeface="Calibri" panose="020F0502020204030204" pitchFamily="34" charset="0"/>
              </a:rPr>
              <a:t>WRAP-UP &amp; KEY TAKEAWAYS</a:t>
            </a:r>
            <a:endParaRPr lang="en-US" sz="1700" b="1" dirty="0">
              <a:latin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Time:</a:t>
            </a:r>
            <a:r>
              <a:rPr lang="en-US" sz="1300" dirty="0">
                <a:latin typeface="Calibri" panose="020F0502020204030204" pitchFamily="34" charset="0"/>
                <a:ea typeface="Calibri" panose="020F0502020204030204" pitchFamily="34" charset="0"/>
                <a:cs typeface="Calibri" panose="020F0502020204030204" pitchFamily="34" charset="0"/>
              </a:rPr>
              <a:t> 10 minutes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Purpose: </a:t>
            </a:r>
            <a:r>
              <a:rPr lang="en-US" sz="1300" dirty="0">
                <a:latin typeface="Calibri" panose="020F0502020204030204" pitchFamily="34" charset="0"/>
                <a:ea typeface="Calibri" panose="020F0502020204030204" pitchFamily="34" charset="0"/>
                <a:cs typeface="Calibri" panose="020F0502020204030204" pitchFamily="34" charset="0"/>
              </a:rPr>
              <a:t>To reinforce specialists’ understanding of how to apply SDM thinking, recognize protective capacity, and identify information gaps that guide next steps in an investigation</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Facilitator Notes: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Keep tone reflective and forward-focused.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Continue to reinforce that uncertainty is part of the process.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Transition clearly to skill-building in the next section.</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Instructions:</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Arial" panose="020B0604020202020204" pitchFamily="34" charset="0"/>
                <a:cs typeface="Calibri" panose="020F0502020204030204" pitchFamily="34" charset="0"/>
              </a:rPr>
              <a:t>Ask participants to reflect individually:</a:t>
            </a:r>
            <a:endParaRPr lang="en-US" sz="1300" dirty="0">
              <a:latin typeface="Arial" panose="020B0604020202020204" pitchFamily="34" charset="0"/>
              <a:ea typeface="Arial" panose="020B0604020202020204" pitchFamily="34" charset="0"/>
              <a:cs typeface="Arial" panose="020B060402020202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is one thing you now understand about protective capacity?</a:t>
            </a:r>
            <a:endParaRPr lang="en-US" sz="1300" dirty="0">
              <a:latin typeface="Calibri" panose="020F0502020204030204" pitchFamily="34" charset="0"/>
              <a:ea typeface="Calibri" panose="020F050202020403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is one thing you still need to know in this case?</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Arial" panose="020B0604020202020204" pitchFamily="34" charset="0"/>
                <a:cs typeface="Calibri" panose="020F0502020204030204" pitchFamily="34" charset="0"/>
              </a:rPr>
              <a:t>Share within table groups.</a:t>
            </a:r>
            <a:endParaRPr lang="en-US" sz="1300" dirty="0">
              <a:latin typeface="Arial" panose="020B0604020202020204" pitchFamily="34" charset="0"/>
              <a:ea typeface="Arial" panose="020B0604020202020204" pitchFamily="34" charset="0"/>
              <a:cs typeface="Arial" panose="020B060402020202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Arial" panose="020B0604020202020204" pitchFamily="34" charset="0"/>
                <a:cs typeface="Calibri" panose="020F0502020204030204" pitchFamily="34" charset="0"/>
              </a:rPr>
              <a:t>Invite 2–3 participants to share out.</a:t>
            </a:r>
            <a:endParaRPr lang="en-US" sz="1300" dirty="0">
              <a:latin typeface="Arial" panose="020B0604020202020204" pitchFamily="34" charset="0"/>
              <a:ea typeface="Arial" panose="020B0604020202020204" pitchFamily="34" charset="0"/>
              <a:cs typeface="Arial" panose="020B0604020202020204" pitchFamily="34" charset="0"/>
            </a:endParaRPr>
          </a:p>
          <a:p>
            <a:pPr marL="483306" lvl="1" indent="0">
              <a:lnSpc>
                <a:spcPct val="115000"/>
              </a:lnSpc>
            </a:pP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Say:</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In this section, you've begun applying Structured Decision Making by identifying where you are in the investigative process and examining how caregiver behavior connects to child safety.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You've also explored the concept of protective capacity and recognized that, based on the information currently available, you do not yet have enough to make a full determination. As specialists, one of the most important skills you can develop is recognizing what you still need to know before making a decision.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Allowing those unanswered questions to guide your next steps helps ensure you continue gathering the information necessary to fully assess child safety. This approach supports informed decision-making and ensures your conclusions are based on complete and accurate information rather than assumptions.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Discussions: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Participants may reflect on:</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Understanding protective capacity as both the ability and willingness to protect the child.</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Recognizing gaps in information.</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Some may note that they need to hear directly from the caregiver and the child. </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Others may recognize the importance of avoiding early conclusions.</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Say:</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We're going to take a break. When we come back, we'll shift our focus to building one of the most important skills you'll use as a specialist, asking effective questions during interviews. Up to this point, you've been identifying concerns and determining what information you still need to gather. Next, you'll focus on how to obtain that information through purposeful and well-structured questioning. These interviewing skills will prepare you for the upcoming interviews as you continue working through the Flowers’ case.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Key Points </a:t>
            </a:r>
            <a:r>
              <a:rPr lang="en-US" sz="1300" dirty="0">
                <a:latin typeface="Calibri" panose="020F0502020204030204" pitchFamily="34" charset="0"/>
                <a:ea typeface="Calibri" panose="020F0502020204030204" pitchFamily="34" charset="0"/>
                <a:cs typeface="Calibri" panose="020F0502020204030204" pitchFamily="34" charset="0"/>
              </a:rPr>
              <a:t>(ensure the following are covered):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Protective capacity requires sufficient information to assess during the investigation. </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Identifying gaps guides next steps in the investigation.</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Specialists must avoid making early conclusions in the case.</a:t>
            </a:r>
            <a:endParaRPr lang="en-US" sz="1300" dirty="0">
              <a:latin typeface="Calibri" panose="020F0502020204030204" pitchFamily="34" charset="0"/>
              <a:ea typeface="Calibri" panose="020F0502020204030204" pitchFamily="34" charset="0"/>
            </a:endParaRPr>
          </a:p>
          <a:p>
            <a:pPr marL="483306" indent="-241653"/>
            <a:endParaRPr dirty="0">
              <a:latin typeface="Calibri" panose="020F050202020403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5A9794-AC46-7E94-57E2-F711AF1CED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FB1D8D-4227-C6A5-2EBB-95109CB812CD}"/>
              </a:ext>
            </a:extLst>
          </p:cNvPr>
          <p:cNvSpPr>
            <a:spLocks noGrp="1" noRot="1" noChangeAspect="1"/>
          </p:cNvSpPr>
          <p:nvPr>
            <p:ph type="sldImg"/>
          </p:nvPr>
        </p:nvSpPr>
        <p:spPr>
          <a:xfrm>
            <a:off x="1060450" y="1200150"/>
            <a:ext cx="5856288" cy="3294063"/>
          </a:xfrm>
        </p:spPr>
        <p:txBody>
          <a:bodyPr/>
          <a:lstStyle/>
          <a:p>
            <a:endParaRPr lang="en-US"/>
          </a:p>
        </p:txBody>
      </p:sp>
      <p:sp>
        <p:nvSpPr>
          <p:cNvPr id="3" name="Notes Placeholder 2">
            <a:extLst>
              <a:ext uri="{FF2B5EF4-FFF2-40B4-BE49-F238E27FC236}">
                <a16:creationId xmlns:a16="http://schemas.microsoft.com/office/drawing/2014/main" id="{A548613F-3102-646A-24F1-AA64016C2D72}"/>
              </a:ext>
            </a:extLst>
          </p:cNvPr>
          <p:cNvSpPr>
            <a:spLocks noGrp="1"/>
          </p:cNvSpPr>
          <p:nvPr>
            <p:ph type="body" idx="1"/>
          </p:nvPr>
        </p:nvSpPr>
        <p:spPr/>
        <p:txBody>
          <a:bodyPr/>
          <a:lstStyle/>
          <a:p>
            <a:pPr marL="0"/>
            <a:r>
              <a:rPr lang="en-US" b="1" dirty="0">
                <a:latin typeface="Calibri" panose="020F0502020204030204" pitchFamily="34" charset="0"/>
                <a:ea typeface="Calibri" panose="020F0502020204030204" pitchFamily="34" charset="0"/>
                <a:cs typeface="Calibri" panose="020F0502020204030204" pitchFamily="34" charset="0"/>
              </a:rPr>
              <a:t>LUNCH BREAK</a:t>
            </a:r>
          </a:p>
        </p:txBody>
      </p:sp>
    </p:spTree>
    <p:extLst>
      <p:ext uri="{BB962C8B-B14F-4D97-AF65-F5344CB8AC3E}">
        <p14:creationId xmlns:p14="http://schemas.microsoft.com/office/powerpoint/2010/main" val="3187704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5" name="Google Shape;255;p1: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buSzPts val="1200"/>
            </a:pPr>
            <a:r>
              <a:rPr lang="en-US" b="1" dirty="0">
                <a:solidFill>
                  <a:srgbClr val="000000"/>
                </a:solidFill>
                <a:latin typeface="Calibri" panose="020F0502020204030204" pitchFamily="34" charset="0"/>
                <a:ea typeface="Calibri"/>
                <a:cs typeface="Calibri"/>
                <a:sym typeface="Calibri"/>
              </a:rPr>
              <a:t>BUILDING EFFECTIVE INTERVIEWING SKILLS</a:t>
            </a:r>
            <a:endParaRPr b="0" dirty="0">
              <a:latin typeface="Calibri" panose="020F0502020204030204" pitchFamily="34" charset="0"/>
              <a:ea typeface="Calibri"/>
              <a:cs typeface="Calibri"/>
              <a:sym typeface="Calibri"/>
            </a:endParaRPr>
          </a:p>
          <a:p>
            <a:pPr marL="0" indent="0">
              <a:buClr>
                <a:schemeClr val="dk1"/>
              </a:buClr>
              <a:buSzPts val="1200"/>
            </a:pPr>
            <a:br>
              <a:rPr lang="en-US" dirty="0">
                <a:latin typeface="Calibri" panose="020F0502020204030204" pitchFamily="34" charset="0"/>
              </a:rPr>
            </a:br>
            <a:endParaRPr dirty="0">
              <a:latin typeface="Calibri" panose="020F050202020403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8: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3" name="Google Shape;263;p38: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241653" defTabSz="966612">
              <a:lnSpc>
                <a:spcPct val="115000"/>
              </a:lnSpc>
            </a:pPr>
            <a:r>
              <a:rPr lang="en-US" b="1" dirty="0">
                <a:solidFill>
                  <a:srgbClr val="000000"/>
                </a:solidFill>
                <a:latin typeface="Calibri" panose="020F0502020204030204" pitchFamily="34" charset="0"/>
                <a:ea typeface="Calibri"/>
                <a:cs typeface="Calibri"/>
                <a:sym typeface="Calibri"/>
              </a:rPr>
              <a:t>BUILDING EFFECTIVE INTERVIEWING SKILLS</a:t>
            </a:r>
            <a:endParaRPr lang="en-US" b="0" dirty="0">
              <a:latin typeface="Calibri" panose="020F0502020204030204" pitchFamily="34" charset="0"/>
              <a:ea typeface="Calibri"/>
              <a:cs typeface="Calibri"/>
              <a:sym typeface="Calibri"/>
            </a:endParaRPr>
          </a:p>
          <a:p>
            <a:pPr marL="0">
              <a:lnSpc>
                <a:spcPct val="115000"/>
              </a:lnSpc>
            </a:pPr>
            <a:endParaRPr lang="en-US" sz="1300" b="1" dirty="0">
              <a:latin typeface="Calibri" panose="020F0502020204030204" pitchFamily="34" charset="0"/>
              <a:ea typeface="Calibri" panose="020F0502020204030204" pitchFamily="34" charset="0"/>
              <a:cs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Time:</a:t>
            </a:r>
            <a:r>
              <a:rPr lang="en-US" sz="1300" dirty="0">
                <a:latin typeface="Calibri" panose="020F0502020204030204" pitchFamily="34" charset="0"/>
                <a:ea typeface="Calibri" panose="020F0502020204030204" pitchFamily="34" charset="0"/>
                <a:cs typeface="Calibri" panose="020F0502020204030204" pitchFamily="34" charset="0"/>
              </a:rPr>
              <a:t> 4 minutes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Purpose: </a:t>
            </a:r>
            <a:r>
              <a:rPr lang="en-US" sz="1300" dirty="0">
                <a:latin typeface="Calibri" panose="020F0502020204030204" pitchFamily="34" charset="0"/>
                <a:ea typeface="Calibri" panose="020F0502020204030204" pitchFamily="34" charset="0"/>
                <a:cs typeface="Calibri" panose="020F0502020204030204" pitchFamily="34" charset="0"/>
              </a:rPr>
              <a:t>To transition into the next section and connect to building interviewing skills</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Say:</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Earlier today, you focused on identifying concerns, understanding safety threats and risk, and recognizing what information is still needed to assess child safety. </a:t>
            </a:r>
            <a:endParaRPr lang="en-US" sz="1300" dirty="0">
              <a:latin typeface="Calibri" panose="020F0502020204030204" pitchFamily="34" charset="0"/>
              <a:ea typeface="Calibri" panose="020F0502020204030204" pitchFamily="34" charset="0"/>
            </a:endParaRPr>
          </a:p>
          <a:p>
            <a:pPr marL="0">
              <a:lnSpc>
                <a:spcPct val="115000"/>
              </a:lnSpc>
            </a:pPr>
            <a:br>
              <a:rPr lang="en-US" sz="1300" b="1" i="1" dirty="0">
                <a:latin typeface="Calibri" panose="020F0502020204030204" pitchFamily="34" charset="0"/>
                <a:ea typeface="Calibri" panose="020F0502020204030204" pitchFamily="34" charset="0"/>
                <a:cs typeface="Calibri" panose="020F0502020204030204" pitchFamily="34" charset="0"/>
              </a:rPr>
            </a:br>
            <a:r>
              <a:rPr lang="en-US" sz="1300" b="1" i="1" dirty="0">
                <a:latin typeface="Calibri" panose="020F0502020204030204" pitchFamily="34" charset="0"/>
                <a:ea typeface="Calibri" panose="020F0502020204030204" pitchFamily="34" charset="0"/>
                <a:cs typeface="Calibri" panose="020F0502020204030204" pitchFamily="34" charset="0"/>
              </a:rPr>
              <a:t>In this section, you'll shift your focus to how you gather that information through questioning. As specialists, the way you ask questions directly impacts the quality and accuracy of the information you receive.</a:t>
            </a:r>
            <a:endParaRPr lang="en-US" sz="1300" dirty="0">
              <a:latin typeface="Calibri" panose="020F0502020204030204" pitchFamily="34" charset="0"/>
              <a:ea typeface="Calibri" panose="020F0502020204030204" pitchFamily="34" charset="0"/>
            </a:endParaRPr>
          </a:p>
          <a:p>
            <a:pPr marL="0">
              <a:lnSpc>
                <a:spcPct val="115000"/>
              </a:lnSpc>
            </a:pPr>
            <a:br>
              <a:rPr lang="en-US" sz="1300" b="1" i="1" dirty="0">
                <a:latin typeface="Calibri" panose="020F0502020204030204" pitchFamily="34" charset="0"/>
                <a:ea typeface="Calibri" panose="020F0502020204030204" pitchFamily="34" charset="0"/>
                <a:cs typeface="Calibri" panose="020F0502020204030204" pitchFamily="34" charset="0"/>
              </a:rPr>
            </a:br>
            <a:r>
              <a:rPr lang="en-US" sz="1300" b="1" i="1" dirty="0">
                <a:latin typeface="Calibri" panose="020F0502020204030204" pitchFamily="34" charset="0"/>
                <a:ea typeface="Calibri" panose="020F0502020204030204" pitchFamily="34" charset="0"/>
                <a:cs typeface="Calibri" panose="020F0502020204030204" pitchFamily="34" charset="0"/>
              </a:rPr>
              <a:t>You'll begin learning how to structure questions that encourage detailed responses, avoid leading the person you're interviewing, and help you gather the information necessary to assess safety. These questioning skills are essential as you prepare for the upcoming interviews in the Flowers’ case.</a:t>
            </a:r>
            <a:br>
              <a:rPr lang="en-US" sz="1300" b="1" i="1" dirty="0">
                <a:latin typeface="Calibri" panose="020F0502020204030204" pitchFamily="34" charset="0"/>
                <a:ea typeface="Calibri" panose="020F0502020204030204" pitchFamily="34" charset="0"/>
                <a:cs typeface="Calibri" panose="020F0502020204030204" pitchFamily="34" charset="0"/>
              </a:rPr>
            </a:br>
            <a:br>
              <a:rPr lang="en-US" sz="1300" b="1" i="1" dirty="0">
                <a:latin typeface="Calibri" panose="020F0502020204030204" pitchFamily="34" charset="0"/>
                <a:ea typeface="Calibri" panose="020F0502020204030204" pitchFamily="34" charset="0"/>
                <a:cs typeface="Calibri" panose="020F0502020204030204" pitchFamily="34" charset="0"/>
              </a:rPr>
            </a:br>
            <a:r>
              <a:rPr lang="en-US" sz="1300" b="1" i="1" dirty="0">
                <a:latin typeface="Calibri" panose="020F0502020204030204" pitchFamily="34" charset="0"/>
                <a:ea typeface="Calibri" panose="020F0502020204030204" pitchFamily="34" charset="0"/>
                <a:cs typeface="Calibri" panose="020F0502020204030204" pitchFamily="34" charset="0"/>
              </a:rPr>
              <a:t> </a:t>
            </a:r>
            <a:r>
              <a:rPr lang="en-US" sz="1300" b="1" dirty="0">
                <a:latin typeface="Calibri" panose="020F0502020204030204" pitchFamily="34" charset="0"/>
                <a:ea typeface="Calibri" panose="020F0502020204030204" pitchFamily="34" charset="0"/>
                <a:cs typeface="Calibri" panose="020F0502020204030204" pitchFamily="34" charset="0"/>
              </a:rPr>
              <a:t>Facilitator Question:</a:t>
            </a:r>
            <a:r>
              <a:rPr lang="en-US" sz="1300" dirty="0">
                <a:latin typeface="Calibri" panose="020F0502020204030204" pitchFamily="34" charset="0"/>
                <a:ea typeface="Calibri" panose="020F0502020204030204" pitchFamily="34" charset="0"/>
                <a:cs typeface="Calibri" panose="020F0502020204030204" pitchFamily="34" charset="0"/>
              </a:rPr>
              <a:t> (ask the following question and validate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Why do you think how you ask a question matters?</a:t>
            </a:r>
            <a:endParaRPr lang="en-US" sz="1300" dirty="0">
              <a:latin typeface="Calibri" panose="020F0502020204030204" pitchFamily="34" charset="0"/>
              <a:ea typeface="Calibri" panose="020F0502020204030204" pitchFamily="34" charset="0"/>
            </a:endParaRPr>
          </a:p>
          <a:p>
            <a:pPr marL="0">
              <a:lnSpc>
                <a:spcPct val="115000"/>
              </a:lnSpc>
            </a:pPr>
            <a:br>
              <a:rPr lang="en-US" sz="1300" dirty="0">
                <a:latin typeface="Calibri" panose="020F0502020204030204" pitchFamily="34" charset="0"/>
                <a:ea typeface="Calibri" panose="020F0502020204030204" pitchFamily="34" charset="0"/>
                <a:cs typeface="Calibri" panose="020F0502020204030204" pitchFamily="34" charset="0"/>
              </a:rPr>
            </a:br>
            <a:r>
              <a:rPr lang="en-US" sz="1300" dirty="0">
                <a:latin typeface="Calibri" panose="020F0502020204030204" pitchFamily="34" charset="0"/>
                <a:ea typeface="Calibri" panose="020F0502020204030204" pitchFamily="34" charset="0"/>
                <a:cs typeface="Calibri" panose="020F0502020204030204" pitchFamily="34" charset="0"/>
              </a:rPr>
              <a:t> </a:t>
            </a:r>
            <a:r>
              <a:rPr lang="en-US" sz="1300" b="1" dirty="0">
                <a:latin typeface="Calibri" panose="020F0502020204030204" pitchFamily="34" charset="0"/>
                <a:ea typeface="Calibri" panose="020F0502020204030204" pitchFamily="34" charset="0"/>
                <a:cs typeface="Calibri" panose="020F0502020204030204" pitchFamily="34" charset="0"/>
              </a:rPr>
              <a:t>Facilitator Answers: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How you ask a question affects how much information the Specialist will receive and how accurate it may be.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Poor questions limit responses.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Strong questions encourage detail.</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Reinforcing that effective questioning is a key investigative skill.</a:t>
            </a:r>
            <a:endParaRPr lang="en-US" sz="1300" dirty="0">
              <a:latin typeface="Calibri" panose="020F0502020204030204" pitchFamily="34" charset="0"/>
              <a:ea typeface="Calibri" panose="020F0502020204030204" pitchFamily="34" charset="0"/>
            </a:endParaRPr>
          </a:p>
          <a:p>
            <a:pPr marL="0" indent="0"/>
            <a:endParaRPr b="0" i="0" u="none" strike="noStrike" cap="none" dirty="0">
              <a:solidFill>
                <a:srgbClr val="000000"/>
              </a:solidFill>
              <a:latin typeface="Calibri" panose="020F0502020204030204" pitchFamily="34" charset="0"/>
              <a:ea typeface="Arial"/>
              <a:cs typeface="Arial"/>
              <a:sym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2:notes"/>
          <p:cNvSpPr>
            <a:spLocks noGrp="1" noRot="1" noChangeAspect="1"/>
          </p:cNvSpPr>
          <p:nvPr>
            <p:ph type="sldImg" idx="2"/>
          </p:nvPr>
        </p:nvSpPr>
        <p:spPr>
          <a:xfrm>
            <a:off x="811213" y="1220788"/>
            <a:ext cx="5854700" cy="3292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5" name="Google Shape;275;p2:notes"/>
          <p:cNvSpPr txBox="1">
            <a:spLocks noGrp="1"/>
          </p:cNvSpPr>
          <p:nvPr>
            <p:ph type="body" idx="1"/>
          </p:nvPr>
        </p:nvSpPr>
        <p:spPr>
          <a:xfrm>
            <a:off x="747776" y="4697587"/>
            <a:ext cx="5982208" cy="3843481"/>
          </a:xfrm>
          <a:prstGeom prst="rect">
            <a:avLst/>
          </a:prstGeom>
          <a:noFill/>
          <a:ln>
            <a:noFill/>
          </a:ln>
        </p:spPr>
        <p:txBody>
          <a:bodyPr spcFirstLastPara="1" wrap="square" lIns="98495" tIns="49234" rIns="98495" bIns="49234"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TARGET OUTCOMES</a:t>
            </a:r>
            <a:endParaRPr b="1" dirty="0">
              <a:latin typeface="Calibri" panose="020F0502020204030204" pitchFamily="34" charset="0"/>
            </a:endParaRPr>
          </a:p>
          <a:p>
            <a:pPr marL="0" indent="0"/>
            <a:br>
              <a:rPr lang="en-US" b="0" dirty="0">
                <a:latin typeface="Calibri" panose="020F0502020204030204" pitchFamily="34" charset="0"/>
              </a:rPr>
            </a:br>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2 minutes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introduce specialists to the importance of how questions are asked and begin developing skills in forming clear, purposeful, and information-gathering questions</a:t>
            </a:r>
            <a:endParaRPr b="0" dirty="0">
              <a:latin typeface="Calibri" panose="020F0502020204030204" pitchFamily="34" charset="0"/>
            </a:endParaRPr>
          </a:p>
          <a:p>
            <a:pPr marL="0" indent="0"/>
            <a:endParaRPr lang="en-US" b="0" dirty="0">
              <a:latin typeface="Calibri" panose="020F0502020204030204" pitchFamily="34" charset="0"/>
            </a:endParaRPr>
          </a:p>
          <a:p>
            <a:pPr marL="0" indent="0"/>
            <a:r>
              <a:rPr lang="en-US" b="1" i="0" dirty="0">
                <a:latin typeface="Calibri" panose="020F0502020204030204" pitchFamily="34" charset="0"/>
              </a:rPr>
              <a:t>Say:</a:t>
            </a:r>
          </a:p>
          <a:p>
            <a:pPr marL="0" indent="0"/>
            <a:r>
              <a:rPr lang="en-US" b="1" i="1" dirty="0">
                <a:latin typeface="Calibri" panose="020F0502020204030204" pitchFamily="34" charset="0"/>
              </a:rPr>
              <a:t>By the end of this section Specialists will:</a:t>
            </a:r>
          </a:p>
          <a:p>
            <a:pPr marL="181240" indent="-181240">
              <a:buFont typeface="Arial" panose="020B0604020202020204" pitchFamily="34" charset="0"/>
              <a:buChar char="•"/>
            </a:pPr>
            <a:r>
              <a:rPr lang="en-US" sz="1300" b="1" i="1" dirty="0">
                <a:solidFill>
                  <a:srgbClr val="333333"/>
                </a:solidFill>
                <a:latin typeface="Calibri"/>
                <a:ea typeface="Calibri"/>
                <a:cs typeface="Calibri"/>
                <a:sym typeface="Calibri"/>
              </a:rPr>
              <a:t>Understand the importance of how questions are asked during interviews.</a:t>
            </a:r>
          </a:p>
          <a:p>
            <a:pPr marL="181240" indent="-181240">
              <a:buFont typeface="Arial" panose="020B0604020202020204" pitchFamily="34" charset="0"/>
              <a:buChar char="•"/>
            </a:pPr>
            <a:r>
              <a:rPr lang="en-US" sz="1300" b="1" i="1" dirty="0">
                <a:solidFill>
                  <a:srgbClr val="333333"/>
                </a:solidFill>
                <a:latin typeface="Calibri"/>
                <a:ea typeface="Calibri"/>
                <a:cs typeface="Calibri"/>
                <a:sym typeface="Calibri"/>
              </a:rPr>
              <a:t>Develop skills for forming clear, purposeful, and information-gathering questions</a:t>
            </a:r>
          </a:p>
          <a:p>
            <a:pPr marL="181240" indent="-181240">
              <a:buFont typeface="Arial" panose="020B0604020202020204" pitchFamily="34" charset="0"/>
              <a:buChar char="•"/>
            </a:pPr>
            <a:r>
              <a:rPr lang="en-US" sz="1300" b="1" i="1" dirty="0">
                <a:solidFill>
                  <a:srgbClr val="333333"/>
                </a:solidFill>
                <a:latin typeface="Calibri"/>
                <a:ea typeface="Calibri"/>
                <a:cs typeface="Calibri"/>
                <a:sym typeface="Calibri"/>
              </a:rPr>
              <a:t>Understand that the way questions are asked directly impacts the quality and accuracy of the information received.</a:t>
            </a:r>
          </a:p>
          <a:p>
            <a:pPr marL="0" indent="0"/>
            <a:br>
              <a:rPr lang="en-US" b="0" dirty="0">
                <a:latin typeface="Calibri" panose="020F0502020204030204" pitchFamily="34" charset="0"/>
              </a:rPr>
            </a:br>
            <a:endParaRPr dirty="0">
              <a:latin typeface="Calibri" panose="020F050202020403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6" name="Google Shape;286;p3: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a:lnSpc>
                <a:spcPct val="115000"/>
              </a:lnSpc>
            </a:pPr>
            <a:r>
              <a:rPr lang="en-US" sz="1300" b="1" dirty="0">
                <a:latin typeface="Calibri" panose="020F0502020204030204" pitchFamily="34" charset="0"/>
                <a:cs typeface="Calibri" panose="020F0502020204030204" pitchFamily="34" charset="0"/>
              </a:rPr>
              <a:t>WHAT MAKES A STRONG QUESTION?</a:t>
            </a:r>
            <a:endParaRPr lang="en-US" sz="1700" b="1" dirty="0">
              <a:latin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Time:</a:t>
            </a:r>
            <a:r>
              <a:rPr lang="en-US" sz="1300" dirty="0">
                <a:latin typeface="Calibri" panose="020F0502020204030204" pitchFamily="34" charset="0"/>
                <a:ea typeface="Calibri" panose="020F0502020204030204" pitchFamily="34" charset="0"/>
                <a:cs typeface="Calibri" panose="020F0502020204030204" pitchFamily="34" charset="0"/>
              </a:rPr>
              <a:t> 10 minutes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Purpose: </a:t>
            </a:r>
            <a:r>
              <a:rPr lang="en-US" sz="1300" dirty="0">
                <a:latin typeface="Calibri" panose="020F0502020204030204" pitchFamily="34" charset="0"/>
                <a:ea typeface="Calibri" panose="020F0502020204030204" pitchFamily="34" charset="0"/>
                <a:cs typeface="Calibri" panose="020F0502020204030204" pitchFamily="34" charset="0"/>
              </a:rPr>
              <a:t>To help specialists identify the characteristics of strong vs weak questions and understand how question structure impacts the information gathered.</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Participant Manual: </a:t>
            </a:r>
            <a:r>
              <a:rPr lang="en-US" sz="1300" dirty="0">
                <a:latin typeface="Calibri" panose="020F0502020204030204" pitchFamily="34" charset="0"/>
                <a:ea typeface="Calibri" panose="020F0502020204030204" pitchFamily="34" charset="0"/>
                <a:cs typeface="Calibri" panose="020F0502020204030204" pitchFamily="34" charset="0"/>
              </a:rPr>
              <a:t>Solution Focused Questions</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Facilitator Notes: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Keep this slide reflective and discussion based.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Anchor back to the reporter activity from the previous section.</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Do NOT over-teach terminology yet.</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Prepare the participants for the next step, practicing how to improve questions to gather more information.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Set Up:</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Participants remain seated in groups at their tables.</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Instructions:</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Ask participants to think about the reporter activity for Hannah.</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In groups, discuss:</a:t>
            </a:r>
            <a:endParaRPr lang="en-US" sz="1300" dirty="0">
              <a:latin typeface="Calibri" panose="020F0502020204030204" pitchFamily="34" charset="0"/>
              <a:ea typeface="Calibri" panose="020F050202020403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questions worked well?</a:t>
            </a:r>
            <a:endParaRPr lang="en-US" sz="1300" dirty="0">
              <a:latin typeface="Calibri" panose="020F0502020204030204" pitchFamily="34" charset="0"/>
              <a:ea typeface="Calibri" panose="020F050202020403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What questions did not work well?</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Say:</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Think back to your interview with the reporter, Hannah Lewis. As you reflect on that conversation, you may notice that some of the questions your group asked helped gather detailed information, while others did not provide much insight.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As specialists, the questions you ask directly influence the quality of the information you receive. Strong questions are clear, open-ended, and encourage the person to share more information. Weaker questions tend to limit responses, lead the person being interviewed, or result in short answers.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Your goal is to ask questions that help you fully understand the situation without influencing the response, allowing you to gather the information needed to make informed safety decisions.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Discussions: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Participants may identify:</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Open-ended questions as more effective.</a:t>
            </a:r>
            <a:endParaRPr lang="en-US" sz="1300" dirty="0">
              <a:latin typeface="Calibri" panose="020F0502020204030204" pitchFamily="34" charset="0"/>
              <a:ea typeface="Calibri" panose="020F0502020204030204" pitchFamily="34" charset="0"/>
            </a:endParaRPr>
          </a:p>
          <a:p>
            <a:pPr marL="664546" lvl="1"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Yes/no questions as limiting.</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Some may notice that follow-up questions led to more detail.</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Others may reflect on missed opportunities to ask deeper questions to the reporter.</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Key Points </a:t>
            </a:r>
            <a:r>
              <a:rPr lang="en-US" sz="1300" dirty="0">
                <a:latin typeface="Calibri" panose="020F0502020204030204" pitchFamily="34" charset="0"/>
                <a:ea typeface="Calibri" panose="020F0502020204030204" pitchFamily="34" charset="0"/>
                <a:cs typeface="Calibri" panose="020F0502020204030204" pitchFamily="34" charset="0"/>
              </a:rPr>
              <a:t>(ensure the following are covered):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Strong questions are open-ended and clear.</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Weak questions limit responses or lead answers.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Follow-up questions are critical for gathering detail.</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indent="0"/>
            <a:endParaRPr dirty="0">
              <a:latin typeface="Calibri" panose="020F050202020403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39: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7" name="Google Shape;297;p39: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a:lnSpc>
                <a:spcPct val="115000"/>
              </a:lnSpc>
            </a:pPr>
            <a:r>
              <a:rPr lang="en-US" sz="1300" b="1" dirty="0">
                <a:latin typeface="Calibri" panose="020F0502020204030204" pitchFamily="34" charset="0"/>
                <a:cs typeface="Calibri" panose="020F0502020204030204" pitchFamily="34" charset="0"/>
              </a:rPr>
              <a:t>IMPROVING QUESTIONS</a:t>
            </a:r>
            <a:endParaRPr lang="en-US" sz="1700" b="1" dirty="0">
              <a:latin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Time:</a:t>
            </a:r>
            <a:r>
              <a:rPr lang="en-US" sz="1300" dirty="0">
                <a:latin typeface="Calibri" panose="020F0502020204030204" pitchFamily="34" charset="0"/>
                <a:ea typeface="Calibri" panose="020F0502020204030204" pitchFamily="34" charset="0"/>
                <a:cs typeface="Calibri" panose="020F0502020204030204" pitchFamily="34" charset="0"/>
              </a:rPr>
              <a:t> 15 minutes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Purpose: </a:t>
            </a:r>
            <a:r>
              <a:rPr lang="en-US" sz="1300" dirty="0">
                <a:latin typeface="Calibri" panose="020F0502020204030204" pitchFamily="34" charset="0"/>
                <a:ea typeface="Calibri" panose="020F0502020204030204" pitchFamily="34" charset="0"/>
                <a:cs typeface="Calibri" panose="020F0502020204030204" pitchFamily="34" charset="0"/>
              </a:rPr>
              <a:t>To provide specialists with hands-on practice in improving weak questions by transforming them into clear, open-ended, and information-gathering questions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Participant Manual: </a:t>
            </a:r>
            <a:r>
              <a:rPr lang="en-US" sz="1300" dirty="0">
                <a:latin typeface="Calibri" panose="020F0502020204030204" pitchFamily="34" charset="0"/>
                <a:ea typeface="Calibri" panose="020F0502020204030204" pitchFamily="34" charset="0"/>
                <a:cs typeface="Calibri" panose="020F0502020204030204" pitchFamily="34" charset="0"/>
              </a:rPr>
              <a:t>Questions Makeover</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Instructions:</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Direct participants to the Question Makeover in their Participant Manual.</a:t>
            </a: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In groups, review each question listed.</a:t>
            </a: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Rewrite each question to make it:</a:t>
            </a: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Open-ended</a:t>
            </a:r>
            <a:endParaRPr lang="en-US" sz="1300" dirty="0">
              <a:latin typeface="Calibri" panose="020F0502020204030204" pitchFamily="34" charset="0"/>
              <a:ea typeface="Calibri" panose="020F050202020403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Neutral</a:t>
            </a:r>
            <a:endParaRPr lang="en-US" sz="1300" dirty="0">
              <a:latin typeface="Calibri" panose="020F0502020204030204" pitchFamily="34" charset="0"/>
              <a:ea typeface="Calibri" panose="020F0502020204030204" pitchFamily="34" charset="0"/>
            </a:endParaRPr>
          </a:p>
          <a:p>
            <a:pPr marL="845786" lvl="1" indent="-36248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Focused on gathering information</a:t>
            </a:r>
            <a:endParaRPr lang="en-US" sz="1300" dirty="0">
              <a:latin typeface="Calibri" panose="020F0502020204030204" pitchFamily="34" charset="0"/>
              <a:ea typeface="Calibri" panose="020F0502020204030204" pitchFamily="34" charset="0"/>
            </a:endParaRPr>
          </a:p>
          <a:p>
            <a:pPr marL="362480" indent="-362480">
              <a:lnSpc>
                <a:spcPct val="115000"/>
              </a:lnSpc>
              <a:buFont typeface="+mj-lt"/>
              <a:buAutoNum type="arabicPeriod"/>
            </a:pPr>
            <a:r>
              <a:rPr lang="en-US" sz="1300" dirty="0">
                <a:latin typeface="Calibri" panose="020F0502020204030204" pitchFamily="34" charset="0"/>
                <a:ea typeface="Calibri" panose="020F0502020204030204" pitchFamily="34" charset="0"/>
                <a:cs typeface="Calibri" panose="020F0502020204030204" pitchFamily="34" charset="0"/>
              </a:rPr>
              <a:t>Be prepared to share one revised question and explain your reasoning.</a:t>
            </a: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Say:</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In your Participant Manual, you'll find the Question Makeover. This activity includes several examples of questions that may limit responses, assume information, or lead the person being interviewed.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Working with your group, you'll rewrite each question, so it is open-ended, neutral, and focused on gathering information. As specialists, the way you phrase a question can have a significant impact on the type and quality of information you receive.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As you complete the handout, think about how asking more effective questions helps you gather the information needed to fully understand a situation and support informed decisions throughout your investigation. </a:t>
            </a:r>
            <a:endParaRPr lang="en-US" sz="1300" dirty="0">
              <a:latin typeface="Calibri" panose="020F0502020204030204" pitchFamily="34" charset="0"/>
              <a:ea typeface="Calibri" panose="020F0502020204030204" pitchFamily="34" charset="0"/>
            </a:endParaRPr>
          </a:p>
          <a:p>
            <a:pPr marL="0">
              <a:lnSpc>
                <a:spcPct val="115000"/>
              </a:lnSpc>
            </a:pPr>
            <a:r>
              <a:rPr lang="en-US" sz="1300" b="1" i="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Activity Discussions: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Groups may shift yes/no questions into open-ended ones or remove assumptions from the questions.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Some may focus on tone and clarity.</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Others may add follow-up elements.</a:t>
            </a:r>
            <a:endParaRPr lang="en-US" sz="1300" dirty="0">
              <a:latin typeface="Calibri" panose="020F0502020204030204" pitchFamily="34" charset="0"/>
              <a:ea typeface="Calibri" panose="020F0502020204030204" pitchFamily="34" charset="0"/>
            </a:endParaRPr>
          </a:p>
          <a:p>
            <a:pPr marL="0">
              <a:lnSpc>
                <a:spcPct val="115000"/>
              </a:lnSpc>
            </a:pPr>
            <a:r>
              <a:rPr lang="en-US" sz="1300"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Facilitator Notes: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Encourage multiple correct answers.</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Avoid over-correcting phrasing during this practice phase.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Focus on the intent of the question.</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Keep activity fast paced and engaging.</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Prepare the participants for the next step, applying these questions to the case.</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 </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Key Points </a:t>
            </a:r>
            <a:r>
              <a:rPr lang="en-US" sz="1300" dirty="0">
                <a:latin typeface="Calibri" panose="020F0502020204030204" pitchFamily="34" charset="0"/>
                <a:ea typeface="Calibri" panose="020F0502020204030204" pitchFamily="34" charset="0"/>
                <a:cs typeface="Calibri" panose="020F0502020204030204" pitchFamily="34" charset="0"/>
              </a:rPr>
              <a:t>(ensure the following are covered):</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Questions should be open-ended and neutral.</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Specialists should avoid leading or assumptive language.</a:t>
            </a:r>
            <a:endParaRPr lang="en-US" sz="1300" dirty="0">
              <a:latin typeface="Calibri" panose="020F0502020204030204" pitchFamily="34" charset="0"/>
              <a:ea typeface="Calibri" panose="020F0502020204030204" pitchFamily="34" charset="0"/>
            </a:endParaRPr>
          </a:p>
          <a:p>
            <a:pPr marL="181240" indent="-181240">
              <a:lnSpc>
                <a:spcPct val="115000"/>
              </a:lnSpc>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Question structure impacts the quality of responses.</a:t>
            </a:r>
            <a:endParaRPr lang="en-US" sz="1300" dirty="0">
              <a:latin typeface="Calibri" panose="020F0502020204030204" pitchFamily="34" charset="0"/>
              <a:ea typeface="Calibri" panose="020F0502020204030204" pitchFamily="34" charset="0"/>
            </a:endParaRPr>
          </a:p>
          <a:p>
            <a:pPr marL="483306" indent="-241653"/>
            <a:endParaRPr dirty="0">
              <a:latin typeface="Calibri" panose="020F050202020403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5: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0" name="Google Shape;320;p5: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APPLYING STRONG QUESTIONS TO THE FLOWERS’ CASE</a:t>
            </a:r>
            <a:endParaRPr b="1" dirty="0">
              <a:latin typeface="Calibri" panose="020F0502020204030204" pitchFamily="34" charset="0"/>
            </a:endParaRPr>
          </a:p>
          <a:p>
            <a:pPr marL="0" indent="0"/>
            <a:br>
              <a:rPr lang="en-US" b="0" dirty="0">
                <a:latin typeface="Calibri" panose="020F0502020204030204" pitchFamily="34" charset="0"/>
              </a:rPr>
            </a:br>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15 minutes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allow specialists to apply strong questioning techniques by developing purposeful, case-specific questions based on the information currently known in the Flowers case</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Participants remain in table groups.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No new materials required.</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Participants may reference the following:</a:t>
            </a:r>
            <a:endParaRPr dirty="0">
              <a:latin typeface="Calibri" panose="020F0502020204030204" pitchFamily="34" charset="0"/>
            </a:endParaRPr>
          </a:p>
          <a:p>
            <a:pPr marL="570570"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Referral information</a:t>
            </a:r>
            <a:endParaRPr dirty="0">
              <a:latin typeface="Calibri" panose="020F0502020204030204" pitchFamily="34" charset="0"/>
            </a:endParaRPr>
          </a:p>
          <a:p>
            <a:pPr marL="570570"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Reporter (Hannah) interview</a:t>
            </a:r>
            <a:endParaRPr dirty="0">
              <a:latin typeface="Calibri" panose="020F0502020204030204" pitchFamily="34" charset="0"/>
            </a:endParaRPr>
          </a:p>
          <a:p>
            <a:pPr marL="570570"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Notes from previous activities</a:t>
            </a:r>
            <a:endParaRPr dirty="0">
              <a:latin typeface="Calibri" panose="020F0502020204030204" pitchFamily="34" charset="0"/>
            </a:endParaRPr>
          </a:p>
          <a:p>
            <a:pPr marL="0" indent="0"/>
            <a:br>
              <a:rPr lang="en-US" b="0" dirty="0">
                <a:latin typeface="Calibri" panose="020F0502020204030204" pitchFamily="34" charset="0"/>
              </a:rPr>
            </a:br>
            <a:r>
              <a:rPr lang="en-US" b="1" i="0" u="none" strike="noStrike"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In groups, discuss:</a:t>
            </a:r>
            <a:endParaRPr b="1" i="0" u="none" strike="noStrike" dirty="0">
              <a:solidFill>
                <a:srgbClr val="000000"/>
              </a:solidFill>
              <a:latin typeface="Calibri" panose="020F0502020204030204" pitchFamily="34" charset="0"/>
              <a:ea typeface="Calibri"/>
              <a:cs typeface="Calibri"/>
              <a:sym typeface="Calibri"/>
            </a:endParaRPr>
          </a:p>
          <a:p>
            <a:pPr marL="630983" lvl="1" indent="-241653">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Based on what you know so far, what questions would you ask next?</a:t>
            </a:r>
            <a:endParaRPr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Focus on questions for Charlotte (caregiver).</a:t>
            </a:r>
            <a:endParaRPr b="1" i="0" u="none" strike="noStrike" dirty="0">
              <a:solidFill>
                <a:srgbClr val="000000"/>
              </a:solidFill>
              <a:latin typeface="Calibri" panose="020F0502020204030204" pitchFamily="34" charset="0"/>
              <a:ea typeface="Calibri"/>
              <a:cs typeface="Calibri"/>
              <a:sym typeface="Calibri"/>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Develop 3–4 strong, open-ended questions.</a:t>
            </a:r>
            <a:endParaRPr b="1" i="0" u="none" strike="noStrike" dirty="0">
              <a:solidFill>
                <a:srgbClr val="000000"/>
              </a:solidFill>
              <a:latin typeface="Calibri" panose="020F0502020204030204" pitchFamily="34" charset="0"/>
              <a:ea typeface="Calibri"/>
              <a:cs typeface="Calibri"/>
              <a:sym typeface="Calibri"/>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Be prepared to share one question and explain why.</a:t>
            </a:r>
            <a:endParaRPr b="1" i="0" u="none" strike="noStrike" dirty="0">
              <a:solidFill>
                <a:srgbClr val="000000"/>
              </a:solidFill>
              <a:latin typeface="Calibri" panose="020F0502020204030204" pitchFamily="34" charset="0"/>
              <a:ea typeface="Calibri"/>
              <a:cs typeface="Calibri"/>
              <a:sym typeface="Calibri"/>
            </a:endParaRPr>
          </a:p>
          <a:p>
            <a:pPr marL="0" indent="0"/>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Now that you've practiced improving questions, it's time to apply that skill to the Flowers’ case. As specialists, preparing for an interview is just as important as conducting one. Based on the information you currently have from the referral and the reporter interview, think about what questions you need to ask next. </a:t>
            </a:r>
            <a:endParaRPr b="0" dirty="0">
              <a:latin typeface="Calibri" panose="020F0502020204030204" pitchFamily="34" charset="0"/>
            </a:endParaRPr>
          </a:p>
          <a:p>
            <a:pPr marL="0" indent="0"/>
            <a:br>
              <a:rPr lang="en-US" b="0" dirty="0">
                <a:latin typeface="Calibri" panose="020F0502020204030204" pitchFamily="34" charset="0"/>
              </a:rPr>
            </a:br>
            <a:r>
              <a:rPr lang="en-US" b="1" i="1" u="none" strike="noStrike" dirty="0">
                <a:solidFill>
                  <a:srgbClr val="000000"/>
                </a:solidFill>
                <a:latin typeface="Calibri" panose="020F0502020204030204" pitchFamily="34" charset="0"/>
                <a:ea typeface="Calibri"/>
                <a:cs typeface="Calibri"/>
                <a:sym typeface="Calibri"/>
              </a:rPr>
              <a:t>You're not conducting the interviews yet. Instead, you're preparing for them by identifying the information you still need to gather. Focus on developing strong, open-ended questions that will help you obtain that missing information. As you do, consider what you would need to ask Charlotte to better understand the situation and accurately assess child safety. </a:t>
            </a:r>
            <a:br>
              <a:rPr lang="en-US" b="1" i="1" u="none" strike="noStrike" dirty="0">
                <a:solidFill>
                  <a:srgbClr val="000000"/>
                </a:solidFill>
                <a:latin typeface="Calibri" panose="020F0502020204030204" pitchFamily="34" charset="0"/>
                <a:ea typeface="Calibri"/>
                <a:cs typeface="Calibri"/>
                <a:sym typeface="Calibri"/>
              </a:rPr>
            </a:br>
            <a:endParaRPr b="0" i="0" u="none" strike="noStrike" dirty="0">
              <a:solidFill>
                <a:schemeClr val="dk1"/>
              </a:solidFill>
              <a:latin typeface="Calibri" panose="020F0502020204030204" pitchFamily="34" charset="0"/>
              <a:ea typeface="Arial"/>
              <a:cs typeface="Arial"/>
              <a:sym typeface="Arial"/>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Some groups may:</a:t>
            </a:r>
            <a:endParaRPr dirty="0">
              <a:latin typeface="Calibri" panose="020F0502020204030204" pitchFamily="34" charset="0"/>
            </a:endParaRPr>
          </a:p>
          <a:p>
            <a:pPr marL="570570"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Focus on understanding how injuries occurred.</a:t>
            </a:r>
            <a:endParaRPr dirty="0">
              <a:latin typeface="Calibri" panose="020F0502020204030204" pitchFamily="34" charset="0"/>
            </a:endParaRPr>
          </a:p>
          <a:p>
            <a:pPr marL="570570"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Ask about supervision and who was present.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Others may develop questions around medical care and response.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Reinforce to the participants that questions within the interview should be driven by what you still need to know.</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Reinforce to the participants that this is planning, not interviewing yet.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Redirect if participants jump into role-play or simulation.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Keep the focus on question development and practice. </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Encourage clear distinction between the child vs caregiver questions.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Prepare for the next step of reinforcing key questioning strategies. </a:t>
            </a:r>
            <a:endParaRPr dirty="0">
              <a:latin typeface="Calibri" panose="020F0502020204030204" pitchFamily="34" charset="0"/>
            </a:endParaRPr>
          </a:p>
          <a:p>
            <a:pPr marL="0" indent="0"/>
            <a:br>
              <a:rPr lang="en-US" b="0" dirty="0">
                <a:latin typeface="Calibri" panose="020F0502020204030204" pitchFamily="34" charset="0"/>
              </a:rPr>
            </a:br>
            <a:br>
              <a:rPr lang="en-US" b="0" dirty="0">
                <a:latin typeface="Calibri" panose="020F0502020204030204" pitchFamily="34" charset="0"/>
              </a:rPr>
            </a:br>
            <a:r>
              <a:rPr lang="en-US" b="1" i="0" u="none" strike="noStrike" dirty="0">
                <a:solidFill>
                  <a:srgbClr val="000000"/>
                </a:solidFill>
                <a:latin typeface="Calibri" panose="020F0502020204030204" pitchFamily="34" charset="0"/>
                <a:ea typeface="Calibri"/>
                <a:cs typeface="Calibri"/>
                <a:sym typeface="Calibri"/>
              </a:rPr>
              <a:t>Key Points (ensure the following are covered):</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Questions should be purposeful and case-specific.</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Strong questions align with information gaps.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Different individuals require different questioning approaches.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Preparation improves interview effectiveness.</a:t>
            </a:r>
            <a:endParaRPr dirty="0">
              <a:latin typeface="Calibri" panose="020F050202020403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40: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9" name="Google Shape;329;p40: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WRAP-UP &amp; TRANSITION</a:t>
            </a:r>
            <a:endParaRPr b="1" dirty="0">
              <a:latin typeface="Calibri" panose="020F0502020204030204" pitchFamily="34" charset="0"/>
            </a:endParaRPr>
          </a:p>
          <a:p>
            <a:pPr marL="0" indent="0"/>
            <a:br>
              <a:rPr lang="en-US" b="0" dirty="0">
                <a:latin typeface="Calibri" panose="020F0502020204030204" pitchFamily="34" charset="0"/>
              </a:rPr>
            </a:br>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reinforce specialists’ ability to develop and apply effective questions and prepare them to continue building interview skills in the next section</a:t>
            </a:r>
            <a:endParaRPr b="0" dirty="0">
              <a:latin typeface="Calibri" panose="020F0502020204030204" pitchFamily="34" charset="0"/>
            </a:endParaRPr>
          </a:p>
          <a:p>
            <a:pPr marL="0" indent="0"/>
            <a:br>
              <a:rPr lang="en-US" b="0" dirty="0">
                <a:latin typeface="Calibri" panose="020F0502020204030204" pitchFamily="34" charset="0"/>
              </a:rPr>
            </a:br>
            <a:r>
              <a:rPr lang="en-US" b="1" i="0" u="none" strike="noStrike"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Ask participants to reflect individually for 1 - 2 minutes:</a:t>
            </a:r>
            <a:endParaRPr b="1" i="0" u="none" strike="noStrike" dirty="0">
              <a:solidFill>
                <a:srgbClr val="000000"/>
              </a:solidFill>
              <a:latin typeface="Calibri" panose="020F0502020204030204" pitchFamily="34" charset="0"/>
              <a:ea typeface="Calibri"/>
              <a:cs typeface="Calibri"/>
              <a:sym typeface="Calibri"/>
            </a:endParaRPr>
          </a:p>
          <a:p>
            <a:pPr marL="630983" lvl="1" indent="-241653">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is one question you developed today that you feel confident using?</a:t>
            </a:r>
            <a:endParaRPr dirty="0">
              <a:latin typeface="Calibri" panose="020F0502020204030204" pitchFamily="34" charset="0"/>
            </a:endParaRPr>
          </a:p>
          <a:p>
            <a:pPr marL="630983" lvl="1" indent="-241653">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is one area you want to improve in your questioning?</a:t>
            </a:r>
            <a:endParaRPr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Share within table groups.</a:t>
            </a:r>
            <a:endParaRPr b="1" i="0" u="none" strike="noStrike" dirty="0">
              <a:solidFill>
                <a:srgbClr val="000000"/>
              </a:solidFill>
              <a:latin typeface="Calibri" panose="020F0502020204030204" pitchFamily="34" charset="0"/>
              <a:ea typeface="Calibri"/>
              <a:cs typeface="Calibri"/>
              <a:sym typeface="Calibri"/>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Invite 2–3 participants to share out.</a:t>
            </a:r>
            <a:endParaRPr b="1" i="0" u="none" strike="noStrike" dirty="0">
              <a:solidFill>
                <a:srgbClr val="000000"/>
              </a:solidFill>
              <a:latin typeface="Calibri" panose="020F0502020204030204" pitchFamily="34" charset="0"/>
              <a:ea typeface="Calibri"/>
              <a:cs typeface="Calibri"/>
              <a:sym typeface="Calibri"/>
            </a:endParaRPr>
          </a:p>
          <a:p>
            <a:pPr marL="0" indent="0"/>
            <a:br>
              <a:rPr lang="en-US" b="0" dirty="0">
                <a:latin typeface="Calibri" panose="020F0502020204030204" pitchFamily="34" charset="0"/>
              </a:rPr>
            </a:br>
            <a:r>
              <a:rPr lang="en-US" b="1" i="0" u="none" strike="noStrike"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In this section, you've practiced developing and improving your questioning skills and applied those skills to the Flowers’ case. As specialists, the questions you ask guide how you gather information and help you develop a more complete understanding of the situation. </a:t>
            </a:r>
            <a:endParaRPr b="0" dirty="0">
              <a:latin typeface="Calibri" panose="020F0502020204030204" pitchFamily="34" charset="0"/>
            </a:endParaRPr>
          </a:p>
          <a:p>
            <a:pPr marL="0" indent="0"/>
            <a:br>
              <a:rPr lang="en-US" b="0" dirty="0">
                <a:latin typeface="Calibri" panose="020F0502020204030204" pitchFamily="34" charset="0"/>
              </a:rPr>
            </a:br>
            <a:r>
              <a:rPr lang="en-US" b="1" i="1" u="none" strike="noStrike" dirty="0">
                <a:solidFill>
                  <a:srgbClr val="000000"/>
                </a:solidFill>
                <a:latin typeface="Calibri" panose="020F0502020204030204" pitchFamily="34" charset="0"/>
                <a:ea typeface="Calibri"/>
                <a:cs typeface="Calibri"/>
                <a:sym typeface="Calibri"/>
              </a:rPr>
              <a:t>As you move forward, you'll continue building on these skills by applying them in a more structured and intentional way. In the next section, you'll use these questioning strategies to further explore the Flowers’ case and prepare for the upcoming interviews. </a:t>
            </a:r>
            <a:br>
              <a:rPr lang="en-US" b="1" i="1" u="none" strike="noStrike" dirty="0">
                <a:solidFill>
                  <a:srgbClr val="000000"/>
                </a:solidFill>
                <a:latin typeface="Calibri" panose="020F0502020204030204" pitchFamily="34" charset="0"/>
                <a:ea typeface="Calibri"/>
                <a:cs typeface="Calibri"/>
                <a:sym typeface="Calibri"/>
              </a:rPr>
            </a:br>
            <a:br>
              <a:rPr lang="en-US" b="1" i="1" u="none" strike="noStrike" dirty="0">
                <a:solidFill>
                  <a:srgbClr val="000000"/>
                </a:solidFill>
                <a:latin typeface="Calibri" panose="020F0502020204030204" pitchFamily="34" charset="0"/>
                <a:ea typeface="Calibri"/>
                <a:cs typeface="Calibri"/>
                <a:sym typeface="Calibri"/>
              </a:rPr>
            </a:br>
            <a:r>
              <a:rPr lang="en-US" b="1" i="0" u="none" strike="noStrike"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Participants may reflect on Increased awareness of how they ask questions and on greater confidence in improving their questions.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Some may identify their need for more practice with follow-up questions.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Others may recognize the connection between questions and information gaps.</a:t>
            </a:r>
            <a:endParaRPr dirty="0">
              <a:latin typeface="Calibri" panose="020F0502020204030204" pitchFamily="34" charset="0"/>
            </a:endParaRPr>
          </a:p>
          <a:p>
            <a:pPr marL="0" indent="0"/>
            <a:br>
              <a:rPr lang="en-US" b="0" dirty="0">
                <a:latin typeface="Calibri" panose="020F0502020204030204" pitchFamily="34" charset="0"/>
              </a:rPr>
            </a:br>
            <a:r>
              <a:rPr lang="en-US" b="1" i="0" u="none" strike="noStrike" dirty="0">
                <a:solidFill>
                  <a:srgbClr val="000000"/>
                </a:solidFill>
                <a:latin typeface="Calibri" panose="020F0502020204030204" pitchFamily="34" charset="0"/>
                <a:ea typeface="Calibri"/>
                <a:cs typeface="Calibri"/>
                <a:sym typeface="Calibri"/>
              </a:rPr>
              <a:t>Key Points </a:t>
            </a:r>
            <a:r>
              <a:rPr lang="en-US" b="0" i="0" u="none" strike="noStrike"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Questioning is a critical investigative skill.</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Strong questions improve information gathering throughout the investigation.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Continued practice strengthens effectiveness.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Skills learned will be applied in upcoming sections.</a:t>
            </a:r>
            <a:endParaRPr dirty="0">
              <a:latin typeface="Calibri" panose="020F050202020403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7" name="Google Shape;337;p1: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buClr>
                <a:schemeClr val="dk1"/>
              </a:buClr>
              <a:buSzPts val="1100"/>
            </a:pPr>
            <a:r>
              <a:rPr lang="en-US" b="1">
                <a:latin typeface="Calibri" panose="020F0502020204030204" pitchFamily="34" charset="0"/>
                <a:ea typeface="Calibri"/>
                <a:cs typeface="Calibri"/>
                <a:sym typeface="Calibri"/>
              </a:rPr>
              <a:t>CASE INITIATION - ENGAGING THE CHILD USING SOP TOOLS </a:t>
            </a:r>
            <a:endParaRPr>
              <a:latin typeface="Calibri" panose="020F050202020403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5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5" name="Google Shape;345;p51: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r>
              <a:rPr lang="en-US" b="1" i="0" u="none" strike="noStrike" cap="none" dirty="0">
                <a:solidFill>
                  <a:srgbClr val="000000"/>
                </a:solidFill>
                <a:latin typeface="Calibri" panose="020F0502020204030204" pitchFamily="34" charset="0"/>
                <a:ea typeface="Calibri"/>
                <a:cs typeface="Calibri"/>
                <a:sym typeface="Calibri"/>
              </a:rPr>
              <a:t>BUILDING EFFECTIVE INTERVIEWING SKILLS</a:t>
            </a:r>
          </a:p>
          <a:p>
            <a:pPr marL="0" indent="0"/>
            <a:endParaRPr lang="en-US" b="1" i="0" u="none" strike="noStrike" cap="none" dirty="0">
              <a:solidFill>
                <a:srgbClr val="000000"/>
              </a:solidFill>
              <a:latin typeface="Calibri" panose="020F0502020204030204" pitchFamily="34" charset="0"/>
              <a:ea typeface="Calibri"/>
              <a:cs typeface="Calibri"/>
              <a:sym typeface="Calibri"/>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Time:</a:t>
            </a:r>
            <a:r>
              <a:rPr lang="en-US" sz="1300" dirty="0">
                <a:latin typeface="Calibri" panose="020F0502020204030204" pitchFamily="34" charset="0"/>
                <a:ea typeface="Calibri" panose="020F0502020204030204" pitchFamily="34" charset="0"/>
                <a:cs typeface="Calibri" panose="020F0502020204030204" pitchFamily="34" charset="0"/>
              </a:rPr>
              <a:t> 4 minutes</a:t>
            </a:r>
            <a:endParaRPr lang="en-US" sz="1300" dirty="0">
              <a:latin typeface="Calibri" panose="020F0502020204030204" pitchFamily="34" charset="0"/>
              <a:ea typeface="Calibri" panose="020F0502020204030204" pitchFamily="34" charset="0"/>
            </a:endParaRPr>
          </a:p>
          <a:p>
            <a:pPr marL="0">
              <a:lnSpc>
                <a:spcPct val="115000"/>
              </a:lnSpc>
            </a:pPr>
            <a:r>
              <a:rPr lang="en-US" sz="1300" b="1" dirty="0">
                <a:latin typeface="Calibri" panose="020F0502020204030204" pitchFamily="34" charset="0"/>
                <a:ea typeface="Calibri" panose="020F0502020204030204" pitchFamily="34" charset="0"/>
                <a:cs typeface="Calibri" panose="020F0502020204030204" pitchFamily="34" charset="0"/>
              </a:rPr>
              <a:t>Purpose: </a:t>
            </a:r>
            <a:r>
              <a:rPr lang="en-US" sz="1300" dirty="0">
                <a:latin typeface="Calibri" panose="020F0502020204030204" pitchFamily="34" charset="0"/>
                <a:ea typeface="Calibri" panose="020F0502020204030204" pitchFamily="34" charset="0"/>
                <a:cs typeface="Calibri" panose="020F0502020204030204" pitchFamily="34" charset="0"/>
              </a:rPr>
              <a:t>To transition into the next section and connect to building interviewing skills</a:t>
            </a:r>
            <a:endParaRPr lang="en-US" sz="1300" dirty="0">
              <a:latin typeface="Calibri" panose="020F0502020204030204" pitchFamily="34" charset="0"/>
              <a:ea typeface="Calibri" panose="020F0502020204030204" pitchFamily="34" charset="0"/>
            </a:endParaRPr>
          </a:p>
          <a:p>
            <a:pPr marL="0" indent="0"/>
            <a:endParaRPr lang="en-US" b="1" i="0" u="none" strike="noStrike" cap="none" dirty="0">
              <a:solidFill>
                <a:srgbClr val="000000"/>
              </a:solidFill>
              <a:latin typeface="Calibri" panose="020F0502020204030204" pitchFamily="34" charset="0"/>
              <a:ea typeface="Calibri"/>
              <a:cs typeface="Calibri"/>
              <a:sym typeface="Calibri"/>
            </a:endParaRPr>
          </a:p>
          <a:p>
            <a:pPr marL="0" indent="0"/>
            <a:r>
              <a:rPr lang="en-US" b="1" i="0" u="none" strike="noStrike" cap="none" dirty="0">
                <a:solidFill>
                  <a:srgbClr val="000000"/>
                </a:solidFill>
                <a:latin typeface="Calibri" panose="020F0502020204030204" pitchFamily="34" charset="0"/>
                <a:ea typeface="Calibri"/>
                <a:cs typeface="Calibri"/>
                <a:sym typeface="Calibri"/>
              </a:rPr>
              <a:t>Say:</a:t>
            </a: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1" u="none" strike="noStrike" cap="none" dirty="0">
                <a:solidFill>
                  <a:srgbClr val="000000"/>
                </a:solidFill>
                <a:latin typeface="Calibri" panose="020F0502020204030204" pitchFamily="34" charset="0"/>
                <a:ea typeface="Calibri"/>
                <a:cs typeface="Calibri"/>
                <a:sym typeface="Calibri"/>
              </a:rPr>
              <a:t>In this section, you'll begin the case initiation process by making first contact with the child. Up to this point, you've gathered information and practiced asking effective questions. </a:t>
            </a:r>
            <a:endParaRPr b="0" i="0" u="none" strike="noStrike" cap="none" dirty="0">
              <a:solidFill>
                <a:srgbClr val="000000"/>
              </a:solidFill>
              <a:latin typeface="Calibri" panose="020F0502020204030204" pitchFamily="34" charset="0"/>
              <a:ea typeface="Arial"/>
              <a:cs typeface="Arial"/>
              <a:sym typeface="Arial"/>
            </a:endParaRPr>
          </a:p>
          <a:p>
            <a:pPr marL="0" indent="0"/>
            <a:br>
              <a:rPr lang="en-US" b="0" i="0" u="none" strike="noStrike" cap="none" dirty="0">
                <a:solidFill>
                  <a:srgbClr val="000000"/>
                </a:solidFill>
                <a:latin typeface="Calibri" panose="020F0502020204030204" pitchFamily="34" charset="0"/>
                <a:ea typeface="Arial"/>
                <a:cs typeface="Arial"/>
                <a:sym typeface="Arial"/>
              </a:rPr>
            </a:br>
            <a:r>
              <a:rPr lang="en-US" b="1" i="1" u="none" strike="noStrike" cap="none" dirty="0">
                <a:solidFill>
                  <a:srgbClr val="000000"/>
                </a:solidFill>
                <a:latin typeface="Calibri" panose="020F0502020204030204" pitchFamily="34" charset="0"/>
                <a:ea typeface="Calibri"/>
                <a:cs typeface="Calibri"/>
                <a:sym typeface="Calibri"/>
              </a:rPr>
              <a:t>Now it's time to begin applying those skills in a child-focused context. As specialists, the way you engage with children plays a critical role in gathering information and understanding their experiences. </a:t>
            </a:r>
            <a:endParaRPr b="0" i="0" u="none" strike="noStrike" cap="none" dirty="0">
              <a:solidFill>
                <a:srgbClr val="000000"/>
              </a:solidFill>
              <a:latin typeface="Calibri" panose="020F0502020204030204" pitchFamily="34" charset="0"/>
              <a:ea typeface="Arial"/>
              <a:cs typeface="Arial"/>
              <a:sym typeface="Arial"/>
            </a:endParaRPr>
          </a:p>
          <a:p>
            <a:pPr marL="0" indent="0"/>
            <a:br>
              <a:rPr lang="en-US" b="0" i="0" u="none" strike="noStrike" cap="none" dirty="0">
                <a:solidFill>
                  <a:srgbClr val="000000"/>
                </a:solidFill>
                <a:latin typeface="Calibri" panose="020F0502020204030204" pitchFamily="34" charset="0"/>
                <a:ea typeface="Arial"/>
                <a:cs typeface="Arial"/>
                <a:sym typeface="Arial"/>
              </a:rPr>
            </a:br>
            <a:r>
              <a:rPr lang="en-US" b="1" i="1" u="none" strike="noStrike" cap="none" dirty="0">
                <a:solidFill>
                  <a:srgbClr val="000000"/>
                </a:solidFill>
                <a:latin typeface="Calibri" panose="020F0502020204030204" pitchFamily="34" charset="0"/>
                <a:ea typeface="Calibri"/>
                <a:cs typeface="Calibri"/>
                <a:sym typeface="Calibri"/>
              </a:rPr>
              <a:t>You'll also be introduced to tools that help engage children and encourage them to share their experiences. While you won't complete those tools today, you'll begin to see how they guide your conversations and support your understanding of child safety as the investigation continues. </a:t>
            </a:r>
            <a:endParaRPr b="0" i="0" u="none" strike="noStrike" cap="none" dirty="0">
              <a:solidFill>
                <a:srgbClr val="000000"/>
              </a:solidFill>
              <a:latin typeface="Calibri" panose="020F0502020204030204" pitchFamily="34" charset="0"/>
              <a:ea typeface="Arial"/>
              <a:cs typeface="Arial"/>
              <a:sym typeface="Arial"/>
            </a:endParaRPr>
          </a:p>
          <a:p>
            <a:pPr marL="0" indent="0"/>
            <a:br>
              <a:rPr lang="en-US" b="0" i="0" u="none" strike="noStrike" cap="none" dirty="0">
                <a:solidFill>
                  <a:srgbClr val="000000"/>
                </a:solidFill>
                <a:latin typeface="Calibri" panose="020F0502020204030204" pitchFamily="34" charset="0"/>
                <a:ea typeface="Arial"/>
                <a:cs typeface="Arial"/>
                <a:sym typeface="Arial"/>
              </a:rPr>
            </a:br>
            <a:r>
              <a:rPr lang="en-US" b="1" i="0" u="none" strike="noStrike" cap="none" dirty="0">
                <a:solidFill>
                  <a:srgbClr val="000000"/>
                </a:solidFill>
                <a:latin typeface="Calibri" panose="020F0502020204030204" pitchFamily="34" charset="0"/>
                <a:ea typeface="Calibri"/>
                <a:cs typeface="Calibri"/>
                <a:sym typeface="Calibri"/>
              </a:rPr>
              <a:t>Facilitator Question:</a:t>
            </a:r>
            <a:r>
              <a:rPr lang="en-US" b="0" i="0" u="none" strike="noStrike" cap="none" dirty="0">
                <a:solidFill>
                  <a:srgbClr val="000000"/>
                </a:solidFill>
                <a:latin typeface="Calibri" panose="020F0502020204030204" pitchFamily="34" charset="0"/>
                <a:ea typeface="Calibri"/>
                <a:cs typeface="Calibri"/>
                <a:sym typeface="Calibri"/>
              </a:rPr>
              <a:t> (ask the following questions and validate responses)</a:t>
            </a:r>
            <a:endParaRPr b="0"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What is the purpose of making first contact with the child?</a:t>
            </a:r>
            <a:endParaRPr dirty="0">
              <a:latin typeface="Calibri" panose="020F0502020204030204" pitchFamily="34" charset="0"/>
            </a:endParaRPr>
          </a:p>
          <a:p>
            <a:pPr marL="0" indent="0"/>
            <a:br>
              <a:rPr lang="en-US" b="0" i="0" u="none" strike="noStrike" cap="none" dirty="0">
                <a:solidFill>
                  <a:srgbClr val="000000"/>
                </a:solidFill>
                <a:latin typeface="Calibri" panose="020F0502020204030204" pitchFamily="34" charset="0"/>
                <a:ea typeface="Arial"/>
                <a:cs typeface="Arial"/>
                <a:sym typeface="Arial"/>
              </a:rPr>
            </a:br>
            <a:r>
              <a:rPr lang="en-US" b="1" i="0" u="none" strike="noStrike" cap="none" dirty="0">
                <a:solidFill>
                  <a:srgbClr val="000000"/>
                </a:solidFill>
                <a:latin typeface="Calibri" panose="020F0502020204030204" pitchFamily="34" charset="0"/>
                <a:ea typeface="Calibri"/>
                <a:cs typeface="Calibri"/>
                <a:sym typeface="Calibri"/>
              </a:rPr>
              <a:t>Facilitator Answers:</a:t>
            </a:r>
            <a:endParaRPr b="0"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The purpose of making first contact with the child is to:</a:t>
            </a:r>
            <a:endParaRPr dirty="0">
              <a:latin typeface="Calibri" panose="020F0502020204030204" pitchFamily="34" charset="0"/>
            </a:endParaRPr>
          </a:p>
          <a:p>
            <a:pPr marL="570570" lvl="2"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Begin gathering information directly from the child.</a:t>
            </a:r>
            <a:endParaRPr dirty="0">
              <a:latin typeface="Calibri" panose="020F0502020204030204" pitchFamily="34" charset="0"/>
            </a:endParaRPr>
          </a:p>
          <a:p>
            <a:pPr marL="570570" lvl="2"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Understand the child’s experience.</a:t>
            </a:r>
            <a:endParaRPr dirty="0">
              <a:latin typeface="Calibri" panose="020F0502020204030204" pitchFamily="34" charset="0"/>
            </a:endParaRPr>
          </a:p>
          <a:p>
            <a:pPr marL="570570" lvl="2" indent="-181240">
              <a:buFont typeface="Arial" panose="020B0604020202020204" pitchFamily="34" charset="0"/>
              <a:buChar char="•"/>
            </a:pPr>
            <a:r>
              <a:rPr lang="en-US" b="1" i="0" u="none" strike="noStrike" cap="none" dirty="0">
                <a:solidFill>
                  <a:srgbClr val="000000"/>
                </a:solidFill>
                <a:latin typeface="Calibri" panose="020F0502020204030204" pitchFamily="34" charset="0"/>
                <a:ea typeface="Calibri"/>
                <a:cs typeface="Calibri"/>
                <a:sym typeface="Calibri"/>
              </a:rPr>
              <a:t>Initiate the investigation.</a:t>
            </a:r>
            <a:endParaRPr dirty="0">
              <a:latin typeface="Calibri" panose="020F0502020204030204" pitchFamily="34" charset="0"/>
            </a:endParaRPr>
          </a:p>
          <a:p>
            <a:pPr marL="181240" indent="-181240">
              <a:buFont typeface="Arial" panose="020B0604020202020204" pitchFamily="34" charset="0"/>
              <a:buChar char="•"/>
            </a:pPr>
            <a:endParaRPr lang="en-US" b="0" i="0" u="none" strike="noStrike" cap="none" dirty="0">
              <a:solidFill>
                <a:srgbClr val="000000"/>
              </a:solidFill>
              <a:latin typeface="Calibri" panose="020F0502020204030204" pitchFamily="34" charset="0"/>
              <a:ea typeface="Calibri"/>
              <a:cs typeface="Calibri"/>
              <a:sym typeface="Calibri"/>
            </a:endParaRPr>
          </a:p>
          <a:p>
            <a:pPr marL="0" indent="0"/>
            <a:r>
              <a:rPr lang="en-US" b="0" i="0" u="none" strike="noStrike" cap="none" dirty="0">
                <a:solidFill>
                  <a:srgbClr val="000000"/>
                </a:solidFill>
                <a:latin typeface="Calibri" panose="020F0502020204030204" pitchFamily="34" charset="0"/>
                <a:ea typeface="Calibri"/>
                <a:cs typeface="Calibri"/>
                <a:sym typeface="Calibri"/>
              </a:rPr>
              <a:t>Reinforce to the participants that the case IS NOT initiated until the child is seen.</a:t>
            </a:r>
            <a:endParaRPr dirty="0">
              <a:latin typeface="Calibri" panose="020F0502020204030204" pitchFamily="34" charset="0"/>
            </a:endParaRPr>
          </a:p>
          <a:p>
            <a:pPr marL="0" indent="0"/>
            <a:br>
              <a:rPr lang="en-US" b="0" i="0" u="none" strike="noStrike" cap="none" dirty="0">
                <a:solidFill>
                  <a:srgbClr val="000000"/>
                </a:solidFill>
                <a:latin typeface="Calibri" panose="020F0502020204030204" pitchFamily="34" charset="0"/>
                <a:ea typeface="Arial"/>
                <a:cs typeface="Arial"/>
                <a:sym typeface="Arial"/>
              </a:rPr>
            </a:br>
            <a:endParaRPr b="0" i="0" u="none" strike="noStrike" cap="none" dirty="0">
              <a:solidFill>
                <a:srgbClr val="000000"/>
              </a:solidFill>
              <a:latin typeface="Calibri" panose="020F0502020204030204" pitchFamily="34" charset="0"/>
              <a:ea typeface="Arial"/>
              <a:cs typeface="Arial"/>
              <a:sym typeface="Aria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2:notes"/>
          <p:cNvSpPr>
            <a:spLocks noGrp="1" noRot="1" noChangeAspect="1"/>
          </p:cNvSpPr>
          <p:nvPr>
            <p:ph type="sldImg" idx="2"/>
          </p:nvPr>
        </p:nvSpPr>
        <p:spPr>
          <a:xfrm>
            <a:off x="811213" y="1220788"/>
            <a:ext cx="5854700" cy="3292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7" name="Google Shape;357;p2:notes"/>
          <p:cNvSpPr txBox="1">
            <a:spLocks noGrp="1"/>
          </p:cNvSpPr>
          <p:nvPr>
            <p:ph type="body" idx="1"/>
          </p:nvPr>
        </p:nvSpPr>
        <p:spPr>
          <a:xfrm>
            <a:off x="747776" y="4697587"/>
            <a:ext cx="5982208" cy="3843481"/>
          </a:xfrm>
          <a:prstGeom prst="rect">
            <a:avLst/>
          </a:prstGeom>
          <a:noFill/>
          <a:ln>
            <a:noFill/>
          </a:ln>
        </p:spPr>
        <p:txBody>
          <a:bodyPr spcFirstLastPara="1" wrap="square" lIns="98495" tIns="49234" rIns="98495" bIns="49234"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TARGET OUTCOMES</a:t>
            </a:r>
            <a:endParaRPr b="1" dirty="0">
              <a:latin typeface="Calibri" panose="020F0502020204030204" pitchFamily="34" charset="0"/>
            </a:endParaRPr>
          </a:p>
          <a:p>
            <a:pPr marL="0" indent="0"/>
            <a:br>
              <a:rPr lang="en-US" b="0" dirty="0">
                <a:latin typeface="Calibri" panose="020F0502020204030204" pitchFamily="34" charset="0"/>
              </a:rPr>
            </a:br>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introduce specialists to initiating an investigation through first contact with the child and begin applying developmentally appropriate engagement strategies supported by SOP tools</a:t>
            </a:r>
            <a:endParaRPr lang="en-US" b="0" i="0" u="none" strike="noStrike" dirty="0">
              <a:solidFill>
                <a:schemeClr val="dk1"/>
              </a:solidFill>
              <a:latin typeface="Calibri" panose="020F0502020204030204" pitchFamily="34" charset="0"/>
              <a:ea typeface="Calibri"/>
              <a:cs typeface="Arial"/>
              <a:sym typeface="Arial"/>
            </a:endParaRPr>
          </a:p>
          <a:p>
            <a:pPr marL="0" indent="0"/>
            <a:endParaRPr lang="en-US" b="0" i="0" u="none" strike="noStrike" dirty="0">
              <a:solidFill>
                <a:schemeClr val="dk1"/>
              </a:solidFill>
              <a:latin typeface="Calibri" panose="020F0502020204030204" pitchFamily="34" charset="0"/>
              <a:ea typeface="Calibri"/>
              <a:cs typeface="Arial"/>
              <a:sym typeface="Arial"/>
            </a:endParaRPr>
          </a:p>
          <a:p>
            <a:pPr marL="0" indent="0"/>
            <a:r>
              <a:rPr lang="en-US" b="1" i="0" u="none" strike="noStrike" dirty="0">
                <a:solidFill>
                  <a:schemeClr val="dk1"/>
                </a:solidFill>
                <a:latin typeface="Calibri" panose="020F0502020204030204" pitchFamily="34" charset="0"/>
                <a:ea typeface="Calibri"/>
                <a:cs typeface="Arial"/>
                <a:sym typeface="Arial"/>
              </a:rPr>
              <a:t>Say:</a:t>
            </a:r>
          </a:p>
          <a:p>
            <a:pPr marL="0" indent="0"/>
            <a:r>
              <a:rPr lang="en-US" b="1" i="1" u="none" strike="noStrike" dirty="0">
                <a:solidFill>
                  <a:schemeClr val="dk1"/>
                </a:solidFill>
                <a:latin typeface="Calibri" panose="020F0502020204030204" pitchFamily="34" charset="0"/>
                <a:ea typeface="Calibri"/>
                <a:cs typeface="Arial"/>
                <a:sym typeface="Arial"/>
              </a:rPr>
              <a:t>By the end of this section Specialists will:</a:t>
            </a:r>
          </a:p>
          <a:p>
            <a:pPr marL="181240" indent="-181240">
              <a:buFont typeface="Arial" panose="020B0604020202020204" pitchFamily="34" charset="0"/>
              <a:buChar char="•"/>
            </a:pPr>
            <a:r>
              <a:rPr lang="en-US" sz="1300" b="1" i="1" dirty="0">
                <a:solidFill>
                  <a:srgbClr val="333333"/>
                </a:solidFill>
                <a:latin typeface="Calibri"/>
                <a:ea typeface="Calibri"/>
                <a:cs typeface="Calibri"/>
                <a:sym typeface="Calibri"/>
              </a:rPr>
              <a:t>Understand how to initiate an investigation through first contact with the child.</a:t>
            </a:r>
            <a:endParaRPr lang="en-US" sz="100" b="1" i="1" dirty="0">
              <a:solidFill>
                <a:srgbClr val="333333"/>
              </a:solidFill>
              <a:ea typeface="Calibri"/>
            </a:endParaRPr>
          </a:p>
          <a:p>
            <a:pPr marL="181240" indent="-181240">
              <a:buFont typeface="Arial" panose="020B0604020202020204" pitchFamily="34" charset="0"/>
              <a:buChar char="•"/>
            </a:pPr>
            <a:r>
              <a:rPr lang="en-US" sz="1300" b="1" i="1" dirty="0">
                <a:solidFill>
                  <a:srgbClr val="333333"/>
                </a:solidFill>
                <a:latin typeface="Calibri"/>
                <a:ea typeface="Calibri"/>
                <a:cs typeface="Calibri"/>
                <a:sym typeface="Calibri"/>
              </a:rPr>
              <a:t>Begin applying developmentally appropriate engagement strategies supported by SOP tools.</a:t>
            </a:r>
            <a:endParaRPr lang="en-US" sz="800" b="1" i="1" dirty="0">
              <a:solidFill>
                <a:srgbClr val="000000"/>
              </a:solidFill>
            </a:endParaRPr>
          </a:p>
          <a:p>
            <a:pPr marL="0" indent="0"/>
            <a:endParaRPr b="0" i="1" u="none" strike="noStrike" dirty="0">
              <a:solidFill>
                <a:srgbClr val="000000"/>
              </a:solidFill>
              <a:latin typeface="Calibri" panose="020F0502020204030204" pitchFamily="34" charset="0"/>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g3f5a0179a73_0_166: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8" name="Google Shape;368;g3f5a0179a73_0_166:notes"/>
          <p:cNvSpPr txBox="1">
            <a:spLocks noGrp="1"/>
          </p:cNvSpPr>
          <p:nvPr>
            <p:ph type="body" idx="1"/>
          </p:nvPr>
        </p:nvSpPr>
        <p:spPr>
          <a:xfrm>
            <a:off x="731520" y="4620578"/>
            <a:ext cx="5852160" cy="3780630"/>
          </a:xfrm>
          <a:prstGeom prst="rect">
            <a:avLst/>
          </a:prstGeom>
          <a:noFill/>
          <a:ln>
            <a:noFill/>
          </a:ln>
        </p:spPr>
        <p:txBody>
          <a:bodyPr spcFirstLastPara="1" wrap="square" lIns="96645" tIns="48309" rIns="96645" bIns="48309"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INITIATING THE CASE</a:t>
            </a:r>
            <a:endParaRPr b="1"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reinforce that investigations are initiated through contact with the alleged victim and clarify the purpose and approach of first contact with the child</a:t>
            </a:r>
            <a:br>
              <a:rPr lang="en-US" b="0" dirty="0">
                <a:latin typeface="Calibri" panose="020F0502020204030204" pitchFamily="34" charset="0"/>
              </a:rPr>
            </a:b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Up to this point, you've reviewed the referral and gathered information from the reporter, but the investigation has not yet been initiated. As specialists, an investigation is not considered initiated until you have seen the alleged victim. </a:t>
            </a:r>
            <a:br>
              <a:rPr lang="en-US" b="0" dirty="0">
                <a:latin typeface="Calibri" panose="020F0502020204030204" pitchFamily="34" charset="0"/>
              </a:rPr>
            </a:b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That first contact is a critical step because it gives you the opportunity to begin understanding the child's experience directly. During this contact, your role is not to interrogate the child or confirm assumptions. Instead, your responsibility is to gather information in a way that is appropriate for the child and supports your assessment of child safety. </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Participants may reflect on:</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Difference between gathering information and initiating</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Importance of direct contact with the child</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Facilitation Question:</a:t>
            </a:r>
            <a:r>
              <a:rPr lang="en-US" b="0" i="0" u="none" strike="noStrike" dirty="0">
                <a:solidFill>
                  <a:srgbClr val="000000"/>
                </a:solidFill>
                <a:latin typeface="Calibri" panose="020F0502020204030204" pitchFamily="34" charset="0"/>
                <a:ea typeface="Calibri"/>
                <a:cs typeface="Calibri"/>
                <a:sym typeface="Calibri"/>
              </a:rPr>
              <a:t> (ask the following question and validate responses)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Why is it important to see the child before making further decisions?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Facilitation Answers: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Seeing the child provides direct information for the investigation.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Seeing the child also confirms or clarifies concerns.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Facilitation Questions</a:t>
            </a:r>
            <a:r>
              <a:rPr lang="en-US" b="0" i="0" u="none" strike="noStrike" dirty="0">
                <a:solidFill>
                  <a:srgbClr val="000000"/>
                </a:solidFill>
                <a:latin typeface="Calibri" panose="020F0502020204030204" pitchFamily="34" charset="0"/>
                <a:ea typeface="Calibri"/>
                <a:cs typeface="Calibri"/>
                <a:sym typeface="Calibri"/>
              </a:rPr>
              <a:t> (ask the following questions and validate responses):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is your role during that first interaction with the child?</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Facilitation Answers: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Specialist’s role during first contact is to gather information, observe, and engage appropriately. First contact is about understanding the child’s experience, not confirming a conclusion or assumption.</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Keep the tone grounded in real practice.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Reinforce that this is a critical transition point within the investigation and in practice.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Avoid moving into the interview technique at this point. </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Key Points </a:t>
            </a:r>
            <a:r>
              <a:rPr lang="en-US" b="0" i="0" u="none" strike="noStrike"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Investigations are initiated when the child is seen.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First contact with the child provides critical information.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Specialists must approach the interaction age appropriately.</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Focus is on gathering information and observing.</a:t>
            </a:r>
            <a:endParaRPr dirty="0">
              <a:latin typeface="Calibri" panose="020F0502020204030204" pitchFamily="34" charset="0"/>
            </a:endParaRPr>
          </a:p>
          <a:p>
            <a:pPr marL="0" indent="0">
              <a:spcBef>
                <a:spcPts val="1269"/>
              </a:spcBef>
              <a:buSzPts val="1200"/>
            </a:pPr>
            <a:endParaRPr dirty="0">
              <a:latin typeface="Calibri" panose="020F0502020204030204"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p52: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6" name="Google Shape;386;p52: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GUIDED OBSERVATION PREPARATION</a:t>
            </a:r>
            <a:endParaRPr b="0" dirty="0">
              <a:latin typeface="Calibri" panose="020F0502020204030204" pitchFamily="34" charset="0"/>
            </a:endParaRPr>
          </a:p>
          <a:p>
            <a:pPr marL="0" indent="0"/>
            <a:endParaRPr b="1" i="0"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establish expectations for the guided activities and simulations, explain participant and facilitator roles, and create a supportive learning environment focused on skill development, collaboration, and reflective practice</a:t>
            </a:r>
            <a:endParaRPr b="0" dirty="0">
              <a:latin typeface="Calibri" panose="020F0502020204030204" pitchFamily="34" charset="0"/>
            </a:endParaRPr>
          </a:p>
          <a:p>
            <a:pPr marL="0" indent="0"/>
            <a:endParaRPr b="1" i="1" u="none" strike="noStrike" dirty="0">
              <a:solidFill>
                <a:srgbClr val="000000"/>
              </a:solidFill>
              <a:latin typeface="Calibri" panose="020F0502020204030204" pitchFamily="34" charset="0"/>
              <a:ea typeface="Calibri"/>
              <a:cs typeface="Calibri"/>
              <a:sym typeface="Calibri"/>
            </a:endParaRPr>
          </a:p>
          <a:p>
            <a:pPr marL="0" indent="0"/>
            <a:r>
              <a:rPr lang="en-US" b="1" i="1" u="none" strike="noStrike" dirty="0">
                <a:solidFill>
                  <a:srgbClr val="000000"/>
                </a:solidFill>
                <a:latin typeface="Calibri" panose="020F0502020204030204" pitchFamily="34" charset="0"/>
                <a:ea typeface="Calibri"/>
                <a:cs typeface="Calibri"/>
                <a:sym typeface="Calibri"/>
              </a:rPr>
              <a:t>Say: </a:t>
            </a: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Before we move into today's activities, let's review how the structure will work.</a:t>
            </a:r>
            <a:endParaRPr b="0" dirty="0">
              <a:latin typeface="Calibri" panose="020F0502020204030204" pitchFamily="34" charset="0"/>
            </a:endParaRPr>
          </a:p>
          <a:p>
            <a:pPr marL="0" indent="0"/>
            <a:endParaRPr b="1" i="1" u="none" strike="noStrike" dirty="0">
              <a:solidFill>
                <a:srgbClr val="000000"/>
              </a:solidFill>
              <a:latin typeface="Calibri" panose="020F0502020204030204" pitchFamily="34" charset="0"/>
              <a:ea typeface="Calibri"/>
              <a:cs typeface="Calibri"/>
              <a:sym typeface="Calibri"/>
            </a:endParaRPr>
          </a:p>
          <a:p>
            <a:pPr marL="0" indent="0"/>
            <a:r>
              <a:rPr lang="en-US" b="1" i="1" u="none" strike="noStrike" dirty="0">
                <a:solidFill>
                  <a:srgbClr val="000000"/>
                </a:solidFill>
                <a:latin typeface="Calibri" panose="020F0502020204030204" pitchFamily="34" charset="0"/>
                <a:ea typeface="Calibri"/>
                <a:cs typeface="Calibri"/>
                <a:sym typeface="Calibri"/>
              </a:rPr>
              <a:t>The Investigation's training includes a combination of guided skill - building activities and full simulations. The guided activities are designed to help you practice individual investigative skills with coaching and support before applying those skills during the full simulations later in the week. Remember, this is a learning environment. You are encouraged to ask questions, make mistakes, and use coaching opportunities to strengthen your investigative practice.</a:t>
            </a:r>
            <a:endParaRPr b="0" dirty="0">
              <a:latin typeface="Calibri" panose="020F0502020204030204" pitchFamily="34" charset="0"/>
            </a:endParaRPr>
          </a:p>
          <a:p>
            <a:pPr marL="0" indent="0"/>
            <a:endParaRPr b="1" i="1" u="none" strike="noStrike" dirty="0">
              <a:solidFill>
                <a:srgbClr val="000000"/>
              </a:solidFill>
              <a:latin typeface="Calibri" panose="020F0502020204030204" pitchFamily="34" charset="0"/>
              <a:ea typeface="Calibri"/>
              <a:cs typeface="Calibri"/>
              <a:sym typeface="Calibri"/>
            </a:endParaRPr>
          </a:p>
          <a:p>
            <a:pPr marL="0" indent="0"/>
            <a:r>
              <a:rPr lang="en-US" b="1" i="1" u="none" strike="noStrike" dirty="0">
                <a:solidFill>
                  <a:srgbClr val="000000"/>
                </a:solidFill>
                <a:latin typeface="Calibri" panose="020F0502020204030204" pitchFamily="34" charset="0"/>
                <a:ea typeface="Calibri"/>
                <a:cs typeface="Calibri"/>
                <a:sym typeface="Calibri"/>
              </a:rPr>
              <a:t>During the full simulations, you will work in pairs using the Two-Deep Model. Facilitators may pause a scene to provide coaching, clarify policy, or highlight effective practice. Likewise, you may ask for coaching at any time if you need support.</a:t>
            </a:r>
            <a:endParaRPr b="0" dirty="0">
              <a:latin typeface="Calibri" panose="020F0502020204030204" pitchFamily="34" charset="0"/>
            </a:endParaRPr>
          </a:p>
          <a:p>
            <a:pPr marL="0" indent="0"/>
            <a:endParaRPr b="1" i="1" u="none" strike="noStrike" dirty="0">
              <a:solidFill>
                <a:srgbClr val="000000"/>
              </a:solidFill>
              <a:latin typeface="Calibri" panose="020F0502020204030204" pitchFamily="34" charset="0"/>
              <a:ea typeface="Calibri"/>
              <a:cs typeface="Calibri"/>
              <a:sym typeface="Calibri"/>
            </a:endParaRPr>
          </a:p>
          <a:p>
            <a:pPr marL="0" indent="0"/>
            <a:r>
              <a:rPr lang="en-US" b="1" i="1" u="none" strike="noStrike" dirty="0">
                <a:solidFill>
                  <a:srgbClr val="000000"/>
                </a:solidFill>
                <a:latin typeface="Calibri" panose="020F0502020204030204" pitchFamily="34" charset="0"/>
                <a:ea typeface="Calibri"/>
                <a:cs typeface="Calibri"/>
                <a:sym typeface="Calibri"/>
              </a:rPr>
              <a:t>When you are observing another group, your role is to actively watch for investigative skills using the observation form. The form is intended to help you recognize effective practice, not to evaluate your peers. After each scene or guided interview practice, we'll discuss what was observed, connect it to practice, and prepare for the next activity.</a:t>
            </a:r>
            <a:endParaRPr b="0" dirty="0">
              <a:latin typeface="Calibri" panose="020F0502020204030204" pitchFamily="34" charset="0"/>
            </a:endParaRPr>
          </a:p>
          <a:p>
            <a:pPr marL="0" indent="0"/>
            <a:br>
              <a:rPr lang="en-US" dirty="0">
                <a:latin typeface="Calibri" panose="020F0502020204030204" pitchFamily="34" charset="0"/>
              </a:rPr>
            </a:b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5: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5" name="Google Shape;425;p5: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INITIAL HOME VISIT: JASMINE</a:t>
            </a:r>
            <a:endParaRPr b="0" dirty="0">
              <a:latin typeface="Calibri" panose="020F0502020204030204" pitchFamily="34" charset="0"/>
            </a:endParaRPr>
          </a:p>
          <a:p>
            <a:pPr marL="0" indent="0"/>
            <a:br>
              <a:rPr lang="en-US" b="0" dirty="0">
                <a:latin typeface="Calibri" panose="020F0502020204030204" pitchFamily="34" charset="0"/>
              </a:rPr>
            </a:br>
            <a:r>
              <a:rPr lang="en-US" b="1" i="0" u="none" strike="noStrike" dirty="0">
                <a:solidFill>
                  <a:srgbClr val="000000"/>
                </a:solidFill>
                <a:latin typeface="Calibri" panose="020F0502020204030204" pitchFamily="34" charset="0"/>
                <a:ea typeface="Calibri"/>
                <a:cs typeface="Calibri"/>
                <a:sym typeface="Calibri"/>
              </a:rPr>
              <a:t>Time: </a:t>
            </a:r>
            <a:r>
              <a:rPr lang="en-US" b="0" i="0" u="none" strike="noStrike" dirty="0">
                <a:solidFill>
                  <a:srgbClr val="000000"/>
                </a:solidFill>
                <a:latin typeface="Calibri" panose="020F0502020204030204" pitchFamily="34" charset="0"/>
                <a:ea typeface="Calibri"/>
                <a:cs typeface="Calibri"/>
                <a:sym typeface="Calibri"/>
              </a:rPr>
              <a:t>25 minutes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provide two specialists with a guided opportunity to observe Jasmine, assess the infant’s sleep environment, identify observable strengths and concerns, and gather information that will support preparation for Charlotte’s caregiver interview</a:t>
            </a:r>
            <a:endParaRPr b="0" dirty="0">
              <a:latin typeface="Calibri" panose="020F0502020204030204" pitchFamily="34" charset="0"/>
            </a:endParaRPr>
          </a:p>
          <a:p>
            <a:pPr marL="0" indent="0"/>
            <a:endParaRPr b="1" i="0"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Participant Manual: </a:t>
            </a:r>
            <a:r>
              <a:rPr lang="en-US" b="0" i="0" u="none" strike="noStrike" dirty="0">
                <a:solidFill>
                  <a:srgbClr val="000000"/>
                </a:solidFill>
                <a:latin typeface="Calibri" panose="020F0502020204030204" pitchFamily="34" charset="0"/>
                <a:ea typeface="Calibri"/>
                <a:cs typeface="Calibri"/>
                <a:sym typeface="Calibri"/>
              </a:rPr>
              <a:t>Safe Sleep Checklist</a:t>
            </a:r>
            <a:endParaRPr b="1" i="0"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Resource:</a:t>
            </a:r>
            <a:r>
              <a:rPr lang="en-US" b="0" i="0" u="none" strike="noStrike" dirty="0">
                <a:solidFill>
                  <a:srgbClr val="000000"/>
                </a:solidFill>
                <a:latin typeface="Calibri" panose="020F0502020204030204" pitchFamily="34" charset="0"/>
                <a:ea typeface="Calibri"/>
                <a:cs typeface="Calibri"/>
                <a:sym typeface="Calibri"/>
              </a:rPr>
              <a:t> </a:t>
            </a:r>
            <a:r>
              <a:rPr lang="en-US" dirty="0">
                <a:solidFill>
                  <a:srgbClr val="000000"/>
                </a:solidFill>
                <a:latin typeface="Calibri" panose="020F0502020204030204" pitchFamily="34" charset="0"/>
                <a:ea typeface="Calibri"/>
                <a:cs typeface="Calibri"/>
                <a:sym typeface="Calibri"/>
              </a:rPr>
              <a:t>Facilitation Reminders for Guided Observation (Jasmine)</a:t>
            </a:r>
            <a:endParaRPr b="0" dirty="0">
              <a:latin typeface="Calibri" panose="020F0502020204030204" pitchFamily="34" charset="0"/>
            </a:endParaRPr>
          </a:p>
          <a:p>
            <a:pPr marL="0" indent="0"/>
            <a:endParaRPr b="1" i="0"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Select two participants to serve as:</a:t>
            </a:r>
            <a:endParaRPr dirty="0">
              <a:latin typeface="Calibri" panose="020F0502020204030204" pitchFamily="34" charset="0"/>
            </a:endParaRPr>
          </a:p>
          <a:p>
            <a:pPr marL="66454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Lead Specialist</a:t>
            </a:r>
            <a:endParaRPr dirty="0">
              <a:latin typeface="Calibri" panose="020F0502020204030204" pitchFamily="34" charset="0"/>
            </a:endParaRPr>
          </a:p>
          <a:p>
            <a:pPr marL="66454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Secondary Specialist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Prepare the activity area to represent Georgia Weems’ home (classroom).</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activity area should include:</a:t>
            </a:r>
            <a:endParaRPr dirty="0">
              <a:latin typeface="Calibri" panose="020F0502020204030204" pitchFamily="34" charset="0"/>
            </a:endParaRPr>
          </a:p>
          <a:p>
            <a:pPr marL="66454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Baby doll representing Jasmine.</a:t>
            </a:r>
            <a:endParaRPr dirty="0">
              <a:latin typeface="Calibri" panose="020F0502020204030204" pitchFamily="34" charset="0"/>
            </a:endParaRPr>
          </a:p>
          <a:p>
            <a:pPr marL="66454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An appropriate infant sleep space.</a:t>
            </a:r>
            <a:endParaRPr dirty="0">
              <a:latin typeface="Calibri" panose="020F0502020204030204" pitchFamily="34" charset="0"/>
            </a:endParaRPr>
          </a:p>
          <a:p>
            <a:pPr marL="66454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Safe Sleep Checklist.</a:t>
            </a:r>
            <a:endParaRPr dirty="0">
              <a:latin typeface="Calibri" panose="020F0502020204030204" pitchFamily="34" charset="0"/>
            </a:endParaRPr>
          </a:p>
          <a:p>
            <a:pPr marL="66454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Environmental details consistent with the Flowers’ family scenario.</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remaining participants will serve as active observers.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They should:</a:t>
            </a:r>
            <a:endParaRPr dirty="0">
              <a:latin typeface="Calibri" panose="020F0502020204030204" pitchFamily="34" charset="0"/>
            </a:endParaRPr>
          </a:p>
          <a:p>
            <a:pPr marL="181240"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Complete the Safe Sleep Checklist as they observe (Remind the participants that their role is more than completing a checklist; the checklist is a guide, but does not take the place of 	their observation skills).</a:t>
            </a:r>
            <a:endParaRPr dirty="0">
              <a:latin typeface="Calibri" panose="020F0502020204030204" pitchFamily="34" charset="0"/>
            </a:endParaRPr>
          </a:p>
          <a:p>
            <a:pPr marL="66454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Document objective observations in the notes section of the checklist or on blank paper.</a:t>
            </a:r>
            <a:endParaRPr dirty="0">
              <a:latin typeface="Calibri" panose="020F0502020204030204" pitchFamily="34" charset="0"/>
            </a:endParaRPr>
          </a:p>
          <a:p>
            <a:pPr marL="66454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Identify strengths and areas requiring additional assessment.</a:t>
            </a:r>
            <a:endParaRPr dirty="0">
              <a:latin typeface="Calibri" panose="020F0502020204030204" pitchFamily="34" charset="0"/>
            </a:endParaRPr>
          </a:p>
          <a:p>
            <a:pPr marL="66454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Prepare to discuss what they observed during the debrief.</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No participant will portray Jasmine, Georgia, Frankie, or Charlotte during this guided observation. As needed Curriculum Team Members will portray Georgia and Frankie in this guided observation. </a:t>
            </a:r>
            <a:endParaRPr dirty="0">
              <a:latin typeface="Calibri" panose="020F0502020204030204" pitchFamily="34" charset="0"/>
            </a:endParaRPr>
          </a:p>
          <a:p>
            <a:pPr marL="181240" indent="-181240">
              <a:buFont typeface="Arial" panose="020B0604020202020204" pitchFamily="34" charset="0"/>
              <a:buChar char="•"/>
            </a:pP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Lead Specialist and Secondary Specialist will enter the activity area and complete the guided home observation.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They should:</a:t>
            </a:r>
            <a:endParaRPr dirty="0">
              <a:latin typeface="Calibri" panose="020F0502020204030204" pitchFamily="34" charset="0"/>
            </a:endParaRPr>
          </a:p>
          <a:p>
            <a:pPr marL="48330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Observe Jasmine’s physical condition.</a:t>
            </a:r>
            <a:endParaRPr dirty="0">
              <a:latin typeface="Calibri" panose="020F0502020204030204" pitchFamily="34" charset="0"/>
            </a:endParaRPr>
          </a:p>
          <a:p>
            <a:pPr marL="48330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Observe the infant’s sleep environment.</a:t>
            </a:r>
            <a:endParaRPr dirty="0">
              <a:latin typeface="Calibri" panose="020F0502020204030204" pitchFamily="34" charset="0"/>
            </a:endParaRPr>
          </a:p>
          <a:p>
            <a:pPr marL="48330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Observe the condition of the home.</a:t>
            </a:r>
            <a:endParaRPr dirty="0">
              <a:latin typeface="Calibri" panose="020F0502020204030204" pitchFamily="34" charset="0"/>
            </a:endParaRPr>
          </a:p>
          <a:p>
            <a:pPr marL="48330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Note who appears to be providing care to Jasmine.</a:t>
            </a:r>
            <a:endParaRPr lang="en-US" b="0" i="0" u="none" strike="noStrike" dirty="0">
              <a:solidFill>
                <a:schemeClr val="dk1"/>
              </a:solidFill>
              <a:latin typeface="Calibri" panose="020F0502020204030204" pitchFamily="34" charset="0"/>
              <a:ea typeface="Calibri"/>
              <a:cs typeface="Arial"/>
              <a:sym typeface="Arial"/>
            </a:endParaRPr>
          </a:p>
          <a:p>
            <a:pPr marL="48330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Complete the Safe Sleep Checklist.</a:t>
            </a:r>
            <a:endParaRPr dirty="0">
              <a:latin typeface="Calibri" panose="020F0502020204030204" pitchFamily="34" charset="0"/>
            </a:endParaRPr>
          </a:p>
          <a:p>
            <a:pPr marL="966612" lvl="4"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Identify observable strengths and concerns.</a:t>
            </a:r>
            <a:endParaRPr dirty="0">
              <a:latin typeface="Calibri" panose="020F0502020204030204" pitchFamily="34" charset="0"/>
            </a:endParaRPr>
          </a:p>
          <a:p>
            <a:pPr marL="181240"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Determine what information will need to be clarified during Charlotte’s interview.</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remaining participants should independently complete the Safe Sleep Checklist and document what they observe.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This is a guided activity, not a full simulation.</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Discussion:</a:t>
            </a:r>
            <a:endParaRPr b="0" dirty="0">
              <a:latin typeface="Calibri" panose="020F0502020204030204" pitchFamily="34" charset="0"/>
            </a:endParaRPr>
          </a:p>
          <a:p>
            <a:pPr marL="0" indent="0"/>
            <a:r>
              <a:rPr lang="en-US" b="0" i="0" u="none" strike="noStrike" dirty="0">
                <a:solidFill>
                  <a:srgbClr val="000000"/>
                </a:solidFill>
                <a:latin typeface="Calibri" panose="020F0502020204030204" pitchFamily="34" charset="0"/>
                <a:ea typeface="Calibri"/>
                <a:cs typeface="Calibri"/>
                <a:sym typeface="Calibri"/>
              </a:rPr>
              <a:t>Participants should identify the following:</a:t>
            </a:r>
            <a:endParaRPr b="0" dirty="0">
              <a:latin typeface="Calibri" panose="020F0502020204030204" pitchFamily="34" charset="0"/>
            </a:endParaRPr>
          </a:p>
          <a:p>
            <a:pPr marL="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Strengths - </a:t>
            </a:r>
            <a:endParaRPr dirty="0">
              <a:latin typeface="Calibri" panose="020F0502020204030204" pitchFamily="34" charset="0"/>
            </a:endParaRPr>
          </a:p>
          <a:p>
            <a:pPr marL="48330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home is clean and organized.</a:t>
            </a:r>
            <a:endParaRPr dirty="0">
              <a:latin typeface="Calibri" panose="020F0502020204030204" pitchFamily="34" charset="0"/>
            </a:endParaRPr>
          </a:p>
          <a:p>
            <a:pPr marL="48330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home appears safe and appropriate.</a:t>
            </a:r>
            <a:endParaRPr dirty="0">
              <a:latin typeface="Calibri" panose="020F0502020204030204" pitchFamily="34" charset="0"/>
            </a:endParaRPr>
          </a:p>
          <a:p>
            <a:pPr marL="48330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No environmental safety threats are observed.</a:t>
            </a:r>
            <a:endParaRPr dirty="0">
              <a:latin typeface="Calibri" panose="020F0502020204030204" pitchFamily="34" charset="0"/>
            </a:endParaRPr>
          </a:p>
          <a:p>
            <a:pPr marL="48330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Jasmine has an appropriate, separate sleep space.</a:t>
            </a:r>
            <a:endParaRPr dirty="0">
              <a:latin typeface="Calibri" panose="020F0502020204030204" pitchFamily="34" charset="0"/>
            </a:endParaRPr>
          </a:p>
          <a:p>
            <a:pPr marL="48330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sleep surface is firm, flat, and covered by a fitted sheet.</a:t>
            </a:r>
            <a:endParaRPr dirty="0">
              <a:latin typeface="Calibri" panose="020F0502020204030204" pitchFamily="34" charset="0"/>
            </a:endParaRPr>
          </a:p>
          <a:p>
            <a:pPr marL="48330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Loose bedding, pillows, toys, and other objects are not present in the sleep area.</a:t>
            </a:r>
            <a:endParaRPr dirty="0">
              <a:latin typeface="Calibri" panose="020F0502020204030204" pitchFamily="34" charset="0"/>
            </a:endParaRPr>
          </a:p>
          <a:p>
            <a:pPr marL="48330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Georgia appears attentive and actively involved in Jasmine’s care.</a:t>
            </a:r>
            <a:endParaRPr dirty="0">
              <a:latin typeface="Calibri" panose="020F0502020204030204" pitchFamily="34" charset="0"/>
            </a:endParaRPr>
          </a:p>
          <a:p>
            <a:pPr marL="483306" lvl="3"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Frankie interacts appropriately with Jasmine.</a:t>
            </a:r>
            <a:endParaRPr dirty="0">
              <a:latin typeface="Calibri" panose="020F0502020204030204" pitchFamily="34" charset="0"/>
            </a:endParaRPr>
          </a:p>
          <a:p>
            <a:pPr marL="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Areas for Further Assessment:</a:t>
            </a:r>
            <a:endParaRPr dirty="0">
              <a:latin typeface="Calibri" panose="020F0502020204030204" pitchFamily="34" charset="0"/>
            </a:endParaRPr>
          </a:p>
          <a:p>
            <a:pPr marL="483306"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Charlotte is present but is not actively involved in Jasmine’s care during the observation.</a:t>
            </a:r>
            <a:endParaRPr dirty="0">
              <a:latin typeface="Calibri" panose="020F0502020204030204" pitchFamily="34" charset="0"/>
            </a:endParaRPr>
          </a:p>
          <a:p>
            <a:pPr marL="483306"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Jasmine has visible healing insect bites.</a:t>
            </a:r>
            <a:endParaRPr dirty="0">
              <a:latin typeface="Calibri" panose="020F0502020204030204" pitchFamily="34" charset="0"/>
            </a:endParaRPr>
          </a:p>
          <a:p>
            <a:pPr marL="483306"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Additional information is needed regarding who provides Jasmine’s daily care.</a:t>
            </a:r>
            <a:endParaRPr dirty="0">
              <a:latin typeface="Calibri" panose="020F0502020204030204" pitchFamily="34" charset="0"/>
            </a:endParaRPr>
          </a:p>
          <a:p>
            <a:pPr marL="483306"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Additional information is needed regarding supervision prior to the hospital visit.</a:t>
            </a:r>
            <a:endParaRPr dirty="0">
              <a:latin typeface="Calibri" panose="020F0502020204030204" pitchFamily="34" charset="0"/>
            </a:endParaRPr>
          </a:p>
          <a:p>
            <a:pPr marL="483306"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Additional information is needed regarding medical follow-up and treatment.</a:t>
            </a:r>
            <a:endParaRPr dirty="0">
              <a:latin typeface="Calibri" panose="020F0502020204030204" pitchFamily="34" charset="0"/>
            </a:endParaRPr>
          </a:p>
          <a:p>
            <a:pPr marL="483306"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Additional information is needed regarding the sleep environment used when Jasmine is not staying with Georgia.</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Questions:</a:t>
            </a:r>
            <a:r>
              <a:rPr lang="en-US" b="0" i="0" u="none" strike="noStrike" dirty="0">
                <a:solidFill>
                  <a:srgbClr val="000000"/>
                </a:solidFill>
                <a:latin typeface="Calibri" panose="020F0502020204030204" pitchFamily="34" charset="0"/>
                <a:ea typeface="Calibri"/>
                <a:cs typeface="Calibri"/>
                <a:sym typeface="Calibri"/>
              </a:rPr>
              <a:t> (ask the following questions and validate responses)</a:t>
            </a:r>
            <a:endParaRPr b="0" dirty="0">
              <a:latin typeface="Calibri" panose="020F0502020204030204" pitchFamily="34" charset="0"/>
            </a:endParaRPr>
          </a:p>
          <a:p>
            <a:pPr marL="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did the specialists observe about the physical condition of the home?</a:t>
            </a:r>
            <a:endParaRPr dirty="0">
              <a:latin typeface="Calibri" panose="020F0502020204030204" pitchFamily="34" charset="0"/>
            </a:endParaRPr>
          </a:p>
          <a:p>
            <a:pPr marL="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strengths were present in Jasmine’s sleep environment?</a:t>
            </a:r>
            <a:endParaRPr dirty="0">
              <a:latin typeface="Calibri" panose="020F0502020204030204" pitchFamily="34" charset="0"/>
            </a:endParaRPr>
          </a:p>
          <a:p>
            <a:pPr marL="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did you observe about Georgia’s involvement with Jasmine?</a:t>
            </a:r>
            <a:endParaRPr dirty="0">
              <a:latin typeface="Calibri" panose="020F0502020204030204" pitchFamily="34" charset="0"/>
            </a:endParaRPr>
          </a:p>
          <a:p>
            <a:pPr marL="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did you observe about Charlotte’s involvement?</a:t>
            </a:r>
            <a:endParaRPr dirty="0">
              <a:latin typeface="Calibri" panose="020F0502020204030204" pitchFamily="34" charset="0"/>
            </a:endParaRPr>
          </a:p>
          <a:p>
            <a:pPr marL="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Which observations require clarification rather than an immediate conclusion?</a:t>
            </a:r>
            <a:endParaRPr dirty="0">
              <a:latin typeface="Calibri" panose="020F0502020204030204" pitchFamily="34" charset="0"/>
            </a:endParaRPr>
          </a:p>
          <a:p>
            <a:pPr marL="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information should be documented before beginning Charlotte’s interview?</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0" indent="0"/>
            <a:r>
              <a:rPr lang="en-US" b="0" i="0" u="none" strike="noStrike" dirty="0">
                <a:solidFill>
                  <a:srgbClr val="000000"/>
                </a:solidFill>
                <a:latin typeface="Calibri" panose="020F0502020204030204" pitchFamily="34" charset="0"/>
                <a:ea typeface="Calibri"/>
                <a:cs typeface="Calibri"/>
                <a:sym typeface="Calibri"/>
              </a:rPr>
              <a:t>Participants should recognize and document what they observed:</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home itself does not present an observable safety threat.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Jasmine’s sleep environment appears consistent with safe sleep practices.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Georgia demonstrates attentiveness and protective caregiving behavior.</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Charlotte’s limited engagement is an observation that requires additional exploration.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insect bites must be documented and discussed with the caregiver.</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Objective observations should guide the interview rather than be treated as confirmed explanations.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Say</a:t>
            </a:r>
            <a:r>
              <a:rPr lang="en-US" b="0" i="1" u="none" strike="noStrike" dirty="0">
                <a:solidFill>
                  <a:srgbClr val="000000"/>
                </a:solidFill>
                <a:latin typeface="Calibri" panose="020F0502020204030204" pitchFamily="34" charset="0"/>
                <a:ea typeface="Calibri"/>
                <a:cs typeface="Calibri"/>
                <a:sym typeface="Calibri"/>
              </a:rPr>
              <a:t> </a:t>
            </a:r>
            <a:r>
              <a:rPr lang="en-US" b="0" i="0" u="none" strike="noStrike" dirty="0">
                <a:solidFill>
                  <a:srgbClr val="000000"/>
                </a:solidFill>
                <a:latin typeface="Calibri" panose="020F0502020204030204" pitchFamily="34" charset="0"/>
                <a:ea typeface="Calibri"/>
                <a:cs typeface="Calibri"/>
                <a:sym typeface="Calibri"/>
              </a:rPr>
              <a:t>(after the participants have observed the area for a little while):</a:t>
            </a: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As you enter the home, remember where this family is in the investigation. Jasmine has recently been discharged from the hospital and is now staying at Georgia Weems’ residence with Charlotte and Frankie.</a:t>
            </a:r>
          </a:p>
          <a:p>
            <a:pPr marL="0" indent="0"/>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The home appears clean, organized, and appropriate. You do not observe environmental safety hazards.</a:t>
            </a:r>
            <a:endParaRPr lang="en-US" b="0" i="0" u="none" strike="noStrike" dirty="0">
              <a:solidFill>
                <a:schemeClr val="dk1"/>
              </a:solidFill>
              <a:latin typeface="Calibri" panose="020F0502020204030204" pitchFamily="34" charset="0"/>
              <a:ea typeface="Calibri"/>
              <a:cs typeface="Arial"/>
              <a:sym typeface="Arial"/>
            </a:endParaRPr>
          </a:p>
          <a:p>
            <a:pPr marL="0" indent="0"/>
            <a:endParaRPr lang="en-US" b="0" i="0" u="none" strike="noStrike" dirty="0">
              <a:solidFill>
                <a:schemeClr val="dk1"/>
              </a:solidFill>
              <a:latin typeface="Calibri" panose="020F0502020204030204" pitchFamily="34" charset="0"/>
              <a:ea typeface="Calibri"/>
              <a:cs typeface="Arial"/>
              <a:sym typeface="Arial"/>
            </a:endParaRPr>
          </a:p>
          <a:p>
            <a:pPr marL="0" indent="0"/>
            <a:r>
              <a:rPr lang="en-US" b="1" i="1" u="none" strike="noStrike" dirty="0">
                <a:solidFill>
                  <a:srgbClr val="000000"/>
                </a:solidFill>
                <a:latin typeface="Calibri" panose="020F0502020204030204" pitchFamily="34" charset="0"/>
                <a:ea typeface="Calibri"/>
                <a:cs typeface="Calibri"/>
                <a:sym typeface="Calibri"/>
              </a:rPr>
              <a:t>Georgia Weems is actively caring for Jasmine and appears attentive to her immediate needs. Frankie is nearby and interacting appropriately with Jasmine while she is eating.</a:t>
            </a: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Charlotte is present in the home; however, she is in another room watching television and is not actively participating in Jasmine’s care when you arrive.</a:t>
            </a:r>
            <a:endParaRPr b="0" dirty="0">
              <a:latin typeface="Calibri" panose="020F0502020204030204" pitchFamily="34" charset="0"/>
            </a:endParaRPr>
          </a:p>
          <a:p>
            <a:pPr marL="0" indent="0"/>
            <a:endParaRPr lang="en-US" b="1" i="1" u="none" strike="noStrike" dirty="0">
              <a:solidFill>
                <a:srgbClr val="000000"/>
              </a:solidFill>
              <a:latin typeface="Calibri" panose="020F0502020204030204" pitchFamily="34" charset="0"/>
              <a:ea typeface="Calibri"/>
              <a:cs typeface="Calibri"/>
              <a:sym typeface="Calibri"/>
            </a:endParaRPr>
          </a:p>
          <a:p>
            <a:pPr marL="0" indent="0"/>
            <a:r>
              <a:rPr lang="en-US" b="1" i="1" u="none" strike="noStrike" dirty="0">
                <a:solidFill>
                  <a:srgbClr val="000000"/>
                </a:solidFill>
                <a:latin typeface="Calibri" panose="020F0502020204030204" pitchFamily="34" charset="0"/>
                <a:ea typeface="Calibri"/>
                <a:cs typeface="Calibri"/>
                <a:sym typeface="Calibri"/>
              </a:rPr>
              <a:t>As you observe Jasmine, you should have noticed several healing insect bites on her arms and legs. These observations should be documented and explored further during Charlotte’s interview.</a:t>
            </a:r>
          </a:p>
          <a:p>
            <a:pPr marL="0" indent="0"/>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Look for whether Jasmine has a separate sleep space, whether the sleep surface is firm, flat, and covered only by a fitted sheet, and whether blankets, pillows, toys, or other objects are present in the sleep area.</a:t>
            </a:r>
          </a:p>
          <a:p>
            <a:pPr marL="0" indent="0"/>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Remember, you are gathering information, not reaching conclusions.</a:t>
            </a:r>
          </a:p>
          <a:p>
            <a:pPr marL="0" indent="0"/>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This is a guided activity, not a full simulation. You are not expected to complete the observation perfectly. The purpose is to practice slowing down, noticing what is present, and using those observations to prepare for the caregiver interview.</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Ensure the activity area reflects a safe and appropriate home environment.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Do not place hazards in the sleep space for participants to “find.” The learning goal is to recognize appropriate safe sleep conditions, not locate staged violations.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Place Jasmine on her back in a separate infant sleep space with a firm, flat surface and fitted sheet only.</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Do not place pillows, blankets, toys, stuffed animals, crib bumpers, or other objects in the sleep area.</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Make the healing insect bites visible enough for the two specialists to notice during their observation.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Allow the specialists to move through the observation without immediately directing their attention to specific details.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Provide coaching prompts only if they overlook major elements of the environment or Jasmine’s condition.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Remind the audience that the Safe Sleep Checklist is a learning tool, not a tool for grading the two participants.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Redirect participants who begin making assumptions about Charlotte’s intentions or parenting ability. Ask them to identify the specific observation supporting their statement.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Reinforce that a safe home environment does not eliminate the need to assess supervision, medical care, and caregiver involvement.</a:t>
            </a:r>
            <a:endParaRPr dirty="0">
              <a:latin typeface="Calibri" panose="020F0502020204030204" pitchFamily="34" charset="0"/>
            </a:endParaRPr>
          </a:p>
          <a:p>
            <a:pPr marL="0" indent="0"/>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Key Points </a:t>
            </a:r>
            <a:r>
              <a:rPr lang="en-US" b="0" i="0" u="none" strike="noStrike"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This is a guided activity, not a full simulation.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Two specialists complete the observation while the audience actively observes.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home environment appears safe and appropriate.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Safe sleep practices are observable in Georgia’s home.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Georgia demonstrates protective capacities.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Charlotte appears less involved in Jasmine’s immediate care during the observation.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Jasmine’s healing insect bites require additional assessment.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Observations should guide, not replace, the caregiver interview.</a:t>
            </a:r>
            <a:endParaRPr dirty="0">
              <a:latin typeface="Calibri" panose="020F0502020204030204" pitchFamily="34" charset="0"/>
            </a:endParaRPr>
          </a:p>
          <a:p>
            <a:pPr marL="0" indent="0">
              <a:spcAft>
                <a:spcPts val="846"/>
              </a:spcAft>
            </a:pPr>
            <a:endParaRPr b="0" i="0" u="none" strike="noStrike" dirty="0">
              <a:solidFill>
                <a:srgbClr val="000000"/>
              </a:solidFill>
              <a:latin typeface="Calibri" panose="020F0502020204030204" pitchFamily="34" charset="0"/>
              <a:ea typeface="Calibri"/>
              <a:cs typeface="Calibri"/>
              <a:sym typeface="Calibri"/>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g3f573fa7b7b_0_793: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472" name="Google Shape;472;g3f573fa7b7b_0_793: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PREPARING FOR CHARLOTTE’S INTERVIEW</a:t>
            </a:r>
            <a:endParaRPr b="0" dirty="0">
              <a:latin typeface="Calibri" panose="020F0502020204030204" pitchFamily="34" charset="0"/>
            </a:endParaRPr>
          </a:p>
          <a:p>
            <a:pPr marL="0" indent="0"/>
            <a:endParaRPr b="1" i="0"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help specialists transition from observation to purposeful caregiver interviewing by reviewing what was observed, separating facts from assumptions, and identifying the information that must be clarified with Charlotte</a:t>
            </a:r>
            <a:endParaRPr b="0" dirty="0">
              <a:latin typeface="Calibri" panose="020F0502020204030204" pitchFamily="34" charset="0"/>
            </a:endParaRPr>
          </a:p>
          <a:p>
            <a:pPr marL="0" indent="0"/>
            <a:endParaRPr b="1" i="0"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Participant Manual: </a:t>
            </a:r>
            <a:r>
              <a:rPr lang="en-US" b="0" i="0" u="none" strike="noStrike" dirty="0">
                <a:solidFill>
                  <a:srgbClr val="000000"/>
                </a:solidFill>
                <a:latin typeface="Calibri" panose="020F0502020204030204" pitchFamily="34" charset="0"/>
                <a:ea typeface="Calibri"/>
                <a:cs typeface="Calibri"/>
                <a:sym typeface="Calibri"/>
              </a:rPr>
              <a:t>Safe Sleep Checklist</a:t>
            </a:r>
            <a:endParaRPr b="0" dirty="0">
              <a:latin typeface="Calibri" panose="020F0502020204030204" pitchFamily="34" charset="0"/>
            </a:endParaRPr>
          </a:p>
          <a:p>
            <a:pPr marL="0" indent="0"/>
            <a:endParaRPr b="1" i="0"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two specialists who completed the observation remain at the front of the room.</a:t>
            </a:r>
            <a:endParaRPr b="0" i="0" u="none" strike="noStrike" dirty="0">
              <a:solidFill>
                <a:srgbClr val="000000"/>
              </a:solidFill>
              <a:latin typeface="Calibri" panose="020F0502020204030204" pitchFamily="34" charset="0"/>
              <a:ea typeface="Calibri"/>
              <a:cs typeface="Calibri"/>
              <a:sym typeface="Calibri"/>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remaining participants remain seated as active observers.</a:t>
            </a:r>
            <a:endParaRPr b="0" i="0" u="none" strike="noStrike" dirty="0">
              <a:solidFill>
                <a:srgbClr val="000000"/>
              </a:solidFill>
              <a:latin typeface="Calibri" panose="020F0502020204030204" pitchFamily="34" charset="0"/>
              <a:ea typeface="Calibri"/>
              <a:cs typeface="Calibri"/>
              <a:sym typeface="Calibri"/>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facilitator leads a whole-group discussion using observations recorded on the Safe Sleep Checklist.</a:t>
            </a:r>
            <a:endParaRPr b="0" i="0" u="none" strike="noStrike" dirty="0">
              <a:solidFill>
                <a:srgbClr val="000000"/>
              </a:solidFill>
              <a:latin typeface="Calibri" panose="020F0502020204030204" pitchFamily="34" charset="0"/>
              <a:ea typeface="Calibri"/>
              <a:cs typeface="Calibri"/>
              <a:sym typeface="Calibri"/>
            </a:endParaRPr>
          </a:p>
          <a:p>
            <a:pPr marL="0" indent="0"/>
            <a:endParaRPr b="1" i="0"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0" indent="0"/>
            <a:r>
              <a:rPr lang="en-US" b="0" i="0" u="none" strike="noStrike" dirty="0">
                <a:solidFill>
                  <a:srgbClr val="000000"/>
                </a:solidFill>
                <a:latin typeface="Calibri" panose="020F0502020204030204" pitchFamily="34" charset="0"/>
                <a:ea typeface="Calibri"/>
                <a:cs typeface="Calibri"/>
                <a:sym typeface="Calibri"/>
              </a:rPr>
              <a:t>The Lead Specialist and Secondary Specialist will briefly share:</a:t>
            </a:r>
            <a:endParaRPr b="0" dirty="0">
              <a:latin typeface="Calibri" panose="020F0502020204030204" pitchFamily="34" charset="0"/>
            </a:endParaRPr>
          </a:p>
          <a:p>
            <a:pPr marL="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they observed in the home.</a:t>
            </a:r>
            <a:endParaRPr dirty="0">
              <a:latin typeface="Calibri" panose="020F0502020204030204" pitchFamily="34" charset="0"/>
            </a:endParaRPr>
          </a:p>
          <a:p>
            <a:pPr marL="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they observed about Jasmine.</a:t>
            </a:r>
            <a:endParaRPr dirty="0">
              <a:latin typeface="Calibri" panose="020F0502020204030204" pitchFamily="34" charset="0"/>
            </a:endParaRPr>
          </a:p>
          <a:p>
            <a:pPr marL="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strengths they identified.</a:t>
            </a:r>
            <a:endParaRPr dirty="0">
              <a:latin typeface="Calibri" panose="020F0502020204030204" pitchFamily="34" charset="0"/>
            </a:endParaRPr>
          </a:p>
          <a:p>
            <a:pPr marL="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information remains unclear.</a:t>
            </a:r>
            <a:endParaRPr dirty="0">
              <a:latin typeface="Calibri" panose="020F0502020204030204" pitchFamily="34" charset="0"/>
            </a:endParaRPr>
          </a:p>
          <a:p>
            <a:pPr marL="0" indent="0"/>
            <a:endParaRPr lang="en-US" b="0" i="0" u="none" strike="noStrike" dirty="0">
              <a:solidFill>
                <a:srgbClr val="000000"/>
              </a:solidFill>
              <a:latin typeface="Calibri" panose="020F0502020204030204" pitchFamily="34" charset="0"/>
              <a:ea typeface="Calibri"/>
              <a:cs typeface="Calibri"/>
              <a:sym typeface="Calibri"/>
            </a:endParaRPr>
          </a:p>
          <a:p>
            <a:pPr marL="0" indent="0"/>
            <a:r>
              <a:rPr lang="en-US" b="0" i="0" u="none" strike="noStrike" dirty="0">
                <a:solidFill>
                  <a:srgbClr val="000000"/>
                </a:solidFill>
                <a:latin typeface="Calibri" panose="020F0502020204030204" pitchFamily="34" charset="0"/>
                <a:ea typeface="Calibri"/>
                <a:cs typeface="Calibri"/>
                <a:sym typeface="Calibri"/>
              </a:rPr>
              <a:t>The audience will compare those observations with their own Safe Sleep Checklist findings.</a:t>
            </a:r>
            <a:endParaRPr b="0" dirty="0">
              <a:latin typeface="Calibri" panose="020F0502020204030204" pitchFamily="34" charset="0"/>
            </a:endParaRPr>
          </a:p>
          <a:p>
            <a:pPr marL="0" indent="0"/>
            <a:br>
              <a:rPr lang="en-US" b="0" i="0" u="none" strike="noStrike" dirty="0">
                <a:solidFill>
                  <a:srgbClr val="000000"/>
                </a:solidFill>
                <a:latin typeface="Calibri" panose="020F0502020204030204" pitchFamily="34" charset="0"/>
                <a:ea typeface="Calibri"/>
                <a:cs typeface="Calibri"/>
                <a:sym typeface="Calibri"/>
              </a:rPr>
            </a:br>
            <a:r>
              <a:rPr lang="en-US" b="0" i="0" u="none" strike="noStrike" dirty="0">
                <a:solidFill>
                  <a:srgbClr val="000000"/>
                </a:solidFill>
                <a:latin typeface="Calibri" panose="020F0502020204030204" pitchFamily="34" charset="0"/>
                <a:ea typeface="Calibri"/>
                <a:cs typeface="Calibri"/>
                <a:sym typeface="Calibri"/>
              </a:rPr>
              <a:t>As a whole group, participants will:</a:t>
            </a:r>
            <a:endParaRPr b="0" dirty="0">
              <a:latin typeface="Calibri" panose="020F0502020204030204" pitchFamily="34" charset="0"/>
            </a:endParaRPr>
          </a:p>
          <a:p>
            <a:pPr marL="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Separate objective observations from assumptions.</a:t>
            </a:r>
            <a:endParaRPr dirty="0">
              <a:latin typeface="Calibri" panose="020F0502020204030204" pitchFamily="34" charset="0"/>
            </a:endParaRPr>
          </a:p>
          <a:p>
            <a:pPr marL="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Identify topics that require clarification.</a:t>
            </a:r>
            <a:endParaRPr dirty="0">
              <a:latin typeface="Calibri" panose="020F0502020204030204" pitchFamily="34" charset="0"/>
            </a:endParaRPr>
          </a:p>
          <a:p>
            <a:pPr marL="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Develop open-ended questions for Charlotte.</a:t>
            </a:r>
            <a:endParaRPr dirty="0">
              <a:latin typeface="Calibri" panose="020F0502020204030204" pitchFamily="34" charset="0"/>
            </a:endParaRPr>
          </a:p>
          <a:p>
            <a:pPr marL="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Prioritize the information that should be addressed during the caregiver interview.</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Every observation made during this activity helps prepare you for the next step of the investigation.</a:t>
            </a:r>
            <a:r>
              <a:rPr lang="en-US" b="0" i="0" u="none" strike="noStrike" dirty="0">
                <a:solidFill>
                  <a:schemeClr val="dk1"/>
                </a:solidFill>
                <a:latin typeface="Calibri" panose="020F0502020204030204" pitchFamily="34" charset="0"/>
                <a:ea typeface="Calibri"/>
                <a:cs typeface="Arial"/>
                <a:sym typeface="Arial"/>
              </a:rPr>
              <a:t> </a:t>
            </a:r>
            <a:r>
              <a:rPr lang="en-US" b="1" i="1" u="none" strike="noStrike" dirty="0">
                <a:solidFill>
                  <a:srgbClr val="000000"/>
                </a:solidFill>
                <a:latin typeface="Calibri" panose="020F0502020204030204" pitchFamily="34" charset="0"/>
                <a:ea typeface="Calibri"/>
                <a:cs typeface="Calibri"/>
                <a:sym typeface="Calibri"/>
              </a:rPr>
              <a:t>You observed that Georgia’s home appears safe and appropriate. Jasmine has a separate sleep space that reflects safe sleep practices, and Georgia appears attentive to her immediate needs.</a:t>
            </a:r>
            <a:endParaRPr b="0" dirty="0">
              <a:latin typeface="Calibri" panose="020F0502020204030204" pitchFamily="34" charset="0"/>
            </a:endParaRPr>
          </a:p>
          <a:p>
            <a:pPr marL="0" indent="0"/>
            <a:endParaRPr lang="en-US" b="1" i="1" u="none" strike="noStrike" dirty="0">
              <a:solidFill>
                <a:srgbClr val="000000"/>
              </a:solidFill>
              <a:latin typeface="Calibri" panose="020F0502020204030204" pitchFamily="34" charset="0"/>
              <a:ea typeface="Calibri"/>
              <a:cs typeface="Calibri"/>
              <a:sym typeface="Calibri"/>
            </a:endParaRPr>
          </a:p>
          <a:p>
            <a:pPr marL="0" indent="0"/>
            <a:r>
              <a:rPr lang="en-US" b="1" i="1" u="none" strike="noStrike" dirty="0">
                <a:solidFill>
                  <a:srgbClr val="000000"/>
                </a:solidFill>
                <a:latin typeface="Calibri" panose="020F0502020204030204" pitchFamily="34" charset="0"/>
                <a:ea typeface="Calibri"/>
                <a:cs typeface="Calibri"/>
                <a:sym typeface="Calibri"/>
              </a:rPr>
              <a:t>You also observed that Charlotte was present in the home but was not actively involved in Jasmine’s care when you arrived. Jasmine had visible healing insect bites that require further exploration. Those observations do not provide the full explanation.</a:t>
            </a:r>
            <a:endParaRPr b="0" dirty="0">
              <a:latin typeface="Calibri" panose="020F0502020204030204" pitchFamily="34" charset="0"/>
            </a:endParaRPr>
          </a:p>
          <a:p>
            <a:pPr marL="0" indent="0"/>
            <a:endParaRPr lang="en-US" b="1" i="1" u="none" strike="noStrike" dirty="0">
              <a:solidFill>
                <a:srgbClr val="000000"/>
              </a:solidFill>
              <a:latin typeface="Calibri" panose="020F0502020204030204" pitchFamily="34" charset="0"/>
              <a:ea typeface="Calibri"/>
              <a:cs typeface="Calibri"/>
              <a:sym typeface="Calibri"/>
            </a:endParaRPr>
          </a:p>
          <a:p>
            <a:pPr marL="0" indent="0"/>
            <a:r>
              <a:rPr lang="en-US" b="1" i="1" u="none" strike="noStrike" dirty="0">
                <a:solidFill>
                  <a:srgbClr val="000000"/>
                </a:solidFill>
                <a:latin typeface="Calibri" panose="020F0502020204030204" pitchFamily="34" charset="0"/>
                <a:ea typeface="Calibri"/>
                <a:cs typeface="Calibri"/>
                <a:sym typeface="Calibri"/>
              </a:rPr>
              <a:t>Your next responsibility is to determine what you still need to understand before making a safety decision.</a:t>
            </a:r>
            <a:r>
              <a:rPr lang="en-US" b="0" i="0" u="none" strike="noStrike" dirty="0">
                <a:solidFill>
                  <a:schemeClr val="dk1"/>
                </a:solidFill>
                <a:latin typeface="Calibri" panose="020F0502020204030204" pitchFamily="34" charset="0"/>
                <a:ea typeface="Calibri"/>
                <a:cs typeface="Arial"/>
                <a:sym typeface="Arial"/>
              </a:rPr>
              <a:t> </a:t>
            </a:r>
            <a:r>
              <a:rPr lang="en-US" b="1" i="1" u="none" strike="noStrike" dirty="0">
                <a:solidFill>
                  <a:srgbClr val="000000"/>
                </a:solidFill>
                <a:latin typeface="Calibri" panose="020F0502020204030204" pitchFamily="34" charset="0"/>
                <a:ea typeface="Calibri"/>
                <a:cs typeface="Calibri"/>
                <a:sym typeface="Calibri"/>
              </a:rPr>
              <a:t>The caregiver interview should not be used to confirm assumptions. It should be used to gather information about what happened, who was caring for Jasmine, how her needs were being met, and what Charlotte understood about the infant’s condition.</a:t>
            </a:r>
            <a:r>
              <a:rPr lang="en-US" b="0" i="0" u="none" strike="noStrike" dirty="0">
                <a:solidFill>
                  <a:schemeClr val="dk1"/>
                </a:solidFill>
                <a:latin typeface="Calibri" panose="020F0502020204030204" pitchFamily="34" charset="0"/>
                <a:ea typeface="Calibri"/>
                <a:cs typeface="Arial"/>
                <a:sym typeface="Arial"/>
              </a:rPr>
              <a:t> </a:t>
            </a:r>
            <a:r>
              <a:rPr lang="en-US" b="1" i="1" u="none" strike="noStrike" dirty="0">
                <a:solidFill>
                  <a:srgbClr val="000000"/>
                </a:solidFill>
                <a:latin typeface="Calibri" panose="020F0502020204030204" pitchFamily="34" charset="0"/>
                <a:ea typeface="Calibri"/>
                <a:cs typeface="Calibri"/>
                <a:sym typeface="Calibri"/>
              </a:rPr>
              <a:t>As you develop your questions, focus on asking Charlotte to describe her routines, decisions, and actions in her own words.</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Questions:</a:t>
            </a:r>
            <a:r>
              <a:rPr lang="en-US" b="0" i="0" u="none" strike="noStrike" dirty="0">
                <a:solidFill>
                  <a:srgbClr val="000000"/>
                </a:solidFill>
                <a:latin typeface="Calibri" panose="020F0502020204030204" pitchFamily="34" charset="0"/>
                <a:ea typeface="Calibri"/>
                <a:cs typeface="Calibri"/>
                <a:sym typeface="Calibri"/>
              </a:rPr>
              <a:t> (during the activity, circulate and prompt participants)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Which observations should be explored first during Charlotte’s interview?</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do you need to understand about Jasmine’s insect bites and medical treatment?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How could you ask Charlotte about her role in Jasmine’s daily care without beginning with an accusation?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questions would help you understand Jasmine’s feeding, supervision, and sleep routines?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do you need to know about the sleep environment used at Charlotte’s residence?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Which observations reflect strengths that should also be acknowledged during the interview?</a:t>
            </a:r>
            <a:endParaRPr dirty="0">
              <a:latin typeface="Calibri" panose="020F0502020204030204" pitchFamily="34" charset="0"/>
            </a:endParaRPr>
          </a:p>
          <a:p>
            <a:pPr marL="0" indent="0"/>
            <a:endParaRPr b="1" i="0"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Participants may identify questions related to:</a:t>
            </a:r>
            <a:endParaRPr b="0" i="0" u="none" strike="noStrike" dirty="0">
              <a:solidFill>
                <a:srgbClr val="000000"/>
              </a:solidFill>
              <a:latin typeface="Calibri" panose="020F0502020204030204" pitchFamily="34" charset="0"/>
              <a:ea typeface="Calibri"/>
              <a:cs typeface="Calibri"/>
              <a:sym typeface="Calibri"/>
            </a:endParaRPr>
          </a:p>
          <a:p>
            <a:pPr marL="18124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Daily Caregiving -</a:t>
            </a:r>
            <a:endParaRPr b="0" i="0" u="none" strike="noStrike" dirty="0">
              <a:solidFill>
                <a:srgbClr val="000000"/>
              </a:solidFill>
              <a:latin typeface="Calibri" panose="020F0502020204030204" pitchFamily="34" charset="0"/>
              <a:ea typeface="Calibri"/>
              <a:cs typeface="Calibri"/>
              <a:sym typeface="Calibri"/>
            </a:endParaRPr>
          </a:p>
          <a:p>
            <a:pPr marL="664546" lvl="4"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“Walk me through a typical day caring for Jasmine.”</a:t>
            </a:r>
            <a:endParaRPr dirty="0">
              <a:latin typeface="Calibri" panose="020F0502020204030204" pitchFamily="34" charset="0"/>
            </a:endParaRPr>
          </a:p>
          <a:p>
            <a:pPr marL="664546" lvl="4"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“Who usually feeds, changes, comforts, and puts Jasmine to sleep?”</a:t>
            </a:r>
            <a:endParaRPr dirty="0">
              <a:latin typeface="Calibri" panose="020F0502020204030204" pitchFamily="34" charset="0"/>
            </a:endParaRPr>
          </a:p>
          <a:p>
            <a:pPr marL="664546" lvl="4"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does Jasmine need the most help with during the day?”</a:t>
            </a:r>
            <a:endParaRPr b="0" i="0" u="none" strike="noStrike" dirty="0">
              <a:solidFill>
                <a:srgbClr val="000000"/>
              </a:solidFill>
              <a:latin typeface="Calibri" panose="020F0502020204030204" pitchFamily="34" charset="0"/>
              <a:ea typeface="Calibri"/>
              <a:cs typeface="Calibri"/>
              <a:sym typeface="Calibri"/>
            </a:endParaRPr>
          </a:p>
          <a:p>
            <a:pPr marL="0" lvl="1" indent="0"/>
            <a:endParaRPr lang="en-US" b="0" i="0" u="none" strike="noStrike" dirty="0">
              <a:solidFill>
                <a:srgbClr val="000000"/>
              </a:solidFill>
              <a:latin typeface="Calibri" panose="020F0502020204030204" pitchFamily="34" charset="0"/>
              <a:ea typeface="Calibri"/>
              <a:cs typeface="Calibri"/>
              <a:sym typeface="Calibri"/>
            </a:endParaRPr>
          </a:p>
          <a:p>
            <a:pPr marL="18124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Insect Bites and Medical Care -</a:t>
            </a:r>
            <a:endParaRPr b="0" i="0" u="none" strike="noStrike" dirty="0">
              <a:solidFill>
                <a:srgbClr val="000000"/>
              </a:solidFill>
              <a:latin typeface="Calibri" panose="020F0502020204030204" pitchFamily="34" charset="0"/>
              <a:ea typeface="Calibri"/>
              <a:cs typeface="Calibri"/>
              <a:sym typeface="Calibri"/>
            </a:endParaRPr>
          </a:p>
          <a:p>
            <a:pPr marL="664546" lvl="4"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“Tell me what you first noticed about Jasmine’s skin.”</a:t>
            </a:r>
            <a:endParaRPr dirty="0">
              <a:latin typeface="Calibri" panose="020F0502020204030204" pitchFamily="34" charset="0"/>
            </a:endParaRPr>
          </a:p>
          <a:p>
            <a:pPr marL="664546" lvl="4"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“When did you first notice the bites?”</a:t>
            </a:r>
            <a:endParaRPr dirty="0">
              <a:latin typeface="Calibri" panose="020F0502020204030204" pitchFamily="34" charset="0"/>
            </a:endParaRPr>
          </a:p>
          <a:p>
            <a:pPr marL="664546" lvl="4"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did you do after you noticed them?”</a:t>
            </a:r>
            <a:endParaRPr dirty="0">
              <a:latin typeface="Calibri" panose="020F0502020204030204" pitchFamily="34" charset="0"/>
            </a:endParaRPr>
          </a:p>
          <a:p>
            <a:pPr marL="664546" lvl="4"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did the hospital tell you about her treatment and follow-up care?”</a:t>
            </a:r>
            <a:endParaRPr dirty="0">
              <a:latin typeface="Calibri" panose="020F0502020204030204" pitchFamily="34" charset="0"/>
            </a:endParaRPr>
          </a:p>
          <a:p>
            <a:pPr marL="0" lvl="2" indent="-181240">
              <a:buFont typeface="Arial" panose="020B0604020202020204" pitchFamily="34" charset="0"/>
              <a:buChar char="•"/>
            </a:pPr>
            <a:endParaRPr b="0" i="0" u="none" strike="noStrike" dirty="0">
              <a:solidFill>
                <a:srgbClr val="000000"/>
              </a:solidFill>
              <a:latin typeface="Calibri" panose="020F0502020204030204" pitchFamily="34" charset="0"/>
              <a:ea typeface="Calibri"/>
              <a:cs typeface="Calibri"/>
              <a:sym typeface="Calibri"/>
            </a:endParaRPr>
          </a:p>
          <a:p>
            <a:pPr marL="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Supervision -</a:t>
            </a:r>
            <a:endParaRPr b="0" i="0" u="none" strike="noStrike" dirty="0">
              <a:solidFill>
                <a:srgbClr val="000000"/>
              </a:solidFill>
              <a:latin typeface="Calibri" panose="020F0502020204030204" pitchFamily="34" charset="0"/>
              <a:ea typeface="Calibri"/>
              <a:cs typeface="Calibri"/>
              <a:sym typeface="Calibri"/>
            </a:endParaRPr>
          </a:p>
          <a:p>
            <a:pPr marL="483306" lvl="4"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“Who was caring for Jasmine when the bites occurred?”</a:t>
            </a:r>
            <a:endParaRPr dirty="0">
              <a:latin typeface="Calibri" panose="020F0502020204030204" pitchFamily="34" charset="0"/>
            </a:endParaRPr>
          </a:p>
          <a:p>
            <a:pPr marL="483306" lvl="4"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“How do you and the other adults decide who is responsible for watching her?”</a:t>
            </a:r>
            <a:endParaRPr dirty="0">
              <a:latin typeface="Calibri" panose="020F0502020204030204" pitchFamily="34" charset="0"/>
            </a:endParaRPr>
          </a:p>
          <a:p>
            <a:pPr marL="483306" lvl="4"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happens when you feel overwhelmed or need help caring for the children?”</a:t>
            </a:r>
            <a:endParaRPr dirty="0">
              <a:latin typeface="Calibri" panose="020F0502020204030204" pitchFamily="34" charset="0"/>
            </a:endParaRPr>
          </a:p>
          <a:p>
            <a:pPr marL="0" lvl="2" indent="-181240">
              <a:buFont typeface="Arial" panose="020B0604020202020204" pitchFamily="34" charset="0"/>
              <a:buChar char="•"/>
            </a:pPr>
            <a:endParaRPr b="0" i="0" u="none" strike="noStrike" dirty="0">
              <a:solidFill>
                <a:srgbClr val="000000"/>
              </a:solidFill>
              <a:latin typeface="Calibri" panose="020F0502020204030204" pitchFamily="34" charset="0"/>
              <a:ea typeface="Calibri"/>
              <a:cs typeface="Calibri"/>
              <a:sym typeface="Calibri"/>
            </a:endParaRPr>
          </a:p>
          <a:p>
            <a:pPr marL="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Safe Sleep -</a:t>
            </a:r>
            <a:endParaRPr b="0" i="0" u="none" strike="noStrike" dirty="0">
              <a:solidFill>
                <a:srgbClr val="000000"/>
              </a:solidFill>
              <a:latin typeface="Calibri" panose="020F0502020204030204" pitchFamily="34" charset="0"/>
              <a:ea typeface="Calibri"/>
              <a:cs typeface="Calibri"/>
              <a:sym typeface="Calibri"/>
            </a:endParaRPr>
          </a:p>
          <a:p>
            <a:pPr marL="483306" lvl="4"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“Where does Jasmine usually sleep when she is at your home?”</a:t>
            </a:r>
            <a:endParaRPr dirty="0">
              <a:latin typeface="Calibri" panose="020F0502020204030204" pitchFamily="34" charset="0"/>
            </a:endParaRPr>
          </a:p>
          <a:p>
            <a:pPr marL="483306" lvl="4"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“Walk me through how you prepare her sleep space.”</a:t>
            </a:r>
            <a:endParaRPr dirty="0">
              <a:latin typeface="Calibri" panose="020F0502020204030204" pitchFamily="34" charset="0"/>
            </a:endParaRPr>
          </a:p>
          <a:p>
            <a:pPr marL="483306" lvl="4"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“Who usually puts Jasmine down for naps and at night?”</a:t>
            </a:r>
            <a:endParaRPr dirty="0">
              <a:latin typeface="Calibri" panose="020F0502020204030204" pitchFamily="34" charset="0"/>
            </a:endParaRPr>
          </a:p>
          <a:p>
            <a:pPr marL="0" lvl="2" indent="-181240">
              <a:buFont typeface="Arial" panose="020B0604020202020204" pitchFamily="34" charset="0"/>
              <a:buChar char="•"/>
            </a:pPr>
            <a:endParaRPr b="0" i="0" u="none" strike="noStrike" dirty="0">
              <a:solidFill>
                <a:srgbClr val="000000"/>
              </a:solidFill>
              <a:latin typeface="Calibri" panose="020F0502020204030204" pitchFamily="34" charset="0"/>
              <a:ea typeface="Calibri"/>
              <a:cs typeface="Calibri"/>
              <a:sym typeface="Calibri"/>
            </a:endParaRPr>
          </a:p>
          <a:p>
            <a:pPr marL="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Caregiver Involvement -</a:t>
            </a:r>
            <a:endParaRPr b="0" i="0" u="none" strike="noStrike" dirty="0">
              <a:solidFill>
                <a:srgbClr val="000000"/>
              </a:solidFill>
              <a:latin typeface="Calibri" panose="020F0502020204030204" pitchFamily="34" charset="0"/>
              <a:ea typeface="Calibri"/>
              <a:cs typeface="Calibri"/>
              <a:sym typeface="Calibri"/>
            </a:endParaRPr>
          </a:p>
          <a:p>
            <a:pPr marL="483306" lvl="4"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“How have you and Georgia divided Jasmine’s care since leaving the hospital?”</a:t>
            </a:r>
            <a:endParaRPr dirty="0">
              <a:latin typeface="Calibri" panose="020F0502020204030204" pitchFamily="34" charset="0"/>
            </a:endParaRPr>
          </a:p>
          <a:p>
            <a:pPr marL="483306" lvl="4"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support has been most helpful since you returned from the hospital?”</a:t>
            </a:r>
            <a:endParaRPr lang="en-US" b="0" i="0" u="none" strike="noStrike" dirty="0">
              <a:solidFill>
                <a:schemeClr val="dk1"/>
              </a:solidFill>
              <a:latin typeface="Calibri" panose="020F0502020204030204" pitchFamily="34" charset="0"/>
              <a:ea typeface="Calibri"/>
              <a:cs typeface="Arial"/>
              <a:sym typeface="Arial"/>
            </a:endParaRPr>
          </a:p>
          <a:p>
            <a:pPr marL="0" lvl="1" indent="0"/>
            <a:endParaRPr lang="en-US" b="0" i="0" u="none" strike="noStrike" dirty="0">
              <a:solidFill>
                <a:schemeClr val="dk1"/>
              </a:solidFill>
              <a:latin typeface="Calibri" panose="020F0502020204030204" pitchFamily="34" charset="0"/>
              <a:ea typeface="Calibri"/>
              <a:cs typeface="Arial"/>
              <a:sym typeface="Arial"/>
            </a:endParaRPr>
          </a:p>
          <a:p>
            <a:pPr marL="0" lvl="1" indent="0"/>
            <a:r>
              <a:rPr lang="en-US" b="0" i="0" u="none" strike="noStrike" dirty="0">
                <a:solidFill>
                  <a:srgbClr val="000000"/>
                </a:solidFill>
                <a:latin typeface="Calibri" panose="020F0502020204030204" pitchFamily="34" charset="0"/>
                <a:ea typeface="Calibri"/>
                <a:cs typeface="Calibri"/>
                <a:sym typeface="Calibri"/>
              </a:rPr>
              <a:t>Participants should recognize that the goal is to gather descriptions of behavior and routines rather than ask questions that assume maltreatment occurred.</a:t>
            </a:r>
            <a:endParaRPr b="0" i="0" u="none" strike="noStrike" dirty="0">
              <a:solidFill>
                <a:srgbClr val="000000"/>
              </a:solidFill>
              <a:latin typeface="Calibri" panose="020F0502020204030204" pitchFamily="34" charset="0"/>
              <a:ea typeface="Calibri"/>
              <a:cs typeface="Calibri"/>
              <a:sym typeface="Calibri"/>
            </a:endParaRPr>
          </a:p>
          <a:p>
            <a:pPr marL="0" indent="0"/>
            <a:endParaRPr b="1" i="0"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Ask the two specialists to report observations before opening the discussion to the audience.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Begin with the question, “What did you observe?” rather than “What did Charlotte do wrong?”</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Do not allow the audience to critique the two participants. Coaching and feedback should come from the facilitator.</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Encourage participants to use neutral, open-ended wording.</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Redirect questions that are leading, accusatory, or based on assumptions.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Reinforce that Charlotte watching television during the initial observation is relevant but does not independently establish a safety threat.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Help participants distinguish Georgia’s current protective caregiving from Charlotte’s overall caregiving capacity, which still requires assessment.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Ensure participants identify the need to ask about Jasmine’s sleep environment at Charlotte and Brad’s residence, not only the environment observed at Georgia’s home.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Use this discussion to transition directly into the Charlotte caregiver interview activity.</a:t>
            </a:r>
            <a:br>
              <a:rPr lang="en-US" b="0" i="0" u="none" strike="noStrike" dirty="0">
                <a:solidFill>
                  <a:srgbClr val="000000"/>
                </a:solidFill>
                <a:latin typeface="Calibri" panose="020F0502020204030204" pitchFamily="34" charset="0"/>
                <a:ea typeface="Calibri"/>
                <a:cs typeface="Calibri"/>
                <a:sym typeface="Calibri"/>
              </a:rPr>
            </a:br>
            <a:endParaRPr b="0" i="0"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Say:</a:t>
            </a:r>
            <a:endParaRPr b="0" i="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Before we break for lunch, take a moment to reflect on what you observed and how those observations prepared you for the next step in the investigation.</a:t>
            </a: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You identified strengths within the home, observed Jasmine’s sleep environment, and noted areas that still require clarification. You also practiced separating what you directly observed from the assumptions you might make about those observations.</a:t>
            </a:r>
            <a:endParaRPr b="0" dirty="0">
              <a:latin typeface="Calibri" panose="020F0502020204030204" pitchFamily="34" charset="0"/>
            </a:endParaRPr>
          </a:p>
          <a:p>
            <a:pPr marL="0" indent="0"/>
            <a:endParaRPr b="1" i="1" u="none" strike="noStrike" dirty="0">
              <a:solidFill>
                <a:srgbClr val="000000"/>
              </a:solidFill>
              <a:latin typeface="Calibri" panose="020F0502020204030204" pitchFamily="34" charset="0"/>
              <a:ea typeface="Calibri"/>
              <a:cs typeface="Calibri"/>
              <a:sym typeface="Calibri"/>
            </a:endParaRPr>
          </a:p>
          <a:p>
            <a:pPr marL="0" indent="0"/>
            <a:r>
              <a:rPr lang="en-US" b="1" i="1" u="none" strike="noStrike" dirty="0">
                <a:solidFill>
                  <a:srgbClr val="000000"/>
                </a:solidFill>
                <a:latin typeface="Calibri" panose="020F0502020204030204" pitchFamily="34" charset="0"/>
                <a:ea typeface="Calibri"/>
                <a:cs typeface="Calibri"/>
                <a:sym typeface="Calibri"/>
              </a:rPr>
              <a:t>As you go to lunch, think about what you still need to understand from Charlotte. Consider how you can use neutral, open-ended questions to explore Jasmine’s care, supervision, medical follow-up, and Charlotte’s role without approaching the interview as though you already know the answers.</a:t>
            </a: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When we return, we’ll build on this observation activity by moving into Charlotte’s caregiver interview and gathering the additional information needed to better understand the family’s circumstances.</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Key Points </a:t>
            </a:r>
            <a:r>
              <a:rPr lang="en-US" b="0" i="0" u="none" strike="noStrike"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Observation occurs before interviewing.</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Objective observations help specialists determine what information is missing.</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Observations and assumptions are not the same.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Strengths and concerns should both be explored during the caregiver interview.</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Open-ended questions help caregivers describe actions, routines, and decisions.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interview should build on the observation rather than repeat the Safe Sleep Checklist.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Information about Jasmine’s sleep environment at Georgia’s home does not automatically describe the sleep environment at Charlotte’s residence.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This guided activity prepares specialists for Charlotte’s interview.</a:t>
            </a:r>
            <a:endParaRPr dirty="0">
              <a:latin typeface="Calibri" panose="020F0502020204030204"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6FAC7-6F97-9896-BF95-D472FE0CA6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5BCC40-50B0-D04E-4292-79CCD54AE351}"/>
              </a:ext>
            </a:extLst>
          </p:cNvPr>
          <p:cNvSpPr>
            <a:spLocks noGrp="1" noRot="1" noChangeAspect="1"/>
          </p:cNvSpPr>
          <p:nvPr>
            <p:ph type="sldImg"/>
          </p:nvPr>
        </p:nvSpPr>
        <p:spPr>
          <a:xfrm>
            <a:off x="1060450" y="1200150"/>
            <a:ext cx="5856288" cy="3294063"/>
          </a:xfrm>
        </p:spPr>
        <p:txBody>
          <a:bodyPr/>
          <a:lstStyle/>
          <a:p>
            <a:endParaRPr lang="en-US"/>
          </a:p>
        </p:txBody>
      </p:sp>
      <p:sp>
        <p:nvSpPr>
          <p:cNvPr id="3" name="Notes Placeholder 2">
            <a:extLst>
              <a:ext uri="{FF2B5EF4-FFF2-40B4-BE49-F238E27FC236}">
                <a16:creationId xmlns:a16="http://schemas.microsoft.com/office/drawing/2014/main" id="{3B27ACF5-51BA-8043-70A7-04F9D5A8683A}"/>
              </a:ext>
            </a:extLst>
          </p:cNvPr>
          <p:cNvSpPr>
            <a:spLocks noGrp="1"/>
          </p:cNvSpPr>
          <p:nvPr>
            <p:ph type="body" idx="1"/>
          </p:nvPr>
        </p:nvSpPr>
        <p:spPr/>
        <p:txBody>
          <a:bodyPr/>
          <a:lstStyle/>
          <a:p>
            <a:pPr marL="0"/>
            <a:r>
              <a:rPr lang="en-US" b="1" dirty="0">
                <a:latin typeface="Calibri" panose="020F0502020204030204" pitchFamily="34" charset="0"/>
              </a:rPr>
              <a:t>BRAIN BREAK</a:t>
            </a:r>
          </a:p>
        </p:txBody>
      </p:sp>
    </p:spTree>
    <p:extLst>
      <p:ext uri="{BB962C8B-B14F-4D97-AF65-F5344CB8AC3E}">
        <p14:creationId xmlns:p14="http://schemas.microsoft.com/office/powerpoint/2010/main" val="169429344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4" name="Google Shape;274;p1: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buClr>
                <a:schemeClr val="dk1"/>
              </a:buClr>
              <a:buSzPts val="1100"/>
            </a:pPr>
            <a:r>
              <a:rPr lang="en-US" b="1" dirty="0">
                <a:latin typeface="Calibri" panose="020F0502020204030204" pitchFamily="34" charset="0"/>
                <a:ea typeface="Calibri"/>
                <a:cs typeface="Calibri"/>
                <a:sym typeface="Calibri"/>
              </a:rPr>
              <a:t>BUILDING UNDERSTANDING AFTER CHILD CONTACT</a:t>
            </a:r>
            <a:endParaRPr b="0" dirty="0">
              <a:latin typeface="Calibri" panose="020F0502020204030204" pitchFamily="34" charset="0"/>
            </a:endParaRPr>
          </a:p>
          <a:p>
            <a:pPr marL="0" indent="0">
              <a:buClr>
                <a:schemeClr val="dk1"/>
              </a:buClr>
              <a:buSzPts val="1200"/>
            </a:pPr>
            <a:br>
              <a:rPr lang="en-US" dirty="0">
                <a:latin typeface="Calibri" panose="020F0502020204030204" pitchFamily="34" charset="0"/>
              </a:rPr>
            </a:br>
            <a:endParaRPr dirty="0">
              <a:latin typeface="Calibri" panose="020F0502020204030204"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39: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2" name="Google Shape;282;p39: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BUILDING EFFECTIVE INTERVIEWING SKILLS</a:t>
            </a:r>
          </a:p>
          <a:p>
            <a:pPr marL="0" indent="0"/>
            <a:endParaRPr lang="en-US" b="1" i="0"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2 minutes</a:t>
            </a:r>
            <a:endParaRPr lang="en-US"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help specialists transition to discussing and building effective interviewing skills</a:t>
            </a:r>
          </a:p>
          <a:p>
            <a:pPr marL="0" indent="0"/>
            <a:endParaRPr lang="en-US" b="0" dirty="0">
              <a:latin typeface="Calibri" panose="020F0502020204030204" pitchFamily="34" charset="0"/>
            </a:endParaRPr>
          </a:p>
          <a:p>
            <a:pPr marL="0" indent="0"/>
            <a:r>
              <a:rPr lang="en-US" b="1" i="0" u="none" strike="noStrike" cap="none" dirty="0">
                <a:solidFill>
                  <a:srgbClr val="000000"/>
                </a:solidFill>
                <a:latin typeface="Calibri" panose="020F0502020204030204" pitchFamily="34" charset="0"/>
                <a:ea typeface="Calibri"/>
                <a:cs typeface="Calibri"/>
                <a:sym typeface="Calibri"/>
              </a:rPr>
              <a:t>Say:</a:t>
            </a:r>
            <a:endParaRPr i="0" dirty="0">
              <a:latin typeface="Calibri" panose="020F0502020204030204" pitchFamily="34" charset="0"/>
            </a:endParaRPr>
          </a:p>
          <a:p>
            <a:pPr marL="0" indent="0"/>
            <a:r>
              <a:rPr lang="en-US" b="1" i="1" u="none" strike="noStrike" cap="none" dirty="0">
                <a:solidFill>
                  <a:srgbClr val="000000"/>
                </a:solidFill>
                <a:latin typeface="Calibri" panose="020F0502020204030204" pitchFamily="34" charset="0"/>
                <a:ea typeface="Arial"/>
                <a:cs typeface="Arial"/>
                <a:sym typeface="Arial"/>
              </a:rPr>
              <a:t>In the previous section, you initiated the case by engaging with Jasmine and gathering information directly from her. As specialists, gathering information is only one part of the investigation. The next step is making sense of what you've learned. You'll begin organizing the information Jasmine shared, identifying what stands out, and considering how that information connects to caregiving and child safety. This process helps you move beyond collecting information and begin understanding what it means as you continue assessing the safety of the child.</a:t>
            </a:r>
            <a:endParaRPr dirty="0">
              <a:latin typeface="Calibri" panose="020F0502020204030204" pitchFamily="34" charset="0"/>
            </a:endParaRPr>
          </a:p>
          <a:p>
            <a:pPr marL="0" indent="0"/>
            <a:endParaRPr b="1" i="1"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Facilitator Question:</a:t>
            </a:r>
            <a:r>
              <a:rPr lang="en-US" b="0" i="0" u="none" strike="noStrike" cap="none" dirty="0">
                <a:solidFill>
                  <a:srgbClr val="000000"/>
                </a:solidFill>
                <a:latin typeface="Calibri" panose="020F0502020204030204" pitchFamily="34" charset="0"/>
                <a:ea typeface="Calibri"/>
                <a:cs typeface="Calibri"/>
                <a:sym typeface="Calibri"/>
              </a:rPr>
              <a:t> (ask the following question and validate responses)</a:t>
            </a:r>
            <a:endParaRPr b="0"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What is the next step after gathering information from the child?</a:t>
            </a:r>
            <a:br>
              <a:rPr lang="en-US" b="0" i="0" u="none" strike="noStrike" cap="none" dirty="0">
                <a:solidFill>
                  <a:srgbClr val="000000"/>
                </a:solidFill>
                <a:latin typeface="Calibri" panose="020F0502020204030204" pitchFamily="34" charset="0"/>
                <a:ea typeface="Arial"/>
                <a:cs typeface="Arial"/>
                <a:sym typeface="Arial"/>
              </a:rPr>
            </a:b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Facilitator Answers:</a:t>
            </a:r>
            <a:endParaRPr b="0" i="0" u="none" strike="noStrike" cap="none" dirty="0">
              <a:solidFill>
                <a:srgbClr val="000000"/>
              </a:solidFill>
              <a:latin typeface="Calibri" panose="020F0502020204030204" pitchFamily="34" charset="0"/>
              <a:ea typeface="Calibri"/>
              <a:cs typeface="Calibri"/>
              <a:sym typeface="Calibri"/>
            </a:endParaRPr>
          </a:p>
          <a:p>
            <a:pPr marL="87264" lvl="1"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Organize information.</a:t>
            </a:r>
            <a:endParaRPr dirty="0">
              <a:latin typeface="Calibri" panose="020F0502020204030204" pitchFamily="34" charset="0"/>
            </a:endParaRPr>
          </a:p>
          <a:p>
            <a:pPr marL="87264" lvl="1"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Identify patterns.</a:t>
            </a:r>
            <a:endParaRPr dirty="0">
              <a:latin typeface="Calibri" panose="020F0502020204030204" pitchFamily="34" charset="0"/>
            </a:endParaRPr>
          </a:p>
          <a:p>
            <a:pPr marL="87264" lvl="1"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Begin understanding caregiving and safety.</a:t>
            </a:r>
          </a:p>
          <a:p>
            <a:pPr marL="0" indent="0"/>
            <a:endParaRPr lang="en-US" b="0" i="0" u="none" strike="noStrike" cap="none" dirty="0">
              <a:solidFill>
                <a:srgbClr val="000000"/>
              </a:solidFill>
              <a:latin typeface="Calibri" panose="020F0502020204030204" pitchFamily="34" charset="0"/>
              <a:ea typeface="Calibri"/>
              <a:cs typeface="Calibri"/>
              <a:sym typeface="Calibri"/>
            </a:endParaRPr>
          </a:p>
          <a:p>
            <a:pPr marL="0" indent="0"/>
            <a:r>
              <a:rPr lang="en-US" b="0" i="0" u="none" strike="noStrike" cap="none" dirty="0">
                <a:solidFill>
                  <a:srgbClr val="000000"/>
                </a:solidFill>
                <a:latin typeface="Calibri" panose="020F0502020204030204" pitchFamily="34" charset="0"/>
                <a:ea typeface="Calibri"/>
                <a:cs typeface="Calibri"/>
                <a:sym typeface="Calibri"/>
              </a:rPr>
              <a:t>Reinforce to the participants that information must be interpreted, not just collected.</a:t>
            </a:r>
            <a:endParaRPr dirty="0">
              <a:latin typeface="Calibri" panose="020F0502020204030204" pitchFamily="34" charset="0"/>
            </a:endParaRPr>
          </a:p>
          <a:p>
            <a:pPr marL="0" indent="0"/>
            <a:endParaRPr b="1" i="1" u="none" strike="noStrike" cap="none" dirty="0">
              <a:solidFill>
                <a:srgbClr val="000000"/>
              </a:solidFill>
              <a:latin typeface="Calibri" panose="020F0502020204030204" pitchFamily="34" charset="0"/>
              <a:ea typeface="Arial"/>
              <a:cs typeface="Arial"/>
              <a:sym typeface="Aria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p2:notes"/>
          <p:cNvSpPr>
            <a:spLocks noGrp="1" noRot="1" noChangeAspect="1"/>
          </p:cNvSpPr>
          <p:nvPr>
            <p:ph type="sldImg" idx="2"/>
          </p:nvPr>
        </p:nvSpPr>
        <p:spPr>
          <a:xfrm>
            <a:off x="811213" y="1220788"/>
            <a:ext cx="5854700" cy="3292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4" name="Google Shape;294;p2:notes"/>
          <p:cNvSpPr txBox="1">
            <a:spLocks noGrp="1"/>
          </p:cNvSpPr>
          <p:nvPr>
            <p:ph type="body" idx="1"/>
          </p:nvPr>
        </p:nvSpPr>
        <p:spPr>
          <a:xfrm>
            <a:off x="747776" y="4697587"/>
            <a:ext cx="5982208" cy="3843481"/>
          </a:xfrm>
          <a:prstGeom prst="rect">
            <a:avLst/>
          </a:prstGeom>
          <a:noFill/>
          <a:ln>
            <a:noFill/>
          </a:ln>
        </p:spPr>
        <p:txBody>
          <a:bodyPr spcFirstLastPara="1" wrap="square" lIns="98495" tIns="49234" rIns="98495" bIns="49234"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TARGET OUTCOMES</a:t>
            </a:r>
            <a:endParaRPr b="1"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2 minutes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help specialists begin organizing and making sense of information gathered from the child and connect it to understanding caregiving patterns and emerging safety concerns</a:t>
            </a:r>
          </a:p>
          <a:p>
            <a:pPr marL="0" indent="0"/>
            <a:endParaRPr lang="en-US" b="0" i="0"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Say:</a:t>
            </a:r>
          </a:p>
          <a:p>
            <a:pPr marL="0" indent="0"/>
            <a:r>
              <a:rPr lang="en-US" b="1" i="1" u="none" strike="noStrike" dirty="0">
                <a:solidFill>
                  <a:srgbClr val="000000"/>
                </a:solidFill>
                <a:latin typeface="Calibri" panose="020F0502020204030204" pitchFamily="34" charset="0"/>
                <a:ea typeface="Calibri"/>
                <a:cs typeface="Calibri"/>
                <a:sym typeface="Calibri"/>
              </a:rPr>
              <a:t>By the end of this section Specialists will:</a:t>
            </a:r>
          </a:p>
          <a:p>
            <a:pPr marL="181240" indent="-181240">
              <a:buFont typeface="Arial" panose="020B0604020202020204" pitchFamily="34" charset="0"/>
              <a:buChar char="•"/>
            </a:pPr>
            <a:r>
              <a:rPr lang="en-US" sz="1300" b="1" i="1" dirty="0">
                <a:solidFill>
                  <a:srgbClr val="333333"/>
                </a:solidFill>
                <a:latin typeface="Calibri"/>
                <a:ea typeface="Calibri"/>
                <a:cs typeface="Calibri"/>
                <a:sym typeface="Calibri"/>
              </a:rPr>
              <a:t>Understand how organizing and making sense of information gathered from the child.</a:t>
            </a:r>
          </a:p>
          <a:p>
            <a:pPr marL="181240" indent="-181240">
              <a:buFont typeface="Arial" panose="020B0604020202020204" pitchFamily="34" charset="0"/>
              <a:buChar char="•"/>
            </a:pPr>
            <a:r>
              <a:rPr lang="en-US" sz="1300" b="1" i="1" dirty="0">
                <a:solidFill>
                  <a:srgbClr val="333333"/>
                </a:solidFill>
                <a:latin typeface="Calibri"/>
                <a:ea typeface="Calibri"/>
                <a:cs typeface="Calibri"/>
                <a:sym typeface="Calibri"/>
              </a:rPr>
              <a:t>C</a:t>
            </a:r>
            <a:r>
              <a:rPr lang="en-US" sz="1300" b="1" i="1" dirty="0">
                <a:solidFill>
                  <a:srgbClr val="000000"/>
                </a:solidFill>
                <a:latin typeface="Calibri"/>
                <a:ea typeface="Calibri"/>
                <a:cs typeface="Calibri"/>
                <a:sym typeface="Calibri"/>
              </a:rPr>
              <a:t>onnect it to understanding caregiving patterns and emerging safety concerns.</a:t>
            </a:r>
            <a:endParaRPr lang="en-US" sz="1300" b="1" i="1" dirty="0">
              <a:solidFill>
                <a:srgbClr val="333333"/>
              </a:solidFill>
              <a:latin typeface="Calibri"/>
              <a:ea typeface="Calibri"/>
              <a:cs typeface="Calibri"/>
              <a:sym typeface="Calibri"/>
            </a:endParaRPr>
          </a:p>
          <a:p>
            <a:pPr marL="0" indent="0" defTabSz="966612">
              <a:lnSpc>
                <a:spcPct val="120000"/>
              </a:lnSpc>
              <a:buSzPts val="4400"/>
              <a:defRPr/>
            </a:pPr>
            <a:endParaRPr lang="en-US" sz="1900" b="1" i="1" dirty="0">
              <a:solidFill>
                <a:srgbClr val="333333"/>
              </a:solidFill>
              <a:latin typeface="Calibri"/>
              <a:ea typeface="Calibri"/>
              <a:cs typeface="Calibri"/>
              <a:sym typeface="Calibri"/>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5" name="Google Shape;305;p3: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ORGANIZING WHAT WE KNOW SO FAR</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help specialists organize information gathered so far into clear categories to support understanding of caregiving, environment, and emerging safety concerns</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Participant Resource:</a:t>
            </a:r>
            <a:r>
              <a:rPr lang="en-US" b="0" i="0" u="none" strike="noStrike" dirty="0">
                <a:solidFill>
                  <a:srgbClr val="000000"/>
                </a:solidFill>
                <a:latin typeface="Calibri" panose="020F0502020204030204" pitchFamily="34" charset="0"/>
                <a:ea typeface="Calibri"/>
                <a:cs typeface="Calibri"/>
                <a:sym typeface="Calibri"/>
              </a:rPr>
              <a:t> SDM® Combined Assessment Procedure Manual; Using The SDM Model At Each Decision Point</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Participants remain in table groups.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Pass out blank printer paper to each participant. </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Have the participants create 3 columns on their piece of paper. </a:t>
            </a:r>
            <a:endParaRPr dirty="0">
              <a:latin typeface="Calibri" panose="020F0502020204030204" pitchFamily="34" charset="0"/>
            </a:endParaRPr>
          </a:p>
          <a:p>
            <a:pPr marL="0" indent="0"/>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In groups, organize information gathered so far into three categories:</a:t>
            </a:r>
            <a:endParaRPr b="1" i="0" u="none" strike="noStrike" dirty="0">
              <a:solidFill>
                <a:srgbClr val="000000"/>
              </a:solidFill>
              <a:latin typeface="Calibri" panose="020F0502020204030204" pitchFamily="34" charset="0"/>
              <a:ea typeface="Calibri"/>
              <a:cs typeface="Calibri"/>
              <a:sym typeface="Calibri"/>
            </a:endParaRPr>
          </a:p>
          <a:p>
            <a:pPr marL="724959" lvl="2" indent="-241653">
              <a:buFont typeface="Arial" panose="020B0604020202020204" pitchFamily="34" charset="0"/>
              <a:buChar char="•"/>
            </a:pPr>
            <a:r>
              <a:rPr lang="en-US" b="1" i="0" u="none" strike="noStrike" dirty="0">
                <a:solidFill>
                  <a:srgbClr val="000000"/>
                </a:solidFill>
                <a:latin typeface="Calibri" panose="020F0502020204030204" pitchFamily="34" charset="0"/>
                <a:ea typeface="Calibri"/>
                <a:cs typeface="Calibri"/>
                <a:sym typeface="Calibri"/>
              </a:rPr>
              <a:t>Child (Jasmine)</a:t>
            </a:r>
            <a:endParaRPr b="0" i="0" u="none" strike="noStrike" dirty="0">
              <a:solidFill>
                <a:srgbClr val="000000"/>
              </a:solidFill>
              <a:latin typeface="Calibri" panose="020F0502020204030204" pitchFamily="34" charset="0"/>
              <a:ea typeface="Calibri"/>
              <a:cs typeface="Calibri"/>
              <a:sym typeface="Calibri"/>
            </a:endParaRPr>
          </a:p>
          <a:p>
            <a:pPr marL="724959" lvl="2" indent="-241653">
              <a:buFont typeface="Arial" panose="020B0604020202020204" pitchFamily="34" charset="0"/>
              <a:buChar char="•"/>
            </a:pPr>
            <a:r>
              <a:rPr lang="en-US" b="1" i="0" u="none" strike="noStrike" dirty="0">
                <a:solidFill>
                  <a:srgbClr val="000000"/>
                </a:solidFill>
                <a:latin typeface="Calibri" panose="020F0502020204030204" pitchFamily="34" charset="0"/>
                <a:ea typeface="Calibri"/>
                <a:cs typeface="Calibri"/>
                <a:sym typeface="Calibri"/>
              </a:rPr>
              <a:t>Caregiver(s)</a:t>
            </a:r>
            <a:endParaRPr b="0" i="0" u="none" strike="noStrike" dirty="0">
              <a:solidFill>
                <a:srgbClr val="000000"/>
              </a:solidFill>
              <a:latin typeface="Calibri" panose="020F0502020204030204" pitchFamily="34" charset="0"/>
              <a:ea typeface="Calibri"/>
              <a:cs typeface="Calibri"/>
              <a:sym typeface="Calibri"/>
            </a:endParaRPr>
          </a:p>
          <a:p>
            <a:pPr marL="724959" lvl="2" indent="-241653">
              <a:buFont typeface="Arial" panose="020B0604020202020204" pitchFamily="34" charset="0"/>
              <a:buChar char="•"/>
            </a:pPr>
            <a:r>
              <a:rPr lang="en-US" b="1" i="0" u="none" strike="noStrike" dirty="0">
                <a:solidFill>
                  <a:srgbClr val="000000"/>
                </a:solidFill>
                <a:latin typeface="Calibri" panose="020F0502020204030204" pitchFamily="34" charset="0"/>
                <a:ea typeface="Calibri"/>
                <a:cs typeface="Calibri"/>
                <a:sym typeface="Calibri"/>
              </a:rPr>
              <a:t>Environment</a:t>
            </a:r>
            <a:endParaRPr b="0" i="0" u="none" strike="noStrike" dirty="0">
              <a:solidFill>
                <a:srgbClr val="000000"/>
              </a:solidFill>
              <a:latin typeface="Calibri" panose="020F0502020204030204" pitchFamily="34" charset="0"/>
              <a:ea typeface="Calibri"/>
              <a:cs typeface="Calibri"/>
              <a:sym typeface="Calibri"/>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Use:</a:t>
            </a:r>
            <a:endParaRPr b="1" i="0" u="none" strike="noStrike" dirty="0">
              <a:solidFill>
                <a:srgbClr val="000000"/>
              </a:solidFill>
              <a:latin typeface="Calibri" panose="020F0502020204030204" pitchFamily="34" charset="0"/>
              <a:ea typeface="Calibri"/>
              <a:cs typeface="Calibri"/>
              <a:sym typeface="Calibri"/>
            </a:endParaRPr>
          </a:p>
          <a:p>
            <a:pPr marL="724959" lvl="2" indent="-241653">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Information from the reporter.</a:t>
            </a:r>
            <a:endParaRPr dirty="0">
              <a:latin typeface="Calibri" panose="020F0502020204030204" pitchFamily="34" charset="0"/>
            </a:endParaRPr>
          </a:p>
          <a:p>
            <a:pPr marL="724959" lvl="2" indent="-241653">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Information from the observation of Jasmine.</a:t>
            </a:r>
            <a:endParaRPr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Write down key details under each category.</a:t>
            </a:r>
            <a:endParaRPr b="1" i="0" u="none" strike="noStrike" dirty="0">
              <a:solidFill>
                <a:srgbClr val="000000"/>
              </a:solidFill>
              <a:latin typeface="Calibri" panose="020F0502020204030204" pitchFamily="34" charset="0"/>
              <a:ea typeface="Calibri"/>
              <a:cs typeface="Calibri"/>
              <a:sym typeface="Calibri"/>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Prepare to share out.</a:t>
            </a:r>
            <a:endParaRPr b="1" i="0" u="none" strike="noStrike" dirty="0">
              <a:solidFill>
                <a:srgbClr val="000000"/>
              </a:solidFill>
              <a:latin typeface="Calibri" panose="020F0502020204030204" pitchFamily="34" charset="0"/>
              <a:ea typeface="Calibri"/>
              <a:cs typeface="Calibri"/>
              <a:sym typeface="Calibri"/>
            </a:endParaRPr>
          </a:p>
          <a:p>
            <a:pPr marL="0" indent="0"/>
            <a:endParaRPr lang="en-US" b="1" i="1"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Say:</a:t>
            </a:r>
            <a:endParaRPr b="0" i="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Now that you’ve gathered information from both the reporter and Jasmine, the next step is to organize what you know. When information is coming from multiple sources, it can feel scattered, so organizing it helps you begin to see patterns and better understand what is happening.</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In your groups, you will sort the information into three categories: what you know about the child, what you know about the caregivers, and what you know about the environment. This will help you begin to clearly see how these pieces connect and where more information may still be needed.</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0" indent="0"/>
            <a:r>
              <a:rPr lang="en-US" b="0" i="0" u="none" strike="noStrike" dirty="0">
                <a:solidFill>
                  <a:srgbClr val="000000"/>
                </a:solidFill>
                <a:latin typeface="Calibri" panose="020F0502020204030204" pitchFamily="34" charset="0"/>
                <a:ea typeface="Calibri"/>
                <a:cs typeface="Calibri"/>
                <a:sym typeface="Calibri"/>
              </a:rPr>
              <a:t>Participants may identify:</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Child (Jasmine):</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Active, engaged</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Eats well</a:t>
            </a:r>
            <a:endParaRPr dirty="0">
              <a:latin typeface="Calibri" panose="020F0502020204030204" pitchFamily="34" charset="0"/>
            </a:endParaRPr>
          </a:p>
          <a:p>
            <a:pPr marL="0" indent="0"/>
            <a:endParaRPr lang="en-US" b="1" i="0"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Caregiver(s):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Grandmother meeting needs.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Charlotte is present but less engaged.</a:t>
            </a:r>
            <a:endParaRPr dirty="0">
              <a:latin typeface="Calibri" panose="020F0502020204030204" pitchFamily="34" charset="0"/>
            </a:endParaRPr>
          </a:p>
          <a:p>
            <a:pPr marL="0" indent="0"/>
            <a:endParaRPr lang="en-US" b="1" i="0" u="none" strike="noStrik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Environment:</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Safe and appropriate, at Grandmother’s home.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Child-friendly setup.</a:t>
            </a:r>
            <a:endParaRPr dirty="0">
              <a:latin typeface="Calibri" panose="020F0502020204030204" pitchFamily="34" charset="0"/>
            </a:endParaRPr>
          </a:p>
          <a:p>
            <a:pPr marL="0" indent="0"/>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Key Points </a:t>
            </a:r>
            <a:r>
              <a:rPr lang="en-US" b="0" i="0" u="none" strike="noStrike"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Information should be organized to support understanding.</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Categories help break down complex information.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Patterns begin to emerge when information is grouped.</a:t>
            </a:r>
            <a:endParaRPr dirty="0">
              <a:latin typeface="Calibri" panose="020F0502020204030204"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40: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5" name="Google Shape;315;p40: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r>
              <a:rPr lang="en-US" b="1" i="0" u="none" strike="noStrike" cap="none" dirty="0">
                <a:solidFill>
                  <a:srgbClr val="000000"/>
                </a:solidFill>
                <a:latin typeface="Calibri" panose="020F0502020204030204" pitchFamily="34" charset="0"/>
                <a:ea typeface="Calibri"/>
                <a:cs typeface="Calibri"/>
                <a:sym typeface="Calibri"/>
              </a:rPr>
              <a:t>RECOGNIZING WHAT MATTERS</a:t>
            </a:r>
            <a:endParaRPr b="1" i="0" u="none" strike="noStrike" cap="none" dirty="0">
              <a:solidFill>
                <a:srgbClr val="000000"/>
              </a:solidFill>
              <a:latin typeface="Calibri" panose="020F0502020204030204" pitchFamily="34" charset="0"/>
              <a:ea typeface="Arial"/>
              <a:cs typeface="Arial"/>
              <a:sym typeface="Arial"/>
            </a:endParaRPr>
          </a:p>
          <a:p>
            <a:pPr marL="0" indent="0"/>
            <a:endParaRPr b="1" i="0" u="none" strike="noStrike" cap="none" dirty="0">
              <a:solidFill>
                <a:srgbClr val="000000"/>
              </a:solidFill>
              <a:latin typeface="Calibri" panose="020F0502020204030204" pitchFamily="34" charset="0"/>
              <a:ea typeface="Calibri"/>
              <a:cs typeface="Calibri"/>
              <a:sym typeface="Calibri"/>
            </a:endParaRPr>
          </a:p>
          <a:p>
            <a:pPr marL="0" indent="0"/>
            <a:r>
              <a:rPr lang="en-US" b="1" i="0" u="none" strike="noStrike" cap="none" dirty="0">
                <a:solidFill>
                  <a:srgbClr val="000000"/>
                </a:solidFill>
                <a:latin typeface="Calibri" panose="020F0502020204030204" pitchFamily="34" charset="0"/>
                <a:ea typeface="Calibri"/>
                <a:cs typeface="Calibri"/>
                <a:sym typeface="Calibri"/>
              </a:rPr>
              <a:t>Time:</a:t>
            </a:r>
            <a:r>
              <a:rPr lang="en-US" b="0" i="0" u="none" strike="noStrike" cap="none" dirty="0">
                <a:solidFill>
                  <a:srgbClr val="000000"/>
                </a:solidFill>
                <a:latin typeface="Calibri" panose="020F0502020204030204" pitchFamily="34" charset="0"/>
                <a:ea typeface="Calibri"/>
                <a:cs typeface="Calibri"/>
                <a:sym typeface="Calibri"/>
              </a:rPr>
              <a:t> 10 minutes</a:t>
            </a: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Purpose: </a:t>
            </a:r>
            <a:r>
              <a:rPr lang="en-US" b="0" i="0" u="none" strike="noStrike" cap="none" dirty="0">
                <a:solidFill>
                  <a:srgbClr val="434343"/>
                </a:solidFill>
                <a:latin typeface="Calibri" panose="020F0502020204030204" pitchFamily="34" charset="0"/>
                <a:ea typeface="Calibri"/>
                <a:cs typeface="Calibri"/>
                <a:sym typeface="Calibri"/>
              </a:rPr>
              <a:t>To help specialists identify the most important pieces of information and begin recognizing patterns that may impact their understanding of caregiving and safety</a:t>
            </a:r>
            <a:endParaRPr b="1" i="0" u="none" strike="noStrike" cap="none" dirty="0">
              <a:solidFill>
                <a:srgbClr val="000000"/>
              </a:solidFill>
              <a:latin typeface="Calibri" panose="020F0502020204030204" pitchFamily="34" charset="0"/>
              <a:ea typeface="Arial"/>
              <a:cs typeface="Arial"/>
              <a:sym typeface="Arial"/>
            </a:endParaRPr>
          </a:p>
          <a:p>
            <a:pPr marL="0" indent="0"/>
            <a:endParaRPr b="1" i="0" u="none" strike="noStrike" cap="none" dirty="0">
              <a:solidFill>
                <a:srgbClr val="000000"/>
              </a:solidFill>
              <a:latin typeface="Calibri" panose="020F0502020204030204" pitchFamily="34" charset="0"/>
              <a:ea typeface="Calibri"/>
              <a:cs typeface="Calibri"/>
              <a:sym typeface="Calibri"/>
            </a:endParaRPr>
          </a:p>
          <a:p>
            <a:pPr marL="0" indent="0"/>
            <a:r>
              <a:rPr lang="en-US" b="1" i="0" u="none" strike="noStrike" cap="none" dirty="0">
                <a:solidFill>
                  <a:srgbClr val="000000"/>
                </a:solidFill>
                <a:latin typeface="Calibri" panose="020F0502020204030204" pitchFamily="34" charset="0"/>
                <a:ea typeface="Calibri"/>
                <a:cs typeface="Calibri"/>
                <a:sym typeface="Calibri"/>
              </a:rPr>
              <a:t>Activity Set Up:</a:t>
            </a:r>
            <a:endParaRPr b="1"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Participants will begin in their table groups and use their previously completed organizers.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Ensure there is enough open space for participants to stand, move around the room, and briefly speak with participants from other tables.</a:t>
            </a:r>
            <a:endParaRPr dirty="0">
              <a:latin typeface="Calibri" panose="020F0502020204030204" pitchFamily="34" charset="0"/>
            </a:endParaRPr>
          </a:p>
          <a:p>
            <a:pPr marL="0" indent="0"/>
            <a:endParaRPr b="1" i="0" u="none" strike="noStrike" cap="none" dirty="0">
              <a:solidFill>
                <a:srgbClr val="000000"/>
              </a:solidFill>
              <a:latin typeface="Calibri" panose="020F0502020204030204" pitchFamily="34" charset="0"/>
              <a:ea typeface="Calibri"/>
              <a:cs typeface="Calibri"/>
              <a:sym typeface="Calibri"/>
            </a:endParaRPr>
          </a:p>
          <a:p>
            <a:pPr marL="0" indent="0"/>
            <a:r>
              <a:rPr lang="en-US" b="1" i="0" u="none" strike="noStrike" cap="none" dirty="0">
                <a:solidFill>
                  <a:srgbClr val="000000"/>
                </a:solidFill>
                <a:latin typeface="Calibri" panose="020F0502020204030204" pitchFamily="34" charset="0"/>
                <a:ea typeface="Calibri"/>
                <a:cs typeface="Calibri"/>
                <a:sym typeface="Calibri"/>
              </a:rPr>
              <a:t>Activity Instructions:</a:t>
            </a:r>
            <a:endParaRPr b="1" i="0" u="none" strike="noStrike" cap="none" dirty="0">
              <a:solidFill>
                <a:srgbClr val="000000"/>
              </a:solidFill>
              <a:latin typeface="Calibri" panose="020F0502020204030204" pitchFamily="34" charset="0"/>
              <a:ea typeface="Arial"/>
              <a:cs typeface="Arial"/>
              <a:sym typeface="Arial"/>
            </a:endParaRPr>
          </a:p>
          <a:p>
            <a:pPr marL="241653" indent="-241653">
              <a:buFont typeface="+mj-lt"/>
              <a:buAutoNum type="arabicPeriod"/>
            </a:pPr>
            <a:r>
              <a:rPr lang="en-US" b="0" i="0" u="none" strike="noStrike" cap="none" dirty="0">
                <a:solidFill>
                  <a:srgbClr val="000000"/>
                </a:solidFill>
                <a:latin typeface="Calibri" panose="020F0502020204030204" pitchFamily="34" charset="0"/>
                <a:ea typeface="Calibri"/>
                <a:cs typeface="Calibri"/>
                <a:sym typeface="Calibri"/>
              </a:rPr>
              <a:t>Ask participants to review the information recorded on their previously completed organizers.</a:t>
            </a:r>
            <a:endParaRPr dirty="0">
              <a:latin typeface="Calibri" panose="020F0502020204030204" pitchFamily="34" charset="0"/>
            </a:endParaRPr>
          </a:p>
          <a:p>
            <a:pPr marL="241653" indent="-241653">
              <a:buFont typeface="+mj-lt"/>
              <a:buAutoNum type="arabicPeriod"/>
            </a:pPr>
            <a:r>
              <a:rPr lang="en-US" b="0" i="0" u="none" strike="noStrike" cap="none" dirty="0">
                <a:solidFill>
                  <a:srgbClr val="000000"/>
                </a:solidFill>
                <a:latin typeface="Calibri" panose="020F0502020204030204" pitchFamily="34" charset="0"/>
                <a:ea typeface="Calibri"/>
                <a:cs typeface="Calibri"/>
                <a:sym typeface="Calibri"/>
              </a:rPr>
              <a:t>Each participant will independently select one piece of information that stands out as especially important to understanding Jasmine’s experience, caregiving, or safety.</a:t>
            </a:r>
            <a:endParaRPr dirty="0">
              <a:latin typeface="Calibri" panose="020F0502020204030204" pitchFamily="34" charset="0"/>
            </a:endParaRPr>
          </a:p>
          <a:p>
            <a:pPr marL="241653" indent="-241653">
              <a:buFont typeface="+mj-lt"/>
              <a:buAutoNum type="arabicPeriod"/>
            </a:pPr>
            <a:r>
              <a:rPr lang="en-US" b="0" i="0" u="none" strike="noStrike" cap="none" dirty="0">
                <a:solidFill>
                  <a:srgbClr val="000000"/>
                </a:solidFill>
                <a:latin typeface="Calibri" panose="020F0502020204030204" pitchFamily="34" charset="0"/>
                <a:ea typeface="Calibri"/>
                <a:cs typeface="Calibri"/>
                <a:sym typeface="Calibri"/>
              </a:rPr>
              <a:t>Participants will stand and move around the room. When directed, they will pair with someone from another table and briefly share:</a:t>
            </a:r>
            <a:endParaRPr dirty="0">
              <a:latin typeface="Calibri" panose="020F0502020204030204" pitchFamily="34" charset="0"/>
            </a:endParaRPr>
          </a:p>
          <a:p>
            <a:pPr marL="483306" lvl="3" indent="-241653">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The information they selected.</a:t>
            </a:r>
            <a:endParaRPr dirty="0">
              <a:latin typeface="Calibri" panose="020F0502020204030204" pitchFamily="34" charset="0"/>
            </a:endParaRPr>
          </a:p>
          <a:p>
            <a:pPr marL="483306" lvl="3" indent="-241653">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Why it stood out.</a:t>
            </a:r>
            <a:endParaRPr dirty="0">
              <a:latin typeface="Calibri" panose="020F0502020204030204" pitchFamily="34" charset="0"/>
            </a:endParaRPr>
          </a:p>
          <a:p>
            <a:pPr marL="483306" lvl="3" indent="-241653">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What it may be telling them about the situation.</a:t>
            </a:r>
            <a:endParaRPr dirty="0">
              <a:latin typeface="Calibri" panose="020F0502020204030204" pitchFamily="34" charset="0"/>
            </a:endParaRPr>
          </a:p>
          <a:p>
            <a:pPr marL="241653" indent="-241653">
              <a:buFont typeface="+mj-lt"/>
              <a:buAutoNum type="arabicPeriod"/>
            </a:pPr>
            <a:r>
              <a:rPr lang="en-US" b="0" i="0" u="none" strike="noStrike" cap="none" dirty="0">
                <a:solidFill>
                  <a:srgbClr val="000000"/>
                </a:solidFill>
                <a:latin typeface="Calibri" panose="020F0502020204030204" pitchFamily="34" charset="0"/>
                <a:ea typeface="Calibri"/>
                <a:cs typeface="Calibri"/>
                <a:sym typeface="Calibri"/>
              </a:rPr>
              <a:t>After each partner has shared, participants will move again and form a new pair with someone they have not spoken with. Repeat the exchange.</a:t>
            </a:r>
            <a:endParaRPr dirty="0">
              <a:latin typeface="Calibri" panose="020F0502020204030204" pitchFamily="34" charset="0"/>
            </a:endParaRPr>
          </a:p>
          <a:p>
            <a:pPr marL="241653" indent="-241653">
              <a:buFont typeface="+mj-lt"/>
              <a:buAutoNum type="arabicPeriod"/>
            </a:pPr>
            <a:r>
              <a:rPr lang="en-US" b="0" i="0" u="none" strike="noStrike" cap="none" dirty="0">
                <a:solidFill>
                  <a:srgbClr val="000000"/>
                </a:solidFill>
                <a:latin typeface="Calibri" panose="020F0502020204030204" pitchFamily="34" charset="0"/>
                <a:ea typeface="Calibri"/>
                <a:cs typeface="Calibri"/>
                <a:sym typeface="Calibri"/>
              </a:rPr>
              <a:t>Participants will return to their original table groups and share what they heard during their conversations.</a:t>
            </a:r>
            <a:endParaRPr dirty="0">
              <a:latin typeface="Calibri" panose="020F0502020204030204" pitchFamily="34" charset="0"/>
            </a:endParaRPr>
          </a:p>
          <a:p>
            <a:pPr marL="241653" indent="-241653">
              <a:buFont typeface="+mj-lt"/>
              <a:buAutoNum type="arabicPeriod"/>
            </a:pPr>
            <a:r>
              <a:rPr lang="en-US" b="0" i="0" u="none" strike="noStrike" cap="none" dirty="0">
                <a:solidFill>
                  <a:srgbClr val="000000"/>
                </a:solidFill>
                <a:latin typeface="Calibri" panose="020F0502020204030204" pitchFamily="34" charset="0"/>
                <a:ea typeface="Calibri"/>
                <a:cs typeface="Calibri"/>
                <a:sym typeface="Calibri"/>
              </a:rPr>
              <a:t>Each group will identify the two or three pieces of information that stand out the most and prepare to explain why those details were selected.</a:t>
            </a:r>
            <a:endParaRPr dirty="0">
              <a:latin typeface="Calibri" panose="020F0502020204030204" pitchFamily="34" charset="0"/>
            </a:endParaRPr>
          </a:p>
          <a:p>
            <a:pPr marL="0" indent="0"/>
            <a:endParaRPr b="1" i="1" u="none" strike="noStrike" cap="none" dirty="0">
              <a:solidFill>
                <a:srgbClr val="000000"/>
              </a:solidFill>
              <a:latin typeface="Calibri" panose="020F0502020204030204" pitchFamily="34" charset="0"/>
              <a:ea typeface="Calibri"/>
              <a:cs typeface="Calibri"/>
              <a:sym typeface="Calibri"/>
            </a:endParaRPr>
          </a:p>
          <a:p>
            <a:pPr marL="0" indent="0"/>
            <a:r>
              <a:rPr lang="en-US" b="1" i="1" u="none" strike="noStrike" cap="none" dirty="0">
                <a:solidFill>
                  <a:srgbClr val="000000"/>
                </a:solidFill>
                <a:latin typeface="Calibri" panose="020F0502020204030204" pitchFamily="34" charset="0"/>
                <a:ea typeface="Calibri"/>
                <a:cs typeface="Calibri"/>
                <a:sym typeface="Calibri"/>
              </a:rPr>
              <a:t>Say:</a:t>
            </a:r>
            <a:endParaRPr b="1" i="0" u="none" strike="noStrike" cap="none" dirty="0">
              <a:solidFill>
                <a:srgbClr val="000000"/>
              </a:solidFill>
              <a:latin typeface="Calibri" panose="020F0502020204030204" pitchFamily="34" charset="0"/>
              <a:ea typeface="Arial"/>
              <a:cs typeface="Arial"/>
              <a:sym typeface="Arial"/>
            </a:endParaRPr>
          </a:p>
          <a:p>
            <a:pPr marL="0" indent="0"/>
            <a:r>
              <a:rPr lang="en-US" b="1" i="1" u="none" strike="noStrike" cap="none" dirty="0">
                <a:solidFill>
                  <a:srgbClr val="000000"/>
                </a:solidFill>
                <a:latin typeface="Calibri" panose="020F0502020204030204" pitchFamily="34" charset="0"/>
                <a:ea typeface="Calibri"/>
                <a:cs typeface="Calibri"/>
                <a:sym typeface="Calibri"/>
              </a:rPr>
              <a:t>Now that you’ve organized the information, the next step is to determine what stands out. Not all information carries the same weight. Part of your role as a specialist is recognizing what is most important when you are trying to understand the child’s experience and caregiving. </a:t>
            </a:r>
            <a:endParaRPr b="0" i="0" u="none" strike="noStrike" cap="none" dirty="0">
              <a:solidFill>
                <a:srgbClr val="000000"/>
              </a:solidFill>
              <a:latin typeface="Calibri" panose="020F0502020204030204" pitchFamily="34" charset="0"/>
              <a:ea typeface="Arial"/>
              <a:cs typeface="Arial"/>
              <a:sym typeface="Arial"/>
            </a:endParaRPr>
          </a:p>
          <a:p>
            <a:pPr marL="0" indent="0"/>
            <a:endParaRPr b="1" i="1" u="none" strike="noStrike" cap="none" dirty="0">
              <a:solidFill>
                <a:srgbClr val="000000"/>
              </a:solidFill>
              <a:latin typeface="Calibri" panose="020F0502020204030204" pitchFamily="34" charset="0"/>
              <a:ea typeface="Calibri"/>
              <a:cs typeface="Calibri"/>
              <a:sym typeface="Calibri"/>
            </a:endParaRPr>
          </a:p>
          <a:p>
            <a:pPr marL="0" indent="0"/>
            <a:r>
              <a:rPr lang="en-US" b="1" i="1" u="none" strike="noStrike" cap="none" dirty="0">
                <a:solidFill>
                  <a:srgbClr val="000000"/>
                </a:solidFill>
                <a:latin typeface="Calibri" panose="020F0502020204030204" pitchFamily="34" charset="0"/>
                <a:ea typeface="Calibri"/>
                <a:cs typeface="Calibri"/>
                <a:sym typeface="Calibri"/>
              </a:rPr>
              <a:t>Begin by reviewing what you recorded on your organizer and selecting one piece of information that stands out to you. You will then move around the room and share your selection with someone from another table. Explain why that detail matters and what it may be telling you about the situation. </a:t>
            </a:r>
            <a:endParaRPr b="0" i="0" u="none" strike="noStrike" cap="none" dirty="0">
              <a:solidFill>
                <a:srgbClr val="000000"/>
              </a:solidFill>
              <a:latin typeface="Calibri" panose="020F0502020204030204" pitchFamily="34" charset="0"/>
              <a:ea typeface="Arial"/>
              <a:cs typeface="Arial"/>
              <a:sym typeface="Arial"/>
            </a:endParaRPr>
          </a:p>
          <a:p>
            <a:pPr marL="0" indent="0"/>
            <a:endParaRPr b="1" i="1" u="none" strike="noStrike" cap="none" dirty="0">
              <a:solidFill>
                <a:srgbClr val="000000"/>
              </a:solidFill>
              <a:latin typeface="Calibri" panose="020F0502020204030204" pitchFamily="34" charset="0"/>
              <a:ea typeface="Calibri"/>
              <a:cs typeface="Calibri"/>
              <a:sym typeface="Calibri"/>
            </a:endParaRPr>
          </a:p>
          <a:p>
            <a:pPr marL="0" indent="0"/>
            <a:r>
              <a:rPr lang="en-US" b="1" i="1" u="none" strike="noStrike" cap="none" dirty="0">
                <a:solidFill>
                  <a:srgbClr val="000000"/>
                </a:solidFill>
                <a:latin typeface="Calibri" panose="020F0502020204030204" pitchFamily="34" charset="0"/>
                <a:ea typeface="Calibri"/>
                <a:cs typeface="Calibri"/>
                <a:sym typeface="Calibri"/>
              </a:rPr>
              <a:t>After you have spoken with two different participants, you will return to your table and identify the two or three pieces of information that stand out the most to your group. Be prepared to explain why your group selected those details.</a:t>
            </a:r>
            <a:endParaRPr b="0" i="0" u="none" strike="noStrike" cap="none" dirty="0">
              <a:solidFill>
                <a:srgbClr val="000000"/>
              </a:solidFill>
              <a:latin typeface="Calibri" panose="020F0502020204030204" pitchFamily="34" charset="0"/>
              <a:ea typeface="Arial"/>
              <a:cs typeface="Arial"/>
              <a:sym typeface="Arial"/>
            </a:endParaRPr>
          </a:p>
          <a:p>
            <a:pPr marL="0" indent="0"/>
            <a:endParaRPr b="1" i="0" u="none" strike="noStrike" cap="none" dirty="0">
              <a:solidFill>
                <a:srgbClr val="000000"/>
              </a:solidFill>
              <a:latin typeface="Calibri" panose="020F0502020204030204" pitchFamily="34" charset="0"/>
              <a:ea typeface="Calibri"/>
              <a:cs typeface="Calibri"/>
              <a:sym typeface="Calibri"/>
            </a:endParaRPr>
          </a:p>
          <a:p>
            <a:pPr marL="0" indent="0"/>
            <a:r>
              <a:rPr lang="en-US" b="1" i="0" u="none" strike="noStrike" cap="none" dirty="0">
                <a:solidFill>
                  <a:srgbClr val="000000"/>
                </a:solidFill>
                <a:latin typeface="Calibri" panose="020F0502020204030204" pitchFamily="34" charset="0"/>
                <a:ea typeface="Calibri"/>
                <a:cs typeface="Calibri"/>
                <a:sym typeface="Calibri"/>
              </a:rPr>
              <a:t>Activity Discussion:</a:t>
            </a:r>
            <a:endParaRPr b="1" i="0" u="none" strike="noStrike" cap="none" dirty="0">
              <a:solidFill>
                <a:srgbClr val="000000"/>
              </a:solidFill>
              <a:latin typeface="Calibri" panose="020F0502020204030204" pitchFamily="34" charset="0"/>
              <a:ea typeface="Arial"/>
              <a:cs typeface="Arial"/>
              <a:sym typeface="Arial"/>
            </a:endParaRPr>
          </a:p>
          <a:p>
            <a:pPr marL="0" indent="0"/>
            <a:r>
              <a:rPr lang="en-US" b="0" i="0" u="none" strike="noStrike" cap="none" dirty="0">
                <a:solidFill>
                  <a:srgbClr val="000000"/>
                </a:solidFill>
                <a:latin typeface="Calibri" panose="020F0502020204030204" pitchFamily="34" charset="0"/>
                <a:ea typeface="Calibri"/>
                <a:cs typeface="Calibri"/>
                <a:sym typeface="Calibri"/>
              </a:rPr>
              <a:t>Participants may identify:</a:t>
            </a:r>
            <a:endParaRPr b="0" i="0" u="none" strike="noStrike" cap="none" dirty="0">
              <a:solidFill>
                <a:srgbClr val="000000"/>
              </a:solidFill>
              <a:latin typeface="Calibri" panose="020F0502020204030204" pitchFamily="34" charset="0"/>
              <a:ea typeface="Arial"/>
              <a:cs typeface="Arial"/>
              <a:sym typeface="Arial"/>
            </a:endParaRPr>
          </a:p>
          <a:p>
            <a:pPr marL="181240" lvl="1"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Grandmother as the primary caregiver.</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Charlotte’s lack of engagement.</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Jasmine’s needs are being met, including feeding and supervision.</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The environment appears safe and appropriate.</a:t>
            </a:r>
            <a:endParaRPr dirty="0">
              <a:latin typeface="Calibri" panose="020F0502020204030204" pitchFamily="34" charset="0"/>
            </a:endParaRPr>
          </a:p>
          <a:p>
            <a:pPr marL="0" indent="0"/>
            <a:endParaRPr lang="en-US" b="0" i="0" u="none" strike="noStrike" cap="none" dirty="0">
              <a:solidFill>
                <a:srgbClr val="000000"/>
              </a:solidFill>
              <a:latin typeface="Calibri" panose="020F0502020204030204" pitchFamily="34" charset="0"/>
              <a:ea typeface="Calibri"/>
              <a:cs typeface="Calibri"/>
              <a:sym typeface="Calibri"/>
            </a:endParaRPr>
          </a:p>
          <a:p>
            <a:pPr marL="0" indent="0"/>
            <a:r>
              <a:rPr lang="en-US" b="0" i="0" u="none" strike="noStrike" cap="none" dirty="0">
                <a:solidFill>
                  <a:srgbClr val="000000"/>
                </a:solidFill>
                <a:latin typeface="Calibri" panose="020F0502020204030204" pitchFamily="34" charset="0"/>
                <a:ea typeface="Calibri"/>
                <a:cs typeface="Calibri"/>
                <a:sym typeface="Calibri"/>
              </a:rPr>
              <a:t>Some participants may also note:</a:t>
            </a:r>
            <a:endParaRPr b="0" i="0" u="none" strike="noStrike" cap="none" dirty="0">
              <a:solidFill>
                <a:srgbClr val="000000"/>
              </a:solidFill>
              <a:latin typeface="Calibri" panose="020F0502020204030204" pitchFamily="34" charset="0"/>
              <a:ea typeface="Arial"/>
              <a:cs typeface="Arial"/>
              <a:sym typeface="Arial"/>
            </a:endParaRPr>
          </a:p>
          <a:p>
            <a:pPr marL="181240" lvl="1"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Differences between a caregiver’s presence and involvement.</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Patterns in caregiving.</a:t>
            </a:r>
            <a:endParaRPr dirty="0">
              <a:latin typeface="Calibri" panose="020F0502020204030204" pitchFamily="34" charset="0"/>
            </a:endParaRPr>
          </a:p>
          <a:p>
            <a:pPr marL="0" indent="0"/>
            <a:endParaRPr b="1" i="0" u="none" strike="noStrike" cap="none" dirty="0">
              <a:solidFill>
                <a:srgbClr val="000000"/>
              </a:solidFill>
              <a:latin typeface="Calibri" panose="020F0502020204030204" pitchFamily="34" charset="0"/>
              <a:ea typeface="Calibri"/>
              <a:cs typeface="Calibri"/>
              <a:sym typeface="Calibri"/>
            </a:endParaRPr>
          </a:p>
          <a:p>
            <a:pPr marL="0" indent="0"/>
            <a:r>
              <a:rPr lang="en-US" b="1" i="0" u="none" strike="noStrike" cap="none" dirty="0">
                <a:solidFill>
                  <a:srgbClr val="000000"/>
                </a:solidFill>
                <a:latin typeface="Calibri" panose="020F0502020204030204" pitchFamily="34" charset="0"/>
                <a:ea typeface="Calibri"/>
                <a:cs typeface="Calibri"/>
                <a:sym typeface="Calibri"/>
              </a:rPr>
              <a:t>Facilitation Question: </a:t>
            </a:r>
            <a:r>
              <a:rPr lang="en-US" b="0" i="0" u="none" strike="noStrike" cap="none" dirty="0">
                <a:solidFill>
                  <a:srgbClr val="000000"/>
                </a:solidFill>
                <a:latin typeface="Calibri" panose="020F0502020204030204" pitchFamily="34" charset="0"/>
                <a:ea typeface="Calibri"/>
                <a:cs typeface="Calibri"/>
                <a:sym typeface="Calibri"/>
              </a:rPr>
              <a:t>(ask the following question and validate responses)</a:t>
            </a:r>
            <a:endParaRPr b="1"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What stood out to your group, and why?</a:t>
            </a:r>
            <a:endParaRPr dirty="0">
              <a:latin typeface="Calibri" panose="020F0502020204030204" pitchFamily="34" charset="0"/>
            </a:endParaRPr>
          </a:p>
          <a:p>
            <a:pPr marL="0" indent="0"/>
            <a:endParaRPr b="1" i="0" u="none" strike="noStrike" cap="none" dirty="0">
              <a:solidFill>
                <a:srgbClr val="000000"/>
              </a:solidFill>
              <a:latin typeface="Calibri" panose="020F0502020204030204" pitchFamily="34" charset="0"/>
              <a:ea typeface="Calibri"/>
              <a:cs typeface="Calibri"/>
              <a:sym typeface="Calibri"/>
            </a:endParaRPr>
          </a:p>
          <a:p>
            <a:pPr marL="0" indent="0"/>
            <a:r>
              <a:rPr lang="en-US" b="1" i="0" u="none" strike="noStrike" cap="none" dirty="0">
                <a:solidFill>
                  <a:srgbClr val="000000"/>
                </a:solidFill>
                <a:latin typeface="Calibri" panose="020F0502020204030204" pitchFamily="34" charset="0"/>
                <a:ea typeface="Calibri"/>
                <a:cs typeface="Calibri"/>
                <a:sym typeface="Calibri"/>
              </a:rPr>
              <a:t>Facilitation Answer: </a:t>
            </a: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Responses may vary. </a:t>
            </a: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Key information will often relate to who is meeting Jasmine’s needs, the level of caregiver involvement, Jasmine’s functioning, and the caregiving environment. </a:t>
            </a: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Encourage participants to explain why the information matters rather than simply naming the detail.</a:t>
            </a:r>
            <a:endParaRPr b="0" i="0" u="none" strike="noStrike" cap="none" dirty="0">
              <a:solidFill>
                <a:srgbClr val="000000"/>
              </a:solidFill>
              <a:latin typeface="Calibri" panose="020F0502020204030204" pitchFamily="34" charset="0"/>
              <a:ea typeface="Arial"/>
              <a:cs typeface="Arial"/>
              <a:sym typeface="Arial"/>
            </a:endParaRPr>
          </a:p>
          <a:p>
            <a:pPr marL="0" indent="0"/>
            <a:endParaRPr b="1" i="0" u="none" strike="noStrike" cap="none" dirty="0">
              <a:solidFill>
                <a:srgbClr val="000000"/>
              </a:solidFill>
              <a:latin typeface="Calibri" panose="020F0502020204030204" pitchFamily="34" charset="0"/>
              <a:ea typeface="Calibri"/>
              <a:cs typeface="Calibri"/>
              <a:sym typeface="Calibri"/>
            </a:endParaRPr>
          </a:p>
          <a:p>
            <a:pPr marL="0" indent="0"/>
            <a:r>
              <a:rPr lang="en-US" b="1" i="0" u="none" strike="noStrike" cap="none" dirty="0">
                <a:solidFill>
                  <a:srgbClr val="000000"/>
                </a:solidFill>
                <a:latin typeface="Calibri" panose="020F0502020204030204" pitchFamily="34" charset="0"/>
                <a:ea typeface="Calibri"/>
                <a:cs typeface="Calibri"/>
                <a:sym typeface="Calibri"/>
              </a:rPr>
              <a:t>Facilitation Question: </a:t>
            </a:r>
            <a:r>
              <a:rPr lang="en-US" b="0" i="0" u="none" strike="noStrike" cap="none" dirty="0">
                <a:solidFill>
                  <a:srgbClr val="000000"/>
                </a:solidFill>
                <a:latin typeface="Calibri" panose="020F0502020204030204" pitchFamily="34" charset="0"/>
                <a:ea typeface="Calibri"/>
                <a:cs typeface="Calibri"/>
                <a:sym typeface="Calibri"/>
              </a:rPr>
              <a:t>(ask the following question and validate responses)</a:t>
            </a:r>
            <a:endParaRPr b="1"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What are you noticing about the caregiver roles?</a:t>
            </a:r>
            <a:endParaRPr b="1" i="0" u="none" strike="noStrike" cap="none" dirty="0">
              <a:solidFill>
                <a:srgbClr val="000000"/>
              </a:solidFill>
              <a:latin typeface="Calibri" panose="020F0502020204030204" pitchFamily="34" charset="0"/>
              <a:ea typeface="Calibri"/>
              <a:cs typeface="Calibri"/>
              <a:sym typeface="Calibri"/>
            </a:endParaRPr>
          </a:p>
          <a:p>
            <a:pPr marL="0" indent="0"/>
            <a:endParaRPr b="1" i="0" u="none" strike="noStrike" cap="none" dirty="0">
              <a:solidFill>
                <a:srgbClr val="000000"/>
              </a:solidFill>
              <a:latin typeface="Calibri" panose="020F0502020204030204" pitchFamily="34" charset="0"/>
              <a:ea typeface="Calibri"/>
              <a:cs typeface="Calibri"/>
              <a:sym typeface="Calibri"/>
            </a:endParaRPr>
          </a:p>
          <a:p>
            <a:pPr marL="0" indent="0"/>
            <a:r>
              <a:rPr lang="en-US" b="1" i="0" u="none" strike="noStrike" cap="none" dirty="0">
                <a:solidFill>
                  <a:srgbClr val="000000"/>
                </a:solidFill>
                <a:latin typeface="Calibri" panose="020F0502020204030204" pitchFamily="34" charset="0"/>
                <a:ea typeface="Calibri"/>
                <a:cs typeface="Calibri"/>
                <a:sym typeface="Calibri"/>
              </a:rPr>
              <a:t>Facilitation Answer: </a:t>
            </a: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Participants may recognize that the grandmother appears to be acting as Jasmine’s primary caregiver. </a:t>
            </a: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They may also identify Charlotte’s lack of engagement or notice a difference between being physically present and being actively involved in meeting the child’s needs.</a:t>
            </a:r>
            <a:endParaRPr b="0" i="0" u="none" strike="noStrike" cap="none" dirty="0">
              <a:solidFill>
                <a:srgbClr val="000000"/>
              </a:solidFill>
              <a:latin typeface="Calibri" panose="020F0502020204030204" pitchFamily="34" charset="0"/>
              <a:ea typeface="Arial"/>
              <a:cs typeface="Arial"/>
              <a:sym typeface="Arial"/>
            </a:endParaRPr>
          </a:p>
          <a:p>
            <a:pPr marL="0" indent="0"/>
            <a:endParaRPr b="1" i="0" u="none" strike="noStrike" cap="none" dirty="0">
              <a:solidFill>
                <a:srgbClr val="000000"/>
              </a:solidFill>
              <a:latin typeface="Calibri" panose="020F0502020204030204" pitchFamily="34" charset="0"/>
              <a:ea typeface="Calibri"/>
              <a:cs typeface="Calibri"/>
              <a:sym typeface="Calibri"/>
            </a:endParaRPr>
          </a:p>
          <a:p>
            <a:pPr marL="0" indent="0"/>
            <a:r>
              <a:rPr lang="en-US" b="1" i="0" u="none" strike="noStrike" cap="none" dirty="0">
                <a:solidFill>
                  <a:srgbClr val="000000"/>
                </a:solidFill>
                <a:latin typeface="Calibri" panose="020F0502020204030204" pitchFamily="34" charset="0"/>
                <a:ea typeface="Calibri"/>
                <a:cs typeface="Calibri"/>
                <a:sym typeface="Calibri"/>
              </a:rPr>
              <a:t>Facilitation Question: </a:t>
            </a:r>
            <a:r>
              <a:rPr lang="en-US" b="0" i="0" u="none" strike="noStrike" cap="none" dirty="0">
                <a:solidFill>
                  <a:srgbClr val="000000"/>
                </a:solidFill>
                <a:latin typeface="Calibri" panose="020F0502020204030204" pitchFamily="34" charset="0"/>
                <a:ea typeface="Calibri"/>
                <a:cs typeface="Calibri"/>
                <a:sym typeface="Calibri"/>
              </a:rPr>
              <a:t>(ask the following question and validate responses)</a:t>
            </a:r>
            <a:endParaRPr b="1"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What information feels most important right now?</a:t>
            </a:r>
            <a:endParaRPr dirty="0">
              <a:latin typeface="Calibri" panose="020F0502020204030204" pitchFamily="34" charset="0"/>
            </a:endParaRPr>
          </a:p>
          <a:p>
            <a:pPr marL="0" indent="0"/>
            <a:endParaRPr b="1" i="0" u="none" strike="noStrike" cap="none" dirty="0">
              <a:solidFill>
                <a:srgbClr val="000000"/>
              </a:solidFill>
              <a:latin typeface="Calibri" panose="020F0502020204030204" pitchFamily="34" charset="0"/>
              <a:ea typeface="Calibri"/>
              <a:cs typeface="Calibri"/>
              <a:sym typeface="Calibri"/>
            </a:endParaRPr>
          </a:p>
          <a:p>
            <a:pPr marL="0" indent="0"/>
            <a:r>
              <a:rPr lang="en-US" b="1" i="0" u="none" strike="noStrike" cap="none" dirty="0">
                <a:solidFill>
                  <a:srgbClr val="000000"/>
                </a:solidFill>
                <a:latin typeface="Calibri" panose="020F0502020204030204" pitchFamily="34" charset="0"/>
                <a:ea typeface="Calibri"/>
                <a:cs typeface="Calibri"/>
                <a:sym typeface="Calibri"/>
              </a:rPr>
              <a:t>Facilitation Answer: </a:t>
            </a: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Participants may identify information related to who is feeding and supervising Jasmine, whether her needs are being met, Charlotte’s level of involvement, Jasmine’s functioning, and whether the environment is safe and appropriate. </a:t>
            </a: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Reinforce that identifying key information helps specialists focus their thinking and guide their next steps.</a:t>
            </a:r>
            <a:endParaRPr b="0" i="0" u="none" strike="noStrike" cap="none" dirty="0">
              <a:solidFill>
                <a:srgbClr val="000000"/>
              </a:solidFill>
              <a:latin typeface="Calibri" panose="020F0502020204030204" pitchFamily="34" charset="0"/>
              <a:ea typeface="Arial"/>
              <a:cs typeface="Arial"/>
              <a:sym typeface="Arial"/>
            </a:endParaRPr>
          </a:p>
          <a:p>
            <a:pPr marL="0" indent="0"/>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Facilitator Notes:</a:t>
            </a:r>
            <a:endParaRPr b="1"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Encourage participants to justify their selections by asking, “Why does that matter?”</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Avoid allowing the discussion to move into conclusions.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Keep the focus on recognizing important information rather than making decisions.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Encourage participants to listen for similarities and differences in what others identify as important.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Keep the movement and partner exchanges brief so participants have enough time to return to their groups and prioritize the information.</a:t>
            </a:r>
            <a:endParaRPr dirty="0">
              <a:latin typeface="Calibri" panose="020F0502020204030204" pitchFamily="34" charset="0"/>
            </a:endParaRPr>
          </a:p>
          <a:p>
            <a:pPr marL="0" indent="0"/>
            <a:endParaRPr b="1" i="0" u="none" strike="noStrike" cap="none" dirty="0">
              <a:solidFill>
                <a:srgbClr val="000000"/>
              </a:solidFill>
              <a:latin typeface="Calibri" panose="020F0502020204030204" pitchFamily="34" charset="0"/>
              <a:ea typeface="Calibri"/>
              <a:cs typeface="Calibri"/>
              <a:sym typeface="Calibri"/>
            </a:endParaRPr>
          </a:p>
          <a:p>
            <a:pPr marL="0" indent="0"/>
            <a:r>
              <a:rPr lang="en-US" b="1" i="0" u="none" strike="noStrike" cap="none" dirty="0">
                <a:solidFill>
                  <a:srgbClr val="000000"/>
                </a:solidFill>
                <a:latin typeface="Calibri" panose="020F0502020204030204" pitchFamily="34" charset="0"/>
                <a:ea typeface="Calibri"/>
                <a:cs typeface="Calibri"/>
                <a:sym typeface="Calibri"/>
              </a:rPr>
              <a:t>Key Points </a:t>
            </a:r>
            <a:r>
              <a:rPr lang="en-US" b="0" i="0" u="none" strike="noStrike" cap="none" dirty="0">
                <a:solidFill>
                  <a:srgbClr val="000000"/>
                </a:solidFill>
                <a:latin typeface="Calibri" panose="020F0502020204030204" pitchFamily="34" charset="0"/>
                <a:ea typeface="Calibri"/>
                <a:cs typeface="Calibri"/>
                <a:sym typeface="Calibri"/>
              </a:rPr>
              <a:t>(ensure the following are covered):</a:t>
            </a:r>
            <a:endParaRPr b="1"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Not all information carries the same weight.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Specialists must identify what matters most.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Patterns begin to emerge through key details.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Identifying key information helps specialists focus their thinking and guide their next steps</a:t>
            </a:r>
            <a:endParaRPr dirty="0">
              <a:latin typeface="Calibri" panose="020F0502020204030204"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p4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8" name="Google Shape;338;p41: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WHAT DO WE STILL NEED TO KNOW? IDENTIFYING THE GAPS</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help specialists identify gaps in information and begin thinking about what additional information is needed to better understand the child’s situation</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Participants remain in table groups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Use the previously completed organizer</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In groups, review your organized information</a:t>
            </a:r>
            <a:endParaRPr b="1" i="0" u="none" strike="noStrike" dirty="0">
              <a:solidFill>
                <a:srgbClr val="000000"/>
              </a:solidFill>
              <a:latin typeface="Calibri" panose="020F0502020204030204" pitchFamily="34" charset="0"/>
              <a:ea typeface="Calibri"/>
              <a:cs typeface="Calibri"/>
              <a:sym typeface="Calibri"/>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Identify:</a:t>
            </a:r>
            <a:endParaRPr b="1" i="0" u="none" strike="noStrike" dirty="0">
              <a:solidFill>
                <a:srgbClr val="000000"/>
              </a:solidFill>
              <a:latin typeface="Calibri" panose="020F0502020204030204" pitchFamily="34" charset="0"/>
              <a:ea typeface="Calibri"/>
              <a:cs typeface="Calibri"/>
              <a:sym typeface="Calibri"/>
            </a:endParaRPr>
          </a:p>
          <a:p>
            <a:pPr marL="724959" lvl="2" indent="-241653">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2–3 things you still need to know</a:t>
            </a:r>
            <a:endParaRPr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Be prepared to share:</a:t>
            </a:r>
            <a:endParaRPr b="1" i="0" u="none" strike="noStrike" dirty="0">
              <a:solidFill>
                <a:srgbClr val="000000"/>
              </a:solidFill>
              <a:latin typeface="Calibri" panose="020F0502020204030204" pitchFamily="34" charset="0"/>
              <a:ea typeface="Calibri"/>
              <a:cs typeface="Calibri"/>
              <a:sym typeface="Calibri"/>
            </a:endParaRPr>
          </a:p>
          <a:p>
            <a:pPr marL="724959" lvl="2" indent="-241653">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information is missing</a:t>
            </a:r>
            <a:endParaRPr dirty="0">
              <a:latin typeface="Calibri" panose="020F0502020204030204" pitchFamily="34" charset="0"/>
            </a:endParaRPr>
          </a:p>
          <a:p>
            <a:pPr marL="724959" lvl="2" indent="-241653">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Why it matters</a:t>
            </a:r>
            <a:endParaRPr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Now that you’ve identified what stands out, the next step is to recognize what you still need to know. No investigation is complete after one interaction, and there will always be gaps in information.</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In your groups, think about what is still unclear or missing. What do you not yet understand about Jasmine’s situation? What information would help you better understand her care, supervision, and overall experience? Identifying these gaps helps guide your next steps and ensures you are continuing to gather meaningful information.</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0" indent="0"/>
            <a:r>
              <a:rPr lang="en-US" b="0" i="0" u="none" strike="noStrike" dirty="0">
                <a:solidFill>
                  <a:srgbClr val="000000"/>
                </a:solidFill>
                <a:latin typeface="Calibri" panose="020F0502020204030204" pitchFamily="34" charset="0"/>
                <a:ea typeface="Calibri"/>
                <a:cs typeface="Calibri"/>
                <a:sym typeface="Calibri"/>
              </a:rPr>
              <a:t>Participants may identify gaps such as: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More detail about supervision and daily routines.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Charlotte’s level of involvement in Jasmine’s care. </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Timeline of care and responsibilities.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Who is consistently meeting Jasmine’s needs.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Questions: </a:t>
            </a:r>
            <a:r>
              <a:rPr lang="en-US" b="0" i="0" u="none" strike="noStrike" dirty="0">
                <a:solidFill>
                  <a:srgbClr val="000000"/>
                </a:solidFill>
                <a:latin typeface="Calibri" panose="020F0502020204030204" pitchFamily="34" charset="0"/>
                <a:ea typeface="Calibri"/>
                <a:cs typeface="Calibri"/>
                <a:sym typeface="Calibri"/>
              </a:rPr>
              <a:t>(ask the following questions and validate responses)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information is still missing?</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Why is that information important?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How would that information help you better understand the situation?</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Missing information often relates to:</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Consistency of care.</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Level of supervision.</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Caregiver roles and responsibilities.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Understanding gaps helps guide future interviews and strengthen overall understanding.</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Reinforce to the participants that identifying gaps is a critical part of the investigation process.</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Encourage participants to think of specific, not general gaps.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Continue to encourage the participants to avoid jumping to conclusions.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Reinforce that this is about identifying missing information, not solving the case.</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Key Points </a:t>
            </a:r>
            <a:r>
              <a:rPr lang="en-US" b="0" i="0" u="none" strike="noStrike"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81240" indent="-181240">
              <a:buFont typeface="Arial" panose="020B0604020202020204" pitchFamily="34" charset="0"/>
              <a:buChar char="•"/>
            </a:pPr>
            <a:r>
              <a:rPr lang="en-US" b="1" i="0" u="none" strike="noStrike" dirty="0">
                <a:solidFill>
                  <a:srgbClr val="000000"/>
                </a:solidFill>
                <a:latin typeface="Calibri" panose="020F0502020204030204" pitchFamily="34" charset="0"/>
                <a:ea typeface="Calibri"/>
                <a:cs typeface="Calibri"/>
                <a:sym typeface="Calibri"/>
              </a:rPr>
              <a:t>Investigations are: </a:t>
            </a:r>
            <a:r>
              <a:rPr lang="en-US" b="0" i="0" u="none" strike="noStrike" dirty="0">
                <a:solidFill>
                  <a:srgbClr val="000000"/>
                </a:solidFill>
                <a:latin typeface="Calibri" panose="020F0502020204030204" pitchFamily="34" charset="0"/>
                <a:ea typeface="Calibri"/>
                <a:cs typeface="Calibri"/>
                <a:sym typeface="Calibri"/>
              </a:rPr>
              <a:t>Ongoing and evolving</a:t>
            </a:r>
            <a:endParaRPr dirty="0">
              <a:latin typeface="Calibri" panose="020F0502020204030204" pitchFamily="34" charset="0"/>
            </a:endParaRPr>
          </a:p>
          <a:p>
            <a:pPr marL="181240" indent="-181240">
              <a:buFont typeface="Arial" panose="020B0604020202020204" pitchFamily="34" charset="0"/>
              <a:buChar char="•"/>
            </a:pPr>
            <a:r>
              <a:rPr lang="en-US" b="1" i="0" u="none" strike="noStrike" dirty="0">
                <a:solidFill>
                  <a:srgbClr val="000000"/>
                </a:solidFill>
                <a:latin typeface="Calibri" panose="020F0502020204030204" pitchFamily="34" charset="0"/>
                <a:ea typeface="Calibri"/>
                <a:cs typeface="Calibri"/>
                <a:sym typeface="Calibri"/>
              </a:rPr>
              <a:t>Specialists must: </a:t>
            </a:r>
            <a:r>
              <a:rPr lang="en-US" b="0" i="0" u="none" strike="noStrike" dirty="0">
                <a:solidFill>
                  <a:srgbClr val="000000"/>
                </a:solidFill>
                <a:latin typeface="Calibri" panose="020F0502020204030204" pitchFamily="34" charset="0"/>
                <a:ea typeface="Calibri"/>
                <a:cs typeface="Calibri"/>
                <a:sym typeface="Calibri"/>
              </a:rPr>
              <a:t>Recognize what they do not yet know</a:t>
            </a:r>
            <a:endParaRPr dirty="0">
              <a:latin typeface="Calibri" panose="020F0502020204030204" pitchFamily="34" charset="0"/>
            </a:endParaRPr>
          </a:p>
          <a:p>
            <a:pPr marL="181240" indent="-181240">
              <a:buFont typeface="Arial" panose="020B0604020202020204" pitchFamily="34" charset="0"/>
              <a:buChar char="•"/>
            </a:pPr>
            <a:r>
              <a:rPr lang="en-US" b="1" i="0" u="none" strike="noStrike" dirty="0">
                <a:solidFill>
                  <a:srgbClr val="000000"/>
                </a:solidFill>
                <a:latin typeface="Calibri" panose="020F0502020204030204" pitchFamily="34" charset="0"/>
                <a:ea typeface="Calibri"/>
                <a:cs typeface="Calibri"/>
                <a:sym typeface="Calibri"/>
              </a:rPr>
              <a:t>Information gaps: </a:t>
            </a:r>
            <a:r>
              <a:rPr lang="en-US" b="0" i="0" u="none" strike="noStrike" dirty="0">
                <a:solidFill>
                  <a:srgbClr val="000000"/>
                </a:solidFill>
                <a:latin typeface="Calibri" panose="020F0502020204030204" pitchFamily="34" charset="0"/>
                <a:ea typeface="Calibri"/>
                <a:cs typeface="Calibri"/>
                <a:sym typeface="Calibri"/>
              </a:rPr>
              <a:t>Guide next steps</a:t>
            </a:r>
            <a:endParaRPr dirty="0">
              <a:latin typeface="Calibri" panose="020F0502020204030204" pitchFamily="34" charset="0"/>
            </a:endParaRPr>
          </a:p>
          <a:p>
            <a:pPr marL="483306" indent="-241653"/>
            <a:endParaRPr dirty="0">
              <a:latin typeface="Calibri" panose="020F0502020204030204"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42: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 name="Google Shape;360;p42: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WHAT DOES THIS MEAN FOR NEXT STEPS?</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help specialists connect identified information and gaps to purposeful next steps in the investigation</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Participants remain in table groups.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Use previously completed work.</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In groups, discuss:</a:t>
            </a:r>
            <a:endParaRPr b="1" i="0" u="none" strike="noStrike" dirty="0">
              <a:solidFill>
                <a:srgbClr val="000000"/>
              </a:solidFill>
              <a:latin typeface="Calibri" panose="020F0502020204030204" pitchFamily="34" charset="0"/>
              <a:ea typeface="Calibri"/>
              <a:cs typeface="Calibri"/>
              <a:sym typeface="Calibri"/>
            </a:endParaRPr>
          </a:p>
          <a:p>
            <a:pPr marL="724959" lvl="2" indent="-241653">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Based on what you know and what you still need to know, what should happen next?</a:t>
            </a:r>
            <a:endParaRPr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Identify:</a:t>
            </a:r>
            <a:endParaRPr b="1" i="0" u="none" strike="noStrike" dirty="0">
              <a:solidFill>
                <a:srgbClr val="000000"/>
              </a:solidFill>
              <a:latin typeface="Calibri" panose="020F0502020204030204" pitchFamily="34" charset="0"/>
              <a:ea typeface="Calibri"/>
              <a:cs typeface="Calibri"/>
              <a:sym typeface="Calibri"/>
            </a:endParaRPr>
          </a:p>
          <a:p>
            <a:pPr marL="724959" lvl="2" indent="-241653">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2–3 next steps</a:t>
            </a:r>
            <a:endParaRPr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Be prepared to share your reasoning.</a:t>
            </a:r>
            <a:endParaRPr b="1" i="0" u="none" strike="noStrike" dirty="0">
              <a:solidFill>
                <a:srgbClr val="000000"/>
              </a:solidFill>
              <a:latin typeface="Calibri" panose="020F0502020204030204" pitchFamily="34" charset="0"/>
              <a:ea typeface="Calibri"/>
              <a:cs typeface="Calibri"/>
              <a:sym typeface="Calibri"/>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Now that you’ve identified what stands out and what is still missing, the next step is to think about what comes next. Investigations move forward based on the information you gather and the gaps you identify.</a:t>
            </a:r>
            <a:br>
              <a:rPr lang="en-US" b="0" dirty="0">
                <a:latin typeface="Calibri" panose="020F0502020204030204" pitchFamily="34" charset="0"/>
              </a:rPr>
            </a:b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In your groups, consider what actions would help you better understand Jasmine’s situation. Think about who you may need to speak with next, what information you still need, and how you would continue gathering that information. Your next steps should be purposeful and directly connected to what you have already learned and what you still need to understand.</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Participants may suggest:</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Speaking with:</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Charlotte</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Grandmother</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Sibling (Frankie)</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Other collaterals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Gathering more information about:</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Supervision</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Caregiving roles</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Daily routines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Encourage clear connection between gaps and next steps.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Avoid jumping to conclusions or decisions.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Reinforce to the participants that this is about continuing the process.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Key Points </a:t>
            </a:r>
            <a:r>
              <a:rPr lang="en-US" b="0" i="0" u="none" strike="noStrike"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Investigations move forward through purposeful actions.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Next steps should address information gaps.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Decisions are built on information gathered over time. </a:t>
            </a:r>
            <a:endParaRPr dirty="0">
              <a:latin typeface="Calibri" panose="020F0502020204030204" pitchFamily="34" charset="0"/>
            </a:endParaRPr>
          </a:p>
          <a:p>
            <a:pPr marL="483306" indent="-241653"/>
            <a:endParaRPr dirty="0">
              <a:latin typeface="Calibri" panose="020F0502020204030204"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4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7" name="Google Shape;387;p43: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FROM INFORMATION TO CONTINUED INVESTIGATION</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reinforce how information gathered from interviews is organized, analyzed, and used to guide next steps in the investigation, and to prepare participants for continued skill-building</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Keep tone reflective and reinforcing.</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Avoid introducing new content.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Reinforce confidence in skill progression.</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Ask participants to reflect individually:</a:t>
            </a:r>
            <a:endParaRPr dirty="0">
              <a:latin typeface="Calibri" panose="020F0502020204030204" pitchFamily="34" charset="0"/>
            </a:endParaRPr>
          </a:p>
          <a:p>
            <a:pPr marL="724959" lvl="2" indent="-241653">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is one thing you learned about making sense of information?”</a:t>
            </a:r>
            <a:endParaRPr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Invite 2–3 participants to share.</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In this section, you moved beyond gathering information and began making sense of what you learned. You organized the information, identified what stood out, recognized what was still missing, and used that to decide what should happen next. This is how investigations begin to take shape over time.</a:t>
            </a:r>
            <a:br>
              <a:rPr lang="en-US" b="0" dirty="0">
                <a:latin typeface="Calibri" panose="020F0502020204030204" pitchFamily="34" charset="0"/>
              </a:rPr>
            </a:b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Each piece of information builds on the last, and your ability to organize and understand that information directly impacts how you move forward. As you continue through this training, you will build on these skills by continuing to gather information from additional individuals and applying what you’ve learned in more complex situations.</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Participants may reflect on:</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importance of organizing information.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Recognizing patterns.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Identifying gaps.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Connecting information to next steps.</a:t>
            </a:r>
            <a:br>
              <a:rPr lang="en-US" b="0" dirty="0">
                <a:latin typeface="Calibri" panose="020F0502020204030204" pitchFamily="34" charset="0"/>
              </a:rPr>
            </a:b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Say: </a:t>
            </a: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Before we move into the final section for today, we’re going to take a 15-minute break. In this last section, you worked through organizing information, identifying what stood out, and recognizing what you still need to know. Those are all critical steps in helping you make sense of what you’ve gathered so far.</a:t>
            </a:r>
            <a:br>
              <a:rPr lang="en-US" b="0" dirty="0">
                <a:latin typeface="Calibri" panose="020F0502020204030204" pitchFamily="34" charset="0"/>
              </a:rPr>
            </a:b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As you take your break, think about how the information from observing  Jasmine and the reporter began to shape your understanding of the situation, and what questions still remain. When we come back, we’ll shift into preparing for the next steps in the investigation, including how to approach additional contacts and continue building your understanding. </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Key Points </a:t>
            </a:r>
            <a:r>
              <a:rPr lang="en-US" b="0" i="0" u="none" strike="noStrike"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Information must be organized and understood.</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Patterns emerge over time.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Gaps guide future actions.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Investigations develop step-by-step.</a:t>
            </a:r>
            <a:endParaRPr dirty="0">
              <a:latin typeface="Calibri" panose="020F0502020204030204" pitchFamily="34" charset="0"/>
            </a:endParaRPr>
          </a:p>
          <a:p>
            <a:pPr marL="483306" indent="-241653"/>
            <a:endParaRPr dirty="0">
              <a:latin typeface="Calibri" panose="020F0502020204030204" pitchFamily="34"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8" name="Google Shape;288;p1: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buSzPts val="1200"/>
            </a:pPr>
            <a:r>
              <a:rPr lang="en-US" b="1" dirty="0">
                <a:solidFill>
                  <a:srgbClr val="000000"/>
                </a:solidFill>
                <a:latin typeface="Calibri" panose="020F0502020204030204" pitchFamily="34" charset="0"/>
                <a:ea typeface="Calibri"/>
                <a:cs typeface="Calibri"/>
                <a:sym typeface="Calibri"/>
              </a:rPr>
              <a:t>PREPARING FOR CAREGIVER CONTACT</a:t>
            </a:r>
            <a:endParaRPr b="0" dirty="0">
              <a:latin typeface="Calibri" panose="020F0502020204030204" pitchFamily="34" charset="0"/>
            </a:endParaRPr>
          </a:p>
          <a:p>
            <a:pPr marL="0" indent="0">
              <a:buClr>
                <a:schemeClr val="dk1"/>
              </a:buClr>
              <a:buSzPts val="1200"/>
            </a:pPr>
            <a:br>
              <a:rPr lang="en-US" dirty="0">
                <a:latin typeface="Calibri" panose="020F0502020204030204" pitchFamily="34" charset="0"/>
              </a:rPr>
            </a:br>
            <a:endParaRPr dirty="0">
              <a:latin typeface="Calibri" panose="020F0502020204030204"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39: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6" name="Google Shape;296;p39: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r>
              <a:rPr lang="en-US" b="1" i="0" u="none" strike="noStrike" cap="none" dirty="0">
                <a:solidFill>
                  <a:srgbClr val="000000"/>
                </a:solidFill>
                <a:latin typeface="Calibri" panose="020F0502020204030204" pitchFamily="34" charset="0"/>
                <a:ea typeface="Calibri"/>
                <a:cs typeface="Calibri"/>
                <a:sym typeface="Calibri"/>
              </a:rPr>
              <a:t>BUILDING EFFECTIVE INTERVIEWING SKILLS</a:t>
            </a:r>
          </a:p>
          <a:p>
            <a:pPr marL="0" indent="0"/>
            <a:endParaRPr lang="en-US" b="1" i="0" u="none" strike="noStrike" cap="none" dirty="0">
              <a:solidFill>
                <a:srgbClr val="000000"/>
              </a:solidFill>
              <a:latin typeface="Calibri" panose="020F0502020204030204" pitchFamily="34" charset="0"/>
              <a:ea typeface="Calibri"/>
              <a:cs typeface="Calibri"/>
              <a:sym typeface="Calibri"/>
            </a:endParaRPr>
          </a:p>
          <a:p>
            <a:pPr marL="0" indent="0"/>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2 minutes</a:t>
            </a:r>
            <a:endParaRPr lang="en-US"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help specialists transition to continued discussion and building effective interviewing skills</a:t>
            </a:r>
            <a:endParaRPr lang="en-US" b="1" i="0" u="none" strike="noStrike" cap="none" dirty="0">
              <a:solidFill>
                <a:srgbClr val="000000"/>
              </a:solidFill>
              <a:latin typeface="Calibri" panose="020F0502020204030204" pitchFamily="34" charset="0"/>
              <a:ea typeface="Calibri"/>
              <a:cs typeface="Calibri"/>
              <a:sym typeface="Calibri"/>
            </a:endParaRPr>
          </a:p>
          <a:p>
            <a:pPr marL="0" indent="0"/>
            <a:endParaRPr lang="en-US" b="1" i="0" u="none" strike="noStrike" cap="none" dirty="0">
              <a:solidFill>
                <a:srgbClr val="000000"/>
              </a:solidFill>
              <a:latin typeface="Calibri" panose="020F0502020204030204" pitchFamily="34" charset="0"/>
              <a:ea typeface="Calibri"/>
              <a:cs typeface="Calibri"/>
              <a:sym typeface="Calibri"/>
            </a:endParaRPr>
          </a:p>
          <a:p>
            <a:pPr marL="0" indent="0"/>
            <a:r>
              <a:rPr lang="en-US" b="1" i="0" u="none" strike="noStrike" cap="none" dirty="0">
                <a:solidFill>
                  <a:srgbClr val="000000"/>
                </a:solidFill>
                <a:latin typeface="Calibri" panose="020F0502020204030204" pitchFamily="34" charset="0"/>
                <a:ea typeface="Calibri"/>
                <a:cs typeface="Calibri"/>
                <a:sym typeface="Calibri"/>
              </a:rPr>
              <a:t>Say:</a:t>
            </a: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1" u="none" strike="noStrike" cap="none" dirty="0">
                <a:solidFill>
                  <a:srgbClr val="000000"/>
                </a:solidFill>
                <a:latin typeface="Calibri" panose="020F0502020204030204" pitchFamily="34" charset="0"/>
                <a:ea typeface="Calibri"/>
                <a:cs typeface="Calibri"/>
                <a:sym typeface="Calibri"/>
              </a:rPr>
              <a:t>Throughout today, you have gathered information, engaged with the child, and begun making sense of what you’ve learned. The next step in the investigation is to continue gathering information by engaging with other individuals involved in the child’s life.</a:t>
            </a:r>
            <a:endParaRPr b="0" i="0" u="none" strike="noStrike" cap="none" dirty="0">
              <a:solidFill>
                <a:srgbClr val="000000"/>
              </a:solidFill>
              <a:latin typeface="Calibri" panose="020F0502020204030204" pitchFamily="34" charset="0"/>
              <a:ea typeface="Arial"/>
              <a:cs typeface="Arial"/>
              <a:sym typeface="Arial"/>
            </a:endParaRPr>
          </a:p>
          <a:p>
            <a:pPr marL="0" indent="0"/>
            <a:br>
              <a:rPr lang="en-US" b="0" i="0" u="none" strike="noStrike" cap="none" dirty="0">
                <a:solidFill>
                  <a:srgbClr val="000000"/>
                </a:solidFill>
                <a:latin typeface="Calibri" panose="020F0502020204030204" pitchFamily="34" charset="0"/>
                <a:ea typeface="Arial"/>
                <a:cs typeface="Arial"/>
                <a:sym typeface="Arial"/>
              </a:rPr>
            </a:br>
            <a:r>
              <a:rPr lang="en-US" b="1" i="1" u="none" strike="noStrike" cap="none" dirty="0">
                <a:solidFill>
                  <a:srgbClr val="000000"/>
                </a:solidFill>
                <a:latin typeface="Calibri" panose="020F0502020204030204" pitchFamily="34" charset="0"/>
                <a:ea typeface="Calibri"/>
                <a:cs typeface="Calibri"/>
                <a:sym typeface="Calibri"/>
              </a:rPr>
              <a:t>In this section, you will begin preparing for the next step by considering how to approach caregiver contact. This includes considering what you need to understand, how to ask questions that build on what you already know, and how to continue gathering information to better understand the situation.</a:t>
            </a:r>
            <a:endParaRPr b="0" i="0" u="none" strike="noStrike" cap="none" dirty="0">
              <a:solidFill>
                <a:srgbClr val="000000"/>
              </a:solidFill>
              <a:latin typeface="Calibri" panose="020F0502020204030204" pitchFamily="34" charset="0"/>
              <a:ea typeface="Arial"/>
              <a:cs typeface="Arial"/>
              <a:sym typeface="Arial"/>
            </a:endParaRPr>
          </a:p>
          <a:p>
            <a:pPr marL="0" indent="0"/>
            <a:br>
              <a:rPr lang="en-US" b="0" i="0" u="none" strike="noStrike" cap="none" dirty="0">
                <a:solidFill>
                  <a:srgbClr val="000000"/>
                </a:solidFill>
                <a:latin typeface="Calibri" panose="020F0502020204030204" pitchFamily="34" charset="0"/>
                <a:ea typeface="Arial"/>
                <a:cs typeface="Arial"/>
                <a:sym typeface="Arial"/>
              </a:rPr>
            </a:br>
            <a:r>
              <a:rPr lang="en-US" b="1" i="0" u="none" strike="noStrike" cap="none" dirty="0">
                <a:solidFill>
                  <a:srgbClr val="000000"/>
                </a:solidFill>
                <a:latin typeface="Calibri" panose="020F0502020204030204" pitchFamily="34" charset="0"/>
                <a:ea typeface="Calibri"/>
                <a:cs typeface="Calibri"/>
                <a:sym typeface="Calibri"/>
              </a:rPr>
              <a:t>Facilitator Question: </a:t>
            </a:r>
            <a:r>
              <a:rPr lang="en-US" b="0" i="0" u="none" strike="noStrike" cap="none" dirty="0">
                <a:solidFill>
                  <a:srgbClr val="000000"/>
                </a:solidFill>
                <a:latin typeface="Calibri" panose="020F0502020204030204" pitchFamily="34" charset="0"/>
                <a:ea typeface="Calibri"/>
                <a:cs typeface="Calibri"/>
                <a:sym typeface="Calibri"/>
              </a:rPr>
              <a:t>(ask the following question and validate responses)</a:t>
            </a:r>
            <a:endParaRPr lang="en-US" b="0" i="0" u="none" strike="noStrike" cap="none" dirty="0">
              <a:solidFill>
                <a:schemeClr val="dk1"/>
              </a:solidFill>
              <a:latin typeface="Calibri" panose="020F0502020204030204" pitchFamily="34" charset="0"/>
              <a:ea typeface="Calibri"/>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Who are the next individuals you would need to speak with in this case?</a:t>
            </a:r>
            <a:endParaRPr dirty="0">
              <a:latin typeface="Calibri" panose="020F0502020204030204" pitchFamily="34" charset="0"/>
            </a:endParaRPr>
          </a:p>
          <a:p>
            <a:pPr marL="0" indent="0"/>
            <a:endParaRPr b="1" i="0" u="none" strike="noStrike" cap="none" dirty="0">
              <a:solidFill>
                <a:srgbClr val="000000"/>
              </a:solidFill>
              <a:latin typeface="Calibri" panose="020F0502020204030204" pitchFamily="34" charset="0"/>
              <a:ea typeface="Calibri"/>
              <a:cs typeface="Calibri"/>
              <a:sym typeface="Calibri"/>
            </a:endParaRPr>
          </a:p>
          <a:p>
            <a:pPr marL="0" indent="0"/>
            <a:r>
              <a:rPr lang="en-US" b="1" i="0" u="none" strike="noStrike" cap="none" dirty="0">
                <a:solidFill>
                  <a:srgbClr val="000000"/>
                </a:solidFill>
                <a:latin typeface="Calibri" panose="020F0502020204030204" pitchFamily="34" charset="0"/>
                <a:ea typeface="Calibri"/>
                <a:cs typeface="Calibri"/>
                <a:sym typeface="Calibri"/>
              </a:rPr>
              <a:t>Facilitator Answers:</a:t>
            </a:r>
            <a:endParaRPr lang="en-US" b="0" i="0" u="none" strike="noStrike" cap="none" dirty="0">
              <a:solidFill>
                <a:schemeClr val="dk1"/>
              </a:solidFill>
              <a:latin typeface="Calibri" panose="020F0502020204030204" pitchFamily="34" charset="0"/>
              <a:ea typeface="Calibri"/>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Charlotte (caregiver)</a:t>
            </a:r>
            <a:endParaRPr lang="en-US" b="0" i="0" u="none" strike="noStrike" cap="none" dirty="0">
              <a:solidFill>
                <a:schemeClr val="dk1"/>
              </a:solidFill>
              <a:latin typeface="Calibri" panose="020F0502020204030204" pitchFamily="34" charset="0"/>
              <a:ea typeface="Calibri"/>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Grandmother</a:t>
            </a:r>
            <a:endParaRPr lang="en-US" b="0" i="0" u="none" strike="noStrike" cap="none" dirty="0">
              <a:solidFill>
                <a:schemeClr val="dk1"/>
              </a:solidFill>
              <a:latin typeface="Calibri" panose="020F0502020204030204" pitchFamily="34" charset="0"/>
              <a:ea typeface="Calibri"/>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Other relevant collaterals</a:t>
            </a:r>
            <a:endParaRPr lang="en-US" b="0" i="0" u="none" strike="noStrike" cap="none" dirty="0">
              <a:solidFill>
                <a:schemeClr val="dk1"/>
              </a:solidFill>
              <a:latin typeface="Calibri" panose="020F0502020204030204" pitchFamily="34" charset="0"/>
              <a:ea typeface="Calibri"/>
              <a:cs typeface="Arial"/>
              <a:sym typeface="Arial"/>
            </a:endParaRPr>
          </a:p>
          <a:p>
            <a:pPr marL="0" indent="0"/>
            <a:endParaRPr lang="en-US" b="0" i="0" u="none" strike="noStrike" cap="none" dirty="0">
              <a:solidFill>
                <a:srgbClr val="000000"/>
              </a:solidFill>
              <a:latin typeface="Calibri" panose="020F0502020204030204" pitchFamily="34" charset="0"/>
              <a:ea typeface="Calibri"/>
              <a:cs typeface="Calibri"/>
              <a:sym typeface="Calibri"/>
            </a:endParaRPr>
          </a:p>
          <a:p>
            <a:pPr marL="0" indent="0"/>
            <a:r>
              <a:rPr lang="en-US" b="0" i="0" u="none" strike="noStrike" cap="none" dirty="0">
                <a:solidFill>
                  <a:srgbClr val="000000"/>
                </a:solidFill>
                <a:latin typeface="Calibri" panose="020F0502020204030204" pitchFamily="34" charset="0"/>
                <a:ea typeface="Calibri"/>
                <a:cs typeface="Calibri"/>
                <a:sym typeface="Calibri"/>
              </a:rPr>
              <a:t>Reinforce to the participants that investigations continue through gathering information from multiple sources.</a:t>
            </a:r>
            <a:endParaRPr dirty="0">
              <a:latin typeface="Calibri" panose="020F0502020204030204" pitchFamily="34" charset="0"/>
            </a:endParaRPr>
          </a:p>
          <a:p>
            <a:pPr marL="0" indent="0"/>
            <a:endParaRPr b="1" i="1" u="none" strike="noStrike" cap="none" dirty="0">
              <a:solidFill>
                <a:srgbClr val="000000"/>
              </a:solidFill>
              <a:latin typeface="Calibri" panose="020F0502020204030204" pitchFamily="34" charset="0"/>
              <a:ea typeface="Arial"/>
              <a:cs typeface="Arial"/>
              <a:sym typeface="Arial"/>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2:notes"/>
          <p:cNvSpPr>
            <a:spLocks noGrp="1" noRot="1" noChangeAspect="1"/>
          </p:cNvSpPr>
          <p:nvPr>
            <p:ph type="sldImg" idx="2"/>
          </p:nvPr>
        </p:nvSpPr>
        <p:spPr>
          <a:xfrm>
            <a:off x="811213" y="1220788"/>
            <a:ext cx="5854700" cy="3292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8" name="Google Shape;308;p2:notes"/>
          <p:cNvSpPr txBox="1">
            <a:spLocks noGrp="1"/>
          </p:cNvSpPr>
          <p:nvPr>
            <p:ph type="body" idx="1"/>
          </p:nvPr>
        </p:nvSpPr>
        <p:spPr>
          <a:xfrm>
            <a:off x="747776" y="4697587"/>
            <a:ext cx="5982208" cy="3843481"/>
          </a:xfrm>
          <a:prstGeom prst="rect">
            <a:avLst/>
          </a:prstGeom>
          <a:noFill/>
          <a:ln>
            <a:noFill/>
          </a:ln>
        </p:spPr>
        <p:txBody>
          <a:bodyPr spcFirstLastPara="1" wrap="square" lIns="98495" tIns="49234" rIns="98495" bIns="49234" anchor="t" anchorCtr="0">
            <a:noAutofit/>
          </a:bodyPr>
          <a:lstStyle/>
          <a:p>
            <a:pPr marL="0" indent="0"/>
            <a:r>
              <a:rPr lang="en-US" b="1" dirty="0">
                <a:latin typeface="Calibri" panose="020F0502020204030204" pitchFamily="34" charset="0"/>
                <a:ea typeface="Calibri"/>
                <a:cs typeface="Calibri"/>
                <a:sym typeface="Calibri"/>
              </a:rPr>
              <a:t>TARGET OUTCOMES</a:t>
            </a:r>
            <a:endParaRPr b="1"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Time: </a:t>
            </a:r>
            <a:r>
              <a:rPr lang="en-US" b="0" dirty="0">
                <a:latin typeface="Calibri" panose="020F0502020204030204" pitchFamily="34" charset="0"/>
                <a:ea typeface="Calibri"/>
                <a:cs typeface="Calibri"/>
                <a:sym typeface="Calibri"/>
              </a:rPr>
              <a:t>2 </a:t>
            </a:r>
            <a:r>
              <a:rPr lang="en-US" dirty="0">
                <a:latin typeface="Calibri" panose="020F0502020204030204" pitchFamily="34" charset="0"/>
                <a:ea typeface="Calibri"/>
                <a:cs typeface="Calibri"/>
                <a:sym typeface="Calibri"/>
              </a:rPr>
              <a:t>minutes</a:t>
            </a:r>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prepare specialists for the next phase of the investigation by identifying how to approach caregiver contact and continue gathering information in a purposeful and structured way.</a:t>
            </a:r>
          </a:p>
          <a:p>
            <a:pPr marL="0" indent="0"/>
            <a:endParaRPr lang="en-US" dirty="0">
              <a:latin typeface="Calibri" panose="020F0502020204030204" pitchFamily="34" charset="0"/>
              <a:ea typeface="Calibri"/>
              <a:cs typeface="Calibri"/>
              <a:sym typeface="Calibri"/>
            </a:endParaRPr>
          </a:p>
          <a:p>
            <a:pPr marL="0" indent="0"/>
            <a:r>
              <a:rPr lang="en-US" b="1" i="0" dirty="0">
                <a:latin typeface="Calibri" panose="020F0502020204030204" pitchFamily="34" charset="0"/>
                <a:ea typeface="Calibri"/>
                <a:cs typeface="Calibri"/>
                <a:sym typeface="Calibri"/>
              </a:rPr>
              <a:t>Say:</a:t>
            </a:r>
          </a:p>
          <a:p>
            <a:pPr marL="0" indent="0"/>
            <a:r>
              <a:rPr lang="en-US" b="1" i="1" dirty="0">
                <a:latin typeface="Calibri" panose="020F0502020204030204" pitchFamily="34" charset="0"/>
                <a:ea typeface="Calibri"/>
                <a:cs typeface="Calibri"/>
                <a:sym typeface="Calibri"/>
              </a:rPr>
              <a:t>By the end of this section Specialists will:</a:t>
            </a:r>
          </a:p>
          <a:p>
            <a:pPr marL="181240" indent="-181240">
              <a:buFont typeface="Arial" panose="020B0604020202020204" pitchFamily="34" charset="0"/>
              <a:buChar char="•"/>
            </a:pPr>
            <a:r>
              <a:rPr lang="en-US" sz="1300" b="1" i="1" dirty="0">
                <a:solidFill>
                  <a:srgbClr val="333333"/>
                </a:solidFill>
                <a:latin typeface="Calibri"/>
                <a:ea typeface="Calibri"/>
                <a:cs typeface="Calibri"/>
                <a:sym typeface="Calibri"/>
              </a:rPr>
              <a:t>Understand how to approach caregiver contact and continue gathering information in a purposeful and structured way.</a:t>
            </a:r>
          </a:p>
          <a:p>
            <a:pPr marL="181240" indent="-181240">
              <a:buFont typeface="Arial" panose="020B0604020202020204" pitchFamily="34" charset="0"/>
              <a:buChar char="•"/>
            </a:pPr>
            <a:r>
              <a:rPr lang="en-US" sz="1300" b="1" i="1" dirty="0">
                <a:solidFill>
                  <a:srgbClr val="333333"/>
                </a:solidFill>
                <a:latin typeface="Calibri"/>
                <a:ea typeface="Calibri"/>
                <a:cs typeface="Calibri"/>
                <a:sym typeface="Calibri"/>
              </a:rPr>
              <a:t>Apply how to ask questions that build on what you already know.</a:t>
            </a:r>
            <a:endParaRPr lang="en-US" sz="1300" b="1" i="1" dirty="0">
              <a:solidFill>
                <a:srgbClr val="333333"/>
              </a:solidFill>
            </a:endParaRPr>
          </a:p>
          <a:p>
            <a:pPr marL="0" indent="0"/>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40: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9" name="Google Shape;319;p40: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r>
              <a:rPr lang="en-US" b="1" i="0" u="none" strike="noStrike" cap="none" dirty="0">
                <a:solidFill>
                  <a:srgbClr val="000000"/>
                </a:solidFill>
                <a:latin typeface="Calibri" panose="020F0502020204030204" pitchFamily="34" charset="0"/>
                <a:ea typeface="Calibri"/>
                <a:cs typeface="Calibri"/>
                <a:sym typeface="Calibri"/>
              </a:rPr>
              <a:t>USING A TRAUMA - INFORMED APPROACH WITH CAREGIVERS</a:t>
            </a:r>
            <a:endParaRPr b="1" i="0" u="none" strike="noStrike" cap="none" dirty="0">
              <a:solidFill>
                <a:srgbClr val="000000"/>
              </a:solidFill>
              <a:latin typeface="Calibri" panose="020F0502020204030204" pitchFamily="34" charset="0"/>
              <a:ea typeface="Arial"/>
              <a:cs typeface="Arial"/>
              <a:sym typeface="Arial"/>
            </a:endParaRPr>
          </a:p>
          <a:p>
            <a:pPr marL="0" indent="0"/>
            <a:br>
              <a:rPr lang="en-US" b="0" i="0" u="none" strike="noStrike" cap="none" dirty="0">
                <a:solidFill>
                  <a:srgbClr val="000000"/>
                </a:solidFill>
                <a:latin typeface="Calibri" panose="020F0502020204030204" pitchFamily="34" charset="0"/>
                <a:ea typeface="Arial"/>
                <a:cs typeface="Arial"/>
                <a:sym typeface="Arial"/>
              </a:rPr>
            </a:br>
            <a:r>
              <a:rPr lang="en-US" b="1" i="0" u="none" strike="noStrike" cap="none" dirty="0">
                <a:solidFill>
                  <a:srgbClr val="000000"/>
                </a:solidFill>
                <a:latin typeface="Calibri" panose="020F0502020204030204" pitchFamily="34" charset="0"/>
                <a:ea typeface="Calibri"/>
                <a:cs typeface="Calibri"/>
                <a:sym typeface="Calibri"/>
              </a:rPr>
              <a:t>Time:</a:t>
            </a:r>
            <a:r>
              <a:rPr lang="en-US" b="0" i="0" u="none" strike="noStrike" cap="none" dirty="0">
                <a:solidFill>
                  <a:srgbClr val="000000"/>
                </a:solidFill>
                <a:latin typeface="Calibri" panose="020F0502020204030204" pitchFamily="34" charset="0"/>
                <a:ea typeface="Calibri"/>
                <a:cs typeface="Calibri"/>
                <a:sym typeface="Calibri"/>
              </a:rPr>
              <a:t> 10 minutes</a:t>
            </a: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Purpose: </a:t>
            </a:r>
            <a:r>
              <a:rPr lang="en-US" b="0" i="0" u="none" strike="noStrike" cap="none" dirty="0">
                <a:solidFill>
                  <a:srgbClr val="000000"/>
                </a:solidFill>
                <a:latin typeface="Calibri" panose="020F0502020204030204" pitchFamily="34" charset="0"/>
                <a:ea typeface="Calibri"/>
                <a:cs typeface="Calibri"/>
                <a:sym typeface="Calibri"/>
              </a:rPr>
              <a:t>To prepare specialists to engage caregivers with a trauma-informed, respectful, and purposeful approach that supports information gathering and reduces resistance</a:t>
            </a:r>
            <a:endParaRPr b="0" i="0" u="none" strike="noStrike" cap="none" dirty="0">
              <a:solidFill>
                <a:srgbClr val="000000"/>
              </a:solidFill>
              <a:latin typeface="Calibri" panose="020F0502020204030204" pitchFamily="34" charset="0"/>
              <a:ea typeface="Arial"/>
              <a:cs typeface="Arial"/>
              <a:sym typeface="Arial"/>
            </a:endParaRPr>
          </a:p>
          <a:p>
            <a:pPr marL="0" indent="0"/>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Activity Set Up:</a:t>
            </a:r>
            <a:endParaRPr b="0"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Participants remain in table groups.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Whole group discussion.</a:t>
            </a:r>
            <a:endParaRPr dirty="0">
              <a:latin typeface="Calibri" panose="020F0502020204030204" pitchFamily="34" charset="0"/>
            </a:endParaRPr>
          </a:p>
          <a:p>
            <a:pPr marL="0" indent="0"/>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Activity Instructions:</a:t>
            </a:r>
            <a:endParaRPr b="0" i="0" u="none" strike="noStrike" cap="none" dirty="0">
              <a:solidFill>
                <a:srgbClr val="000000"/>
              </a:solidFill>
              <a:latin typeface="Calibri" panose="020F0502020204030204" pitchFamily="34" charset="0"/>
              <a:ea typeface="Arial"/>
              <a:cs typeface="Arial"/>
              <a:sym typeface="Arial"/>
            </a:endParaRPr>
          </a:p>
          <a:p>
            <a:pPr marL="241653" indent="-241653">
              <a:buFont typeface="+mj-lt"/>
              <a:buAutoNum type="arabicPeriod"/>
            </a:pPr>
            <a:r>
              <a:rPr lang="en-US" b="0" i="0" u="none" strike="noStrike" cap="none" dirty="0">
                <a:solidFill>
                  <a:srgbClr val="000000"/>
                </a:solidFill>
                <a:latin typeface="Calibri" panose="020F0502020204030204" pitchFamily="34" charset="0"/>
                <a:ea typeface="Calibri"/>
                <a:cs typeface="Calibri"/>
                <a:sym typeface="Calibri"/>
              </a:rPr>
              <a:t>Ask participants to reflect: “How might a caregiver feel when you arrive?”</a:t>
            </a:r>
            <a:endParaRPr b="0" i="0" u="none" strike="noStrike" cap="none" dirty="0">
              <a:solidFill>
                <a:srgbClr val="000000"/>
              </a:solidFill>
              <a:latin typeface="Calibri" panose="020F0502020204030204" pitchFamily="34" charset="0"/>
              <a:ea typeface="Calibri"/>
              <a:cs typeface="Calibri"/>
              <a:sym typeface="Calibri"/>
            </a:endParaRPr>
          </a:p>
          <a:p>
            <a:pPr marL="241653" indent="-241653">
              <a:buFont typeface="+mj-lt"/>
              <a:buAutoNum type="arabicPeriod"/>
            </a:pPr>
            <a:r>
              <a:rPr lang="en-US" b="0" i="0" u="none" strike="noStrike" cap="none" dirty="0">
                <a:solidFill>
                  <a:srgbClr val="000000"/>
                </a:solidFill>
                <a:latin typeface="Calibri" panose="020F0502020204030204" pitchFamily="34" charset="0"/>
                <a:ea typeface="Calibri"/>
                <a:cs typeface="Calibri"/>
                <a:sym typeface="Calibri"/>
              </a:rPr>
              <a:t>Have groups discuss:</a:t>
            </a:r>
            <a:endParaRPr b="0" dirty="0">
              <a:latin typeface="Calibri" panose="020F0502020204030204" pitchFamily="34" charset="0"/>
            </a:endParaRPr>
          </a:p>
          <a:p>
            <a:pPr marL="724959" lvl="2" indent="-241653">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What reactions might you expect?</a:t>
            </a:r>
            <a:endParaRPr dirty="0">
              <a:latin typeface="Calibri" panose="020F0502020204030204" pitchFamily="34" charset="0"/>
            </a:endParaRPr>
          </a:p>
          <a:p>
            <a:pPr marL="724959" lvl="2" indent="-241653">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How should you approach the caregiver?</a:t>
            </a:r>
            <a:endParaRPr dirty="0">
              <a:latin typeface="Calibri" panose="020F0502020204030204" pitchFamily="34" charset="0"/>
            </a:endParaRPr>
          </a:p>
          <a:p>
            <a:pPr marL="241653" indent="-241653">
              <a:buFont typeface="+mj-lt"/>
              <a:buAutoNum type="arabicPeriod"/>
            </a:pPr>
            <a:r>
              <a:rPr lang="en-US" b="0" i="0" u="none" strike="noStrike" cap="none" dirty="0">
                <a:solidFill>
                  <a:srgbClr val="000000"/>
                </a:solidFill>
                <a:latin typeface="Calibri" panose="020F0502020204030204" pitchFamily="34" charset="0"/>
                <a:ea typeface="Calibri"/>
                <a:cs typeface="Calibri"/>
                <a:sym typeface="Calibri"/>
              </a:rPr>
              <a:t>Facilitate the whole group to share.</a:t>
            </a:r>
            <a:br>
              <a:rPr lang="en-US" b="0" i="0" u="none" strike="noStrike" cap="none" dirty="0">
                <a:solidFill>
                  <a:srgbClr val="000000"/>
                </a:solidFill>
                <a:latin typeface="Calibri" panose="020F0502020204030204" pitchFamily="34" charset="0"/>
                <a:ea typeface="Arial"/>
                <a:cs typeface="Arial"/>
                <a:sym typeface="Arial"/>
              </a:rPr>
            </a:b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Say:</a:t>
            </a: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1" u="none" strike="noStrike" cap="none" dirty="0">
                <a:solidFill>
                  <a:srgbClr val="000000"/>
                </a:solidFill>
                <a:latin typeface="Calibri" panose="020F0502020204030204" pitchFamily="34" charset="0"/>
                <a:ea typeface="Calibri"/>
                <a:cs typeface="Calibri"/>
                <a:sym typeface="Calibri"/>
              </a:rPr>
              <a:t>As you prepare to engage with caregivers, understand that families may not experience your presence the same way you do. When you arrive, caregivers may feel fear, frustration, or even anger. These reactions are often connected to past experiences, stress, or trauma, not just the current situation.</a:t>
            </a:r>
            <a:br>
              <a:rPr lang="en-US" b="0" i="0" u="none" strike="noStrike" cap="none" dirty="0">
                <a:solidFill>
                  <a:srgbClr val="000000"/>
                </a:solidFill>
                <a:latin typeface="Calibri" panose="020F0502020204030204" pitchFamily="34" charset="0"/>
                <a:ea typeface="Arial"/>
                <a:cs typeface="Arial"/>
                <a:sym typeface="Arial"/>
              </a:rPr>
            </a:b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1" u="none" strike="noStrike" cap="none" dirty="0">
                <a:solidFill>
                  <a:srgbClr val="000000"/>
                </a:solidFill>
                <a:latin typeface="Calibri" panose="020F0502020204030204" pitchFamily="34" charset="0"/>
                <a:ea typeface="Calibri"/>
                <a:cs typeface="Calibri"/>
                <a:sym typeface="Calibri"/>
              </a:rPr>
              <a:t>As a specialist, you bring both support and authority into the interaction. There is an inherent power difference, and how you use that authority can either build trust or increase resistance. If caregivers feel judged, blamed, or misunderstood, they may shut down, avoid engagement, or become defensive.</a:t>
            </a:r>
            <a:endParaRPr b="0" i="0" u="none" strike="noStrike" cap="none" dirty="0">
              <a:solidFill>
                <a:srgbClr val="000000"/>
              </a:solidFill>
              <a:latin typeface="Calibri" panose="020F0502020204030204" pitchFamily="34" charset="0"/>
              <a:ea typeface="Arial"/>
              <a:cs typeface="Arial"/>
              <a:sym typeface="Arial"/>
            </a:endParaRPr>
          </a:p>
          <a:p>
            <a:pPr marL="0" indent="0"/>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1" u="none" strike="noStrike" cap="none" dirty="0">
                <a:solidFill>
                  <a:srgbClr val="000000"/>
                </a:solidFill>
                <a:latin typeface="Calibri" panose="020F0502020204030204" pitchFamily="34" charset="0"/>
                <a:ea typeface="Calibri"/>
                <a:cs typeface="Calibri"/>
                <a:sym typeface="Calibri"/>
              </a:rPr>
              <a:t>A trauma-informed approach means engaging caregivers respectfully and non-judgmentally, with a focus on understanding their experience. It also means recognizing that their reactions may be rooted in past trauma, while still holding them accountable for the safety and well-being of the child.</a:t>
            </a:r>
            <a:endParaRPr b="0" i="0" u="none" strike="noStrike" cap="none" dirty="0">
              <a:solidFill>
                <a:srgbClr val="000000"/>
              </a:solidFill>
              <a:latin typeface="Calibri" panose="020F0502020204030204" pitchFamily="34" charset="0"/>
              <a:ea typeface="Arial"/>
              <a:cs typeface="Arial"/>
              <a:sym typeface="Arial"/>
            </a:endParaRPr>
          </a:p>
          <a:p>
            <a:pPr marL="0" indent="0"/>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1" u="none" strike="noStrike" cap="none" dirty="0">
                <a:solidFill>
                  <a:srgbClr val="000000"/>
                </a:solidFill>
                <a:latin typeface="Calibri" panose="020F0502020204030204" pitchFamily="34" charset="0"/>
                <a:ea typeface="Calibri"/>
                <a:cs typeface="Calibri"/>
                <a:sym typeface="Calibri"/>
              </a:rPr>
              <a:t>Your goal is to gather information while maintaining engagement. This requires balancing your role by being clear about your purpose while also approaching caregivers in ways that support collaboration and reduce escalation.</a:t>
            </a:r>
            <a:endParaRPr b="0" i="0" u="none" strike="noStrike" cap="none" dirty="0">
              <a:solidFill>
                <a:srgbClr val="000000"/>
              </a:solidFill>
              <a:latin typeface="Calibri" panose="020F0502020204030204" pitchFamily="34" charset="0"/>
              <a:ea typeface="Arial"/>
              <a:cs typeface="Arial"/>
              <a:sym typeface="Arial"/>
            </a:endParaRPr>
          </a:p>
          <a:p>
            <a:pPr marL="0" indent="0"/>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Paraphrase:</a:t>
            </a:r>
            <a:endParaRPr b="0"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Caregivers may react with fear or frustration, so you need to approach them respectfully, without blame, while still doing your job.</a:t>
            </a:r>
            <a:br>
              <a:rPr lang="en-US" b="0" i="0" u="none" strike="noStrike" cap="none" dirty="0">
                <a:solidFill>
                  <a:srgbClr val="000000"/>
                </a:solidFill>
                <a:latin typeface="Calibri" panose="020F0502020204030204" pitchFamily="34" charset="0"/>
                <a:ea typeface="Arial"/>
                <a:cs typeface="Arial"/>
                <a:sym typeface="Arial"/>
              </a:rPr>
            </a:b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Activity Discussions:</a:t>
            </a: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Participants may identify:</a:t>
            </a:r>
            <a:endParaRPr b="0"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Caregivers may feel fear, anger, and/or mistrust.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Reactions may include silence, resistance, and/or defensiveness</a:t>
            </a:r>
            <a:br>
              <a:rPr lang="en-US" b="0" i="0" u="none" strike="noStrike" cap="none" dirty="0">
                <a:solidFill>
                  <a:srgbClr val="000000"/>
                </a:solidFill>
                <a:latin typeface="Calibri" panose="020F0502020204030204" pitchFamily="34" charset="0"/>
                <a:ea typeface="Arial"/>
                <a:cs typeface="Arial"/>
                <a:sym typeface="Arial"/>
              </a:rPr>
            </a:b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Facilitator Question:</a:t>
            </a:r>
            <a:r>
              <a:rPr lang="en-US" b="0" i="0" u="none" strike="noStrike" cap="none" dirty="0">
                <a:solidFill>
                  <a:srgbClr val="000000"/>
                </a:solidFill>
                <a:latin typeface="Calibri" panose="020F0502020204030204" pitchFamily="34" charset="0"/>
                <a:ea typeface="Calibri"/>
                <a:cs typeface="Calibri"/>
                <a:sym typeface="Calibri"/>
              </a:rPr>
              <a:t> (ask the following question and validate responses)</a:t>
            </a:r>
            <a:endParaRPr b="0"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Why might a caregiver react negatively to your presence?</a:t>
            </a:r>
            <a:endParaRPr dirty="0">
              <a:latin typeface="Calibri" panose="020F0502020204030204" pitchFamily="34" charset="0"/>
            </a:endParaRPr>
          </a:p>
          <a:p>
            <a:pPr marL="0" indent="0"/>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Facilitator Answers:</a:t>
            </a:r>
            <a:endParaRPr b="0"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Reactions may be due to:</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Fear of child welfare involvement.</a:t>
            </a:r>
            <a:endParaRPr dirty="0">
              <a:latin typeface="Calibri" panose="020F0502020204030204" pitchFamily="34" charset="0"/>
            </a:endParaRPr>
          </a:p>
          <a:p>
            <a:pPr marL="181240" lvl="1"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Past trauma or experiences.</a:t>
            </a:r>
            <a:br>
              <a:rPr lang="en-US" b="0" i="0" u="none" strike="noStrike" cap="none" dirty="0">
                <a:solidFill>
                  <a:srgbClr val="000000"/>
                </a:solidFill>
                <a:latin typeface="Calibri" panose="020F0502020204030204" pitchFamily="34" charset="0"/>
                <a:ea typeface="Arial"/>
                <a:cs typeface="Arial"/>
                <a:sym typeface="Arial"/>
              </a:rPr>
            </a:b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Key Points </a:t>
            </a:r>
            <a:r>
              <a:rPr lang="en-US" b="0" i="0" u="none" strike="noStrike" cap="none" dirty="0">
                <a:solidFill>
                  <a:srgbClr val="000000"/>
                </a:solidFill>
                <a:latin typeface="Calibri" panose="020F0502020204030204" pitchFamily="34" charset="0"/>
                <a:ea typeface="Calibri"/>
                <a:cs typeface="Calibri"/>
                <a:sym typeface="Calibri"/>
              </a:rPr>
              <a:t>(ensure the following are covered):</a:t>
            </a:r>
            <a:endParaRPr b="0"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Caregiver reactions may often be trauma-related.</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Specialists must use their authority respectfully.</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Approach should be:</a:t>
            </a:r>
            <a:endParaRPr dirty="0">
              <a:latin typeface="Calibri" panose="020F0502020204030204" pitchFamily="34" charset="0"/>
            </a:endParaRPr>
          </a:p>
          <a:p>
            <a:pPr marL="664546" lvl="2"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Non-judgmental</a:t>
            </a:r>
            <a:endParaRPr dirty="0">
              <a:latin typeface="Calibri" panose="020F0502020204030204" pitchFamily="34" charset="0"/>
            </a:endParaRPr>
          </a:p>
          <a:p>
            <a:pPr marL="664546" lvl="2"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Non-blaming</a:t>
            </a:r>
            <a:endParaRPr dirty="0">
              <a:latin typeface="Calibri" panose="020F0502020204030204" pitchFamily="34" charset="0"/>
            </a:endParaRPr>
          </a:p>
          <a:p>
            <a:pPr marL="664546" lvl="2"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Strength-oriented</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The goal is to gather information while maintaining engagement.</a:t>
            </a:r>
            <a:endParaRPr dirty="0">
              <a:latin typeface="Calibri" panose="020F0502020204030204" pitchFamily="34" charset="0"/>
            </a:endParaRPr>
          </a:p>
          <a:p>
            <a:pPr marL="483306" indent="-241653"/>
            <a:endParaRPr dirty="0">
              <a:latin typeface="Calibri" panose="020F0502020204030204"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4: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9" name="Google Shape;339;p4: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WHAT DOES THIS LOOK LIKE IN CONVERSATION? </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help specialists understand how a trauma-informed approach is demonstrated through tone, language, and structure during caregiver conversations.</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Ask participants:</a:t>
            </a:r>
            <a:endParaRPr lang="en-US" b="1" i="0" u="none" strike="noStrike" dirty="0">
              <a:solidFill>
                <a:srgbClr val="000000"/>
              </a:solidFill>
              <a:latin typeface="Calibri" panose="020F0502020204030204" pitchFamily="34" charset="0"/>
              <a:ea typeface="Calibri"/>
              <a:cs typeface="Calibri"/>
              <a:sym typeface="Calibri"/>
            </a:endParaRPr>
          </a:p>
          <a:p>
            <a:pPr marL="724959" lvl="2" indent="-241653">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does a respectful, non-judgmental approach sound like?”</a:t>
            </a:r>
            <a:endParaRPr lang="en-US"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Capture responses (verbal or on the board).</a:t>
            </a:r>
            <a:endParaRPr b="1" i="0" u="none" strike="noStrike" dirty="0">
              <a:solidFill>
                <a:srgbClr val="000000"/>
              </a:solidFill>
              <a:latin typeface="Calibri" panose="020F0502020204030204" pitchFamily="34" charset="0"/>
              <a:ea typeface="Calibri"/>
              <a:cs typeface="Calibri"/>
              <a:sym typeface="Calibri"/>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Facilitate discussion connecting responses to practice.</a:t>
            </a:r>
            <a:endParaRPr b="1" i="0" u="none" strike="noStrike" dirty="0">
              <a:solidFill>
                <a:srgbClr val="000000"/>
              </a:solidFill>
              <a:latin typeface="Calibri" panose="020F0502020204030204" pitchFamily="34" charset="0"/>
              <a:ea typeface="Calibri"/>
              <a:cs typeface="Calibri"/>
              <a:sym typeface="Calibri"/>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We’ve talked about the importance of using a trauma-informed approach when engaging with caregivers, but now let’s think about what that actually sounds like in conversation.</a:t>
            </a:r>
            <a:br>
              <a:rPr lang="en-US" b="0" dirty="0">
                <a:latin typeface="Calibri" panose="020F0502020204030204" pitchFamily="34" charset="0"/>
              </a:rPr>
            </a:b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A trauma-informed approach is reflected in how you speak, the questions you ask, and how you respond to what the caregiver shares. This includes being clear about your role and purpose, while also using language that is respectful, non-blaming, and focused on understanding.</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For example, instead of asking questions that feel accusatory or assume intent, you are asking questions that allow the caregiver to share their perspective. You are also paying attention to how they are responding. Additionally, pay attention to whether they seem guarded, overwhelmed, or open, and adjust your approach to maintain engagement.</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The goal is not just to ask questions but to create a conversation in which the caregiver feels able to talk, even when the situation may be difficult or uncomfortable.</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0" indent="0"/>
            <a:r>
              <a:rPr lang="en-US" b="0" i="0" u="none" strike="noStrike" dirty="0">
                <a:solidFill>
                  <a:srgbClr val="000000"/>
                </a:solidFill>
                <a:latin typeface="Calibri" panose="020F0502020204030204" pitchFamily="34" charset="0"/>
                <a:ea typeface="Calibri"/>
                <a:cs typeface="Calibri"/>
                <a:sym typeface="Calibri"/>
              </a:rPr>
              <a:t>Participants may identify:</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An effective approach includes: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Calm, respectful tone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Clear purpose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Open, non-blaming questions</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Ineffective approach includes: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Accusatory language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Rapid questioning</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Interrupting or talking over</a:t>
            </a:r>
            <a:endParaRPr dirty="0">
              <a:latin typeface="Calibri" panose="020F0502020204030204" pitchFamily="34" charset="0"/>
            </a:endParaRPr>
          </a:p>
          <a:p>
            <a:pPr marL="0" indent="0"/>
            <a:br>
              <a:rPr lang="en-US" b="0" dirty="0">
                <a:latin typeface="Calibri" panose="020F0502020204030204" pitchFamily="34" charset="0"/>
              </a:rPr>
            </a:br>
            <a:r>
              <a:rPr lang="en-US" b="1" i="0" u="none" strike="noStrike" dirty="0">
                <a:solidFill>
                  <a:srgbClr val="000000"/>
                </a:solidFill>
                <a:latin typeface="Calibri" panose="020F0502020204030204" pitchFamily="34" charset="0"/>
                <a:ea typeface="Calibri"/>
                <a:cs typeface="Calibri"/>
                <a:sym typeface="Calibri"/>
              </a:rPr>
              <a:t>Facilitator Question:</a:t>
            </a:r>
            <a:r>
              <a:rPr lang="en-US" b="0" i="0" u="none" strike="noStrike" dirty="0">
                <a:solidFill>
                  <a:srgbClr val="000000"/>
                </a:solidFill>
                <a:latin typeface="Calibri" panose="020F0502020204030204" pitchFamily="34" charset="0"/>
                <a:ea typeface="Calibri"/>
                <a:cs typeface="Calibri"/>
                <a:sym typeface="Calibri"/>
              </a:rPr>
              <a:t> (ask the following question and validate responses)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How can your tone impact the conversation?</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specialist's tone can either escalate or de-escalate the situation. </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Reinforce to the participants that how you communicate directly impacts what you learn for your investigation. </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Key Points </a:t>
            </a:r>
            <a:r>
              <a:rPr lang="en-US" b="0" i="0" u="none" strike="noStrike"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 trauma-informed approach is shown through: Tone. Language. Response.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Specialists should avoid blame and focus on understanding.</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Engagement is influenced by the specialist’s communication style. </a:t>
            </a:r>
            <a:endParaRPr dirty="0">
              <a:latin typeface="Calibri" panose="020F0502020204030204" pitchFamily="34"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5: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2" name="Google Shape;352;p5: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buClr>
                <a:schemeClr val="dk1"/>
              </a:buClr>
              <a:buSzPts val="1100"/>
            </a:pPr>
            <a:r>
              <a:rPr lang="en-US" b="1" dirty="0">
                <a:latin typeface="Calibri" panose="020F0502020204030204" pitchFamily="34" charset="0"/>
                <a:ea typeface="Calibri"/>
                <a:cs typeface="Calibri"/>
                <a:sym typeface="Calibri"/>
              </a:rPr>
              <a:t>USING TRAUMA - INFORMED APPROACH WITH CHARLOTTE </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Time:</a:t>
            </a:r>
            <a:r>
              <a:rPr lang="en-US" dirty="0">
                <a:latin typeface="Calibri" panose="020F0502020204030204" pitchFamily="34" charset="0"/>
                <a:ea typeface="Calibri"/>
                <a:cs typeface="Calibri"/>
                <a:sym typeface="Calibri"/>
              </a:rPr>
              <a:t> 15 minutes</a:t>
            </a: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provide specialists with guided practice applying trauma-informed and solution-focused questioning when engaging a caregiver</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Resource: </a:t>
            </a:r>
            <a:r>
              <a:rPr lang="en-US" dirty="0">
                <a:latin typeface="Calibri" panose="020F0502020204030204" pitchFamily="34" charset="0"/>
                <a:ea typeface="Calibri"/>
                <a:cs typeface="Calibri"/>
                <a:sym typeface="Calibri"/>
              </a:rPr>
              <a:t>Charlotte Guided Interview Guide (Print and Laminate for Team Member portraying Charlotte)</a:t>
            </a:r>
            <a:endParaRPr dirty="0">
              <a:latin typeface="Calibri" panose="020F0502020204030204" pitchFamily="34" charset="0"/>
              <a:ea typeface="Calibri"/>
              <a:cs typeface="Calibri"/>
              <a:sym typeface="Calibri"/>
            </a:endParaRPr>
          </a:p>
          <a:p>
            <a:pPr marL="0" indent="0">
              <a:buClr>
                <a:schemeClr val="dk1"/>
              </a:buClr>
              <a:buSzPts val="1100"/>
            </a:pPr>
            <a:endParaRPr lang="en-US"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Activity Set Up:</a:t>
            </a:r>
          </a:p>
          <a:p>
            <a:pPr marL="181240" indent="-18124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Participants remain seated in their table groups.</a:t>
            </a:r>
          </a:p>
          <a:p>
            <a:pPr marL="181240" indent="-18124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One training team member will portray </a:t>
            </a:r>
            <a:r>
              <a:rPr lang="en-US" b="1" dirty="0">
                <a:latin typeface="Calibri" panose="020F0502020204030204" pitchFamily="34" charset="0"/>
                <a:ea typeface="Calibri"/>
                <a:cs typeface="Calibri"/>
                <a:sym typeface="Calibri"/>
              </a:rPr>
              <a:t>Charlotte</a:t>
            </a:r>
            <a:r>
              <a:rPr lang="en-US" dirty="0">
                <a:latin typeface="Calibri" panose="020F0502020204030204" pitchFamily="34" charset="0"/>
                <a:ea typeface="Calibri"/>
                <a:cs typeface="Calibri"/>
                <a:sym typeface="Calibri"/>
              </a:rPr>
              <a:t> using the Charlotte Guided Interview Guide.</a:t>
            </a:r>
          </a:p>
          <a:p>
            <a:pPr marL="181240" indent="-18124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The facilitator will guide Charlotte through brief interactions with each table.</a:t>
            </a:r>
          </a:p>
          <a:p>
            <a:pPr marL="181240" indent="-18124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This is a </a:t>
            </a:r>
            <a:r>
              <a:rPr lang="en-US" b="1" dirty="0">
                <a:latin typeface="Calibri" panose="020F0502020204030204" pitchFamily="34" charset="0"/>
                <a:ea typeface="Calibri"/>
                <a:cs typeface="Calibri"/>
                <a:sym typeface="Calibri"/>
              </a:rPr>
              <a:t>guided practice, not a full simulation or caregiver interview.</a:t>
            </a:r>
            <a:endParaRPr b="1" dirty="0">
              <a:latin typeface="Calibri" panose="020F0502020204030204" pitchFamily="34" charset="0"/>
              <a:ea typeface="Calibri"/>
              <a:cs typeface="Calibri"/>
              <a:sym typeface="Calibri"/>
            </a:endParaRPr>
          </a:p>
          <a:p>
            <a:pPr marL="0" indent="0">
              <a:buClr>
                <a:schemeClr val="dk1"/>
              </a:buClr>
              <a:buSzPts val="1100"/>
            </a:pPr>
            <a:endParaRPr lang="en-US"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Activity Instructions:</a:t>
            </a:r>
          </a:p>
          <a:p>
            <a:pPr marL="0" indent="0">
              <a:buClr>
                <a:schemeClr val="dk1"/>
              </a:buClr>
              <a:buSzPts val="1100"/>
            </a:pPr>
            <a:r>
              <a:rPr lang="en-US" dirty="0">
                <a:latin typeface="Calibri" panose="020F0502020204030204" pitchFamily="34" charset="0"/>
                <a:ea typeface="Calibri"/>
                <a:cs typeface="Calibri"/>
                <a:sym typeface="Calibri"/>
              </a:rPr>
              <a:t>Working as a table, participants will practice the </a:t>
            </a:r>
            <a:r>
              <a:rPr lang="en-US" b="1" dirty="0">
                <a:latin typeface="Calibri" panose="020F0502020204030204" pitchFamily="34" charset="0"/>
                <a:ea typeface="Calibri"/>
                <a:cs typeface="Calibri"/>
                <a:sym typeface="Calibri"/>
              </a:rPr>
              <a:t>opening of a caregiver interview</a:t>
            </a:r>
            <a:r>
              <a:rPr lang="en-US" dirty="0">
                <a:latin typeface="Calibri" panose="020F0502020204030204" pitchFamily="34" charset="0"/>
                <a:ea typeface="Calibri"/>
                <a:cs typeface="Calibri"/>
                <a:sym typeface="Calibri"/>
              </a:rPr>
              <a:t> by:</a:t>
            </a:r>
          </a:p>
          <a:p>
            <a:pPr marL="181240" indent="-18124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Introducing themselves. </a:t>
            </a:r>
          </a:p>
          <a:p>
            <a:pPr marL="181240" indent="-18124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Explaining the purpose of the contact.</a:t>
            </a:r>
          </a:p>
          <a:p>
            <a:pPr marL="181240" indent="-18124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Using a calm, respectful tone.</a:t>
            </a:r>
          </a:p>
          <a:p>
            <a:pPr marL="181240" indent="-18124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Asking trauma-informed, open-ended questions.</a:t>
            </a:r>
          </a:p>
          <a:p>
            <a:pPr marL="181240" indent="-18124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Demonstrating active listening and engagement.</a:t>
            </a:r>
          </a:p>
          <a:p>
            <a:pPr marL="0" indent="0">
              <a:buClr>
                <a:schemeClr val="dk1"/>
              </a:buClr>
              <a:buSzPts val="1100"/>
            </a:pPr>
            <a:endParaRPr lang="en-US"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The facilitator may pause the activity to provide coaching, discuss effective approaches, and model alternative techniques before Charlotte moves to the next table. The goal is to practice </a:t>
            </a:r>
            <a:r>
              <a:rPr lang="en-US" b="1" dirty="0">
                <a:latin typeface="Calibri" panose="020F0502020204030204" pitchFamily="34" charset="0"/>
                <a:ea typeface="Calibri"/>
                <a:cs typeface="Calibri"/>
                <a:sym typeface="Calibri"/>
              </a:rPr>
              <a:t>how</a:t>
            </a:r>
            <a:r>
              <a:rPr lang="en-US" dirty="0">
                <a:latin typeface="Calibri" panose="020F0502020204030204" pitchFamily="34" charset="0"/>
                <a:ea typeface="Calibri"/>
                <a:cs typeface="Calibri"/>
                <a:sym typeface="Calibri"/>
              </a:rPr>
              <a:t> you engage the caregiver, not to complete the interview.</a:t>
            </a:r>
            <a:endParaRPr dirty="0">
              <a:latin typeface="Calibri" panose="020F0502020204030204" pitchFamily="34" charset="0"/>
              <a:ea typeface="Calibri"/>
              <a:cs typeface="Calibri"/>
              <a:sym typeface="Calibri"/>
            </a:endParaRPr>
          </a:p>
          <a:p>
            <a:pPr marL="0" indent="0">
              <a:buClr>
                <a:schemeClr val="dk1"/>
              </a:buClr>
              <a:buSzPts val="1100"/>
            </a:pPr>
            <a:endParaRPr lang="en-US" b="1" i="1" dirty="0">
              <a:latin typeface="Calibri" panose="020F0502020204030204" pitchFamily="34" charset="0"/>
              <a:ea typeface="Calibri"/>
              <a:cs typeface="Calibri"/>
              <a:sym typeface="Calibri"/>
            </a:endParaRPr>
          </a:p>
          <a:p>
            <a:pPr marL="0" indent="0">
              <a:buClr>
                <a:schemeClr val="dk1"/>
              </a:buClr>
              <a:buSzPts val="1100"/>
            </a:pPr>
            <a:r>
              <a:rPr lang="en-US" b="1" i="0" dirty="0">
                <a:latin typeface="Calibri" panose="020F0502020204030204" pitchFamily="34" charset="0"/>
                <a:ea typeface="Calibri"/>
                <a:cs typeface="Calibri"/>
                <a:sym typeface="Calibri"/>
              </a:rPr>
              <a:t>Say:</a:t>
            </a:r>
            <a:endParaRPr b="1" i="0"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You have already identified the information you need to gather from Charlotte. Before conducting the full caregiver interview, it's important to think about how you begin that conversation.</a:t>
            </a: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In this activity, you'll practice using a trauma-informed approach during the opening moments of your interaction with Charlotte. Your focus is not on completing the interview or gathering every piece of information. Instead, you'll practice introducing yourself, explaining your purpose, building rapport, and asking open-ended questions that encourage engagement.</a:t>
            </a: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Charlotte will visit each table, giving your group an opportunity to practice these skills together. As one participant begins the conversation, others may build on the interaction by asking additional questions or offering supportive coaching.</a:t>
            </a: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This is not a full simulation, and you are not expected to do this perfectly. This is a guided practice designed to help you build confidence in your approach before conducting the caregiver interview later in the training.</a:t>
            </a:r>
            <a:endParaRPr b="1" i="1"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Notes</a:t>
            </a:r>
            <a:endParaRPr b="1" dirty="0">
              <a:latin typeface="Calibri" panose="020F0502020204030204" pitchFamily="34" charset="0"/>
              <a:ea typeface="Calibri"/>
              <a:cs typeface="Calibri"/>
              <a:sym typeface="Calibri"/>
            </a:endParaRPr>
          </a:p>
          <a:p>
            <a:pPr marL="181240" indent="-181240">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Charlotte should remain in character throughout the activity.</a:t>
            </a:r>
            <a:endParaRPr dirty="0">
              <a:latin typeface="Calibri" panose="020F0502020204030204" pitchFamily="34" charset="0"/>
              <a:ea typeface="Calibri"/>
              <a:cs typeface="Calibri"/>
              <a:sym typeface="Calibri"/>
            </a:endParaRPr>
          </a:p>
          <a:p>
            <a:pPr marL="181240" indent="-181240">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Allow approximately 3–4 minutes at each table before rotating.</a:t>
            </a:r>
            <a:endParaRPr dirty="0">
              <a:latin typeface="Calibri" panose="020F0502020204030204" pitchFamily="34" charset="0"/>
              <a:ea typeface="Calibri"/>
              <a:cs typeface="Calibri"/>
              <a:sym typeface="Calibri"/>
            </a:endParaRPr>
          </a:p>
          <a:p>
            <a:pPr marL="181240" indent="-181240">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Encourage different participants at each table to ask questions.</a:t>
            </a:r>
            <a:endParaRPr dirty="0">
              <a:latin typeface="Calibri" panose="020F0502020204030204" pitchFamily="34" charset="0"/>
              <a:ea typeface="Calibri"/>
              <a:cs typeface="Calibri"/>
              <a:sym typeface="Calibri"/>
            </a:endParaRPr>
          </a:p>
          <a:p>
            <a:pPr marL="181240" indent="-181240">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Pause periodically to coach participants on tone, pacing, and question development.</a:t>
            </a:r>
            <a:endParaRPr dirty="0">
              <a:latin typeface="Calibri" panose="020F0502020204030204" pitchFamily="34" charset="0"/>
              <a:ea typeface="Calibri"/>
              <a:cs typeface="Calibri"/>
              <a:sym typeface="Calibri"/>
            </a:endParaRPr>
          </a:p>
          <a:p>
            <a:pPr marL="181240" indent="-181240">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Reinforce effective trauma-informed communication.</a:t>
            </a:r>
            <a:endParaRPr dirty="0">
              <a:latin typeface="Calibri" panose="020F0502020204030204" pitchFamily="34" charset="0"/>
              <a:ea typeface="Calibri"/>
              <a:cs typeface="Calibri"/>
              <a:sym typeface="Calibri"/>
            </a:endParaRPr>
          </a:p>
          <a:p>
            <a:pPr marL="181240" indent="-181240">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Redirect leading or accusatory questions into neutral, open-ended alternatives.</a:t>
            </a:r>
            <a:endParaRPr dirty="0">
              <a:latin typeface="Calibri" panose="020F0502020204030204" pitchFamily="34" charset="0"/>
              <a:ea typeface="Calibri"/>
              <a:cs typeface="Calibri"/>
              <a:sym typeface="Calibri"/>
            </a:endParaRPr>
          </a:p>
          <a:p>
            <a:pPr marL="181240" indent="-181240">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Keep the activity focused on skill development rather than performance.</a:t>
            </a:r>
            <a:endParaRPr b="1" dirty="0">
              <a:latin typeface="Calibri" panose="020F0502020204030204" pitchFamily="34" charset="0"/>
              <a:ea typeface="Calibri"/>
              <a:cs typeface="Calibri"/>
              <a:sym typeface="Calibri"/>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p4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3" name="Google Shape;363;p41: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COMMON PITFALLS &amp; HOW TO AVOID THEM</a:t>
            </a:r>
            <a:endParaRPr b="1"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Time:</a:t>
            </a:r>
            <a:r>
              <a:rPr lang="en-US" b="0" i="0" u="none" strike="noStrike"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Purpose: </a:t>
            </a:r>
            <a:r>
              <a:rPr lang="en-US" b="0" i="0" u="none" strike="noStrike" dirty="0">
                <a:solidFill>
                  <a:srgbClr val="000000"/>
                </a:solidFill>
                <a:latin typeface="Calibri" panose="020F0502020204030204" pitchFamily="34" charset="0"/>
                <a:ea typeface="Calibri"/>
                <a:cs typeface="Calibri"/>
                <a:sym typeface="Calibri"/>
              </a:rPr>
              <a:t>To help specialists identify common mistakes when engaging caregivers and understand how to adjust their approach to maintain engagement and gather meaningful information</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Ask participants:</a:t>
            </a:r>
            <a:endParaRPr b="1" i="0" u="none" strike="noStrike" dirty="0">
              <a:solidFill>
                <a:srgbClr val="000000"/>
              </a:solidFill>
              <a:latin typeface="Calibri" panose="020F0502020204030204" pitchFamily="34" charset="0"/>
              <a:ea typeface="Calibri"/>
              <a:cs typeface="Calibri"/>
              <a:sym typeface="Calibri"/>
            </a:endParaRPr>
          </a:p>
          <a:p>
            <a:pPr marL="724959" lvl="2" indent="-241653">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made the conversation harder during the activity?”</a:t>
            </a:r>
            <a:endParaRPr dirty="0">
              <a:latin typeface="Calibri" panose="020F0502020204030204" pitchFamily="34" charset="0"/>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Capture responses on the board. </a:t>
            </a:r>
            <a:endParaRPr b="1" i="0" u="none" strike="noStrike" dirty="0">
              <a:solidFill>
                <a:srgbClr val="000000"/>
              </a:solidFill>
              <a:latin typeface="Calibri" panose="020F0502020204030204" pitchFamily="34" charset="0"/>
              <a:ea typeface="Calibri"/>
              <a:cs typeface="Calibri"/>
              <a:sym typeface="Calibri"/>
            </a:endParaRPr>
          </a:p>
          <a:p>
            <a:pPr marL="241653" indent="-241653">
              <a:buFont typeface="+mj-lt"/>
              <a:buAutoNum type="arabicPeriod"/>
            </a:pPr>
            <a:r>
              <a:rPr lang="en-US" b="0" i="0" u="none" strike="noStrike" dirty="0">
                <a:solidFill>
                  <a:srgbClr val="000000"/>
                </a:solidFill>
                <a:latin typeface="Calibri" panose="020F0502020204030204" pitchFamily="34" charset="0"/>
                <a:ea typeface="Calibri"/>
                <a:cs typeface="Calibri"/>
                <a:sym typeface="Calibri"/>
              </a:rPr>
              <a:t>Discuss:</a:t>
            </a:r>
            <a:endParaRPr b="1" i="0" u="none" strike="noStrike" dirty="0">
              <a:solidFill>
                <a:srgbClr val="000000"/>
              </a:solidFill>
              <a:latin typeface="Calibri" panose="020F0502020204030204" pitchFamily="34" charset="0"/>
              <a:ea typeface="Calibri"/>
              <a:cs typeface="Calibri"/>
              <a:sym typeface="Calibri"/>
            </a:endParaRPr>
          </a:p>
          <a:p>
            <a:pPr marL="724959" lvl="2" indent="-241653">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caused the challenge.</a:t>
            </a:r>
            <a:endParaRPr dirty="0">
              <a:latin typeface="Calibri" panose="020F0502020204030204" pitchFamily="34" charset="0"/>
            </a:endParaRPr>
          </a:p>
          <a:p>
            <a:pPr marL="724959" lvl="2" indent="-241653">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What could be done differently.</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As you just experienced, how we approach caregivers can either support engagement or create barriers. There are common pitfalls that can make conversations more difficult, even when the goal is to gather information.</a:t>
            </a:r>
            <a:br>
              <a:rPr lang="en-US" b="0" dirty="0">
                <a:latin typeface="Calibri" panose="020F0502020204030204" pitchFamily="34" charset="0"/>
              </a:rPr>
            </a:b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Some of these include asking questions in a way that feels blaming, moving too quickly through questions without allowing the caregiver to respond, or making assumptions about what is happening before fully understanding the situation.</a:t>
            </a:r>
            <a:br>
              <a:rPr lang="en-US" b="0" dirty="0">
                <a:latin typeface="Calibri" panose="020F0502020204030204" pitchFamily="34" charset="0"/>
              </a:rPr>
            </a:br>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When these things happen, caregivers may become defensive, shut down, or disengage. A trauma-informed approach helps reduce these reactions by focusing on respectful communication, clear purpose, and allowing space for the caregiver to share their perspective.</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1" u="none" strike="noStrike" dirty="0">
                <a:solidFill>
                  <a:srgbClr val="000000"/>
                </a:solidFill>
                <a:latin typeface="Calibri" panose="020F0502020204030204" pitchFamily="34" charset="0"/>
                <a:ea typeface="Calibri"/>
                <a:cs typeface="Calibri"/>
                <a:sym typeface="Calibri"/>
              </a:rPr>
              <a:t>The goal is not to avoid difficult conversations, but to approach them in a way that keeps the caregiver engaged while still gathering the information you need.</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Participants may identify pitfalls such as: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Asking leading or accusatory questions.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Tones may have been harsh or rushed.</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Approach:</a:t>
            </a:r>
            <a:endParaRPr dirty="0">
              <a:latin typeface="Calibri" panose="020F0502020204030204" pitchFamily="34" charset="0"/>
            </a:endParaRPr>
          </a:p>
          <a:p>
            <a:pPr marL="664546"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Interrupting</a:t>
            </a:r>
            <a:endParaRPr dirty="0">
              <a:latin typeface="Calibri" panose="020F0502020204030204" pitchFamily="34" charset="0"/>
            </a:endParaRPr>
          </a:p>
          <a:p>
            <a:pPr marL="664546"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Not listening</a:t>
            </a:r>
            <a:endParaRPr dirty="0">
              <a:latin typeface="Calibri" panose="020F0502020204030204" pitchFamily="34" charset="0"/>
            </a:endParaRPr>
          </a:p>
          <a:p>
            <a:pPr marL="664546"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Making assumptions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Question: </a:t>
            </a:r>
            <a:r>
              <a:rPr lang="en-US" b="0" i="0" u="none" strike="noStrike" dirty="0">
                <a:solidFill>
                  <a:srgbClr val="000000"/>
                </a:solidFill>
                <a:latin typeface="Calibri" panose="020F0502020204030204" pitchFamily="34" charset="0"/>
                <a:ea typeface="Calibri"/>
                <a:cs typeface="Calibri"/>
                <a:sym typeface="Calibri"/>
              </a:rPr>
              <a:t>(ask the following question and validate responses)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How can you adjust in the moment if a conversation is not going well?</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Adjustments:</a:t>
            </a:r>
            <a:endParaRPr dirty="0">
              <a:latin typeface="Calibri" panose="020F0502020204030204" pitchFamily="34" charset="0"/>
            </a:endParaRPr>
          </a:p>
          <a:p>
            <a:pPr marL="664546"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Slow down</a:t>
            </a:r>
            <a:endParaRPr dirty="0">
              <a:latin typeface="Calibri" panose="020F0502020204030204" pitchFamily="34" charset="0"/>
            </a:endParaRPr>
          </a:p>
          <a:p>
            <a:pPr marL="664546"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Rephrase questions</a:t>
            </a:r>
            <a:endParaRPr dirty="0">
              <a:latin typeface="Calibri" panose="020F0502020204030204" pitchFamily="34" charset="0"/>
            </a:endParaRPr>
          </a:p>
          <a:p>
            <a:pPr marL="664546" lvl="2"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Use a more respectful tone</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Reinforce to the participants that engagement can be lost and regained. </a:t>
            </a:r>
            <a:br>
              <a:rPr lang="en-US" b="0" dirty="0">
                <a:latin typeface="Calibri" panose="020F0502020204030204" pitchFamily="34" charset="0"/>
              </a:rPr>
            </a:br>
            <a:endParaRPr b="0" dirty="0">
              <a:latin typeface="Calibri" panose="020F0502020204030204" pitchFamily="34" charset="0"/>
            </a:endParaRPr>
          </a:p>
          <a:p>
            <a:pPr marL="0" indent="0"/>
            <a:r>
              <a:rPr lang="en-US" b="1" i="0" u="none" strike="noStrike" dirty="0">
                <a:solidFill>
                  <a:srgbClr val="000000"/>
                </a:solidFill>
                <a:latin typeface="Calibri" panose="020F0502020204030204" pitchFamily="34" charset="0"/>
                <a:ea typeface="Calibri"/>
                <a:cs typeface="Calibri"/>
                <a:sym typeface="Calibri"/>
              </a:rPr>
              <a:t>Key Points</a:t>
            </a:r>
            <a:r>
              <a:rPr lang="en-US" b="0" i="0" u="none" strike="noStrike" dirty="0">
                <a:solidFill>
                  <a:srgbClr val="000000"/>
                </a:solidFill>
                <a:latin typeface="Calibri" panose="020F0502020204030204" pitchFamily="34" charset="0"/>
                <a:ea typeface="Calibri"/>
                <a:cs typeface="Calibri"/>
                <a:sym typeface="Calibri"/>
              </a:rPr>
              <a:t> (ensure the following are covered):</a:t>
            </a:r>
            <a:endParaRPr b="0"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Pitfalls can impact engagement.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Specialists should be aware of their tone and approach.</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Active adjustments during the conversation can improve the interaction.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dirty="0">
                <a:solidFill>
                  <a:srgbClr val="000000"/>
                </a:solidFill>
                <a:latin typeface="Calibri" panose="020F0502020204030204" pitchFamily="34" charset="0"/>
                <a:ea typeface="Calibri"/>
                <a:cs typeface="Calibri"/>
                <a:sym typeface="Calibri"/>
              </a:rPr>
              <a:t>The goal is to maintain engagement while gathering information.</a:t>
            </a:r>
            <a:endParaRPr dirty="0">
              <a:latin typeface="Calibri" panose="020F0502020204030204" pitchFamily="34" charset="0"/>
            </a:endParaRPr>
          </a:p>
          <a:p>
            <a:pPr marL="0" indent="0"/>
            <a:br>
              <a:rPr lang="en-US" b="0" dirty="0">
                <a:latin typeface="Calibri" panose="020F0502020204030204" pitchFamily="34" charset="0"/>
              </a:rPr>
            </a:br>
            <a:endParaRPr dirty="0">
              <a:latin typeface="Calibri" panose="020F0502020204030204" pitchFamily="34"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42: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1" name="Google Shape;381;p42:notes"/>
          <p:cNvSpPr txBox="1">
            <a:spLocks noGrp="1"/>
          </p:cNvSpPr>
          <p:nvPr>
            <p:ph type="body" idx="1"/>
          </p:nvPr>
        </p:nvSpPr>
        <p:spPr>
          <a:xfrm>
            <a:off x="731520" y="4620577"/>
            <a:ext cx="5852160" cy="3780473"/>
          </a:xfrm>
          <a:prstGeom prst="rect">
            <a:avLst/>
          </a:prstGeom>
          <a:noFill/>
          <a:ln>
            <a:noFill/>
          </a:ln>
        </p:spPr>
        <p:txBody>
          <a:bodyPr spcFirstLastPara="1" wrap="square" lIns="96645" tIns="48309" rIns="96645" bIns="48309" anchor="t" anchorCtr="0">
            <a:noAutofit/>
          </a:bodyPr>
          <a:lstStyle/>
          <a:p>
            <a:pPr marL="0" indent="0"/>
            <a:r>
              <a:rPr lang="en-US" b="1" i="0" u="none" strike="noStrike" cap="none" dirty="0">
                <a:solidFill>
                  <a:srgbClr val="000000"/>
                </a:solidFill>
                <a:latin typeface="Calibri" panose="020F0502020204030204" pitchFamily="34" charset="0"/>
                <a:ea typeface="Calibri"/>
                <a:cs typeface="Calibri"/>
                <a:sym typeface="Calibri"/>
              </a:rPr>
              <a:t>WRAP-UP &amp; DAY 3 BRIDGE</a:t>
            </a:r>
            <a:endParaRPr b="1" i="0" u="none" strike="noStrike" cap="none" dirty="0">
              <a:solidFill>
                <a:srgbClr val="000000"/>
              </a:solidFill>
              <a:latin typeface="Calibri" panose="020F0502020204030204" pitchFamily="34" charset="0"/>
              <a:ea typeface="Arial"/>
              <a:cs typeface="Arial"/>
              <a:sym typeface="Arial"/>
            </a:endParaRPr>
          </a:p>
          <a:p>
            <a:pPr marL="0" indent="0"/>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Time:</a:t>
            </a:r>
            <a:r>
              <a:rPr lang="en-US" b="0" i="0" u="none" strike="noStrike" cap="none" dirty="0">
                <a:solidFill>
                  <a:srgbClr val="000000"/>
                </a:solidFill>
                <a:latin typeface="Calibri" panose="020F0502020204030204" pitchFamily="34" charset="0"/>
                <a:ea typeface="Calibri"/>
                <a:cs typeface="Calibri"/>
                <a:sym typeface="Calibri"/>
              </a:rPr>
              <a:t> 10 minutes</a:t>
            </a: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Purpose: </a:t>
            </a:r>
            <a:r>
              <a:rPr lang="en-US" b="0" i="0" u="none" strike="noStrike" cap="none" dirty="0">
                <a:solidFill>
                  <a:srgbClr val="000000"/>
                </a:solidFill>
                <a:latin typeface="Calibri" panose="020F0502020204030204" pitchFamily="34" charset="0"/>
                <a:ea typeface="Calibri"/>
                <a:cs typeface="Calibri"/>
                <a:sym typeface="Calibri"/>
              </a:rPr>
              <a:t>To reinforce key learning from Day 2 and prepare specialists for continued skill application and deeper practice on Day 3</a:t>
            </a:r>
            <a:br>
              <a:rPr lang="en-US" b="0" i="0" u="none" strike="noStrike" cap="none" dirty="0">
                <a:solidFill>
                  <a:srgbClr val="000000"/>
                </a:solidFill>
                <a:latin typeface="Calibri" panose="020F0502020204030204" pitchFamily="34" charset="0"/>
                <a:ea typeface="Arial"/>
                <a:cs typeface="Arial"/>
                <a:sym typeface="Arial"/>
              </a:rPr>
            </a:b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Activity Instructions:</a:t>
            </a:r>
            <a:endParaRPr b="0" i="0" u="none" strike="noStrike" cap="none" dirty="0">
              <a:solidFill>
                <a:srgbClr val="000000"/>
              </a:solidFill>
              <a:latin typeface="Calibri" panose="020F0502020204030204" pitchFamily="34" charset="0"/>
              <a:ea typeface="Arial"/>
              <a:cs typeface="Arial"/>
              <a:sym typeface="Arial"/>
            </a:endParaRPr>
          </a:p>
          <a:p>
            <a:pPr marL="241653" indent="-241653">
              <a:buFont typeface="+mj-lt"/>
              <a:buAutoNum type="arabicPeriod"/>
            </a:pPr>
            <a:r>
              <a:rPr lang="en-US" b="0" i="0" u="none" strike="noStrike" cap="none" dirty="0">
                <a:solidFill>
                  <a:srgbClr val="000000"/>
                </a:solidFill>
                <a:latin typeface="Calibri" panose="020F0502020204030204" pitchFamily="34" charset="0"/>
                <a:ea typeface="Calibri"/>
                <a:cs typeface="Calibri"/>
                <a:sym typeface="Calibri"/>
              </a:rPr>
              <a:t>Ask participants to reflect:</a:t>
            </a:r>
            <a:endParaRPr b="1" i="0" u="none" strike="noStrike" cap="none" dirty="0">
              <a:solidFill>
                <a:srgbClr val="000000"/>
              </a:solidFill>
              <a:latin typeface="Calibri" panose="020F0502020204030204" pitchFamily="34" charset="0"/>
              <a:ea typeface="Arial"/>
              <a:cs typeface="Arial"/>
              <a:sym typeface="Arial"/>
            </a:endParaRPr>
          </a:p>
          <a:p>
            <a:pPr marL="724959" lvl="2" indent="-241653">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What is one thing you learned today about gathering or understanding information?</a:t>
            </a:r>
            <a:endParaRPr dirty="0">
              <a:latin typeface="Calibri" panose="020F0502020204030204" pitchFamily="34" charset="0"/>
            </a:endParaRPr>
          </a:p>
          <a:p>
            <a:pPr marL="241653" indent="-241653">
              <a:buFont typeface="+mj-lt"/>
              <a:buAutoNum type="arabicPeriod"/>
            </a:pPr>
            <a:r>
              <a:rPr lang="en-US" b="0" i="0" u="none" strike="noStrike" cap="none" dirty="0">
                <a:solidFill>
                  <a:srgbClr val="000000"/>
                </a:solidFill>
                <a:latin typeface="Calibri" panose="020F0502020204030204" pitchFamily="34" charset="0"/>
                <a:ea typeface="Calibri"/>
                <a:cs typeface="Calibri"/>
                <a:sym typeface="Calibri"/>
              </a:rPr>
              <a:t>Invite 2–3 participants to share</a:t>
            </a:r>
            <a:br>
              <a:rPr lang="en-US" b="0" i="0" u="none" strike="noStrike" cap="none" dirty="0">
                <a:solidFill>
                  <a:srgbClr val="000000"/>
                </a:solidFill>
                <a:latin typeface="Calibri" panose="020F0502020204030204" pitchFamily="34" charset="0"/>
                <a:ea typeface="Arial"/>
                <a:cs typeface="Arial"/>
                <a:sym typeface="Arial"/>
              </a:rPr>
            </a:b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Say:</a:t>
            </a: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1" u="none" strike="noStrike" cap="none" dirty="0">
                <a:solidFill>
                  <a:srgbClr val="000000"/>
                </a:solidFill>
                <a:latin typeface="Calibri" panose="020F0502020204030204" pitchFamily="34" charset="0"/>
                <a:ea typeface="Calibri"/>
                <a:cs typeface="Calibri"/>
                <a:sym typeface="Calibri"/>
              </a:rPr>
              <a:t>Today, you moved beyond simply gathering information and began developing the skills needed to understand and use it throughout an investigation. You practiced engaging with a child, organizing what you learned, identifying what stood out, recognizing what you still need to know, and thinking about what comes next.</a:t>
            </a:r>
            <a:endParaRPr b="0" i="0" u="none" strike="noStrike" cap="none" dirty="0">
              <a:solidFill>
                <a:srgbClr val="000000"/>
              </a:solidFill>
              <a:latin typeface="Calibri" panose="020F0502020204030204" pitchFamily="34" charset="0"/>
              <a:ea typeface="Arial"/>
              <a:cs typeface="Arial"/>
              <a:sym typeface="Arial"/>
            </a:endParaRPr>
          </a:p>
          <a:p>
            <a:pPr marL="0" indent="0"/>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1" u="none" strike="noStrike" cap="none" dirty="0">
                <a:solidFill>
                  <a:srgbClr val="000000"/>
                </a:solidFill>
                <a:latin typeface="Calibri" panose="020F0502020204030204" pitchFamily="34" charset="0"/>
                <a:ea typeface="Calibri"/>
                <a:cs typeface="Calibri"/>
                <a:sym typeface="Calibri"/>
              </a:rPr>
              <a:t>You also began applying a trauma-informed approach when engaging with caregivers, recognizing how your tone, language, and approach can impact how information is shared.</a:t>
            </a:r>
          </a:p>
          <a:p>
            <a:pPr marL="0" indent="0"/>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1" u="none" strike="noStrike" cap="none" dirty="0">
                <a:solidFill>
                  <a:srgbClr val="000000"/>
                </a:solidFill>
                <a:latin typeface="Calibri" panose="020F0502020204030204" pitchFamily="34" charset="0"/>
                <a:ea typeface="Calibri"/>
                <a:cs typeface="Calibri"/>
                <a:sym typeface="Calibri"/>
              </a:rPr>
              <a:t>This is the foundation of your work. Investigations are built step by step through interactions, and each conversation contributes to your overall understanding.</a:t>
            </a:r>
            <a:br>
              <a:rPr lang="en-US" b="0" i="0" u="none" strike="noStrike" cap="none" dirty="0">
                <a:solidFill>
                  <a:srgbClr val="000000"/>
                </a:solidFill>
                <a:latin typeface="Calibri" panose="020F0502020204030204" pitchFamily="34" charset="0"/>
                <a:ea typeface="Arial"/>
                <a:cs typeface="Arial"/>
                <a:sym typeface="Arial"/>
              </a:rPr>
            </a:b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1" u="none" strike="noStrike" cap="none" dirty="0">
                <a:solidFill>
                  <a:srgbClr val="000000"/>
                </a:solidFill>
                <a:latin typeface="Calibri" panose="020F0502020204030204" pitchFamily="34" charset="0"/>
                <a:ea typeface="Calibri"/>
                <a:cs typeface="Calibri"/>
                <a:sym typeface="Calibri"/>
              </a:rPr>
              <a:t>As we move into Day 3, you will begin to build on these skills through more structured practice. You will have opportunities to apply what you’ve learned in more realistic scenarios, with less guidance and more decision-making. This is where your skills will begin to come together and feel more natural in practice.</a:t>
            </a:r>
            <a:endParaRPr b="0" i="0" u="none" strike="noStrike" cap="none" dirty="0">
              <a:solidFill>
                <a:srgbClr val="000000"/>
              </a:solidFill>
              <a:latin typeface="Calibri" panose="020F0502020204030204" pitchFamily="34" charset="0"/>
              <a:ea typeface="Arial"/>
              <a:cs typeface="Arial"/>
              <a:sym typeface="Arial"/>
            </a:endParaRPr>
          </a:p>
          <a:p>
            <a:pPr marL="0" indent="0"/>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Activity Discussions:</a:t>
            </a: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Participants may reflect on:</a:t>
            </a:r>
            <a:endParaRPr b="0"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Interviewing skills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Organizing information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Identifying gaps</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Trauma-informed engagement</a:t>
            </a:r>
            <a:endParaRPr dirty="0">
              <a:latin typeface="Calibri" panose="020F0502020204030204" pitchFamily="34" charset="0"/>
            </a:endParaRPr>
          </a:p>
          <a:p>
            <a:pPr marL="0" indent="0"/>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Facilitator Question: </a:t>
            </a:r>
            <a:r>
              <a:rPr lang="en-US" b="0" i="0" u="none" strike="noStrike" cap="none" dirty="0">
                <a:solidFill>
                  <a:srgbClr val="000000"/>
                </a:solidFill>
                <a:latin typeface="Calibri" panose="020F0502020204030204" pitchFamily="34" charset="0"/>
                <a:ea typeface="Calibri"/>
                <a:cs typeface="Calibri"/>
                <a:sym typeface="Calibri"/>
              </a:rPr>
              <a:t>(ask the following question and validate responses)</a:t>
            </a:r>
            <a:endParaRPr b="0"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What is one skill you feel more confident in after today?</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What is one area you want more practice in?</a:t>
            </a:r>
            <a:br>
              <a:rPr lang="en-US" b="0" i="0" u="none" strike="noStrike" cap="none" dirty="0">
                <a:solidFill>
                  <a:srgbClr val="000000"/>
                </a:solidFill>
                <a:latin typeface="Calibri" panose="020F0502020204030204" pitchFamily="34" charset="0"/>
                <a:ea typeface="Arial"/>
                <a:cs typeface="Arial"/>
                <a:sym typeface="Arial"/>
              </a:rPr>
            </a:br>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Facilitator Answers:</a:t>
            </a:r>
            <a:endParaRPr b="0"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Increased confidence in asking questions and organizing information.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Areas for growth may include maintaining engagement and knowing what to ask next.</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Reinforce to the participants that skill development happens over time with practice.</a:t>
            </a:r>
            <a:endParaRPr dirty="0">
              <a:latin typeface="Calibri" panose="020F0502020204030204" pitchFamily="34" charset="0"/>
            </a:endParaRPr>
          </a:p>
          <a:p>
            <a:pPr marL="0" indent="0"/>
            <a:endParaRPr b="0" i="0" u="none" strike="noStrike" cap="none" dirty="0">
              <a:solidFill>
                <a:srgbClr val="000000"/>
              </a:solidFill>
              <a:latin typeface="Calibri" panose="020F0502020204030204" pitchFamily="34" charset="0"/>
              <a:ea typeface="Arial"/>
              <a:cs typeface="Arial"/>
              <a:sym typeface="Arial"/>
            </a:endParaRPr>
          </a:p>
          <a:p>
            <a:pPr marL="0" indent="0"/>
            <a:r>
              <a:rPr lang="en-US" b="1" i="0" u="none" strike="noStrike" cap="none" dirty="0">
                <a:solidFill>
                  <a:srgbClr val="000000"/>
                </a:solidFill>
                <a:latin typeface="Calibri" panose="020F0502020204030204" pitchFamily="34" charset="0"/>
                <a:ea typeface="Calibri"/>
                <a:cs typeface="Calibri"/>
                <a:sym typeface="Calibri"/>
              </a:rPr>
              <a:t>Key Points </a:t>
            </a:r>
            <a:r>
              <a:rPr lang="en-US" b="0" i="0" u="none" strike="noStrike" cap="none" dirty="0">
                <a:solidFill>
                  <a:srgbClr val="000000"/>
                </a:solidFill>
                <a:latin typeface="Calibri" panose="020F0502020204030204" pitchFamily="34" charset="0"/>
                <a:ea typeface="Calibri"/>
                <a:cs typeface="Calibri"/>
                <a:sym typeface="Calibri"/>
              </a:rPr>
              <a:t>(ensure the following are covered):</a:t>
            </a:r>
            <a:endParaRPr b="0" i="0" u="none" strike="noStrike" cap="none" dirty="0">
              <a:solidFill>
                <a:srgbClr val="000000"/>
              </a:solidFill>
              <a:latin typeface="Calibri" panose="020F0502020204030204" pitchFamily="34" charset="0"/>
              <a:ea typeface="Arial"/>
              <a:cs typeface="Arial"/>
              <a:sym typeface="Arial"/>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Investigations involve gathering and understanding information.</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Engagement impacts information quality.</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Skills build progressively over time. </a:t>
            </a:r>
            <a:endParaRPr dirty="0">
              <a:latin typeface="Calibri" panose="020F0502020204030204" pitchFamily="34" charset="0"/>
            </a:endParaRPr>
          </a:p>
          <a:p>
            <a:pPr marL="181240" indent="-181240">
              <a:buFont typeface="Arial" panose="020B0604020202020204" pitchFamily="34" charset="0"/>
              <a:buChar char="•"/>
            </a:pPr>
            <a:r>
              <a:rPr lang="en-US" b="0" i="0" u="none" strike="noStrike" cap="none" dirty="0">
                <a:solidFill>
                  <a:srgbClr val="000000"/>
                </a:solidFill>
                <a:latin typeface="Calibri" panose="020F0502020204030204" pitchFamily="34" charset="0"/>
                <a:ea typeface="Calibri"/>
                <a:cs typeface="Calibri"/>
                <a:sym typeface="Calibri"/>
              </a:rPr>
              <a:t>Practice leads to confidence.</a:t>
            </a:r>
            <a:endParaRPr dirty="0">
              <a:latin typeface="Calibri" panose="020F0502020204030204" pitchFamily="34" charset="0"/>
            </a:endParaRPr>
          </a:p>
          <a:p>
            <a:pPr marL="483306" indent="-241653"/>
            <a:br>
              <a:rPr lang="en-US" b="0" i="0" u="none" strike="noStrike" cap="none" dirty="0">
                <a:solidFill>
                  <a:srgbClr val="000000"/>
                </a:solidFill>
                <a:latin typeface="Calibri" panose="020F0502020204030204" pitchFamily="34" charset="0"/>
                <a:ea typeface="Arial"/>
                <a:cs typeface="Arial"/>
                <a:sym typeface="Arial"/>
              </a:rPr>
            </a:br>
            <a:endParaRPr dirty="0">
              <a:latin typeface="Calibri" panose="020F0502020204030204" pitchFamily="34"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g3f574746aa3_0_0: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407" name="Google Shape;407;g3f574746aa3_0_0: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indent="0"/>
            <a:r>
              <a:rPr lang="en-US" b="1" i="0" u="none" strike="noStrike" dirty="0">
                <a:solidFill>
                  <a:srgbClr val="000000"/>
                </a:solidFill>
                <a:latin typeface="Calibri" panose="020F0502020204030204" pitchFamily="34" charset="0"/>
                <a:ea typeface="Calibri"/>
                <a:cs typeface="Calibri"/>
                <a:sym typeface="Calibri"/>
              </a:rPr>
              <a:t>TARGET OUTCOMES EVALUATION</a:t>
            </a:r>
            <a:endParaRPr b="1"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333333"/>
                </a:solidFill>
                <a:latin typeface="Calibri" panose="020F0502020204030204" pitchFamily="34" charset="0"/>
                <a:ea typeface="Calibri"/>
                <a:cs typeface="Calibri"/>
                <a:sym typeface="Calibri"/>
              </a:rPr>
              <a:t>Time: </a:t>
            </a:r>
            <a:r>
              <a:rPr lang="en-US" b="0" i="0" u="none" strike="noStrike" dirty="0">
                <a:solidFill>
                  <a:srgbClr val="333333"/>
                </a:solidFill>
                <a:latin typeface="Calibri" panose="020F0502020204030204" pitchFamily="34" charset="0"/>
                <a:ea typeface="Calibri"/>
                <a:cs typeface="Calibri"/>
                <a:sym typeface="Calibri"/>
              </a:rPr>
              <a:t>2 minutes</a:t>
            </a:r>
            <a:endParaRPr b="0" dirty="0">
              <a:latin typeface="Calibri" panose="020F0502020204030204" pitchFamily="34" charset="0"/>
            </a:endParaRPr>
          </a:p>
          <a:p>
            <a:pPr marL="0" indent="0"/>
            <a:r>
              <a:rPr lang="en-US" b="1" i="0" u="none" strike="noStrike" dirty="0">
                <a:solidFill>
                  <a:srgbClr val="333333"/>
                </a:solidFill>
                <a:latin typeface="Calibri" panose="020F0502020204030204" pitchFamily="34" charset="0"/>
                <a:ea typeface="Calibri"/>
                <a:cs typeface="Calibri"/>
                <a:sym typeface="Calibri"/>
              </a:rPr>
              <a:t>Purpose: </a:t>
            </a:r>
            <a:r>
              <a:rPr lang="en-US" b="0" i="0" u="none" strike="noStrike" dirty="0">
                <a:solidFill>
                  <a:srgbClr val="333333"/>
                </a:solidFill>
                <a:latin typeface="Calibri" panose="020F0502020204030204" pitchFamily="34" charset="0"/>
                <a:ea typeface="Calibri"/>
                <a:cs typeface="Calibri"/>
                <a:sym typeface="Calibri"/>
              </a:rPr>
              <a:t>To assess the learning outcomes for this training day</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0" u="none" strike="noStrike" dirty="0">
                <a:solidFill>
                  <a:srgbClr val="333333"/>
                </a:solidFill>
                <a:latin typeface="Calibri" panose="020F0502020204030204" pitchFamily="34" charset="0"/>
                <a:ea typeface="Calibri"/>
                <a:cs typeface="Calibri"/>
                <a:sym typeface="Calibri"/>
              </a:rPr>
              <a:t>Facilitator Note:</a:t>
            </a:r>
            <a:r>
              <a:rPr lang="en-US" b="0" i="0" u="none" strike="noStrike" dirty="0">
                <a:solidFill>
                  <a:schemeClr val="dk1"/>
                </a:solidFill>
                <a:latin typeface="Calibri" panose="020F0502020204030204" pitchFamily="34" charset="0"/>
                <a:ea typeface="Calibri"/>
                <a:cs typeface="Arial"/>
                <a:sym typeface="Arial"/>
              </a:rPr>
              <a:t> </a:t>
            </a:r>
            <a:r>
              <a:rPr lang="en-US" b="0" i="0" u="none" strike="noStrike" dirty="0">
                <a:solidFill>
                  <a:srgbClr val="333333"/>
                </a:solidFill>
                <a:latin typeface="Calibri" panose="020F0502020204030204" pitchFamily="34" charset="0"/>
                <a:ea typeface="Calibri"/>
                <a:cs typeface="Calibri"/>
                <a:sym typeface="Calibri"/>
              </a:rPr>
              <a:t>Before the day day direct participants to the QR code on the slide. Participants will need to use their phones to scan the code to complete the section target outcomes evaluation in Qualtrics. </a:t>
            </a:r>
            <a:endParaRPr dirty="0">
              <a:latin typeface="Calibri" panose="020F0502020204030204" pitchFamily="34" charset="0"/>
            </a:endParaRPr>
          </a:p>
          <a:p>
            <a:pPr marL="0" indent="0"/>
            <a:br>
              <a:rPr lang="en-US" b="0" dirty="0">
                <a:latin typeface="Calibri" panose="020F0502020204030204" pitchFamily="34" charset="0"/>
              </a:rPr>
            </a:br>
            <a:endParaRPr b="1" dirty="0">
              <a:solidFill>
                <a:srgbClr val="333333"/>
              </a:solidFill>
              <a:latin typeface="Calibri" panose="020F0502020204030204" pitchFamily="34" charset="0"/>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12"/>
        <p:cNvGrpSpPr/>
        <p:nvPr/>
      </p:nvGrpSpPr>
      <p:grpSpPr>
        <a:xfrm>
          <a:off x="0" y="0"/>
          <a:ext cx="0" cy="0"/>
          <a:chOff x="0" y="0"/>
          <a:chExt cx="0" cy="0"/>
        </a:xfrm>
      </p:grpSpPr>
      <p:sp>
        <p:nvSpPr>
          <p:cNvPr id="13" name="Google Shape;13;p15"/>
          <p:cNvSpPr>
            <a:spLocks noGrp="1"/>
          </p:cNvSpPr>
          <p:nvPr>
            <p:ph type="pic" idx="2"/>
          </p:nvPr>
        </p:nvSpPr>
        <p:spPr>
          <a:xfrm>
            <a:off x="6096000" y="661482"/>
            <a:ext cx="5457217" cy="5535036"/>
          </a:xfrm>
          <a:prstGeom prst="rect">
            <a:avLst/>
          </a:prstGeom>
          <a:noFill/>
          <a:ln>
            <a:noFill/>
          </a:ln>
        </p:spPr>
      </p:sp>
      <p:sp>
        <p:nvSpPr>
          <p:cNvPr id="14" name="Google Shape;14;p15"/>
          <p:cNvSpPr txBox="1">
            <a:spLocks noGrp="1"/>
          </p:cNvSpPr>
          <p:nvPr>
            <p:ph type="ctrTitle"/>
          </p:nvPr>
        </p:nvSpPr>
        <p:spPr>
          <a:xfrm>
            <a:off x="638783" y="661482"/>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5400"/>
              <a:buFont typeface="Calibri"/>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 name="Google Shape;15;p15"/>
          <p:cNvSpPr txBox="1">
            <a:spLocks noGrp="1"/>
          </p:cNvSpPr>
          <p:nvPr>
            <p:ph type="subTitle" idx="1"/>
          </p:nvPr>
        </p:nvSpPr>
        <p:spPr>
          <a:xfrm>
            <a:off x="638783" y="1912174"/>
            <a:ext cx="4768103" cy="8310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000"/>
              <a:buNone/>
              <a:defRPr sz="40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6" name="Google Shape;16;p15"/>
          <p:cNvSpPr txBox="1">
            <a:spLocks noGrp="1"/>
          </p:cNvSpPr>
          <p:nvPr>
            <p:ph type="body" idx="3"/>
          </p:nvPr>
        </p:nvSpPr>
        <p:spPr>
          <a:xfrm>
            <a:off x="638780" y="2955782"/>
            <a:ext cx="4768105" cy="324073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Module Title ">
  <p:cSld name="Module Title ">
    <p:spTree>
      <p:nvGrpSpPr>
        <p:cNvPr id="1" name="Shape 17"/>
        <p:cNvGrpSpPr/>
        <p:nvPr/>
      </p:nvGrpSpPr>
      <p:grpSpPr>
        <a:xfrm>
          <a:off x="0" y="0"/>
          <a:ext cx="0" cy="0"/>
          <a:chOff x="0" y="0"/>
          <a:chExt cx="0" cy="0"/>
        </a:xfrm>
      </p:grpSpPr>
      <p:sp>
        <p:nvSpPr>
          <p:cNvPr id="18" name="Google Shape;18;p66"/>
          <p:cNvSpPr>
            <a:spLocks noGrp="1"/>
          </p:cNvSpPr>
          <p:nvPr>
            <p:ph type="pic" idx="2"/>
          </p:nvPr>
        </p:nvSpPr>
        <p:spPr>
          <a:xfrm>
            <a:off x="0" y="0"/>
            <a:ext cx="12192000" cy="6858000"/>
          </a:xfrm>
          <a:prstGeom prst="rect">
            <a:avLst/>
          </a:prstGeom>
          <a:noFill/>
          <a:ln>
            <a:noFill/>
          </a:ln>
        </p:spPr>
      </p:sp>
      <p:sp>
        <p:nvSpPr>
          <p:cNvPr id="19" name="Google Shape;19;p66"/>
          <p:cNvSpPr txBox="1">
            <a:spLocks noGrp="1"/>
          </p:cNvSpPr>
          <p:nvPr>
            <p:ph type="title"/>
          </p:nvPr>
        </p:nvSpPr>
        <p:spPr>
          <a:xfrm>
            <a:off x="0" y="4839848"/>
            <a:ext cx="12192000" cy="1325563"/>
          </a:xfrm>
          <a:prstGeom prst="rect">
            <a:avLst/>
          </a:prstGeom>
          <a:solidFill>
            <a:schemeClr val="lt1">
              <a:alpha val="80000"/>
            </a:schemeClr>
          </a:solid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opic &amp; Subtitle L">
  <p:cSld name="Topic &amp; Subtitle L">
    <p:spTree>
      <p:nvGrpSpPr>
        <p:cNvPr id="1" name="Shape 20"/>
        <p:cNvGrpSpPr/>
        <p:nvPr/>
      </p:nvGrpSpPr>
      <p:grpSpPr>
        <a:xfrm>
          <a:off x="0" y="0"/>
          <a:ext cx="0" cy="0"/>
          <a:chOff x="0" y="0"/>
          <a:chExt cx="0" cy="0"/>
        </a:xfrm>
      </p:grpSpPr>
      <p:sp>
        <p:nvSpPr>
          <p:cNvPr id="21" name="Google Shape;21;p67"/>
          <p:cNvSpPr>
            <a:spLocks noGrp="1"/>
          </p:cNvSpPr>
          <p:nvPr>
            <p:ph type="pic" idx="2"/>
          </p:nvPr>
        </p:nvSpPr>
        <p:spPr>
          <a:xfrm>
            <a:off x="6096000" y="0"/>
            <a:ext cx="6096000" cy="6858000"/>
          </a:xfrm>
          <a:prstGeom prst="rect">
            <a:avLst/>
          </a:prstGeom>
          <a:noFill/>
          <a:ln>
            <a:noFill/>
          </a:ln>
        </p:spPr>
      </p:sp>
      <p:sp>
        <p:nvSpPr>
          <p:cNvPr id="22" name="Google Shape;22;p67"/>
          <p:cNvSpPr txBox="1">
            <a:spLocks noGrp="1"/>
          </p:cNvSpPr>
          <p:nvPr>
            <p:ph type="ctrTitle"/>
          </p:nvPr>
        </p:nvSpPr>
        <p:spPr>
          <a:xfrm>
            <a:off x="638783" y="661482"/>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67"/>
          <p:cNvSpPr txBox="1">
            <a:spLocks noGrp="1"/>
          </p:cNvSpPr>
          <p:nvPr>
            <p:ph type="subTitle" idx="1"/>
          </p:nvPr>
        </p:nvSpPr>
        <p:spPr>
          <a:xfrm>
            <a:off x="638783" y="1912174"/>
            <a:ext cx="4768103" cy="15168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800"/>
              <a:buNone/>
              <a:defRPr sz="48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opic &amp; Subtitle R">
  <p:cSld name="Topic &amp; Subtitle R">
    <p:spTree>
      <p:nvGrpSpPr>
        <p:cNvPr id="1" name="Shape 24"/>
        <p:cNvGrpSpPr/>
        <p:nvPr/>
      </p:nvGrpSpPr>
      <p:grpSpPr>
        <a:xfrm>
          <a:off x="0" y="0"/>
          <a:ext cx="0" cy="0"/>
          <a:chOff x="0" y="0"/>
          <a:chExt cx="0" cy="0"/>
        </a:xfrm>
      </p:grpSpPr>
      <p:sp>
        <p:nvSpPr>
          <p:cNvPr id="25" name="Google Shape;25;p68"/>
          <p:cNvSpPr>
            <a:spLocks noGrp="1"/>
          </p:cNvSpPr>
          <p:nvPr>
            <p:ph type="pic" idx="2"/>
          </p:nvPr>
        </p:nvSpPr>
        <p:spPr>
          <a:xfrm>
            <a:off x="0" y="0"/>
            <a:ext cx="6096000" cy="6858000"/>
          </a:xfrm>
          <a:prstGeom prst="rect">
            <a:avLst/>
          </a:prstGeom>
          <a:noFill/>
          <a:ln>
            <a:noFill/>
          </a:ln>
        </p:spPr>
      </p:sp>
      <p:sp>
        <p:nvSpPr>
          <p:cNvPr id="26" name="Google Shape;26;p68"/>
          <p:cNvSpPr txBox="1">
            <a:spLocks noGrp="1"/>
          </p:cNvSpPr>
          <p:nvPr>
            <p:ph type="ctrTitle"/>
          </p:nvPr>
        </p:nvSpPr>
        <p:spPr>
          <a:xfrm>
            <a:off x="6810983" y="701239"/>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68"/>
          <p:cNvSpPr txBox="1">
            <a:spLocks noGrp="1"/>
          </p:cNvSpPr>
          <p:nvPr>
            <p:ph type="subTitle" idx="1"/>
          </p:nvPr>
        </p:nvSpPr>
        <p:spPr>
          <a:xfrm>
            <a:off x="6810984" y="1912174"/>
            <a:ext cx="4768103" cy="15168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800"/>
              <a:buNone/>
              <a:defRPr sz="48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Image + Content L">
  <p:cSld name="Image + Content L">
    <p:spTree>
      <p:nvGrpSpPr>
        <p:cNvPr id="1" name="Shape 28"/>
        <p:cNvGrpSpPr/>
        <p:nvPr/>
      </p:nvGrpSpPr>
      <p:grpSpPr>
        <a:xfrm>
          <a:off x="0" y="0"/>
          <a:ext cx="0" cy="0"/>
          <a:chOff x="0" y="0"/>
          <a:chExt cx="0" cy="0"/>
        </a:xfrm>
      </p:grpSpPr>
      <p:sp>
        <p:nvSpPr>
          <p:cNvPr id="29" name="Google Shape;29;p69"/>
          <p:cNvSpPr txBox="1">
            <a:spLocks noGrp="1"/>
          </p:cNvSpPr>
          <p:nvPr>
            <p:ph type="title"/>
          </p:nvPr>
        </p:nvSpPr>
        <p:spPr>
          <a:xfrm>
            <a:off x="839788" y="705678"/>
            <a:ext cx="3932237" cy="1113183"/>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800"/>
              <a:buFont typeface="Calibri"/>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69"/>
          <p:cNvSpPr txBox="1">
            <a:spLocks noGrp="1"/>
          </p:cNvSpPr>
          <p:nvPr>
            <p:ph type="body" idx="1"/>
          </p:nvPr>
        </p:nvSpPr>
        <p:spPr>
          <a:xfrm>
            <a:off x="839788" y="2196548"/>
            <a:ext cx="3932237" cy="367244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200"/>
              <a:buNone/>
              <a:defRPr sz="32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1" name="Google Shape;31;p69"/>
          <p:cNvSpPr>
            <a:spLocks noGrp="1"/>
          </p:cNvSpPr>
          <p:nvPr>
            <p:ph type="pic" idx="2"/>
          </p:nvPr>
        </p:nvSpPr>
        <p:spPr>
          <a:xfrm>
            <a:off x="5198164" y="706438"/>
            <a:ext cx="6154047" cy="5162550"/>
          </a:xfrm>
          <a:prstGeom prst="rect">
            <a:avLst/>
          </a:prstGeom>
          <a:noFill/>
          <a:ln>
            <a:no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mage + Content R" type="picTx">
  <p:cSld name="PICTURE_WITH_CAPTION_TEXT">
    <p:spTree>
      <p:nvGrpSpPr>
        <p:cNvPr id="1" name="Shape 32"/>
        <p:cNvGrpSpPr/>
        <p:nvPr/>
      </p:nvGrpSpPr>
      <p:grpSpPr>
        <a:xfrm>
          <a:off x="0" y="0"/>
          <a:ext cx="0" cy="0"/>
          <a:chOff x="0" y="0"/>
          <a:chExt cx="0" cy="0"/>
        </a:xfrm>
      </p:grpSpPr>
      <p:sp>
        <p:nvSpPr>
          <p:cNvPr id="33" name="Google Shape;33;p70"/>
          <p:cNvSpPr txBox="1">
            <a:spLocks noGrp="1"/>
          </p:cNvSpPr>
          <p:nvPr>
            <p:ph type="title"/>
          </p:nvPr>
        </p:nvSpPr>
        <p:spPr>
          <a:xfrm>
            <a:off x="7636911" y="695738"/>
            <a:ext cx="3932237" cy="1267307"/>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000"/>
              <a:buFont typeface="Calibri"/>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70"/>
          <p:cNvSpPr>
            <a:spLocks noGrp="1"/>
          </p:cNvSpPr>
          <p:nvPr>
            <p:ph type="pic" idx="2"/>
          </p:nvPr>
        </p:nvSpPr>
        <p:spPr>
          <a:xfrm>
            <a:off x="622852" y="695738"/>
            <a:ext cx="6374296" cy="5799416"/>
          </a:xfrm>
          <a:prstGeom prst="rect">
            <a:avLst/>
          </a:prstGeom>
          <a:noFill/>
          <a:ln>
            <a:noFill/>
          </a:ln>
        </p:spPr>
      </p:sp>
      <p:sp>
        <p:nvSpPr>
          <p:cNvPr id="35" name="Google Shape;35;p70"/>
          <p:cNvSpPr txBox="1">
            <a:spLocks noGrp="1"/>
          </p:cNvSpPr>
          <p:nvPr>
            <p:ph type="body" idx="1"/>
          </p:nvPr>
        </p:nvSpPr>
        <p:spPr>
          <a:xfrm>
            <a:off x="7636910" y="2315817"/>
            <a:ext cx="3932238" cy="417933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200"/>
              <a:buNone/>
              <a:defRPr sz="32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36"/>
        <p:cNvGrpSpPr/>
        <p:nvPr/>
      </p:nvGrpSpPr>
      <p:grpSpPr>
        <a:xfrm>
          <a:off x="0" y="0"/>
          <a:ext cx="0" cy="0"/>
          <a:chOff x="0" y="0"/>
          <a:chExt cx="0" cy="0"/>
        </a:xfrm>
      </p:grpSpPr>
      <p:sp>
        <p:nvSpPr>
          <p:cNvPr id="37" name="Google Shape;37;p71"/>
          <p:cNvSpPr>
            <a:spLocks noGrp="1"/>
          </p:cNvSpPr>
          <p:nvPr>
            <p:ph type="pic" idx="2"/>
          </p:nvPr>
        </p:nvSpPr>
        <p:spPr>
          <a:xfrm>
            <a:off x="638783" y="661482"/>
            <a:ext cx="5457217" cy="5535036"/>
          </a:xfrm>
          <a:prstGeom prst="rect">
            <a:avLst/>
          </a:prstGeom>
          <a:noFill/>
          <a:ln>
            <a:noFill/>
          </a:ln>
        </p:spPr>
      </p:sp>
      <p:sp>
        <p:nvSpPr>
          <p:cNvPr id="38" name="Google Shape;38;p71"/>
          <p:cNvSpPr txBox="1">
            <a:spLocks noGrp="1"/>
          </p:cNvSpPr>
          <p:nvPr>
            <p:ph type="ctrTitle"/>
          </p:nvPr>
        </p:nvSpPr>
        <p:spPr>
          <a:xfrm>
            <a:off x="6781166" y="661482"/>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5400"/>
              <a:buFont typeface="Calibri"/>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71"/>
          <p:cNvSpPr txBox="1">
            <a:spLocks noGrp="1"/>
          </p:cNvSpPr>
          <p:nvPr>
            <p:ph type="subTitle" idx="1"/>
          </p:nvPr>
        </p:nvSpPr>
        <p:spPr>
          <a:xfrm>
            <a:off x="6781166" y="1912174"/>
            <a:ext cx="4768103" cy="8310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000"/>
              <a:buNone/>
              <a:defRPr sz="40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40" name="Google Shape;40;p71"/>
          <p:cNvSpPr txBox="1">
            <a:spLocks noGrp="1"/>
          </p:cNvSpPr>
          <p:nvPr>
            <p:ph type="body" idx="3"/>
          </p:nvPr>
        </p:nvSpPr>
        <p:spPr>
          <a:xfrm>
            <a:off x="6781166" y="2955782"/>
            <a:ext cx="4768105" cy="324073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41"/>
        <p:cNvGrpSpPr/>
        <p:nvPr/>
      </p:nvGrpSpPr>
      <p:grpSpPr>
        <a:xfrm>
          <a:off x="0" y="0"/>
          <a:ext cx="0" cy="0"/>
          <a:chOff x="0" y="0"/>
          <a:chExt cx="0" cy="0"/>
        </a:xfrm>
      </p:grpSpPr>
      <p:sp>
        <p:nvSpPr>
          <p:cNvPr id="42" name="Google Shape;42;p72"/>
          <p:cNvSpPr>
            <a:spLocks noGrp="1"/>
          </p:cNvSpPr>
          <p:nvPr>
            <p:ph type="pic" idx="2"/>
          </p:nvPr>
        </p:nvSpPr>
        <p:spPr>
          <a:xfrm>
            <a:off x="6096000" y="0"/>
            <a:ext cx="6096000" cy="6858000"/>
          </a:xfrm>
          <a:prstGeom prst="rect">
            <a:avLst/>
          </a:prstGeom>
          <a:noFill/>
          <a:ln>
            <a:noFill/>
          </a:ln>
        </p:spPr>
      </p:sp>
      <p:sp>
        <p:nvSpPr>
          <p:cNvPr id="43" name="Google Shape;43;p72"/>
          <p:cNvSpPr txBox="1">
            <a:spLocks noGrp="1"/>
          </p:cNvSpPr>
          <p:nvPr>
            <p:ph type="title"/>
          </p:nvPr>
        </p:nvSpPr>
        <p:spPr>
          <a:xfrm>
            <a:off x="643647" y="725050"/>
            <a:ext cx="5105400" cy="86521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800"/>
              <a:buFont typeface="Calibri"/>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72"/>
          <p:cNvSpPr txBox="1">
            <a:spLocks noGrp="1"/>
          </p:cNvSpPr>
          <p:nvPr>
            <p:ph type="body" idx="1"/>
          </p:nvPr>
        </p:nvSpPr>
        <p:spPr>
          <a:xfrm>
            <a:off x="642938" y="1898374"/>
            <a:ext cx="5105400" cy="431827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45"/>
        <p:cNvGrpSpPr/>
        <p:nvPr/>
      </p:nvGrpSpPr>
      <p:grpSpPr>
        <a:xfrm>
          <a:off x="0" y="0"/>
          <a:ext cx="0" cy="0"/>
          <a:chOff x="0" y="0"/>
          <a:chExt cx="0" cy="0"/>
        </a:xfrm>
      </p:grpSpPr>
      <p:sp>
        <p:nvSpPr>
          <p:cNvPr id="46" name="Google Shape;46;p73"/>
          <p:cNvSpPr>
            <a:spLocks noGrp="1"/>
          </p:cNvSpPr>
          <p:nvPr>
            <p:ph type="pic" idx="2"/>
          </p:nvPr>
        </p:nvSpPr>
        <p:spPr>
          <a:xfrm>
            <a:off x="0" y="0"/>
            <a:ext cx="6096000" cy="6858000"/>
          </a:xfrm>
          <a:prstGeom prst="rect">
            <a:avLst/>
          </a:prstGeom>
          <a:noFill/>
          <a:ln>
            <a:noFill/>
          </a:ln>
        </p:spPr>
      </p:sp>
      <p:sp>
        <p:nvSpPr>
          <p:cNvPr id="47" name="Google Shape;47;p73"/>
          <p:cNvSpPr txBox="1">
            <a:spLocks noGrp="1"/>
          </p:cNvSpPr>
          <p:nvPr>
            <p:ph type="title"/>
          </p:nvPr>
        </p:nvSpPr>
        <p:spPr>
          <a:xfrm>
            <a:off x="6477916" y="705172"/>
            <a:ext cx="5105400" cy="86521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800"/>
              <a:buFont typeface="Calibri"/>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 name="Google Shape;48;p73"/>
          <p:cNvSpPr txBox="1">
            <a:spLocks noGrp="1"/>
          </p:cNvSpPr>
          <p:nvPr>
            <p:ph type="body" idx="1"/>
          </p:nvPr>
        </p:nvSpPr>
        <p:spPr>
          <a:xfrm>
            <a:off x="6477916" y="1834552"/>
            <a:ext cx="5105400" cy="431827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9"/>
        <p:cNvGrpSpPr/>
        <p:nvPr/>
      </p:nvGrpSpPr>
      <p:grpSpPr>
        <a:xfrm>
          <a:off x="0" y="0"/>
          <a:ext cx="0" cy="0"/>
          <a:chOff x="0" y="0"/>
          <a:chExt cx="0" cy="0"/>
        </a:xfrm>
      </p:grpSpPr>
      <p:sp>
        <p:nvSpPr>
          <p:cNvPr id="50" name="Google Shape;50;p74"/>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74"/>
          <p:cNvSpPr txBox="1">
            <a:spLocks noGrp="1"/>
          </p:cNvSpPr>
          <p:nvPr>
            <p:ph type="body" idx="1"/>
          </p:nvPr>
        </p:nvSpPr>
        <p:spPr>
          <a:xfrm>
            <a:off x="593386" y="1928813"/>
            <a:ext cx="11011711" cy="4248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2_Section Header">
  <p:cSld name="2_Section Header">
    <p:spTree>
      <p:nvGrpSpPr>
        <p:cNvPr id="1" name="Shape 52"/>
        <p:cNvGrpSpPr/>
        <p:nvPr/>
      </p:nvGrpSpPr>
      <p:grpSpPr>
        <a:xfrm>
          <a:off x="0" y="0"/>
          <a:ext cx="0" cy="0"/>
          <a:chOff x="0" y="0"/>
          <a:chExt cx="0" cy="0"/>
        </a:xfrm>
      </p:grpSpPr>
      <p:sp>
        <p:nvSpPr>
          <p:cNvPr id="53" name="Google Shape;53;p75"/>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4" name="Google Shape;54;p75"/>
          <p:cNvSpPr txBox="1">
            <a:spLocks noGrp="1"/>
          </p:cNvSpPr>
          <p:nvPr>
            <p:ph type="body" idx="1"/>
          </p:nvPr>
        </p:nvSpPr>
        <p:spPr>
          <a:xfrm>
            <a:off x="593386" y="1928813"/>
            <a:ext cx="11011711" cy="242621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55" name="Google Shape;55;p75"/>
          <p:cNvSpPr>
            <a:spLocks noGrp="1"/>
          </p:cNvSpPr>
          <p:nvPr>
            <p:ph type="pic" idx="2"/>
          </p:nvPr>
        </p:nvSpPr>
        <p:spPr>
          <a:xfrm>
            <a:off x="593725" y="4717684"/>
            <a:ext cx="11010900" cy="1459279"/>
          </a:xfrm>
          <a:prstGeom prst="rect">
            <a:avLst/>
          </a:prstGeom>
          <a:noFill/>
          <a:ln>
            <a:noFill/>
          </a:ln>
        </p:spPr>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1_Section Header">
  <p:cSld name="1_Section Header">
    <p:spTree>
      <p:nvGrpSpPr>
        <p:cNvPr id="1" name="Shape 56"/>
        <p:cNvGrpSpPr/>
        <p:nvPr/>
      </p:nvGrpSpPr>
      <p:grpSpPr>
        <a:xfrm>
          <a:off x="0" y="0"/>
          <a:ext cx="0" cy="0"/>
          <a:chOff x="0" y="0"/>
          <a:chExt cx="0" cy="0"/>
        </a:xfrm>
      </p:grpSpPr>
      <p:sp>
        <p:nvSpPr>
          <p:cNvPr id="57" name="Google Shape;57;p76"/>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 name="Google Shape;58;p76"/>
          <p:cNvSpPr txBox="1">
            <a:spLocks noGrp="1"/>
          </p:cNvSpPr>
          <p:nvPr>
            <p:ph type="body" idx="1"/>
          </p:nvPr>
        </p:nvSpPr>
        <p:spPr>
          <a:xfrm>
            <a:off x="593387" y="1928813"/>
            <a:ext cx="5207339" cy="4248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59" name="Google Shape;59;p76"/>
          <p:cNvSpPr>
            <a:spLocks noGrp="1"/>
          </p:cNvSpPr>
          <p:nvPr>
            <p:ph type="pic" idx="2"/>
          </p:nvPr>
        </p:nvSpPr>
        <p:spPr>
          <a:xfrm>
            <a:off x="6391275" y="1928813"/>
            <a:ext cx="5213350" cy="4248251"/>
          </a:xfrm>
          <a:prstGeom prst="rect">
            <a:avLst/>
          </a:prstGeom>
          <a:noFill/>
          <a:ln>
            <a:noFill/>
          </a:ln>
        </p:spPr>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3_Section Header">
  <p:cSld name="3_Section Header">
    <p:spTree>
      <p:nvGrpSpPr>
        <p:cNvPr id="1" name="Shape 60"/>
        <p:cNvGrpSpPr/>
        <p:nvPr/>
      </p:nvGrpSpPr>
      <p:grpSpPr>
        <a:xfrm>
          <a:off x="0" y="0"/>
          <a:ext cx="0" cy="0"/>
          <a:chOff x="0" y="0"/>
          <a:chExt cx="0" cy="0"/>
        </a:xfrm>
      </p:grpSpPr>
      <p:sp>
        <p:nvSpPr>
          <p:cNvPr id="61" name="Google Shape;61;p77"/>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2" name="Google Shape;62;p77"/>
          <p:cNvSpPr txBox="1">
            <a:spLocks noGrp="1"/>
          </p:cNvSpPr>
          <p:nvPr>
            <p:ph type="body" idx="1"/>
          </p:nvPr>
        </p:nvSpPr>
        <p:spPr>
          <a:xfrm>
            <a:off x="6374934" y="1906555"/>
            <a:ext cx="5207339" cy="4248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63" name="Google Shape;63;p77"/>
          <p:cNvSpPr>
            <a:spLocks noGrp="1"/>
          </p:cNvSpPr>
          <p:nvPr>
            <p:ph type="pic" idx="2"/>
          </p:nvPr>
        </p:nvSpPr>
        <p:spPr>
          <a:xfrm>
            <a:off x="593386" y="1928813"/>
            <a:ext cx="5213350" cy="4248251"/>
          </a:xfrm>
          <a:prstGeom prst="rect">
            <a:avLst/>
          </a:prstGeom>
          <a:noFill/>
          <a:ln>
            <a:noFill/>
          </a:ln>
        </p:spPr>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4"/>
        <p:cNvGrpSpPr/>
        <p:nvPr/>
      </p:nvGrpSpPr>
      <p:grpSpPr>
        <a:xfrm>
          <a:off x="0" y="0"/>
          <a:ext cx="0" cy="0"/>
          <a:chOff x="0" y="0"/>
          <a:chExt cx="0" cy="0"/>
        </a:xfrm>
      </p:grpSpPr>
      <p:sp>
        <p:nvSpPr>
          <p:cNvPr id="65" name="Google Shape;65;p7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7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7" name="Google Shape;67;p7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8"/>
        <p:cNvGrpSpPr/>
        <p:nvPr/>
      </p:nvGrpSpPr>
      <p:grpSpPr>
        <a:xfrm>
          <a:off x="0" y="0"/>
          <a:ext cx="0" cy="0"/>
          <a:chOff x="0" y="0"/>
          <a:chExt cx="0" cy="0"/>
        </a:xfrm>
      </p:grpSpPr>
      <p:sp>
        <p:nvSpPr>
          <p:cNvPr id="69" name="Google Shape;69;p7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6000"/>
              <a:buFont typeface="Calibri"/>
              <a:buNone/>
              <a:defRPr sz="60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7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4000"/>
              <a:buNone/>
              <a:defRPr sz="40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1" name="Google Shape;71;p7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7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4000"/>
              <a:buNone/>
              <a:defRPr sz="40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3" name="Google Shape;73;p7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74"/>
        <p:cNvGrpSpPr/>
        <p:nvPr/>
      </p:nvGrpSpPr>
      <p:grpSpPr>
        <a:xfrm>
          <a:off x="0" y="0"/>
          <a:ext cx="0" cy="0"/>
          <a:chOff x="0" y="0"/>
          <a:chExt cx="0" cy="0"/>
        </a:xfrm>
      </p:grpSpPr>
      <p:sp>
        <p:nvSpPr>
          <p:cNvPr id="75" name="Google Shape;75;p80"/>
          <p:cNvSpPr>
            <a:spLocks noGrp="1"/>
          </p:cNvSpPr>
          <p:nvPr>
            <p:ph type="pic" idx="2"/>
          </p:nvPr>
        </p:nvSpPr>
        <p:spPr>
          <a:xfrm>
            <a:off x="0" y="0"/>
            <a:ext cx="12192000" cy="6858000"/>
          </a:xfrm>
          <a:prstGeom prst="rect">
            <a:avLst/>
          </a:prstGeom>
          <a:noFill/>
          <a:ln>
            <a:noFill/>
          </a:ln>
        </p:spPr>
      </p:sp>
      <p:sp>
        <p:nvSpPr>
          <p:cNvPr id="76" name="Google Shape;76;p80"/>
          <p:cNvSpPr txBox="1">
            <a:spLocks noGrp="1"/>
          </p:cNvSpPr>
          <p:nvPr>
            <p:ph type="title"/>
          </p:nvPr>
        </p:nvSpPr>
        <p:spPr>
          <a:xfrm>
            <a:off x="0" y="4807916"/>
            <a:ext cx="12192000"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 name="Google Shape;77;p80"/>
          <p:cNvSpPr txBox="1">
            <a:spLocks noGrp="1"/>
          </p:cNvSpPr>
          <p:nvPr>
            <p:ph type="body" idx="1"/>
          </p:nvPr>
        </p:nvSpPr>
        <p:spPr>
          <a:xfrm>
            <a:off x="0" y="724521"/>
            <a:ext cx="12192000" cy="918542"/>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dk1"/>
              </a:buClr>
              <a:buSzPts val="5400"/>
              <a:buNone/>
              <a:defRPr sz="5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1_Title Only">
  <p:cSld name="1_Title Only">
    <p:spTree>
      <p:nvGrpSpPr>
        <p:cNvPr id="1" name="Shape 78"/>
        <p:cNvGrpSpPr/>
        <p:nvPr/>
      </p:nvGrpSpPr>
      <p:grpSpPr>
        <a:xfrm>
          <a:off x="0" y="0"/>
          <a:ext cx="0" cy="0"/>
          <a:chOff x="0" y="0"/>
          <a:chExt cx="0" cy="0"/>
        </a:xfrm>
      </p:grpSpPr>
      <p:sp>
        <p:nvSpPr>
          <p:cNvPr id="79" name="Google Shape;79;p81"/>
          <p:cNvSpPr>
            <a:spLocks noGrp="1"/>
          </p:cNvSpPr>
          <p:nvPr>
            <p:ph type="pic" idx="2"/>
          </p:nvPr>
        </p:nvSpPr>
        <p:spPr>
          <a:xfrm>
            <a:off x="0" y="0"/>
            <a:ext cx="4246536" cy="6858000"/>
          </a:xfrm>
          <a:prstGeom prst="rect">
            <a:avLst/>
          </a:prstGeom>
          <a:noFill/>
          <a:ln>
            <a:noFill/>
          </a:ln>
        </p:spPr>
      </p:sp>
      <p:sp>
        <p:nvSpPr>
          <p:cNvPr id="80" name="Google Shape;80;p81"/>
          <p:cNvSpPr txBox="1">
            <a:spLocks noGrp="1"/>
          </p:cNvSpPr>
          <p:nvPr>
            <p:ph type="title"/>
          </p:nvPr>
        </p:nvSpPr>
        <p:spPr>
          <a:xfrm>
            <a:off x="0" y="4807916"/>
            <a:ext cx="4246536"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81"/>
          <p:cNvSpPr txBox="1">
            <a:spLocks noGrp="1"/>
          </p:cNvSpPr>
          <p:nvPr>
            <p:ph type="body" idx="1"/>
          </p:nvPr>
        </p:nvSpPr>
        <p:spPr>
          <a:xfrm>
            <a:off x="5176434" y="724520"/>
            <a:ext cx="6385302" cy="540895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Vertical Text">
  <p:cSld name="Title and Vertical Text">
    <p:spTree>
      <p:nvGrpSpPr>
        <p:cNvPr id="1" name="Shape 82"/>
        <p:cNvGrpSpPr/>
        <p:nvPr/>
      </p:nvGrpSpPr>
      <p:grpSpPr>
        <a:xfrm>
          <a:off x="0" y="0"/>
          <a:ext cx="0" cy="0"/>
          <a:chOff x="0" y="0"/>
          <a:chExt cx="0" cy="0"/>
        </a:xfrm>
      </p:grpSpPr>
      <p:sp>
        <p:nvSpPr>
          <p:cNvPr id="83" name="Google Shape;83;p82"/>
          <p:cNvSpPr>
            <a:spLocks noGrp="1"/>
          </p:cNvSpPr>
          <p:nvPr>
            <p:ph type="pic" idx="2"/>
          </p:nvPr>
        </p:nvSpPr>
        <p:spPr>
          <a:xfrm>
            <a:off x="629478" y="655638"/>
            <a:ext cx="10949609" cy="3708400"/>
          </a:xfrm>
          <a:prstGeom prst="rect">
            <a:avLst/>
          </a:prstGeom>
          <a:noFill/>
          <a:ln>
            <a:noFill/>
          </a:ln>
        </p:spPr>
      </p:sp>
      <p:sp>
        <p:nvSpPr>
          <p:cNvPr id="84" name="Google Shape;84;p82"/>
          <p:cNvSpPr txBox="1">
            <a:spLocks noGrp="1"/>
          </p:cNvSpPr>
          <p:nvPr>
            <p:ph type="title"/>
          </p:nvPr>
        </p:nvSpPr>
        <p:spPr>
          <a:xfrm>
            <a:off x="629479" y="5009322"/>
            <a:ext cx="10949608" cy="118379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1_Title and Vertical Text">
  <p:cSld name="1_Title and Vertical Text">
    <p:spTree>
      <p:nvGrpSpPr>
        <p:cNvPr id="1" name="Shape 85"/>
        <p:cNvGrpSpPr/>
        <p:nvPr/>
      </p:nvGrpSpPr>
      <p:grpSpPr>
        <a:xfrm>
          <a:off x="0" y="0"/>
          <a:ext cx="0" cy="0"/>
          <a:chOff x="0" y="0"/>
          <a:chExt cx="0" cy="0"/>
        </a:xfrm>
      </p:grpSpPr>
      <p:sp>
        <p:nvSpPr>
          <p:cNvPr id="86" name="Google Shape;86;p83"/>
          <p:cNvSpPr>
            <a:spLocks noGrp="1"/>
          </p:cNvSpPr>
          <p:nvPr>
            <p:ph type="pic" idx="2"/>
          </p:nvPr>
        </p:nvSpPr>
        <p:spPr>
          <a:xfrm>
            <a:off x="629479" y="2473807"/>
            <a:ext cx="10949609" cy="3708400"/>
          </a:xfrm>
          <a:prstGeom prst="rect">
            <a:avLst/>
          </a:prstGeom>
          <a:noFill/>
          <a:ln>
            <a:noFill/>
          </a:ln>
        </p:spPr>
      </p:sp>
      <p:sp>
        <p:nvSpPr>
          <p:cNvPr id="87" name="Google Shape;87;p83"/>
          <p:cNvSpPr txBox="1">
            <a:spLocks noGrp="1"/>
          </p:cNvSpPr>
          <p:nvPr>
            <p:ph type="title"/>
          </p:nvPr>
        </p:nvSpPr>
        <p:spPr>
          <a:xfrm>
            <a:off x="629479" y="656674"/>
            <a:ext cx="10949608" cy="118379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88"/>
        <p:cNvGrpSpPr/>
        <p:nvPr/>
      </p:nvGrpSpPr>
      <p:grpSpPr>
        <a:xfrm>
          <a:off x="0" y="0"/>
          <a:ext cx="0" cy="0"/>
          <a:chOff x="0" y="0"/>
          <a:chExt cx="0" cy="0"/>
        </a:xfrm>
      </p:grpSpPr>
      <p:sp>
        <p:nvSpPr>
          <p:cNvPr id="89" name="Google Shape;89;p84"/>
          <p:cNvSpPr>
            <a:spLocks noGrp="1"/>
          </p:cNvSpPr>
          <p:nvPr>
            <p:ph type="media" idx="2"/>
          </p:nvPr>
        </p:nvSpPr>
        <p:spPr>
          <a:xfrm>
            <a:off x="619932" y="681925"/>
            <a:ext cx="10926305" cy="5532896"/>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90"/>
        <p:cNvGrpSpPr/>
        <p:nvPr/>
      </p:nvGrpSpPr>
      <p:grpSpPr>
        <a:xfrm>
          <a:off x="0" y="0"/>
          <a:ext cx="0" cy="0"/>
          <a:chOff x="0" y="0"/>
          <a:chExt cx="0" cy="0"/>
        </a:xfrm>
      </p:grpSpPr>
      <p:sp>
        <p:nvSpPr>
          <p:cNvPr id="91" name="Google Shape;91;p85"/>
          <p:cNvSpPr txBox="1">
            <a:spLocks noGrp="1"/>
          </p:cNvSpPr>
          <p:nvPr>
            <p:ph type="title"/>
          </p:nvPr>
        </p:nvSpPr>
        <p:spPr>
          <a:xfrm>
            <a:off x="621196" y="677019"/>
            <a:ext cx="10949608" cy="947595"/>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85"/>
          <p:cNvSpPr txBox="1">
            <a:spLocks noGrp="1"/>
          </p:cNvSpPr>
          <p:nvPr>
            <p:ph type="body" idx="1"/>
          </p:nvPr>
        </p:nvSpPr>
        <p:spPr>
          <a:xfrm>
            <a:off x="593387" y="2556769"/>
            <a:ext cx="10977417" cy="362029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86"/>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Clr>
                <a:schemeClr val="dk1"/>
              </a:buClr>
              <a:buSzPts val="1400"/>
              <a:buFont typeface="Calibri"/>
              <a:buNone/>
              <a:defRPr sz="1800">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95" name="Google Shape;95;p86"/>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1400"/>
              <a:buFont typeface="Calibri"/>
              <a:buNone/>
              <a:defRPr sz="1800">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96" name="Google Shape;96;p86"/>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Clr>
                <a:schemeClr val="dk1"/>
              </a:buClr>
              <a:buSzPts val="1800"/>
              <a:buFont typeface="Calibri"/>
              <a:buNone/>
              <a:defRPr sz="1800">
                <a:solidFill>
                  <a:schemeClr val="dk1"/>
                </a:solidFill>
                <a:latin typeface="Calibri"/>
                <a:ea typeface="Calibri"/>
                <a:cs typeface="Calibri"/>
                <a:sym typeface="Calibri"/>
              </a:defRPr>
            </a:lvl1pPr>
            <a:lvl2pPr marL="0" marR="0" lvl="1" indent="0" algn="r" rtl="0">
              <a:spcBef>
                <a:spcPts val="0"/>
              </a:spcBef>
              <a:buClr>
                <a:schemeClr val="dk1"/>
              </a:buClr>
              <a:buSzPts val="1800"/>
              <a:buFont typeface="Calibri"/>
              <a:buNone/>
              <a:defRPr sz="1800">
                <a:solidFill>
                  <a:schemeClr val="dk1"/>
                </a:solidFill>
                <a:latin typeface="Calibri"/>
                <a:ea typeface="Calibri"/>
                <a:cs typeface="Calibri"/>
                <a:sym typeface="Calibri"/>
              </a:defRPr>
            </a:lvl2pPr>
            <a:lvl3pPr marL="0" marR="0" lvl="2" indent="0" algn="r" rtl="0">
              <a:spcBef>
                <a:spcPts val="0"/>
              </a:spcBef>
              <a:buClr>
                <a:schemeClr val="dk1"/>
              </a:buClr>
              <a:buSzPts val="1800"/>
              <a:buFont typeface="Calibri"/>
              <a:buNone/>
              <a:defRPr sz="1800">
                <a:solidFill>
                  <a:schemeClr val="dk1"/>
                </a:solidFill>
                <a:latin typeface="Calibri"/>
                <a:ea typeface="Calibri"/>
                <a:cs typeface="Calibri"/>
                <a:sym typeface="Calibri"/>
              </a:defRPr>
            </a:lvl3pPr>
            <a:lvl4pPr marL="0" marR="0" lvl="3" indent="0" algn="r" rtl="0">
              <a:spcBef>
                <a:spcPts val="0"/>
              </a:spcBef>
              <a:buClr>
                <a:schemeClr val="dk1"/>
              </a:buClr>
              <a:buSzPts val="1800"/>
              <a:buFont typeface="Calibri"/>
              <a:buNone/>
              <a:defRPr sz="1800">
                <a:solidFill>
                  <a:schemeClr val="dk1"/>
                </a:solidFill>
                <a:latin typeface="Calibri"/>
                <a:ea typeface="Calibri"/>
                <a:cs typeface="Calibri"/>
                <a:sym typeface="Calibri"/>
              </a:defRPr>
            </a:lvl4pPr>
            <a:lvl5pPr marL="0" marR="0" lvl="4" indent="0" algn="r" rtl="0">
              <a:spcBef>
                <a:spcPts val="0"/>
              </a:spcBef>
              <a:buClr>
                <a:schemeClr val="dk1"/>
              </a:buClr>
              <a:buSzPts val="1800"/>
              <a:buFont typeface="Calibri"/>
              <a:buNone/>
              <a:defRPr sz="1800">
                <a:solidFill>
                  <a:schemeClr val="dk1"/>
                </a:solidFill>
                <a:latin typeface="Calibri"/>
                <a:ea typeface="Calibri"/>
                <a:cs typeface="Calibri"/>
                <a:sym typeface="Calibri"/>
              </a:defRPr>
            </a:lvl5pPr>
            <a:lvl6pPr marL="0" marR="0" lvl="5" indent="0" algn="r" rtl="0">
              <a:spcBef>
                <a:spcPts val="0"/>
              </a:spcBef>
              <a:buClr>
                <a:schemeClr val="dk1"/>
              </a:buClr>
              <a:buSzPts val="1800"/>
              <a:buFont typeface="Calibri"/>
              <a:buNone/>
              <a:defRPr sz="1800">
                <a:solidFill>
                  <a:schemeClr val="dk1"/>
                </a:solidFill>
                <a:latin typeface="Calibri"/>
                <a:ea typeface="Calibri"/>
                <a:cs typeface="Calibri"/>
                <a:sym typeface="Calibri"/>
              </a:defRPr>
            </a:lvl6pPr>
            <a:lvl7pPr marL="0" marR="0" lvl="6" indent="0" algn="r" rtl="0">
              <a:spcBef>
                <a:spcPts val="0"/>
              </a:spcBef>
              <a:buClr>
                <a:schemeClr val="dk1"/>
              </a:buClr>
              <a:buSzPts val="1800"/>
              <a:buFont typeface="Calibri"/>
              <a:buNone/>
              <a:defRPr sz="1800">
                <a:solidFill>
                  <a:schemeClr val="dk1"/>
                </a:solidFill>
                <a:latin typeface="Calibri"/>
                <a:ea typeface="Calibri"/>
                <a:cs typeface="Calibri"/>
                <a:sym typeface="Calibri"/>
              </a:defRPr>
            </a:lvl7pPr>
            <a:lvl8pPr marL="0" marR="0" lvl="7" indent="0" algn="r" rtl="0">
              <a:spcBef>
                <a:spcPts val="0"/>
              </a:spcBef>
              <a:buClr>
                <a:schemeClr val="dk1"/>
              </a:buClr>
              <a:buSzPts val="1800"/>
              <a:buFont typeface="Calibri"/>
              <a:buNone/>
              <a:defRPr sz="1800">
                <a:solidFill>
                  <a:schemeClr val="dk1"/>
                </a:solidFill>
                <a:latin typeface="Calibri"/>
                <a:ea typeface="Calibri"/>
                <a:cs typeface="Calibri"/>
                <a:sym typeface="Calibri"/>
              </a:defRPr>
            </a:lvl8pPr>
            <a:lvl9pPr marL="0" marR="0" lvl="8" indent="0" algn="r" rtl="0">
              <a:spcBef>
                <a:spcPts val="0"/>
              </a:spcBef>
              <a:buClr>
                <a:schemeClr val="dk1"/>
              </a:buClr>
              <a:buSzPts val="1800"/>
              <a:buFont typeface="Calibri"/>
              <a:buNone/>
              <a:defRPr sz="1800">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7"/>
        <p:cNvGrpSpPr/>
        <p:nvPr/>
      </p:nvGrpSpPr>
      <p:grpSpPr>
        <a:xfrm>
          <a:off x="0" y="0"/>
          <a:ext cx="0" cy="0"/>
          <a:chOff x="0" y="0"/>
          <a:chExt cx="0" cy="0"/>
        </a:xfrm>
      </p:grpSpPr>
      <p:sp>
        <p:nvSpPr>
          <p:cNvPr id="98" name="Google Shape;98;p8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9" name="Google Shape;99;p8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00" name="Google Shape;100;p8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Clr>
                <a:schemeClr val="dk1"/>
              </a:buClr>
              <a:buSzPts val="1400"/>
              <a:buFont typeface="Calibri"/>
              <a:buNone/>
              <a:defRPr sz="1800">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01" name="Google Shape;101;p8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1400"/>
              <a:buFont typeface="Calibri"/>
              <a:buNone/>
              <a:defRPr sz="1800">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02" name="Google Shape;102;p8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3"/>
        <p:cNvGrpSpPr/>
        <p:nvPr/>
      </p:nvGrpSpPr>
      <p:grpSpPr>
        <a:xfrm>
          <a:off x="0" y="0"/>
          <a:ext cx="0" cy="0"/>
          <a:chOff x="0" y="0"/>
          <a:chExt cx="0" cy="0"/>
        </a:xfrm>
      </p:grpSpPr>
      <p:sp>
        <p:nvSpPr>
          <p:cNvPr id="104" name="Google Shape;104;p8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8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 name="Google Shape;106;p8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Clr>
                <a:schemeClr val="dk1"/>
              </a:buClr>
              <a:buSzPts val="1400"/>
              <a:buFont typeface="Calibri"/>
              <a:buNone/>
              <a:defRPr sz="1800">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07" name="Google Shape;107;p8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1400"/>
              <a:buFont typeface="Calibri"/>
              <a:buNone/>
              <a:defRPr sz="1800">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08" name="Google Shape;108;p8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09"/>
        <p:cNvGrpSpPr/>
        <p:nvPr/>
      </p:nvGrpSpPr>
      <p:grpSpPr>
        <a:xfrm>
          <a:off x="0" y="0"/>
          <a:ext cx="0" cy="0"/>
          <a:chOff x="0" y="0"/>
          <a:chExt cx="0" cy="0"/>
        </a:xfrm>
      </p:grpSpPr>
      <p:sp>
        <p:nvSpPr>
          <p:cNvPr id="110" name="Google Shape;110;p8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1" name="Google Shape;111;p8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12" name="Google Shape;112;p8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13" name="Google Shape;113;p8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Clr>
                <a:schemeClr val="dk1"/>
              </a:buClr>
              <a:buSzPts val="1400"/>
              <a:buFont typeface="Calibri"/>
              <a:buNone/>
              <a:defRPr sz="1800">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14" name="Google Shape;114;p8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1400"/>
              <a:buFont typeface="Calibri"/>
              <a:buNone/>
              <a:defRPr sz="1800">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15" name="Google Shape;115;p8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r"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1_Section Title">
  <p:cSld name="1_Section Title">
    <p:spTree>
      <p:nvGrpSpPr>
        <p:cNvPr id="1" name="Shape 116"/>
        <p:cNvGrpSpPr/>
        <p:nvPr/>
      </p:nvGrpSpPr>
      <p:grpSpPr>
        <a:xfrm>
          <a:off x="0" y="0"/>
          <a:ext cx="0" cy="0"/>
          <a:chOff x="0" y="0"/>
          <a:chExt cx="0" cy="0"/>
        </a:xfrm>
      </p:grpSpPr>
      <p:sp>
        <p:nvSpPr>
          <p:cNvPr id="117" name="Google Shape;117;p90"/>
          <p:cNvSpPr>
            <a:spLocks noGrp="1"/>
          </p:cNvSpPr>
          <p:nvPr>
            <p:ph type="pic" idx="2"/>
          </p:nvPr>
        </p:nvSpPr>
        <p:spPr>
          <a:xfrm>
            <a:off x="0" y="0"/>
            <a:ext cx="12192000" cy="6858000"/>
          </a:xfrm>
          <a:prstGeom prst="rect">
            <a:avLst/>
          </a:prstGeom>
          <a:noFill/>
          <a:ln>
            <a:noFill/>
          </a:ln>
        </p:spPr>
      </p:sp>
      <p:sp>
        <p:nvSpPr>
          <p:cNvPr id="118" name="Google Shape;118;p90"/>
          <p:cNvSpPr txBox="1">
            <a:spLocks noGrp="1"/>
          </p:cNvSpPr>
          <p:nvPr>
            <p:ph type="title"/>
          </p:nvPr>
        </p:nvSpPr>
        <p:spPr>
          <a:xfrm>
            <a:off x="0" y="4841331"/>
            <a:ext cx="12192000" cy="1325563"/>
          </a:xfrm>
          <a:prstGeom prst="rect">
            <a:avLst/>
          </a:prstGeom>
          <a:solidFill>
            <a:srgbClr val="BFBFBF"/>
          </a:solid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rgbClr val="98344F"/>
              </a:buClr>
              <a:buSzPts val="5400"/>
              <a:buFont typeface="Calibri"/>
              <a:buNone/>
              <a:defRPr sz="5400" b="1">
                <a:solidFill>
                  <a:srgbClr val="98344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5_Title Slide">
  <p:cSld name="5_Title Slide">
    <p:spTree>
      <p:nvGrpSpPr>
        <p:cNvPr id="1" name="Shape 119"/>
        <p:cNvGrpSpPr/>
        <p:nvPr/>
      </p:nvGrpSpPr>
      <p:grpSpPr>
        <a:xfrm>
          <a:off x="0" y="0"/>
          <a:ext cx="0" cy="0"/>
          <a:chOff x="0" y="0"/>
          <a:chExt cx="0" cy="0"/>
        </a:xfrm>
      </p:grpSpPr>
      <p:sp>
        <p:nvSpPr>
          <p:cNvPr id="120" name="Google Shape;120;p91"/>
          <p:cNvSpPr txBox="1">
            <a:spLocks noGrp="1"/>
          </p:cNvSpPr>
          <p:nvPr>
            <p:ph type="ctrTitle"/>
          </p:nvPr>
        </p:nvSpPr>
        <p:spPr>
          <a:xfrm>
            <a:off x="0" y="5090983"/>
            <a:ext cx="12192000" cy="1136821"/>
          </a:xfrm>
          <a:prstGeom prst="rect">
            <a:avLst/>
          </a:prstGeom>
          <a:solidFill>
            <a:srgbClr val="BFBFBF"/>
          </a:solid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rgbClr val="98344F"/>
              </a:buClr>
              <a:buSzPts val="6000"/>
              <a:buFont typeface="Calibri"/>
              <a:buNone/>
              <a:defRPr sz="6000" b="1">
                <a:solidFill>
                  <a:srgbClr val="98344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1" name="Google Shape;121;p91"/>
          <p:cNvSpPr txBox="1">
            <a:spLocks noGrp="1"/>
          </p:cNvSpPr>
          <p:nvPr>
            <p:ph type="subTitle" idx="1"/>
          </p:nvPr>
        </p:nvSpPr>
        <p:spPr>
          <a:xfrm>
            <a:off x="617838" y="630196"/>
            <a:ext cx="5025081" cy="1136821"/>
          </a:xfrm>
          <a:prstGeom prst="rect">
            <a:avLst/>
          </a:prstGeom>
          <a:noFill/>
          <a:ln>
            <a:noFill/>
          </a:ln>
        </p:spPr>
        <p:txBody>
          <a:bodyPr spcFirstLastPara="1" wrap="square" lIns="91425" tIns="45700" rIns="91425" bIns="45700" anchor="ctr" anchorCtr="0">
            <a:noAutofit/>
          </a:bodyPr>
          <a:lstStyle>
            <a:lvl1pPr lvl="0" algn="l">
              <a:lnSpc>
                <a:spcPct val="90000"/>
              </a:lnSpc>
              <a:spcBef>
                <a:spcPts val="1000"/>
              </a:spcBef>
              <a:spcAft>
                <a:spcPts val="0"/>
              </a:spcAft>
              <a:buClr>
                <a:schemeClr val="dk1"/>
              </a:buClr>
              <a:buSzPts val="6000"/>
              <a:buNone/>
              <a:defRPr sz="6000" b="1">
                <a:solidFill>
                  <a:schemeClr val="dk1"/>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22" name="Google Shape;122;p91"/>
          <p:cNvSpPr txBox="1"/>
          <p:nvPr/>
        </p:nvSpPr>
        <p:spPr>
          <a:xfrm>
            <a:off x="617838" y="2156254"/>
            <a:ext cx="5025080" cy="254549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123" name="Google Shape;123;p91"/>
          <p:cNvSpPr>
            <a:spLocks noGrp="1"/>
          </p:cNvSpPr>
          <p:nvPr>
            <p:ph type="pic" idx="2"/>
          </p:nvPr>
        </p:nvSpPr>
        <p:spPr>
          <a:xfrm>
            <a:off x="6549082" y="630238"/>
            <a:ext cx="5025079" cy="3966476"/>
          </a:xfrm>
          <a:prstGeom prst="rect">
            <a:avLst/>
          </a:prstGeom>
          <a:noFill/>
          <a:ln>
            <a:noFill/>
          </a:ln>
        </p:spPr>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Blank">
  <p:cSld name="2_Blank">
    <p:spTree>
      <p:nvGrpSpPr>
        <p:cNvPr id="1" name="Shape 124"/>
        <p:cNvGrpSpPr/>
        <p:nvPr/>
      </p:nvGrpSpPr>
      <p:grpSpPr>
        <a:xfrm>
          <a:off x="0" y="0"/>
          <a:ext cx="0" cy="0"/>
          <a:chOff x="0" y="0"/>
          <a:chExt cx="0" cy="0"/>
        </a:xfrm>
      </p:grpSpPr>
      <p:sp>
        <p:nvSpPr>
          <p:cNvPr id="125" name="Google Shape;125;p92"/>
          <p:cNvSpPr txBox="1">
            <a:spLocks noGrp="1"/>
          </p:cNvSpPr>
          <p:nvPr>
            <p:ph type="title"/>
          </p:nvPr>
        </p:nvSpPr>
        <p:spPr>
          <a:xfrm>
            <a:off x="639663" y="365129"/>
            <a:ext cx="10898000" cy="12804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4267"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26" name="Google Shape;126;p92"/>
          <p:cNvSpPr txBox="1">
            <a:spLocks noGrp="1"/>
          </p:cNvSpPr>
          <p:nvPr>
            <p:ph type="body" idx="1"/>
          </p:nvPr>
        </p:nvSpPr>
        <p:spPr>
          <a:xfrm>
            <a:off x="8337480" y="3182061"/>
            <a:ext cx="3200400" cy="24376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1067"/>
              </a:spcBef>
              <a:spcAft>
                <a:spcPts val="0"/>
              </a:spcAft>
              <a:buClr>
                <a:schemeClr val="dk1"/>
              </a:buClr>
              <a:buSzPts val="2100"/>
              <a:buNone/>
              <a:defRPr sz="2800"/>
            </a:lvl1pPr>
            <a:lvl2pPr marL="914400" lvl="1" indent="-361950" algn="l">
              <a:lnSpc>
                <a:spcPct val="100000"/>
              </a:lnSpc>
              <a:spcBef>
                <a:spcPts val="1067"/>
              </a:spcBef>
              <a:spcAft>
                <a:spcPts val="0"/>
              </a:spcAft>
              <a:buClr>
                <a:schemeClr val="dk1"/>
              </a:buClr>
              <a:buSzPts val="2100"/>
              <a:buChar char="o"/>
              <a:defRPr sz="2800"/>
            </a:lvl2pPr>
            <a:lvl3pPr marL="1371600" lvl="2" indent="-361950" algn="l">
              <a:lnSpc>
                <a:spcPct val="100000"/>
              </a:lnSpc>
              <a:spcBef>
                <a:spcPts val="1067"/>
              </a:spcBef>
              <a:spcAft>
                <a:spcPts val="0"/>
              </a:spcAft>
              <a:buClr>
                <a:schemeClr val="dk1"/>
              </a:buClr>
              <a:buSzPts val="2100"/>
              <a:buChar char="–"/>
              <a:defRPr sz="2800"/>
            </a:lvl3pPr>
            <a:lvl4pPr marL="1828800" lvl="3" indent="-361950" algn="l">
              <a:lnSpc>
                <a:spcPct val="90000"/>
              </a:lnSpc>
              <a:spcBef>
                <a:spcPts val="533"/>
              </a:spcBef>
              <a:spcAft>
                <a:spcPts val="0"/>
              </a:spcAft>
              <a:buClr>
                <a:schemeClr val="dk1"/>
              </a:buClr>
              <a:buSzPts val="2100"/>
              <a:buChar char="•"/>
              <a:defRPr sz="2800"/>
            </a:lvl4pPr>
            <a:lvl5pPr marL="2286000" lvl="4" indent="-361950" algn="l">
              <a:lnSpc>
                <a:spcPct val="90000"/>
              </a:lnSpc>
              <a:spcBef>
                <a:spcPts val="533"/>
              </a:spcBef>
              <a:spcAft>
                <a:spcPts val="0"/>
              </a:spcAft>
              <a:buClr>
                <a:schemeClr val="dk1"/>
              </a:buClr>
              <a:buSzPts val="2100"/>
              <a:buChar char="•"/>
              <a:defRPr sz="2800"/>
            </a:lvl5pPr>
            <a:lvl6pPr marL="2743200" lvl="5" indent="-285750" algn="l">
              <a:lnSpc>
                <a:spcPct val="90000"/>
              </a:lnSpc>
              <a:spcBef>
                <a:spcPts val="533"/>
              </a:spcBef>
              <a:spcAft>
                <a:spcPts val="0"/>
              </a:spcAft>
              <a:buClr>
                <a:schemeClr val="dk1"/>
              </a:buClr>
              <a:buSzPts val="900"/>
              <a:buChar char="•"/>
              <a:defRPr/>
            </a:lvl6pPr>
            <a:lvl7pPr marL="3200400" lvl="6" indent="-285750" algn="l">
              <a:lnSpc>
                <a:spcPct val="90000"/>
              </a:lnSpc>
              <a:spcBef>
                <a:spcPts val="533"/>
              </a:spcBef>
              <a:spcAft>
                <a:spcPts val="0"/>
              </a:spcAft>
              <a:buClr>
                <a:schemeClr val="dk1"/>
              </a:buClr>
              <a:buSzPts val="900"/>
              <a:buChar char="•"/>
              <a:defRPr/>
            </a:lvl7pPr>
            <a:lvl8pPr marL="3657600" lvl="7" indent="-285750" algn="l">
              <a:lnSpc>
                <a:spcPct val="90000"/>
              </a:lnSpc>
              <a:spcBef>
                <a:spcPts val="533"/>
              </a:spcBef>
              <a:spcAft>
                <a:spcPts val="0"/>
              </a:spcAft>
              <a:buClr>
                <a:schemeClr val="dk1"/>
              </a:buClr>
              <a:buSzPts val="900"/>
              <a:buChar char="•"/>
              <a:defRPr/>
            </a:lvl8pPr>
            <a:lvl9pPr marL="4114800" lvl="8" indent="-285750" algn="l">
              <a:lnSpc>
                <a:spcPct val="90000"/>
              </a:lnSpc>
              <a:spcBef>
                <a:spcPts val="533"/>
              </a:spcBef>
              <a:spcAft>
                <a:spcPts val="0"/>
              </a:spcAft>
              <a:buClr>
                <a:schemeClr val="dk1"/>
              </a:buClr>
              <a:buSzPts val="900"/>
              <a:buChar char="•"/>
              <a:defRPr/>
            </a:lvl9pPr>
          </a:lstStyle>
          <a:p>
            <a:endParaRPr/>
          </a:p>
        </p:txBody>
      </p:sp>
      <p:sp>
        <p:nvSpPr>
          <p:cNvPr id="127" name="Google Shape;127;p92"/>
          <p:cNvSpPr txBox="1">
            <a:spLocks noGrp="1"/>
          </p:cNvSpPr>
          <p:nvPr>
            <p:ph type="body" idx="2"/>
          </p:nvPr>
        </p:nvSpPr>
        <p:spPr>
          <a:xfrm>
            <a:off x="4488572" y="3182061"/>
            <a:ext cx="3200400" cy="24376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1067"/>
              </a:spcBef>
              <a:spcAft>
                <a:spcPts val="0"/>
              </a:spcAft>
              <a:buClr>
                <a:schemeClr val="dk1"/>
              </a:buClr>
              <a:buSzPts val="2100"/>
              <a:buNone/>
              <a:defRPr sz="2800"/>
            </a:lvl1pPr>
            <a:lvl2pPr marL="914400" lvl="1" indent="-361950" algn="l">
              <a:lnSpc>
                <a:spcPct val="100000"/>
              </a:lnSpc>
              <a:spcBef>
                <a:spcPts val="1067"/>
              </a:spcBef>
              <a:spcAft>
                <a:spcPts val="0"/>
              </a:spcAft>
              <a:buClr>
                <a:schemeClr val="dk1"/>
              </a:buClr>
              <a:buSzPts val="2100"/>
              <a:buChar char="o"/>
              <a:defRPr sz="2800"/>
            </a:lvl2pPr>
            <a:lvl3pPr marL="1371600" lvl="2" indent="-361950" algn="l">
              <a:lnSpc>
                <a:spcPct val="100000"/>
              </a:lnSpc>
              <a:spcBef>
                <a:spcPts val="1067"/>
              </a:spcBef>
              <a:spcAft>
                <a:spcPts val="0"/>
              </a:spcAft>
              <a:buClr>
                <a:schemeClr val="dk1"/>
              </a:buClr>
              <a:buSzPts val="2100"/>
              <a:buChar char="–"/>
              <a:defRPr sz="2800"/>
            </a:lvl3pPr>
            <a:lvl4pPr marL="1828800" lvl="3" indent="-361950" algn="l">
              <a:lnSpc>
                <a:spcPct val="90000"/>
              </a:lnSpc>
              <a:spcBef>
                <a:spcPts val="533"/>
              </a:spcBef>
              <a:spcAft>
                <a:spcPts val="0"/>
              </a:spcAft>
              <a:buClr>
                <a:schemeClr val="dk1"/>
              </a:buClr>
              <a:buSzPts val="2100"/>
              <a:buChar char="•"/>
              <a:defRPr sz="2800"/>
            </a:lvl4pPr>
            <a:lvl5pPr marL="2286000" lvl="4" indent="-361950" algn="l">
              <a:lnSpc>
                <a:spcPct val="90000"/>
              </a:lnSpc>
              <a:spcBef>
                <a:spcPts val="533"/>
              </a:spcBef>
              <a:spcAft>
                <a:spcPts val="0"/>
              </a:spcAft>
              <a:buClr>
                <a:schemeClr val="dk1"/>
              </a:buClr>
              <a:buSzPts val="2100"/>
              <a:buChar char="•"/>
              <a:defRPr sz="2800"/>
            </a:lvl5pPr>
            <a:lvl6pPr marL="2743200" lvl="5" indent="-285750" algn="l">
              <a:lnSpc>
                <a:spcPct val="90000"/>
              </a:lnSpc>
              <a:spcBef>
                <a:spcPts val="533"/>
              </a:spcBef>
              <a:spcAft>
                <a:spcPts val="0"/>
              </a:spcAft>
              <a:buClr>
                <a:schemeClr val="dk1"/>
              </a:buClr>
              <a:buSzPts val="900"/>
              <a:buChar char="•"/>
              <a:defRPr/>
            </a:lvl6pPr>
            <a:lvl7pPr marL="3200400" lvl="6" indent="-285750" algn="l">
              <a:lnSpc>
                <a:spcPct val="90000"/>
              </a:lnSpc>
              <a:spcBef>
                <a:spcPts val="533"/>
              </a:spcBef>
              <a:spcAft>
                <a:spcPts val="0"/>
              </a:spcAft>
              <a:buClr>
                <a:schemeClr val="dk1"/>
              </a:buClr>
              <a:buSzPts val="900"/>
              <a:buChar char="•"/>
              <a:defRPr/>
            </a:lvl7pPr>
            <a:lvl8pPr marL="3657600" lvl="7" indent="-285750" algn="l">
              <a:lnSpc>
                <a:spcPct val="90000"/>
              </a:lnSpc>
              <a:spcBef>
                <a:spcPts val="533"/>
              </a:spcBef>
              <a:spcAft>
                <a:spcPts val="0"/>
              </a:spcAft>
              <a:buClr>
                <a:schemeClr val="dk1"/>
              </a:buClr>
              <a:buSzPts val="900"/>
              <a:buChar char="•"/>
              <a:defRPr/>
            </a:lvl8pPr>
            <a:lvl9pPr marL="4114800" lvl="8" indent="-285750" algn="l">
              <a:lnSpc>
                <a:spcPct val="90000"/>
              </a:lnSpc>
              <a:spcBef>
                <a:spcPts val="533"/>
              </a:spcBef>
              <a:spcAft>
                <a:spcPts val="0"/>
              </a:spcAft>
              <a:buClr>
                <a:schemeClr val="dk1"/>
              </a:buClr>
              <a:buSzPts val="900"/>
              <a:buChar char="•"/>
              <a:defRPr/>
            </a:lvl9pPr>
          </a:lstStyle>
          <a:p>
            <a:endParaRPr/>
          </a:p>
        </p:txBody>
      </p:sp>
      <p:sp>
        <p:nvSpPr>
          <p:cNvPr id="128" name="Google Shape;128;p92"/>
          <p:cNvSpPr txBox="1">
            <a:spLocks noGrp="1"/>
          </p:cNvSpPr>
          <p:nvPr>
            <p:ph type="body" idx="3"/>
          </p:nvPr>
        </p:nvSpPr>
        <p:spPr>
          <a:xfrm>
            <a:off x="639663" y="3182061"/>
            <a:ext cx="3200400" cy="24376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1067"/>
              </a:spcBef>
              <a:spcAft>
                <a:spcPts val="0"/>
              </a:spcAft>
              <a:buClr>
                <a:schemeClr val="dk1"/>
              </a:buClr>
              <a:buSzPts val="2100"/>
              <a:buNone/>
              <a:defRPr sz="2800"/>
            </a:lvl1pPr>
            <a:lvl2pPr marL="914400" lvl="1" indent="-361950" algn="l">
              <a:lnSpc>
                <a:spcPct val="100000"/>
              </a:lnSpc>
              <a:spcBef>
                <a:spcPts val="1067"/>
              </a:spcBef>
              <a:spcAft>
                <a:spcPts val="0"/>
              </a:spcAft>
              <a:buClr>
                <a:schemeClr val="dk1"/>
              </a:buClr>
              <a:buSzPts val="2100"/>
              <a:buChar char="o"/>
              <a:defRPr sz="2800"/>
            </a:lvl2pPr>
            <a:lvl3pPr marL="1371600" lvl="2" indent="-361950" algn="l">
              <a:lnSpc>
                <a:spcPct val="100000"/>
              </a:lnSpc>
              <a:spcBef>
                <a:spcPts val="1067"/>
              </a:spcBef>
              <a:spcAft>
                <a:spcPts val="0"/>
              </a:spcAft>
              <a:buClr>
                <a:schemeClr val="dk1"/>
              </a:buClr>
              <a:buSzPts val="2100"/>
              <a:buChar char="–"/>
              <a:defRPr sz="2800"/>
            </a:lvl3pPr>
            <a:lvl4pPr marL="1828800" lvl="3" indent="-361950" algn="l">
              <a:lnSpc>
                <a:spcPct val="90000"/>
              </a:lnSpc>
              <a:spcBef>
                <a:spcPts val="533"/>
              </a:spcBef>
              <a:spcAft>
                <a:spcPts val="0"/>
              </a:spcAft>
              <a:buClr>
                <a:schemeClr val="dk1"/>
              </a:buClr>
              <a:buSzPts val="2100"/>
              <a:buChar char="•"/>
              <a:defRPr sz="2800"/>
            </a:lvl4pPr>
            <a:lvl5pPr marL="2286000" lvl="4" indent="-361950" algn="l">
              <a:lnSpc>
                <a:spcPct val="90000"/>
              </a:lnSpc>
              <a:spcBef>
                <a:spcPts val="533"/>
              </a:spcBef>
              <a:spcAft>
                <a:spcPts val="0"/>
              </a:spcAft>
              <a:buClr>
                <a:schemeClr val="dk1"/>
              </a:buClr>
              <a:buSzPts val="2100"/>
              <a:buChar char="•"/>
              <a:defRPr sz="2800"/>
            </a:lvl5pPr>
            <a:lvl6pPr marL="2743200" lvl="5" indent="-285750" algn="l">
              <a:lnSpc>
                <a:spcPct val="90000"/>
              </a:lnSpc>
              <a:spcBef>
                <a:spcPts val="533"/>
              </a:spcBef>
              <a:spcAft>
                <a:spcPts val="0"/>
              </a:spcAft>
              <a:buClr>
                <a:schemeClr val="dk1"/>
              </a:buClr>
              <a:buSzPts val="900"/>
              <a:buChar char="•"/>
              <a:defRPr/>
            </a:lvl6pPr>
            <a:lvl7pPr marL="3200400" lvl="6" indent="-285750" algn="l">
              <a:lnSpc>
                <a:spcPct val="90000"/>
              </a:lnSpc>
              <a:spcBef>
                <a:spcPts val="533"/>
              </a:spcBef>
              <a:spcAft>
                <a:spcPts val="0"/>
              </a:spcAft>
              <a:buClr>
                <a:schemeClr val="dk1"/>
              </a:buClr>
              <a:buSzPts val="900"/>
              <a:buChar char="•"/>
              <a:defRPr/>
            </a:lvl7pPr>
            <a:lvl8pPr marL="3657600" lvl="7" indent="-285750" algn="l">
              <a:lnSpc>
                <a:spcPct val="90000"/>
              </a:lnSpc>
              <a:spcBef>
                <a:spcPts val="533"/>
              </a:spcBef>
              <a:spcAft>
                <a:spcPts val="0"/>
              </a:spcAft>
              <a:buClr>
                <a:schemeClr val="dk1"/>
              </a:buClr>
              <a:buSzPts val="900"/>
              <a:buChar char="•"/>
              <a:defRPr/>
            </a:lvl8pPr>
            <a:lvl9pPr marL="4114800" lvl="8" indent="-285750" algn="l">
              <a:lnSpc>
                <a:spcPct val="90000"/>
              </a:lnSpc>
              <a:spcBef>
                <a:spcPts val="533"/>
              </a:spcBef>
              <a:spcAft>
                <a:spcPts val="0"/>
              </a:spcAft>
              <a:buClr>
                <a:schemeClr val="dk1"/>
              </a:buClr>
              <a:buSzPts val="900"/>
              <a:buChar char="•"/>
              <a:defRPr/>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129"/>
        <p:cNvGrpSpPr/>
        <p:nvPr/>
      </p:nvGrpSpPr>
      <p:grpSpPr>
        <a:xfrm>
          <a:off x="0" y="0"/>
          <a:ext cx="0" cy="0"/>
          <a:chOff x="0" y="0"/>
          <a:chExt cx="0" cy="0"/>
        </a:xfrm>
      </p:grpSpPr>
      <p:sp>
        <p:nvSpPr>
          <p:cNvPr id="130" name="Google Shape;130;p93"/>
          <p:cNvSpPr>
            <a:spLocks noGrp="1"/>
          </p:cNvSpPr>
          <p:nvPr>
            <p:ph type="pic" idx="2"/>
          </p:nvPr>
        </p:nvSpPr>
        <p:spPr>
          <a:xfrm>
            <a:off x="0" y="1"/>
            <a:ext cx="12192000" cy="6858000"/>
          </a:xfrm>
          <a:prstGeom prst="rect">
            <a:avLst/>
          </a:prstGeom>
          <a:noFill/>
          <a:ln>
            <a:noFill/>
          </a:ln>
        </p:spPr>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Portrait Photo and Content 2">
  <p:cSld name="Portrait Photo and Content 2">
    <p:spTree>
      <p:nvGrpSpPr>
        <p:cNvPr id="1" name="Shape 131"/>
        <p:cNvGrpSpPr/>
        <p:nvPr/>
      </p:nvGrpSpPr>
      <p:grpSpPr>
        <a:xfrm>
          <a:off x="0" y="0"/>
          <a:ext cx="0" cy="0"/>
          <a:chOff x="0" y="0"/>
          <a:chExt cx="0" cy="0"/>
        </a:xfrm>
      </p:grpSpPr>
      <p:sp>
        <p:nvSpPr>
          <p:cNvPr id="132" name="Google Shape;132;p94"/>
          <p:cNvSpPr>
            <a:spLocks noGrp="1"/>
          </p:cNvSpPr>
          <p:nvPr>
            <p:ph type="pic" idx="2"/>
          </p:nvPr>
        </p:nvSpPr>
        <p:spPr>
          <a:xfrm>
            <a:off x="640080" y="535668"/>
            <a:ext cx="4918000" cy="5783200"/>
          </a:xfrm>
          <a:prstGeom prst="roundRect">
            <a:avLst>
              <a:gd name="adj" fmla="val 4537"/>
            </a:avLst>
          </a:prstGeom>
          <a:noFill/>
          <a:ln>
            <a:noFill/>
          </a:ln>
        </p:spPr>
      </p:sp>
      <p:sp>
        <p:nvSpPr>
          <p:cNvPr id="133" name="Google Shape;133;p94"/>
          <p:cNvSpPr txBox="1">
            <a:spLocks noGrp="1"/>
          </p:cNvSpPr>
          <p:nvPr>
            <p:ph type="title"/>
          </p:nvPr>
        </p:nvSpPr>
        <p:spPr>
          <a:xfrm>
            <a:off x="6104536" y="535668"/>
            <a:ext cx="5456400" cy="17872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4267"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34" name="Google Shape;134;p94"/>
          <p:cNvSpPr txBox="1">
            <a:spLocks noGrp="1"/>
          </p:cNvSpPr>
          <p:nvPr>
            <p:ph type="body" idx="1"/>
          </p:nvPr>
        </p:nvSpPr>
        <p:spPr>
          <a:xfrm>
            <a:off x="6104536" y="2552023"/>
            <a:ext cx="5456400" cy="32028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1067"/>
              </a:spcBef>
              <a:spcAft>
                <a:spcPts val="0"/>
              </a:spcAft>
              <a:buClr>
                <a:schemeClr val="dk1"/>
              </a:buClr>
              <a:buSzPts val="2100"/>
              <a:buNone/>
              <a:defRPr sz="2800"/>
            </a:lvl1pPr>
            <a:lvl2pPr marL="914400" lvl="1" indent="-361950" algn="l">
              <a:lnSpc>
                <a:spcPct val="100000"/>
              </a:lnSpc>
              <a:spcBef>
                <a:spcPts val="1067"/>
              </a:spcBef>
              <a:spcAft>
                <a:spcPts val="0"/>
              </a:spcAft>
              <a:buClr>
                <a:schemeClr val="dk1"/>
              </a:buClr>
              <a:buSzPts val="2100"/>
              <a:buChar char="o"/>
              <a:defRPr sz="2800"/>
            </a:lvl2pPr>
            <a:lvl3pPr marL="1371600" lvl="2" indent="-361950" algn="l">
              <a:lnSpc>
                <a:spcPct val="100000"/>
              </a:lnSpc>
              <a:spcBef>
                <a:spcPts val="1067"/>
              </a:spcBef>
              <a:spcAft>
                <a:spcPts val="0"/>
              </a:spcAft>
              <a:buClr>
                <a:schemeClr val="dk1"/>
              </a:buClr>
              <a:buSzPts val="2100"/>
              <a:buChar char="–"/>
              <a:defRPr sz="2800"/>
            </a:lvl3pPr>
            <a:lvl4pPr marL="1828800" lvl="3" indent="-361950" algn="l">
              <a:lnSpc>
                <a:spcPct val="90000"/>
              </a:lnSpc>
              <a:spcBef>
                <a:spcPts val="533"/>
              </a:spcBef>
              <a:spcAft>
                <a:spcPts val="0"/>
              </a:spcAft>
              <a:buClr>
                <a:schemeClr val="dk1"/>
              </a:buClr>
              <a:buSzPts val="2100"/>
              <a:buChar char="•"/>
              <a:defRPr sz="2800"/>
            </a:lvl4pPr>
            <a:lvl5pPr marL="2286000" lvl="4" indent="-361950" algn="l">
              <a:lnSpc>
                <a:spcPct val="90000"/>
              </a:lnSpc>
              <a:spcBef>
                <a:spcPts val="533"/>
              </a:spcBef>
              <a:spcAft>
                <a:spcPts val="0"/>
              </a:spcAft>
              <a:buClr>
                <a:schemeClr val="dk1"/>
              </a:buClr>
              <a:buSzPts val="2100"/>
              <a:buChar char="•"/>
              <a:defRPr sz="2800"/>
            </a:lvl5pPr>
            <a:lvl6pPr marL="2743200" lvl="5" indent="-285750" algn="l">
              <a:lnSpc>
                <a:spcPct val="90000"/>
              </a:lnSpc>
              <a:spcBef>
                <a:spcPts val="533"/>
              </a:spcBef>
              <a:spcAft>
                <a:spcPts val="0"/>
              </a:spcAft>
              <a:buClr>
                <a:schemeClr val="dk1"/>
              </a:buClr>
              <a:buSzPts val="900"/>
              <a:buChar char="•"/>
              <a:defRPr/>
            </a:lvl6pPr>
            <a:lvl7pPr marL="3200400" lvl="6" indent="-285750" algn="l">
              <a:lnSpc>
                <a:spcPct val="90000"/>
              </a:lnSpc>
              <a:spcBef>
                <a:spcPts val="533"/>
              </a:spcBef>
              <a:spcAft>
                <a:spcPts val="0"/>
              </a:spcAft>
              <a:buClr>
                <a:schemeClr val="dk1"/>
              </a:buClr>
              <a:buSzPts val="900"/>
              <a:buChar char="•"/>
              <a:defRPr/>
            </a:lvl7pPr>
            <a:lvl8pPr marL="3657600" lvl="7" indent="-285750" algn="l">
              <a:lnSpc>
                <a:spcPct val="90000"/>
              </a:lnSpc>
              <a:spcBef>
                <a:spcPts val="533"/>
              </a:spcBef>
              <a:spcAft>
                <a:spcPts val="0"/>
              </a:spcAft>
              <a:buClr>
                <a:schemeClr val="dk1"/>
              </a:buClr>
              <a:buSzPts val="900"/>
              <a:buChar char="•"/>
              <a:defRPr/>
            </a:lvl8pPr>
            <a:lvl9pPr marL="4114800" lvl="8" indent="-285750" algn="l">
              <a:lnSpc>
                <a:spcPct val="90000"/>
              </a:lnSpc>
              <a:spcBef>
                <a:spcPts val="533"/>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body A" type="tx">
  <p:cSld name="TITLE_AND_BODY">
    <p:spTree>
      <p:nvGrpSpPr>
        <p:cNvPr id="1" name="Shape 135"/>
        <p:cNvGrpSpPr/>
        <p:nvPr/>
      </p:nvGrpSpPr>
      <p:grpSpPr>
        <a:xfrm>
          <a:off x="0" y="0"/>
          <a:ext cx="0" cy="0"/>
          <a:chOff x="0" y="0"/>
          <a:chExt cx="0" cy="0"/>
        </a:xfrm>
      </p:grpSpPr>
      <p:sp>
        <p:nvSpPr>
          <p:cNvPr id="136" name="Google Shape;136;p95"/>
          <p:cNvSpPr txBox="1">
            <a:spLocks noGrp="1"/>
          </p:cNvSpPr>
          <p:nvPr>
            <p:ph type="title"/>
          </p:nvPr>
        </p:nvSpPr>
        <p:spPr>
          <a:xfrm>
            <a:off x="415600" y="593367"/>
            <a:ext cx="11360800" cy="7636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Clr>
                <a:schemeClr val="dk1"/>
              </a:buClr>
              <a:buSzPts val="1500"/>
              <a:buFont typeface="Calibri"/>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37" name="Google Shape;137;p95"/>
          <p:cNvSpPr txBox="1">
            <a:spLocks noGrp="1"/>
          </p:cNvSpPr>
          <p:nvPr>
            <p:ph type="body" idx="1"/>
          </p:nvPr>
        </p:nvSpPr>
        <p:spPr>
          <a:xfrm>
            <a:off x="415600" y="1536633"/>
            <a:ext cx="11360800" cy="45552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Clr>
                <a:schemeClr val="dk1"/>
              </a:buClr>
              <a:buSzPts val="800"/>
              <a:buChar char="●"/>
              <a:defRPr/>
            </a:lvl1pPr>
            <a:lvl2pPr marL="914400" lvl="1" indent="-279400" algn="l">
              <a:lnSpc>
                <a:spcPct val="115000"/>
              </a:lnSpc>
              <a:spcBef>
                <a:spcPts val="0"/>
              </a:spcBef>
              <a:spcAft>
                <a:spcPts val="0"/>
              </a:spcAft>
              <a:buClr>
                <a:schemeClr val="dk1"/>
              </a:buClr>
              <a:buSzPts val="800"/>
              <a:buChar char="○"/>
              <a:defRPr/>
            </a:lvl2pPr>
            <a:lvl3pPr marL="1371600" lvl="2" indent="-279400" algn="l">
              <a:lnSpc>
                <a:spcPct val="115000"/>
              </a:lnSpc>
              <a:spcBef>
                <a:spcPts val="0"/>
              </a:spcBef>
              <a:spcAft>
                <a:spcPts val="0"/>
              </a:spcAft>
              <a:buClr>
                <a:schemeClr val="dk1"/>
              </a:buClr>
              <a:buSzPts val="800"/>
              <a:buChar char="■"/>
              <a:defRPr/>
            </a:lvl3pPr>
            <a:lvl4pPr marL="1828800" lvl="3" indent="-279400" algn="l">
              <a:lnSpc>
                <a:spcPct val="115000"/>
              </a:lnSpc>
              <a:spcBef>
                <a:spcPts val="0"/>
              </a:spcBef>
              <a:spcAft>
                <a:spcPts val="0"/>
              </a:spcAft>
              <a:buClr>
                <a:schemeClr val="dk1"/>
              </a:buClr>
              <a:buSzPts val="800"/>
              <a:buChar char="●"/>
              <a:defRPr/>
            </a:lvl4pPr>
            <a:lvl5pPr marL="2286000" lvl="4" indent="-279400" algn="l">
              <a:lnSpc>
                <a:spcPct val="115000"/>
              </a:lnSpc>
              <a:spcBef>
                <a:spcPts val="0"/>
              </a:spcBef>
              <a:spcAft>
                <a:spcPts val="0"/>
              </a:spcAft>
              <a:buClr>
                <a:schemeClr val="dk1"/>
              </a:buClr>
              <a:buSzPts val="800"/>
              <a:buChar char="○"/>
              <a:defRPr/>
            </a:lvl5pPr>
            <a:lvl6pPr marL="2743200" lvl="5" indent="-279400" algn="l">
              <a:lnSpc>
                <a:spcPct val="115000"/>
              </a:lnSpc>
              <a:spcBef>
                <a:spcPts val="0"/>
              </a:spcBef>
              <a:spcAft>
                <a:spcPts val="0"/>
              </a:spcAft>
              <a:buClr>
                <a:schemeClr val="dk1"/>
              </a:buClr>
              <a:buSzPts val="800"/>
              <a:buChar char="■"/>
              <a:defRPr/>
            </a:lvl6pPr>
            <a:lvl7pPr marL="3200400" lvl="6" indent="-279400" algn="l">
              <a:lnSpc>
                <a:spcPct val="115000"/>
              </a:lnSpc>
              <a:spcBef>
                <a:spcPts val="0"/>
              </a:spcBef>
              <a:spcAft>
                <a:spcPts val="0"/>
              </a:spcAft>
              <a:buClr>
                <a:schemeClr val="dk1"/>
              </a:buClr>
              <a:buSzPts val="800"/>
              <a:buChar char="●"/>
              <a:defRPr/>
            </a:lvl7pPr>
            <a:lvl8pPr marL="3657600" lvl="7" indent="-279400" algn="l">
              <a:lnSpc>
                <a:spcPct val="115000"/>
              </a:lnSpc>
              <a:spcBef>
                <a:spcPts val="0"/>
              </a:spcBef>
              <a:spcAft>
                <a:spcPts val="0"/>
              </a:spcAft>
              <a:buClr>
                <a:schemeClr val="dk1"/>
              </a:buClr>
              <a:buSzPts val="800"/>
              <a:buChar char="○"/>
              <a:defRPr/>
            </a:lvl8pPr>
            <a:lvl9pPr marL="4114800" lvl="8" indent="-279400" algn="l">
              <a:lnSpc>
                <a:spcPct val="115000"/>
              </a:lnSpc>
              <a:spcBef>
                <a:spcPts val="0"/>
              </a:spcBef>
              <a:spcAft>
                <a:spcPts val="0"/>
              </a:spcAft>
              <a:buClr>
                <a:schemeClr val="dk1"/>
              </a:buClr>
              <a:buSzPts val="800"/>
              <a:buChar char="■"/>
              <a:defRPr/>
            </a:lvl9pPr>
          </a:lstStyle>
          <a:p>
            <a:endParaRPr/>
          </a:p>
        </p:txBody>
      </p:sp>
      <p:sp>
        <p:nvSpPr>
          <p:cNvPr id="138" name="Google Shape;138;p95"/>
          <p:cNvSpPr txBox="1">
            <a:spLocks noGrp="1"/>
          </p:cNvSpPr>
          <p:nvPr>
            <p:ph type="sldNum" idx="12"/>
          </p:nvPr>
        </p:nvSpPr>
        <p:spPr>
          <a:xfrm>
            <a:off x="11296611" y="6217623"/>
            <a:ext cx="731600" cy="524800"/>
          </a:xfrm>
          <a:prstGeom prst="rect">
            <a:avLst/>
          </a:prstGeom>
          <a:noFill/>
          <a:ln>
            <a:noFill/>
          </a:ln>
        </p:spPr>
        <p:txBody>
          <a:bodyPr spcFirstLastPara="1" wrap="square" lIns="45725" tIns="45725" rIns="45725" bIns="45725" anchor="ctr" anchorCtr="0">
            <a:normAutofit/>
          </a:bodyPr>
          <a:lstStyle>
            <a:lvl1pPr marL="0" marR="0" lvl="0" indent="0" algn="r" rtl="0">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1pPr>
            <a:lvl2pPr marL="0" marR="0" lvl="1" indent="0" algn="r" rtl="0">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2pPr>
            <a:lvl3pPr marL="0" marR="0" lvl="2" indent="0" algn="r" rtl="0">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3pPr>
            <a:lvl4pPr marL="0" marR="0" lvl="3" indent="0" algn="r" rtl="0">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4pPr>
            <a:lvl5pPr marL="0" marR="0" lvl="4" indent="0" algn="r" rtl="0">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5pPr>
            <a:lvl6pPr marL="0" marR="0" lvl="5" indent="0" algn="r" rtl="0">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6pPr>
            <a:lvl7pPr marL="0" marR="0" lvl="6" indent="0" algn="r" rtl="0">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7pPr>
            <a:lvl8pPr marL="0" marR="0" lvl="7" indent="0" algn="r" rtl="0">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8pPr>
            <a:lvl9pPr marL="0" marR="0" lvl="8" indent="0" algn="r" rtl="0">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lank 1">
  <p:cSld name="Blank 1">
    <p:spTree>
      <p:nvGrpSpPr>
        <p:cNvPr id="1" name="Shape 139"/>
        <p:cNvGrpSpPr/>
        <p:nvPr/>
      </p:nvGrpSpPr>
      <p:grpSpPr>
        <a:xfrm>
          <a:off x="0" y="0"/>
          <a:ext cx="0" cy="0"/>
          <a:chOff x="0" y="0"/>
          <a:chExt cx="0" cy="0"/>
        </a:xfrm>
      </p:grpSpPr>
      <p:sp>
        <p:nvSpPr>
          <p:cNvPr id="140" name="Google Shape;140;p96"/>
          <p:cNvSpPr txBox="1">
            <a:spLocks noGrp="1"/>
          </p:cNvSpPr>
          <p:nvPr>
            <p:ph type="title"/>
          </p:nvPr>
        </p:nvSpPr>
        <p:spPr>
          <a:xfrm>
            <a:off x="639663" y="365129"/>
            <a:ext cx="10898000" cy="12804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4267"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41" name="Google Shape;141;p96"/>
          <p:cNvSpPr txBox="1">
            <a:spLocks noGrp="1"/>
          </p:cNvSpPr>
          <p:nvPr>
            <p:ph type="body" idx="1"/>
          </p:nvPr>
        </p:nvSpPr>
        <p:spPr>
          <a:xfrm>
            <a:off x="8337480" y="3182061"/>
            <a:ext cx="3200400" cy="24376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1067"/>
              </a:spcBef>
              <a:spcAft>
                <a:spcPts val="0"/>
              </a:spcAft>
              <a:buClr>
                <a:schemeClr val="dk1"/>
              </a:buClr>
              <a:buSzPts val="2100"/>
              <a:buNone/>
              <a:defRPr sz="2800"/>
            </a:lvl1pPr>
            <a:lvl2pPr marL="914400" lvl="1" indent="-361950" algn="l">
              <a:lnSpc>
                <a:spcPct val="100000"/>
              </a:lnSpc>
              <a:spcBef>
                <a:spcPts val="1067"/>
              </a:spcBef>
              <a:spcAft>
                <a:spcPts val="0"/>
              </a:spcAft>
              <a:buClr>
                <a:schemeClr val="dk1"/>
              </a:buClr>
              <a:buSzPts val="2100"/>
              <a:buChar char="o"/>
              <a:defRPr sz="2800"/>
            </a:lvl2pPr>
            <a:lvl3pPr marL="1371600" lvl="2" indent="-361950" algn="l">
              <a:lnSpc>
                <a:spcPct val="100000"/>
              </a:lnSpc>
              <a:spcBef>
                <a:spcPts val="1067"/>
              </a:spcBef>
              <a:spcAft>
                <a:spcPts val="0"/>
              </a:spcAft>
              <a:buClr>
                <a:schemeClr val="dk1"/>
              </a:buClr>
              <a:buSzPts val="2100"/>
              <a:buChar char="–"/>
              <a:defRPr sz="2800"/>
            </a:lvl3pPr>
            <a:lvl4pPr marL="1828800" lvl="3" indent="-361950" algn="l">
              <a:lnSpc>
                <a:spcPct val="90000"/>
              </a:lnSpc>
              <a:spcBef>
                <a:spcPts val="533"/>
              </a:spcBef>
              <a:spcAft>
                <a:spcPts val="0"/>
              </a:spcAft>
              <a:buClr>
                <a:schemeClr val="dk1"/>
              </a:buClr>
              <a:buSzPts val="2100"/>
              <a:buChar char="•"/>
              <a:defRPr sz="2800"/>
            </a:lvl4pPr>
            <a:lvl5pPr marL="2286000" lvl="4" indent="-361950" algn="l">
              <a:lnSpc>
                <a:spcPct val="90000"/>
              </a:lnSpc>
              <a:spcBef>
                <a:spcPts val="533"/>
              </a:spcBef>
              <a:spcAft>
                <a:spcPts val="0"/>
              </a:spcAft>
              <a:buClr>
                <a:schemeClr val="dk1"/>
              </a:buClr>
              <a:buSzPts val="2100"/>
              <a:buChar char="•"/>
              <a:defRPr sz="2800"/>
            </a:lvl5pPr>
            <a:lvl6pPr marL="2743200" lvl="5" indent="-285750" algn="l">
              <a:lnSpc>
                <a:spcPct val="90000"/>
              </a:lnSpc>
              <a:spcBef>
                <a:spcPts val="533"/>
              </a:spcBef>
              <a:spcAft>
                <a:spcPts val="0"/>
              </a:spcAft>
              <a:buClr>
                <a:schemeClr val="dk1"/>
              </a:buClr>
              <a:buSzPts val="900"/>
              <a:buChar char="•"/>
              <a:defRPr/>
            </a:lvl6pPr>
            <a:lvl7pPr marL="3200400" lvl="6" indent="-285750" algn="l">
              <a:lnSpc>
                <a:spcPct val="90000"/>
              </a:lnSpc>
              <a:spcBef>
                <a:spcPts val="533"/>
              </a:spcBef>
              <a:spcAft>
                <a:spcPts val="0"/>
              </a:spcAft>
              <a:buClr>
                <a:schemeClr val="dk1"/>
              </a:buClr>
              <a:buSzPts val="900"/>
              <a:buChar char="•"/>
              <a:defRPr/>
            </a:lvl7pPr>
            <a:lvl8pPr marL="3657600" lvl="7" indent="-285750" algn="l">
              <a:lnSpc>
                <a:spcPct val="90000"/>
              </a:lnSpc>
              <a:spcBef>
                <a:spcPts val="533"/>
              </a:spcBef>
              <a:spcAft>
                <a:spcPts val="0"/>
              </a:spcAft>
              <a:buClr>
                <a:schemeClr val="dk1"/>
              </a:buClr>
              <a:buSzPts val="900"/>
              <a:buChar char="•"/>
              <a:defRPr/>
            </a:lvl8pPr>
            <a:lvl9pPr marL="4114800" lvl="8" indent="-285750" algn="l">
              <a:lnSpc>
                <a:spcPct val="90000"/>
              </a:lnSpc>
              <a:spcBef>
                <a:spcPts val="533"/>
              </a:spcBef>
              <a:spcAft>
                <a:spcPts val="0"/>
              </a:spcAft>
              <a:buClr>
                <a:schemeClr val="dk1"/>
              </a:buClr>
              <a:buSzPts val="900"/>
              <a:buChar char="•"/>
              <a:defRPr/>
            </a:lvl9pPr>
          </a:lstStyle>
          <a:p>
            <a:endParaRPr/>
          </a:p>
        </p:txBody>
      </p:sp>
      <p:sp>
        <p:nvSpPr>
          <p:cNvPr id="142" name="Google Shape;142;p96"/>
          <p:cNvSpPr txBox="1">
            <a:spLocks noGrp="1"/>
          </p:cNvSpPr>
          <p:nvPr>
            <p:ph type="body" idx="2"/>
          </p:nvPr>
        </p:nvSpPr>
        <p:spPr>
          <a:xfrm>
            <a:off x="4488572" y="3182061"/>
            <a:ext cx="3200400" cy="24376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1067"/>
              </a:spcBef>
              <a:spcAft>
                <a:spcPts val="0"/>
              </a:spcAft>
              <a:buClr>
                <a:schemeClr val="dk1"/>
              </a:buClr>
              <a:buSzPts val="2100"/>
              <a:buNone/>
              <a:defRPr sz="2800"/>
            </a:lvl1pPr>
            <a:lvl2pPr marL="914400" lvl="1" indent="-361950" algn="l">
              <a:lnSpc>
                <a:spcPct val="100000"/>
              </a:lnSpc>
              <a:spcBef>
                <a:spcPts val="1067"/>
              </a:spcBef>
              <a:spcAft>
                <a:spcPts val="0"/>
              </a:spcAft>
              <a:buClr>
                <a:schemeClr val="dk1"/>
              </a:buClr>
              <a:buSzPts val="2100"/>
              <a:buChar char="o"/>
              <a:defRPr sz="2800"/>
            </a:lvl2pPr>
            <a:lvl3pPr marL="1371600" lvl="2" indent="-361950" algn="l">
              <a:lnSpc>
                <a:spcPct val="100000"/>
              </a:lnSpc>
              <a:spcBef>
                <a:spcPts val="1067"/>
              </a:spcBef>
              <a:spcAft>
                <a:spcPts val="0"/>
              </a:spcAft>
              <a:buClr>
                <a:schemeClr val="dk1"/>
              </a:buClr>
              <a:buSzPts val="2100"/>
              <a:buChar char="–"/>
              <a:defRPr sz="2800"/>
            </a:lvl3pPr>
            <a:lvl4pPr marL="1828800" lvl="3" indent="-361950" algn="l">
              <a:lnSpc>
                <a:spcPct val="90000"/>
              </a:lnSpc>
              <a:spcBef>
                <a:spcPts val="533"/>
              </a:spcBef>
              <a:spcAft>
                <a:spcPts val="0"/>
              </a:spcAft>
              <a:buClr>
                <a:schemeClr val="dk1"/>
              </a:buClr>
              <a:buSzPts val="2100"/>
              <a:buChar char="•"/>
              <a:defRPr sz="2800"/>
            </a:lvl4pPr>
            <a:lvl5pPr marL="2286000" lvl="4" indent="-361950" algn="l">
              <a:lnSpc>
                <a:spcPct val="90000"/>
              </a:lnSpc>
              <a:spcBef>
                <a:spcPts val="533"/>
              </a:spcBef>
              <a:spcAft>
                <a:spcPts val="0"/>
              </a:spcAft>
              <a:buClr>
                <a:schemeClr val="dk1"/>
              </a:buClr>
              <a:buSzPts val="2100"/>
              <a:buChar char="•"/>
              <a:defRPr sz="2800"/>
            </a:lvl5pPr>
            <a:lvl6pPr marL="2743200" lvl="5" indent="-285750" algn="l">
              <a:lnSpc>
                <a:spcPct val="90000"/>
              </a:lnSpc>
              <a:spcBef>
                <a:spcPts val="533"/>
              </a:spcBef>
              <a:spcAft>
                <a:spcPts val="0"/>
              </a:spcAft>
              <a:buClr>
                <a:schemeClr val="dk1"/>
              </a:buClr>
              <a:buSzPts val="900"/>
              <a:buChar char="•"/>
              <a:defRPr/>
            </a:lvl6pPr>
            <a:lvl7pPr marL="3200400" lvl="6" indent="-285750" algn="l">
              <a:lnSpc>
                <a:spcPct val="90000"/>
              </a:lnSpc>
              <a:spcBef>
                <a:spcPts val="533"/>
              </a:spcBef>
              <a:spcAft>
                <a:spcPts val="0"/>
              </a:spcAft>
              <a:buClr>
                <a:schemeClr val="dk1"/>
              </a:buClr>
              <a:buSzPts val="900"/>
              <a:buChar char="•"/>
              <a:defRPr/>
            </a:lvl7pPr>
            <a:lvl8pPr marL="3657600" lvl="7" indent="-285750" algn="l">
              <a:lnSpc>
                <a:spcPct val="90000"/>
              </a:lnSpc>
              <a:spcBef>
                <a:spcPts val="533"/>
              </a:spcBef>
              <a:spcAft>
                <a:spcPts val="0"/>
              </a:spcAft>
              <a:buClr>
                <a:schemeClr val="dk1"/>
              </a:buClr>
              <a:buSzPts val="900"/>
              <a:buChar char="•"/>
              <a:defRPr/>
            </a:lvl8pPr>
            <a:lvl9pPr marL="4114800" lvl="8" indent="-285750" algn="l">
              <a:lnSpc>
                <a:spcPct val="90000"/>
              </a:lnSpc>
              <a:spcBef>
                <a:spcPts val="533"/>
              </a:spcBef>
              <a:spcAft>
                <a:spcPts val="0"/>
              </a:spcAft>
              <a:buClr>
                <a:schemeClr val="dk1"/>
              </a:buClr>
              <a:buSzPts val="900"/>
              <a:buChar char="•"/>
              <a:defRPr/>
            </a:lvl9pPr>
          </a:lstStyle>
          <a:p>
            <a:endParaRPr/>
          </a:p>
        </p:txBody>
      </p:sp>
      <p:sp>
        <p:nvSpPr>
          <p:cNvPr id="143" name="Google Shape;143;p96"/>
          <p:cNvSpPr txBox="1">
            <a:spLocks noGrp="1"/>
          </p:cNvSpPr>
          <p:nvPr>
            <p:ph type="body" idx="3"/>
          </p:nvPr>
        </p:nvSpPr>
        <p:spPr>
          <a:xfrm>
            <a:off x="639663" y="3182061"/>
            <a:ext cx="3200400" cy="24376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1067"/>
              </a:spcBef>
              <a:spcAft>
                <a:spcPts val="0"/>
              </a:spcAft>
              <a:buClr>
                <a:schemeClr val="dk1"/>
              </a:buClr>
              <a:buSzPts val="2100"/>
              <a:buNone/>
              <a:defRPr sz="2800"/>
            </a:lvl1pPr>
            <a:lvl2pPr marL="914400" lvl="1" indent="-361950" algn="l">
              <a:lnSpc>
                <a:spcPct val="100000"/>
              </a:lnSpc>
              <a:spcBef>
                <a:spcPts val="1067"/>
              </a:spcBef>
              <a:spcAft>
                <a:spcPts val="0"/>
              </a:spcAft>
              <a:buClr>
                <a:schemeClr val="dk1"/>
              </a:buClr>
              <a:buSzPts val="2100"/>
              <a:buChar char="o"/>
              <a:defRPr sz="2800"/>
            </a:lvl2pPr>
            <a:lvl3pPr marL="1371600" lvl="2" indent="-361950" algn="l">
              <a:lnSpc>
                <a:spcPct val="100000"/>
              </a:lnSpc>
              <a:spcBef>
                <a:spcPts val="1067"/>
              </a:spcBef>
              <a:spcAft>
                <a:spcPts val="0"/>
              </a:spcAft>
              <a:buClr>
                <a:schemeClr val="dk1"/>
              </a:buClr>
              <a:buSzPts val="2100"/>
              <a:buChar char="–"/>
              <a:defRPr sz="2800"/>
            </a:lvl3pPr>
            <a:lvl4pPr marL="1828800" lvl="3" indent="-361950" algn="l">
              <a:lnSpc>
                <a:spcPct val="90000"/>
              </a:lnSpc>
              <a:spcBef>
                <a:spcPts val="533"/>
              </a:spcBef>
              <a:spcAft>
                <a:spcPts val="0"/>
              </a:spcAft>
              <a:buClr>
                <a:schemeClr val="dk1"/>
              </a:buClr>
              <a:buSzPts val="2100"/>
              <a:buChar char="•"/>
              <a:defRPr sz="2800"/>
            </a:lvl4pPr>
            <a:lvl5pPr marL="2286000" lvl="4" indent="-361950" algn="l">
              <a:lnSpc>
                <a:spcPct val="90000"/>
              </a:lnSpc>
              <a:spcBef>
                <a:spcPts val="533"/>
              </a:spcBef>
              <a:spcAft>
                <a:spcPts val="0"/>
              </a:spcAft>
              <a:buClr>
                <a:schemeClr val="dk1"/>
              </a:buClr>
              <a:buSzPts val="2100"/>
              <a:buChar char="•"/>
              <a:defRPr sz="2800"/>
            </a:lvl5pPr>
            <a:lvl6pPr marL="2743200" lvl="5" indent="-285750" algn="l">
              <a:lnSpc>
                <a:spcPct val="90000"/>
              </a:lnSpc>
              <a:spcBef>
                <a:spcPts val="533"/>
              </a:spcBef>
              <a:spcAft>
                <a:spcPts val="0"/>
              </a:spcAft>
              <a:buClr>
                <a:schemeClr val="dk1"/>
              </a:buClr>
              <a:buSzPts val="900"/>
              <a:buChar char="•"/>
              <a:defRPr/>
            </a:lvl6pPr>
            <a:lvl7pPr marL="3200400" lvl="6" indent="-285750" algn="l">
              <a:lnSpc>
                <a:spcPct val="90000"/>
              </a:lnSpc>
              <a:spcBef>
                <a:spcPts val="533"/>
              </a:spcBef>
              <a:spcAft>
                <a:spcPts val="0"/>
              </a:spcAft>
              <a:buClr>
                <a:schemeClr val="dk1"/>
              </a:buClr>
              <a:buSzPts val="900"/>
              <a:buChar char="•"/>
              <a:defRPr/>
            </a:lvl7pPr>
            <a:lvl8pPr marL="3657600" lvl="7" indent="-285750" algn="l">
              <a:lnSpc>
                <a:spcPct val="90000"/>
              </a:lnSpc>
              <a:spcBef>
                <a:spcPts val="533"/>
              </a:spcBef>
              <a:spcAft>
                <a:spcPts val="0"/>
              </a:spcAft>
              <a:buClr>
                <a:schemeClr val="dk1"/>
              </a:buClr>
              <a:buSzPts val="900"/>
              <a:buChar char="•"/>
              <a:defRPr/>
            </a:lvl8pPr>
            <a:lvl9pPr marL="4114800" lvl="8" indent="-285750" algn="l">
              <a:lnSpc>
                <a:spcPct val="90000"/>
              </a:lnSpc>
              <a:spcBef>
                <a:spcPts val="533"/>
              </a:spcBef>
              <a:spcAft>
                <a:spcPts val="0"/>
              </a:spcAft>
              <a:buClr>
                <a:schemeClr val="dk1"/>
              </a:buClr>
              <a:buSzPts val="900"/>
              <a:buChar char="•"/>
              <a:defRPr/>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0"/>
        <p:cNvGrpSpPr/>
        <p:nvPr/>
      </p:nvGrpSpPr>
      <p:grpSpPr>
        <a:xfrm>
          <a:off x="0" y="0"/>
          <a:ext cx="0" cy="0"/>
          <a:chOff x="0" y="0"/>
          <a:chExt cx="0" cy="0"/>
        </a:xfrm>
      </p:grpSpPr>
      <p:sp>
        <p:nvSpPr>
          <p:cNvPr id="151" name="Google Shape;151;p1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2" name="Google Shape;152;p1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53" name="Google Shape;153;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4" name="Google Shape;154;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5" name="Google Shape;155;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56"/>
        <p:cNvGrpSpPr/>
        <p:nvPr/>
      </p:nvGrpSpPr>
      <p:grpSpPr>
        <a:xfrm>
          <a:off x="0" y="0"/>
          <a:ext cx="0" cy="0"/>
          <a:chOff x="0" y="0"/>
          <a:chExt cx="0" cy="0"/>
        </a:xfrm>
      </p:grpSpPr>
      <p:sp>
        <p:nvSpPr>
          <p:cNvPr id="157" name="Google Shape;157;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8" name="Google Shape;158;p1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9" name="Google Shape;159;p1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0" name="Google Shape;160;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1" name="Google Shape;161;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2" name="Google Shape;162;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63"/>
        <p:cNvGrpSpPr/>
        <p:nvPr/>
      </p:nvGrpSpPr>
      <p:grpSpPr>
        <a:xfrm>
          <a:off x="0" y="0"/>
          <a:ext cx="0" cy="0"/>
          <a:chOff x="0" y="0"/>
          <a:chExt cx="0" cy="0"/>
        </a:xfrm>
      </p:grpSpPr>
      <p:sp>
        <p:nvSpPr>
          <p:cNvPr id="164" name="Google Shape;164;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5" name="Google Shape;165;p2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6" name="Google Shape;166;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7" name="Google Shape;167;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8" name="Google Shape;168;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69"/>
        <p:cNvGrpSpPr/>
        <p:nvPr/>
      </p:nvGrpSpPr>
      <p:grpSpPr>
        <a:xfrm>
          <a:off x="0" y="0"/>
          <a:ext cx="0" cy="0"/>
          <a:chOff x="0" y="0"/>
          <a:chExt cx="0" cy="0"/>
        </a:xfrm>
      </p:grpSpPr>
      <p:sp>
        <p:nvSpPr>
          <p:cNvPr id="170" name="Google Shape;170;p2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1" name="Google Shape;171;p2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172" name="Google Shape;172;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3" name="Google Shape;173;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4" name="Google Shape;174;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75"/>
        <p:cNvGrpSpPr/>
        <p:nvPr/>
      </p:nvGrpSpPr>
      <p:grpSpPr>
        <a:xfrm>
          <a:off x="0" y="0"/>
          <a:ext cx="0" cy="0"/>
          <a:chOff x="0" y="0"/>
          <a:chExt cx="0" cy="0"/>
        </a:xfrm>
      </p:grpSpPr>
      <p:sp>
        <p:nvSpPr>
          <p:cNvPr id="176" name="Google Shape;176;p2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7" name="Google Shape;177;p2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78" name="Google Shape;178;p2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9" name="Google Shape;179;p2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80" name="Google Shape;180;p2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1" name="Google Shape;181;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2" name="Google Shape;182;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3" name="Google Shape;183;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84"/>
        <p:cNvGrpSpPr/>
        <p:nvPr/>
      </p:nvGrpSpPr>
      <p:grpSpPr>
        <a:xfrm>
          <a:off x="0" y="0"/>
          <a:ext cx="0" cy="0"/>
          <a:chOff x="0" y="0"/>
          <a:chExt cx="0" cy="0"/>
        </a:xfrm>
      </p:grpSpPr>
      <p:sp>
        <p:nvSpPr>
          <p:cNvPr id="185" name="Google Shape;185;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6" name="Google Shape;186;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7" name="Google Shape;187;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8" name="Google Shape;188;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89"/>
        <p:cNvGrpSpPr/>
        <p:nvPr/>
      </p:nvGrpSpPr>
      <p:grpSpPr>
        <a:xfrm>
          <a:off x="0" y="0"/>
          <a:ext cx="0" cy="0"/>
          <a:chOff x="0" y="0"/>
          <a:chExt cx="0" cy="0"/>
        </a:xfrm>
      </p:grpSpPr>
      <p:sp>
        <p:nvSpPr>
          <p:cNvPr id="190" name="Google Shape;190;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1" name="Google Shape;191;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2" name="Google Shape;192;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93"/>
        <p:cNvGrpSpPr/>
        <p:nvPr/>
      </p:nvGrpSpPr>
      <p:grpSpPr>
        <a:xfrm>
          <a:off x="0" y="0"/>
          <a:ext cx="0" cy="0"/>
          <a:chOff x="0" y="0"/>
          <a:chExt cx="0" cy="0"/>
        </a:xfrm>
      </p:grpSpPr>
      <p:sp>
        <p:nvSpPr>
          <p:cNvPr id="194" name="Google Shape;194;p2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5" name="Google Shape;195;p2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96" name="Google Shape;196;p2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97" name="Google Shape;197;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8" name="Google Shape;198;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9" name="Google Shape;199;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00"/>
        <p:cNvGrpSpPr/>
        <p:nvPr/>
      </p:nvGrpSpPr>
      <p:grpSpPr>
        <a:xfrm>
          <a:off x="0" y="0"/>
          <a:ext cx="0" cy="0"/>
          <a:chOff x="0" y="0"/>
          <a:chExt cx="0" cy="0"/>
        </a:xfrm>
      </p:grpSpPr>
      <p:sp>
        <p:nvSpPr>
          <p:cNvPr id="201" name="Google Shape;201;p2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2" name="Google Shape;202;p29"/>
          <p:cNvSpPr>
            <a:spLocks noGrp="1"/>
          </p:cNvSpPr>
          <p:nvPr>
            <p:ph type="pic" idx="2"/>
          </p:nvPr>
        </p:nvSpPr>
        <p:spPr>
          <a:xfrm>
            <a:off x="5183188" y="987425"/>
            <a:ext cx="6172200" cy="4873625"/>
          </a:xfrm>
          <a:prstGeom prst="rect">
            <a:avLst/>
          </a:prstGeom>
          <a:noFill/>
          <a:ln>
            <a:noFill/>
          </a:ln>
        </p:spPr>
      </p:sp>
      <p:sp>
        <p:nvSpPr>
          <p:cNvPr id="203" name="Google Shape;203;p2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204" name="Google Shape;204;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5" name="Google Shape;205;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6" name="Google Shape;206;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07"/>
        <p:cNvGrpSpPr/>
        <p:nvPr/>
      </p:nvGrpSpPr>
      <p:grpSpPr>
        <a:xfrm>
          <a:off x="0" y="0"/>
          <a:ext cx="0" cy="0"/>
          <a:chOff x="0" y="0"/>
          <a:chExt cx="0" cy="0"/>
        </a:xfrm>
      </p:grpSpPr>
      <p:sp>
        <p:nvSpPr>
          <p:cNvPr id="208" name="Google Shape;208;p3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9" name="Google Shape;209;p3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0" name="Google Shape;210;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1" name="Google Shape;211;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2" name="Google Shape;212;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13"/>
        <p:cNvGrpSpPr/>
        <p:nvPr/>
      </p:nvGrpSpPr>
      <p:grpSpPr>
        <a:xfrm>
          <a:off x="0" y="0"/>
          <a:ext cx="0" cy="0"/>
          <a:chOff x="0" y="0"/>
          <a:chExt cx="0" cy="0"/>
        </a:xfrm>
      </p:grpSpPr>
      <p:sp>
        <p:nvSpPr>
          <p:cNvPr id="214" name="Google Shape;214;p3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5" name="Google Shape;215;p3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6" name="Google Shape;216;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7" name="Google Shape;217;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8" name="Google Shape;218;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25"/>
        <p:cNvGrpSpPr/>
        <p:nvPr/>
      </p:nvGrpSpPr>
      <p:grpSpPr>
        <a:xfrm>
          <a:off x="0" y="0"/>
          <a:ext cx="0" cy="0"/>
          <a:chOff x="0" y="0"/>
          <a:chExt cx="0" cy="0"/>
        </a:xfrm>
      </p:grpSpPr>
      <p:sp>
        <p:nvSpPr>
          <p:cNvPr id="226" name="Google Shape;226;p20"/>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7" name="Google Shape;227;p20"/>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8" name="Google Shape;228;p20"/>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229"/>
        <p:cNvGrpSpPr/>
        <p:nvPr/>
      </p:nvGrpSpPr>
      <p:grpSpPr>
        <a:xfrm>
          <a:off x="0" y="0"/>
          <a:ext cx="0" cy="0"/>
          <a:chOff x="0" y="0"/>
          <a:chExt cx="0" cy="0"/>
        </a:xfrm>
      </p:grpSpPr>
      <p:sp>
        <p:nvSpPr>
          <p:cNvPr id="230" name="Google Shape;230;p3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23A595"/>
              </a:buClr>
              <a:buSzPts val="3000"/>
              <a:buFont typeface="Calibri"/>
              <a:buNone/>
              <a:defRPr>
                <a:solidFill>
                  <a:srgbClr val="23A595"/>
                </a:solidFill>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231" name="Google Shape;231;p32"/>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30200" algn="l">
              <a:lnSpc>
                <a:spcPct val="100000"/>
              </a:lnSpc>
              <a:spcBef>
                <a:spcPts val="0"/>
              </a:spcBef>
              <a:spcAft>
                <a:spcPts val="0"/>
              </a:spcAft>
              <a:buClr>
                <a:schemeClr val="dk1"/>
              </a:buClr>
              <a:buSzPts val="1600"/>
              <a:buChar char="●"/>
              <a:defRPr/>
            </a:lvl1pPr>
            <a:lvl2pPr marL="914400" lvl="1" indent="-330200" algn="l">
              <a:lnSpc>
                <a:spcPct val="100000"/>
              </a:lnSpc>
              <a:spcBef>
                <a:spcPts val="0"/>
              </a:spcBef>
              <a:spcAft>
                <a:spcPts val="0"/>
              </a:spcAft>
              <a:buClr>
                <a:schemeClr val="dk1"/>
              </a:buClr>
              <a:buSzPts val="1600"/>
              <a:buChar char="○"/>
              <a:defRPr/>
            </a:lvl2pPr>
            <a:lvl3pPr marL="1371600" lvl="2" indent="-330200" algn="l">
              <a:lnSpc>
                <a:spcPct val="100000"/>
              </a:lnSpc>
              <a:spcBef>
                <a:spcPts val="0"/>
              </a:spcBef>
              <a:spcAft>
                <a:spcPts val="0"/>
              </a:spcAft>
              <a:buClr>
                <a:schemeClr val="dk1"/>
              </a:buClr>
              <a:buSzPts val="1600"/>
              <a:buChar char="■"/>
              <a:defRPr/>
            </a:lvl3pPr>
            <a:lvl4pPr marL="1828800" lvl="3" indent="-330200" algn="l">
              <a:lnSpc>
                <a:spcPct val="100000"/>
              </a:lnSpc>
              <a:spcBef>
                <a:spcPts val="0"/>
              </a:spcBef>
              <a:spcAft>
                <a:spcPts val="0"/>
              </a:spcAft>
              <a:buClr>
                <a:schemeClr val="dk1"/>
              </a:buClr>
              <a:buSzPts val="1600"/>
              <a:buChar char="●"/>
              <a:defRPr/>
            </a:lvl4pPr>
            <a:lvl5pPr marL="2286000" lvl="4" indent="-330200" algn="l">
              <a:lnSpc>
                <a:spcPct val="100000"/>
              </a:lnSpc>
              <a:spcBef>
                <a:spcPts val="0"/>
              </a:spcBef>
              <a:spcAft>
                <a:spcPts val="0"/>
              </a:spcAft>
              <a:buClr>
                <a:schemeClr val="dk1"/>
              </a:buClr>
              <a:buSzPts val="1600"/>
              <a:buChar char="○"/>
              <a:defRPr/>
            </a:lvl5pPr>
            <a:lvl6pPr marL="2743200" lvl="5" indent="-330200" algn="l">
              <a:lnSpc>
                <a:spcPct val="100000"/>
              </a:lnSpc>
              <a:spcBef>
                <a:spcPts val="0"/>
              </a:spcBef>
              <a:spcAft>
                <a:spcPts val="0"/>
              </a:spcAft>
              <a:buClr>
                <a:schemeClr val="dk1"/>
              </a:buClr>
              <a:buSzPts val="1600"/>
              <a:buChar char="■"/>
              <a:defRPr/>
            </a:lvl6pPr>
            <a:lvl7pPr marL="3200400" lvl="6" indent="-330200" algn="l">
              <a:lnSpc>
                <a:spcPct val="100000"/>
              </a:lnSpc>
              <a:spcBef>
                <a:spcPts val="0"/>
              </a:spcBef>
              <a:spcAft>
                <a:spcPts val="0"/>
              </a:spcAft>
              <a:buClr>
                <a:schemeClr val="dk1"/>
              </a:buClr>
              <a:buSzPts val="1600"/>
              <a:buChar char="●"/>
              <a:defRPr/>
            </a:lvl7pPr>
            <a:lvl8pPr marL="3657600" lvl="7" indent="-330200" algn="l">
              <a:lnSpc>
                <a:spcPct val="100000"/>
              </a:lnSpc>
              <a:spcBef>
                <a:spcPts val="0"/>
              </a:spcBef>
              <a:spcAft>
                <a:spcPts val="0"/>
              </a:spcAft>
              <a:buClr>
                <a:schemeClr val="dk1"/>
              </a:buClr>
              <a:buSzPts val="1600"/>
              <a:buChar char="○"/>
              <a:defRPr/>
            </a:lvl8pPr>
            <a:lvl9pPr marL="4114800" lvl="8" indent="-330200" algn="l">
              <a:lnSpc>
                <a:spcPct val="100000"/>
              </a:lnSpc>
              <a:spcBef>
                <a:spcPts val="0"/>
              </a:spcBef>
              <a:spcAft>
                <a:spcPts val="0"/>
              </a:spcAft>
              <a:buClr>
                <a:schemeClr val="dk1"/>
              </a:buClr>
              <a:buSzPts val="1600"/>
              <a:buChar char="■"/>
              <a:defRPr/>
            </a:lvl9pPr>
          </a:lstStyle>
          <a:p>
            <a:endParaRPr/>
          </a:p>
        </p:txBody>
      </p:sp>
      <p:sp>
        <p:nvSpPr>
          <p:cNvPr id="232" name="Google Shape;232;p32"/>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Section header 1 1">
  <p:cSld name="Section header 1 1">
    <p:bg>
      <p:bgPr>
        <a:solidFill>
          <a:srgbClr val="FFC112"/>
        </a:solidFill>
        <a:effectLst/>
      </p:bgPr>
    </p:bg>
    <p:spTree>
      <p:nvGrpSpPr>
        <p:cNvPr id="1" name="Shape 233"/>
        <p:cNvGrpSpPr/>
        <p:nvPr/>
      </p:nvGrpSpPr>
      <p:grpSpPr>
        <a:xfrm>
          <a:off x="0" y="0"/>
          <a:ext cx="0" cy="0"/>
          <a:chOff x="0" y="0"/>
          <a:chExt cx="0" cy="0"/>
        </a:xfrm>
      </p:grpSpPr>
      <p:sp>
        <p:nvSpPr>
          <p:cNvPr id="234" name="Google Shape;234;p33"/>
          <p:cNvSpPr txBox="1">
            <a:spLocks noGrp="1"/>
          </p:cNvSpPr>
          <p:nvPr>
            <p:ph type="title"/>
          </p:nvPr>
        </p:nvSpPr>
        <p:spPr>
          <a:xfrm>
            <a:off x="686400" y="3261956"/>
            <a:ext cx="10819200" cy="1313278"/>
          </a:xfrm>
          <a:prstGeom prst="rect">
            <a:avLst/>
          </a:prstGeom>
          <a:noFill/>
          <a:ln>
            <a:noFill/>
          </a:ln>
        </p:spPr>
        <p:txBody>
          <a:bodyPr spcFirstLastPara="1" wrap="square" lIns="91425" tIns="91425" rIns="91425" bIns="91425" anchor="b" anchorCtr="0">
            <a:spAutoFit/>
          </a:bodyPr>
          <a:lstStyle>
            <a:lvl1pPr lvl="0" algn="ctr">
              <a:lnSpc>
                <a:spcPct val="100000"/>
              </a:lnSpc>
              <a:spcBef>
                <a:spcPts val="0"/>
              </a:spcBef>
              <a:spcAft>
                <a:spcPts val="0"/>
              </a:spcAft>
              <a:buClr>
                <a:srgbClr val="000000"/>
              </a:buClr>
              <a:buSzPts val="5500"/>
              <a:buFont typeface="Calibri"/>
              <a:buNone/>
              <a:defRPr sz="7334">
                <a:solidFill>
                  <a:srgbClr val="000000"/>
                </a:solidFill>
              </a:defRPr>
            </a:lvl1pPr>
            <a:lvl2pPr lvl="1" algn="l">
              <a:lnSpc>
                <a:spcPct val="100000"/>
              </a:lnSpc>
              <a:spcBef>
                <a:spcPts val="0"/>
              </a:spcBef>
              <a:spcAft>
                <a:spcPts val="0"/>
              </a:spcAft>
              <a:buClr>
                <a:schemeClr val="lt1"/>
              </a:buClr>
              <a:buSzPts val="6800"/>
              <a:buNone/>
              <a:defRPr sz="9067">
                <a:solidFill>
                  <a:schemeClr val="lt1"/>
                </a:solidFill>
              </a:defRPr>
            </a:lvl2pPr>
            <a:lvl3pPr lvl="2" algn="l">
              <a:lnSpc>
                <a:spcPct val="100000"/>
              </a:lnSpc>
              <a:spcBef>
                <a:spcPts val="0"/>
              </a:spcBef>
              <a:spcAft>
                <a:spcPts val="0"/>
              </a:spcAft>
              <a:buClr>
                <a:schemeClr val="lt1"/>
              </a:buClr>
              <a:buSzPts val="6800"/>
              <a:buNone/>
              <a:defRPr sz="9067">
                <a:solidFill>
                  <a:schemeClr val="lt1"/>
                </a:solidFill>
              </a:defRPr>
            </a:lvl3pPr>
            <a:lvl4pPr lvl="3" algn="l">
              <a:lnSpc>
                <a:spcPct val="100000"/>
              </a:lnSpc>
              <a:spcBef>
                <a:spcPts val="0"/>
              </a:spcBef>
              <a:spcAft>
                <a:spcPts val="0"/>
              </a:spcAft>
              <a:buClr>
                <a:schemeClr val="lt1"/>
              </a:buClr>
              <a:buSzPts val="6800"/>
              <a:buNone/>
              <a:defRPr sz="9067">
                <a:solidFill>
                  <a:schemeClr val="lt1"/>
                </a:solidFill>
              </a:defRPr>
            </a:lvl4pPr>
            <a:lvl5pPr lvl="4" algn="l">
              <a:lnSpc>
                <a:spcPct val="100000"/>
              </a:lnSpc>
              <a:spcBef>
                <a:spcPts val="0"/>
              </a:spcBef>
              <a:spcAft>
                <a:spcPts val="0"/>
              </a:spcAft>
              <a:buClr>
                <a:schemeClr val="lt1"/>
              </a:buClr>
              <a:buSzPts val="6800"/>
              <a:buNone/>
              <a:defRPr sz="9067">
                <a:solidFill>
                  <a:schemeClr val="lt1"/>
                </a:solidFill>
              </a:defRPr>
            </a:lvl5pPr>
            <a:lvl6pPr lvl="5" algn="l">
              <a:lnSpc>
                <a:spcPct val="100000"/>
              </a:lnSpc>
              <a:spcBef>
                <a:spcPts val="0"/>
              </a:spcBef>
              <a:spcAft>
                <a:spcPts val="0"/>
              </a:spcAft>
              <a:buClr>
                <a:schemeClr val="lt1"/>
              </a:buClr>
              <a:buSzPts val="6800"/>
              <a:buNone/>
              <a:defRPr sz="9067">
                <a:solidFill>
                  <a:schemeClr val="lt1"/>
                </a:solidFill>
              </a:defRPr>
            </a:lvl6pPr>
            <a:lvl7pPr lvl="6" algn="l">
              <a:lnSpc>
                <a:spcPct val="100000"/>
              </a:lnSpc>
              <a:spcBef>
                <a:spcPts val="0"/>
              </a:spcBef>
              <a:spcAft>
                <a:spcPts val="0"/>
              </a:spcAft>
              <a:buClr>
                <a:schemeClr val="lt1"/>
              </a:buClr>
              <a:buSzPts val="6800"/>
              <a:buNone/>
              <a:defRPr sz="9067">
                <a:solidFill>
                  <a:schemeClr val="lt1"/>
                </a:solidFill>
              </a:defRPr>
            </a:lvl7pPr>
            <a:lvl8pPr lvl="7" algn="l">
              <a:lnSpc>
                <a:spcPct val="100000"/>
              </a:lnSpc>
              <a:spcBef>
                <a:spcPts val="0"/>
              </a:spcBef>
              <a:spcAft>
                <a:spcPts val="0"/>
              </a:spcAft>
              <a:buClr>
                <a:schemeClr val="lt1"/>
              </a:buClr>
              <a:buSzPts val="6800"/>
              <a:buNone/>
              <a:defRPr sz="9067">
                <a:solidFill>
                  <a:schemeClr val="lt1"/>
                </a:solidFill>
              </a:defRPr>
            </a:lvl8pPr>
            <a:lvl9pPr lvl="8" algn="l">
              <a:lnSpc>
                <a:spcPct val="100000"/>
              </a:lnSpc>
              <a:spcBef>
                <a:spcPts val="0"/>
              </a:spcBef>
              <a:spcAft>
                <a:spcPts val="0"/>
              </a:spcAft>
              <a:buClr>
                <a:schemeClr val="lt1"/>
              </a:buClr>
              <a:buSzPts val="6800"/>
              <a:buNone/>
              <a:defRPr sz="9067">
                <a:solidFill>
                  <a:schemeClr val="lt1"/>
                </a:solidFill>
              </a:defRPr>
            </a:lvl9pPr>
          </a:lstStyle>
          <a:p>
            <a:endParaRPr/>
          </a:p>
        </p:txBody>
      </p:sp>
      <p:sp>
        <p:nvSpPr>
          <p:cNvPr id="235" name="Google Shape;235;p3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236" name="Google Shape;236;p33"/>
          <p:cNvSpPr/>
          <p:nvPr/>
        </p:nvSpPr>
        <p:spPr>
          <a:xfrm>
            <a:off x="653800" y="612400"/>
            <a:ext cx="10884400" cy="5633200"/>
          </a:xfrm>
          <a:prstGeom prst="roundRect">
            <a:avLst>
              <a:gd name="adj" fmla="val 16667"/>
            </a:avLst>
          </a:prstGeom>
          <a:no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3600"/>
              <a:buFont typeface="Calibri"/>
              <a:buNone/>
            </a:pPr>
            <a:endParaRPr sz="24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237"/>
        <p:cNvGrpSpPr/>
        <p:nvPr/>
      </p:nvGrpSpPr>
      <p:grpSpPr>
        <a:xfrm>
          <a:off x="0" y="0"/>
          <a:ext cx="0" cy="0"/>
          <a:chOff x="0" y="0"/>
          <a:chExt cx="0" cy="0"/>
        </a:xfrm>
      </p:grpSpPr>
      <p:sp>
        <p:nvSpPr>
          <p:cNvPr id="238" name="Google Shape;238;p34"/>
          <p:cNvSpPr>
            <a:spLocks noGrp="1"/>
          </p:cNvSpPr>
          <p:nvPr>
            <p:ph type="pic" idx="2"/>
          </p:nvPr>
        </p:nvSpPr>
        <p:spPr>
          <a:xfrm>
            <a:off x="0" y="1"/>
            <a:ext cx="12192000" cy="6858000"/>
          </a:xfrm>
          <a:prstGeom prst="rect">
            <a:avLst/>
          </a:prstGeom>
          <a:noFill/>
          <a:ln>
            <a:noFill/>
          </a:ln>
        </p:spPr>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rgbClr val="23A595"/>
        </a:solidFill>
        <a:effectLst/>
      </p:bgPr>
    </p:bg>
    <p:spTree>
      <p:nvGrpSpPr>
        <p:cNvPr id="1" name="Shape 239"/>
        <p:cNvGrpSpPr/>
        <p:nvPr/>
      </p:nvGrpSpPr>
      <p:grpSpPr>
        <a:xfrm>
          <a:off x="0" y="0"/>
          <a:ext cx="0" cy="0"/>
          <a:chOff x="0" y="0"/>
          <a:chExt cx="0" cy="0"/>
        </a:xfrm>
      </p:grpSpPr>
      <p:sp>
        <p:nvSpPr>
          <p:cNvPr id="240" name="Google Shape;240;p35"/>
          <p:cNvSpPr txBox="1">
            <a:spLocks noGrp="1"/>
          </p:cNvSpPr>
          <p:nvPr>
            <p:ph type="title"/>
          </p:nvPr>
        </p:nvSpPr>
        <p:spPr>
          <a:xfrm>
            <a:off x="686400" y="3261991"/>
            <a:ext cx="10819200" cy="1313278"/>
          </a:xfrm>
          <a:prstGeom prst="rect">
            <a:avLst/>
          </a:prstGeom>
          <a:noFill/>
          <a:ln>
            <a:noFill/>
          </a:ln>
        </p:spPr>
        <p:txBody>
          <a:bodyPr spcFirstLastPara="1" wrap="square" lIns="91425" tIns="91425" rIns="91425" bIns="91425" anchor="b" anchorCtr="0">
            <a:spAutoFit/>
          </a:bodyPr>
          <a:lstStyle>
            <a:lvl1pPr lvl="0" algn="ctr">
              <a:lnSpc>
                <a:spcPct val="100000"/>
              </a:lnSpc>
              <a:spcBef>
                <a:spcPts val="0"/>
              </a:spcBef>
              <a:spcAft>
                <a:spcPts val="0"/>
              </a:spcAft>
              <a:buClr>
                <a:schemeClr val="lt1"/>
              </a:buClr>
              <a:buSzPts val="5500"/>
              <a:buFont typeface="Calibri"/>
              <a:buNone/>
              <a:defRPr sz="7334">
                <a:solidFill>
                  <a:schemeClr val="lt1"/>
                </a:solidFill>
              </a:defRPr>
            </a:lvl1pPr>
            <a:lvl2pPr lvl="1" algn="l">
              <a:lnSpc>
                <a:spcPct val="100000"/>
              </a:lnSpc>
              <a:spcBef>
                <a:spcPts val="0"/>
              </a:spcBef>
              <a:spcAft>
                <a:spcPts val="0"/>
              </a:spcAft>
              <a:buClr>
                <a:schemeClr val="lt1"/>
              </a:buClr>
              <a:buSzPts val="6800"/>
              <a:buNone/>
              <a:defRPr sz="9067">
                <a:solidFill>
                  <a:schemeClr val="lt1"/>
                </a:solidFill>
              </a:defRPr>
            </a:lvl2pPr>
            <a:lvl3pPr lvl="2" algn="l">
              <a:lnSpc>
                <a:spcPct val="100000"/>
              </a:lnSpc>
              <a:spcBef>
                <a:spcPts val="0"/>
              </a:spcBef>
              <a:spcAft>
                <a:spcPts val="0"/>
              </a:spcAft>
              <a:buClr>
                <a:schemeClr val="lt1"/>
              </a:buClr>
              <a:buSzPts val="6800"/>
              <a:buNone/>
              <a:defRPr sz="9067">
                <a:solidFill>
                  <a:schemeClr val="lt1"/>
                </a:solidFill>
              </a:defRPr>
            </a:lvl3pPr>
            <a:lvl4pPr lvl="3" algn="l">
              <a:lnSpc>
                <a:spcPct val="100000"/>
              </a:lnSpc>
              <a:spcBef>
                <a:spcPts val="0"/>
              </a:spcBef>
              <a:spcAft>
                <a:spcPts val="0"/>
              </a:spcAft>
              <a:buClr>
                <a:schemeClr val="lt1"/>
              </a:buClr>
              <a:buSzPts val="6800"/>
              <a:buNone/>
              <a:defRPr sz="9067">
                <a:solidFill>
                  <a:schemeClr val="lt1"/>
                </a:solidFill>
              </a:defRPr>
            </a:lvl4pPr>
            <a:lvl5pPr lvl="4" algn="l">
              <a:lnSpc>
                <a:spcPct val="100000"/>
              </a:lnSpc>
              <a:spcBef>
                <a:spcPts val="0"/>
              </a:spcBef>
              <a:spcAft>
                <a:spcPts val="0"/>
              </a:spcAft>
              <a:buClr>
                <a:schemeClr val="lt1"/>
              </a:buClr>
              <a:buSzPts val="6800"/>
              <a:buNone/>
              <a:defRPr sz="9067">
                <a:solidFill>
                  <a:schemeClr val="lt1"/>
                </a:solidFill>
              </a:defRPr>
            </a:lvl5pPr>
            <a:lvl6pPr lvl="5" algn="l">
              <a:lnSpc>
                <a:spcPct val="100000"/>
              </a:lnSpc>
              <a:spcBef>
                <a:spcPts val="0"/>
              </a:spcBef>
              <a:spcAft>
                <a:spcPts val="0"/>
              </a:spcAft>
              <a:buClr>
                <a:schemeClr val="lt1"/>
              </a:buClr>
              <a:buSzPts val="6800"/>
              <a:buNone/>
              <a:defRPr sz="9067">
                <a:solidFill>
                  <a:schemeClr val="lt1"/>
                </a:solidFill>
              </a:defRPr>
            </a:lvl6pPr>
            <a:lvl7pPr lvl="6" algn="l">
              <a:lnSpc>
                <a:spcPct val="100000"/>
              </a:lnSpc>
              <a:spcBef>
                <a:spcPts val="0"/>
              </a:spcBef>
              <a:spcAft>
                <a:spcPts val="0"/>
              </a:spcAft>
              <a:buClr>
                <a:schemeClr val="lt1"/>
              </a:buClr>
              <a:buSzPts val="6800"/>
              <a:buNone/>
              <a:defRPr sz="9067">
                <a:solidFill>
                  <a:schemeClr val="lt1"/>
                </a:solidFill>
              </a:defRPr>
            </a:lvl7pPr>
            <a:lvl8pPr lvl="7" algn="l">
              <a:lnSpc>
                <a:spcPct val="100000"/>
              </a:lnSpc>
              <a:spcBef>
                <a:spcPts val="0"/>
              </a:spcBef>
              <a:spcAft>
                <a:spcPts val="0"/>
              </a:spcAft>
              <a:buClr>
                <a:schemeClr val="lt1"/>
              </a:buClr>
              <a:buSzPts val="6800"/>
              <a:buNone/>
              <a:defRPr sz="9067">
                <a:solidFill>
                  <a:schemeClr val="lt1"/>
                </a:solidFill>
              </a:defRPr>
            </a:lvl8pPr>
            <a:lvl9pPr lvl="8" algn="l">
              <a:lnSpc>
                <a:spcPct val="100000"/>
              </a:lnSpc>
              <a:spcBef>
                <a:spcPts val="0"/>
              </a:spcBef>
              <a:spcAft>
                <a:spcPts val="0"/>
              </a:spcAft>
              <a:buClr>
                <a:schemeClr val="lt1"/>
              </a:buClr>
              <a:buSzPts val="6800"/>
              <a:buNone/>
              <a:defRPr sz="9067">
                <a:solidFill>
                  <a:schemeClr val="lt1"/>
                </a:solidFill>
              </a:defRPr>
            </a:lvl9pPr>
          </a:lstStyle>
          <a:p>
            <a:endParaRPr/>
          </a:p>
        </p:txBody>
      </p:sp>
      <p:sp>
        <p:nvSpPr>
          <p:cNvPr id="241" name="Google Shape;241;p35"/>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242" name="Google Shape;242;p35"/>
          <p:cNvSpPr/>
          <p:nvPr/>
        </p:nvSpPr>
        <p:spPr>
          <a:xfrm>
            <a:off x="653801" y="612400"/>
            <a:ext cx="10884400" cy="5633200"/>
          </a:xfrm>
          <a:prstGeom prst="roundRect">
            <a:avLst>
              <a:gd name="adj" fmla="val 16667"/>
            </a:avLst>
          </a:prstGeom>
          <a:noFill/>
          <a:ln w="2857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43"/>
        <p:cNvGrpSpPr/>
        <p:nvPr/>
      </p:nvGrpSpPr>
      <p:grpSpPr>
        <a:xfrm>
          <a:off x="0" y="0"/>
          <a:ext cx="0" cy="0"/>
          <a:chOff x="0" y="0"/>
          <a:chExt cx="0" cy="0"/>
        </a:xfrm>
      </p:grpSpPr>
      <p:sp>
        <p:nvSpPr>
          <p:cNvPr id="244" name="Google Shape;244;p36"/>
          <p:cNvSpPr txBox="1">
            <a:spLocks noGrp="1"/>
          </p:cNvSpPr>
          <p:nvPr>
            <p:ph type="ctrTitle"/>
          </p:nvPr>
        </p:nvSpPr>
        <p:spPr>
          <a:xfrm>
            <a:off x="457200" y="1420283"/>
            <a:ext cx="5181600" cy="980017"/>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5" name="Google Shape;245;p36"/>
          <p:cNvSpPr txBox="1">
            <a:spLocks noGrp="1"/>
          </p:cNvSpPr>
          <p:nvPr>
            <p:ph type="subTitle" idx="1"/>
          </p:nvPr>
        </p:nvSpPr>
        <p:spPr>
          <a:xfrm>
            <a:off x="914400" y="2590800"/>
            <a:ext cx="4267200" cy="11684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427"/>
              </a:spcBef>
              <a:spcAft>
                <a:spcPts val="0"/>
              </a:spcAft>
              <a:buClr>
                <a:srgbClr val="94898B"/>
              </a:buClr>
              <a:buSzPts val="3200"/>
              <a:buNone/>
              <a:defRPr>
                <a:solidFill>
                  <a:srgbClr val="94898B"/>
                </a:solidFill>
              </a:defRPr>
            </a:lvl1pPr>
            <a:lvl2pPr lvl="1" algn="ctr">
              <a:lnSpc>
                <a:spcPct val="100000"/>
              </a:lnSpc>
              <a:spcBef>
                <a:spcPts val="373"/>
              </a:spcBef>
              <a:spcAft>
                <a:spcPts val="0"/>
              </a:spcAft>
              <a:buClr>
                <a:srgbClr val="94898B"/>
              </a:buClr>
              <a:buSzPts val="2800"/>
              <a:buNone/>
              <a:defRPr>
                <a:solidFill>
                  <a:srgbClr val="94898B"/>
                </a:solidFill>
              </a:defRPr>
            </a:lvl2pPr>
            <a:lvl3pPr lvl="2" algn="ctr">
              <a:lnSpc>
                <a:spcPct val="100000"/>
              </a:lnSpc>
              <a:spcBef>
                <a:spcPts val="320"/>
              </a:spcBef>
              <a:spcAft>
                <a:spcPts val="0"/>
              </a:spcAft>
              <a:buClr>
                <a:srgbClr val="94898B"/>
              </a:buClr>
              <a:buSzPts val="2400"/>
              <a:buNone/>
              <a:defRPr>
                <a:solidFill>
                  <a:srgbClr val="94898B"/>
                </a:solidFill>
              </a:defRPr>
            </a:lvl3pPr>
            <a:lvl4pPr lvl="3" algn="ctr">
              <a:lnSpc>
                <a:spcPct val="100000"/>
              </a:lnSpc>
              <a:spcBef>
                <a:spcPts val="267"/>
              </a:spcBef>
              <a:spcAft>
                <a:spcPts val="0"/>
              </a:spcAft>
              <a:buClr>
                <a:srgbClr val="94898B"/>
              </a:buClr>
              <a:buSzPts val="2000"/>
              <a:buNone/>
              <a:defRPr>
                <a:solidFill>
                  <a:srgbClr val="94898B"/>
                </a:solidFill>
              </a:defRPr>
            </a:lvl4pPr>
            <a:lvl5pPr lvl="4" algn="ctr">
              <a:lnSpc>
                <a:spcPct val="100000"/>
              </a:lnSpc>
              <a:spcBef>
                <a:spcPts val="267"/>
              </a:spcBef>
              <a:spcAft>
                <a:spcPts val="0"/>
              </a:spcAft>
              <a:buClr>
                <a:srgbClr val="94898B"/>
              </a:buClr>
              <a:buSzPts val="2000"/>
              <a:buNone/>
              <a:defRPr>
                <a:solidFill>
                  <a:srgbClr val="94898B"/>
                </a:solidFill>
              </a:defRPr>
            </a:lvl5pPr>
            <a:lvl6pPr lvl="5" algn="ctr">
              <a:lnSpc>
                <a:spcPct val="100000"/>
              </a:lnSpc>
              <a:spcBef>
                <a:spcPts val="267"/>
              </a:spcBef>
              <a:spcAft>
                <a:spcPts val="0"/>
              </a:spcAft>
              <a:buClr>
                <a:srgbClr val="94898B"/>
              </a:buClr>
              <a:buSzPts val="2000"/>
              <a:buNone/>
              <a:defRPr>
                <a:solidFill>
                  <a:srgbClr val="94898B"/>
                </a:solidFill>
              </a:defRPr>
            </a:lvl6pPr>
            <a:lvl7pPr lvl="6" algn="ctr">
              <a:lnSpc>
                <a:spcPct val="100000"/>
              </a:lnSpc>
              <a:spcBef>
                <a:spcPts val="267"/>
              </a:spcBef>
              <a:spcAft>
                <a:spcPts val="0"/>
              </a:spcAft>
              <a:buClr>
                <a:srgbClr val="94898B"/>
              </a:buClr>
              <a:buSzPts val="2000"/>
              <a:buNone/>
              <a:defRPr>
                <a:solidFill>
                  <a:srgbClr val="94898B"/>
                </a:solidFill>
              </a:defRPr>
            </a:lvl7pPr>
            <a:lvl8pPr lvl="7" algn="ctr">
              <a:lnSpc>
                <a:spcPct val="100000"/>
              </a:lnSpc>
              <a:spcBef>
                <a:spcPts val="267"/>
              </a:spcBef>
              <a:spcAft>
                <a:spcPts val="0"/>
              </a:spcAft>
              <a:buClr>
                <a:srgbClr val="94898B"/>
              </a:buClr>
              <a:buSzPts val="2000"/>
              <a:buNone/>
              <a:defRPr>
                <a:solidFill>
                  <a:srgbClr val="94898B"/>
                </a:solidFill>
              </a:defRPr>
            </a:lvl8pPr>
            <a:lvl9pPr lvl="8" algn="ctr">
              <a:lnSpc>
                <a:spcPct val="100000"/>
              </a:lnSpc>
              <a:spcBef>
                <a:spcPts val="267"/>
              </a:spcBef>
              <a:spcAft>
                <a:spcPts val="0"/>
              </a:spcAft>
              <a:buClr>
                <a:srgbClr val="94898B"/>
              </a:buClr>
              <a:buSzPts val="2000"/>
              <a:buNone/>
              <a:defRPr>
                <a:solidFill>
                  <a:srgbClr val="94898B"/>
                </a:solidFill>
              </a:defRPr>
            </a:lvl9pPr>
          </a:lstStyle>
          <a:p>
            <a:endParaRPr/>
          </a:p>
        </p:txBody>
      </p:sp>
      <p:sp>
        <p:nvSpPr>
          <p:cNvPr id="246" name="Google Shape;246;p36"/>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7" name="Google Shape;247;p36"/>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8" name="Google Shape;248;p36"/>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49"/>
        <p:cNvGrpSpPr/>
        <p:nvPr/>
      </p:nvGrpSpPr>
      <p:grpSpPr>
        <a:xfrm>
          <a:off x="0" y="0"/>
          <a:ext cx="0" cy="0"/>
          <a:chOff x="0" y="0"/>
          <a:chExt cx="0" cy="0"/>
        </a:xfrm>
      </p:grpSpPr>
      <p:sp>
        <p:nvSpPr>
          <p:cNvPr id="250" name="Google Shape;250;p37"/>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1" name="Google Shape;251;p37"/>
          <p:cNvSpPr txBox="1">
            <a:spLocks noGrp="1"/>
          </p:cNvSpPr>
          <p:nvPr>
            <p:ph type="body" idx="1"/>
          </p:nvPr>
        </p:nvSpPr>
        <p:spPr>
          <a:xfrm>
            <a:off x="304800" y="1066800"/>
            <a:ext cx="5486400" cy="3017309"/>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252" name="Google Shape;252;p37"/>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3" name="Google Shape;253;p37"/>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4" name="Google Shape;254;p37"/>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55"/>
        <p:cNvGrpSpPr/>
        <p:nvPr/>
      </p:nvGrpSpPr>
      <p:grpSpPr>
        <a:xfrm>
          <a:off x="0" y="0"/>
          <a:ext cx="0" cy="0"/>
          <a:chOff x="0" y="0"/>
          <a:chExt cx="0" cy="0"/>
        </a:xfrm>
      </p:grpSpPr>
      <p:sp>
        <p:nvSpPr>
          <p:cNvPr id="256" name="Google Shape;256;p38"/>
          <p:cNvSpPr txBox="1">
            <a:spLocks noGrp="1"/>
          </p:cNvSpPr>
          <p:nvPr>
            <p:ph type="title"/>
          </p:nvPr>
        </p:nvSpPr>
        <p:spPr>
          <a:xfrm>
            <a:off x="481542" y="2937934"/>
            <a:ext cx="5181600" cy="90805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2667"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7" name="Google Shape;257;p38"/>
          <p:cNvSpPr txBox="1">
            <a:spLocks noGrp="1"/>
          </p:cNvSpPr>
          <p:nvPr>
            <p:ph type="body" idx="1"/>
          </p:nvPr>
        </p:nvSpPr>
        <p:spPr>
          <a:xfrm>
            <a:off x="481542" y="1937809"/>
            <a:ext cx="5181600" cy="1000125"/>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267"/>
              </a:spcBef>
              <a:spcAft>
                <a:spcPts val="0"/>
              </a:spcAft>
              <a:buClr>
                <a:srgbClr val="94898B"/>
              </a:buClr>
              <a:buSzPts val="2000"/>
              <a:buNone/>
              <a:defRPr sz="1333">
                <a:solidFill>
                  <a:srgbClr val="94898B"/>
                </a:solidFill>
              </a:defRPr>
            </a:lvl1pPr>
            <a:lvl2pPr marL="914400" lvl="1" indent="-228600" algn="l">
              <a:lnSpc>
                <a:spcPct val="100000"/>
              </a:lnSpc>
              <a:spcBef>
                <a:spcPts val="240"/>
              </a:spcBef>
              <a:spcAft>
                <a:spcPts val="0"/>
              </a:spcAft>
              <a:buClr>
                <a:srgbClr val="94898B"/>
              </a:buClr>
              <a:buSzPts val="1800"/>
              <a:buNone/>
              <a:defRPr sz="1200">
                <a:solidFill>
                  <a:srgbClr val="94898B"/>
                </a:solidFill>
              </a:defRPr>
            </a:lvl2pPr>
            <a:lvl3pPr marL="1371600" lvl="2" indent="-228600" algn="l">
              <a:lnSpc>
                <a:spcPct val="100000"/>
              </a:lnSpc>
              <a:spcBef>
                <a:spcPts val="213"/>
              </a:spcBef>
              <a:spcAft>
                <a:spcPts val="0"/>
              </a:spcAft>
              <a:buClr>
                <a:srgbClr val="94898B"/>
              </a:buClr>
              <a:buSzPts val="1600"/>
              <a:buNone/>
              <a:defRPr sz="1067">
                <a:solidFill>
                  <a:srgbClr val="94898B"/>
                </a:solidFill>
              </a:defRPr>
            </a:lvl3pPr>
            <a:lvl4pPr marL="1828800" lvl="3" indent="-228600" algn="l">
              <a:lnSpc>
                <a:spcPct val="100000"/>
              </a:lnSpc>
              <a:spcBef>
                <a:spcPts val="187"/>
              </a:spcBef>
              <a:spcAft>
                <a:spcPts val="0"/>
              </a:spcAft>
              <a:buClr>
                <a:srgbClr val="94898B"/>
              </a:buClr>
              <a:buSzPts val="1400"/>
              <a:buNone/>
              <a:defRPr sz="933">
                <a:solidFill>
                  <a:srgbClr val="94898B"/>
                </a:solidFill>
              </a:defRPr>
            </a:lvl4pPr>
            <a:lvl5pPr marL="2286000" lvl="4" indent="-228600" algn="l">
              <a:lnSpc>
                <a:spcPct val="100000"/>
              </a:lnSpc>
              <a:spcBef>
                <a:spcPts val="187"/>
              </a:spcBef>
              <a:spcAft>
                <a:spcPts val="0"/>
              </a:spcAft>
              <a:buClr>
                <a:srgbClr val="94898B"/>
              </a:buClr>
              <a:buSzPts val="1400"/>
              <a:buNone/>
              <a:defRPr sz="933">
                <a:solidFill>
                  <a:srgbClr val="94898B"/>
                </a:solidFill>
              </a:defRPr>
            </a:lvl5pPr>
            <a:lvl6pPr marL="2743200" lvl="5" indent="-228600" algn="l">
              <a:lnSpc>
                <a:spcPct val="100000"/>
              </a:lnSpc>
              <a:spcBef>
                <a:spcPts val="187"/>
              </a:spcBef>
              <a:spcAft>
                <a:spcPts val="0"/>
              </a:spcAft>
              <a:buClr>
                <a:srgbClr val="94898B"/>
              </a:buClr>
              <a:buSzPts val="1400"/>
              <a:buNone/>
              <a:defRPr sz="933">
                <a:solidFill>
                  <a:srgbClr val="94898B"/>
                </a:solidFill>
              </a:defRPr>
            </a:lvl6pPr>
            <a:lvl7pPr marL="3200400" lvl="6" indent="-228600" algn="l">
              <a:lnSpc>
                <a:spcPct val="100000"/>
              </a:lnSpc>
              <a:spcBef>
                <a:spcPts val="187"/>
              </a:spcBef>
              <a:spcAft>
                <a:spcPts val="0"/>
              </a:spcAft>
              <a:buClr>
                <a:srgbClr val="94898B"/>
              </a:buClr>
              <a:buSzPts val="1400"/>
              <a:buNone/>
              <a:defRPr sz="933">
                <a:solidFill>
                  <a:srgbClr val="94898B"/>
                </a:solidFill>
              </a:defRPr>
            </a:lvl7pPr>
            <a:lvl8pPr marL="3657600" lvl="7" indent="-228600" algn="l">
              <a:lnSpc>
                <a:spcPct val="100000"/>
              </a:lnSpc>
              <a:spcBef>
                <a:spcPts val="187"/>
              </a:spcBef>
              <a:spcAft>
                <a:spcPts val="0"/>
              </a:spcAft>
              <a:buClr>
                <a:srgbClr val="94898B"/>
              </a:buClr>
              <a:buSzPts val="1400"/>
              <a:buNone/>
              <a:defRPr sz="933">
                <a:solidFill>
                  <a:srgbClr val="94898B"/>
                </a:solidFill>
              </a:defRPr>
            </a:lvl8pPr>
            <a:lvl9pPr marL="4114800" lvl="8" indent="-228600" algn="l">
              <a:lnSpc>
                <a:spcPct val="100000"/>
              </a:lnSpc>
              <a:spcBef>
                <a:spcPts val="187"/>
              </a:spcBef>
              <a:spcAft>
                <a:spcPts val="0"/>
              </a:spcAft>
              <a:buClr>
                <a:srgbClr val="94898B"/>
              </a:buClr>
              <a:buSzPts val="1400"/>
              <a:buNone/>
              <a:defRPr sz="933">
                <a:solidFill>
                  <a:srgbClr val="94898B"/>
                </a:solidFill>
              </a:defRPr>
            </a:lvl9pPr>
          </a:lstStyle>
          <a:p>
            <a:endParaRPr/>
          </a:p>
        </p:txBody>
      </p:sp>
      <p:sp>
        <p:nvSpPr>
          <p:cNvPr id="258" name="Google Shape;258;p38"/>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9" name="Google Shape;259;p38"/>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0" name="Google Shape;260;p38"/>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61"/>
        <p:cNvGrpSpPr/>
        <p:nvPr/>
      </p:nvGrpSpPr>
      <p:grpSpPr>
        <a:xfrm>
          <a:off x="0" y="0"/>
          <a:ext cx="0" cy="0"/>
          <a:chOff x="0" y="0"/>
          <a:chExt cx="0" cy="0"/>
        </a:xfrm>
      </p:grpSpPr>
      <p:sp>
        <p:nvSpPr>
          <p:cNvPr id="262" name="Google Shape;262;p39"/>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3" name="Google Shape;263;p39"/>
          <p:cNvSpPr txBox="1">
            <a:spLocks noGrp="1"/>
          </p:cNvSpPr>
          <p:nvPr>
            <p:ph type="body" idx="1"/>
          </p:nvPr>
        </p:nvSpPr>
        <p:spPr>
          <a:xfrm>
            <a:off x="304800" y="1066800"/>
            <a:ext cx="2692400" cy="3017309"/>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373"/>
              </a:spcBef>
              <a:spcAft>
                <a:spcPts val="0"/>
              </a:spcAft>
              <a:buClr>
                <a:schemeClr val="dk1"/>
              </a:buClr>
              <a:buSzPts val="2800"/>
              <a:buChar char="•"/>
              <a:defRPr sz="1867"/>
            </a:lvl1pPr>
            <a:lvl2pPr marL="914400" lvl="1" indent="-381000" algn="l">
              <a:lnSpc>
                <a:spcPct val="100000"/>
              </a:lnSpc>
              <a:spcBef>
                <a:spcPts val="320"/>
              </a:spcBef>
              <a:spcAft>
                <a:spcPts val="0"/>
              </a:spcAft>
              <a:buClr>
                <a:schemeClr val="dk1"/>
              </a:buClr>
              <a:buSzPts val="2400"/>
              <a:buChar char="–"/>
              <a:defRPr sz="1600"/>
            </a:lvl2pPr>
            <a:lvl3pPr marL="1371600" lvl="2" indent="-355600" algn="l">
              <a:lnSpc>
                <a:spcPct val="100000"/>
              </a:lnSpc>
              <a:spcBef>
                <a:spcPts val="267"/>
              </a:spcBef>
              <a:spcAft>
                <a:spcPts val="0"/>
              </a:spcAft>
              <a:buClr>
                <a:schemeClr val="dk1"/>
              </a:buClr>
              <a:buSzPts val="2000"/>
              <a:buChar char="•"/>
              <a:defRPr sz="1333"/>
            </a:lvl3pPr>
            <a:lvl4pPr marL="1828800" lvl="3" indent="-342900" algn="l">
              <a:lnSpc>
                <a:spcPct val="100000"/>
              </a:lnSpc>
              <a:spcBef>
                <a:spcPts val="240"/>
              </a:spcBef>
              <a:spcAft>
                <a:spcPts val="0"/>
              </a:spcAft>
              <a:buClr>
                <a:schemeClr val="dk1"/>
              </a:buClr>
              <a:buSzPts val="1800"/>
              <a:buChar char="–"/>
              <a:defRPr sz="1200"/>
            </a:lvl4pPr>
            <a:lvl5pPr marL="2286000" lvl="4" indent="-342900" algn="l">
              <a:lnSpc>
                <a:spcPct val="100000"/>
              </a:lnSpc>
              <a:spcBef>
                <a:spcPts val="240"/>
              </a:spcBef>
              <a:spcAft>
                <a:spcPts val="0"/>
              </a:spcAft>
              <a:buClr>
                <a:schemeClr val="dk1"/>
              </a:buClr>
              <a:buSzPts val="1800"/>
              <a:buChar char="»"/>
              <a:defRPr sz="1200"/>
            </a:lvl5pPr>
            <a:lvl6pPr marL="2743200" lvl="5" indent="-342900" algn="l">
              <a:lnSpc>
                <a:spcPct val="100000"/>
              </a:lnSpc>
              <a:spcBef>
                <a:spcPts val="240"/>
              </a:spcBef>
              <a:spcAft>
                <a:spcPts val="0"/>
              </a:spcAft>
              <a:buClr>
                <a:schemeClr val="dk1"/>
              </a:buClr>
              <a:buSzPts val="1800"/>
              <a:buChar char="•"/>
              <a:defRPr sz="1200"/>
            </a:lvl6pPr>
            <a:lvl7pPr marL="3200400" lvl="6" indent="-342900" algn="l">
              <a:lnSpc>
                <a:spcPct val="100000"/>
              </a:lnSpc>
              <a:spcBef>
                <a:spcPts val="240"/>
              </a:spcBef>
              <a:spcAft>
                <a:spcPts val="0"/>
              </a:spcAft>
              <a:buClr>
                <a:schemeClr val="dk1"/>
              </a:buClr>
              <a:buSzPts val="1800"/>
              <a:buChar char="•"/>
              <a:defRPr sz="1200"/>
            </a:lvl7pPr>
            <a:lvl8pPr marL="3657600" lvl="7" indent="-342900" algn="l">
              <a:lnSpc>
                <a:spcPct val="100000"/>
              </a:lnSpc>
              <a:spcBef>
                <a:spcPts val="240"/>
              </a:spcBef>
              <a:spcAft>
                <a:spcPts val="0"/>
              </a:spcAft>
              <a:buClr>
                <a:schemeClr val="dk1"/>
              </a:buClr>
              <a:buSzPts val="1800"/>
              <a:buChar char="•"/>
              <a:defRPr sz="1200"/>
            </a:lvl8pPr>
            <a:lvl9pPr marL="4114800" lvl="8" indent="-342900" algn="l">
              <a:lnSpc>
                <a:spcPct val="100000"/>
              </a:lnSpc>
              <a:spcBef>
                <a:spcPts val="240"/>
              </a:spcBef>
              <a:spcAft>
                <a:spcPts val="0"/>
              </a:spcAft>
              <a:buClr>
                <a:schemeClr val="dk1"/>
              </a:buClr>
              <a:buSzPts val="1800"/>
              <a:buChar char="•"/>
              <a:defRPr sz="1200"/>
            </a:lvl9pPr>
          </a:lstStyle>
          <a:p>
            <a:endParaRPr/>
          </a:p>
        </p:txBody>
      </p:sp>
      <p:sp>
        <p:nvSpPr>
          <p:cNvPr id="264" name="Google Shape;264;p39"/>
          <p:cNvSpPr txBox="1">
            <a:spLocks noGrp="1"/>
          </p:cNvSpPr>
          <p:nvPr>
            <p:ph type="body" idx="2"/>
          </p:nvPr>
        </p:nvSpPr>
        <p:spPr>
          <a:xfrm>
            <a:off x="3098800" y="1066800"/>
            <a:ext cx="2692400" cy="3017309"/>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373"/>
              </a:spcBef>
              <a:spcAft>
                <a:spcPts val="0"/>
              </a:spcAft>
              <a:buClr>
                <a:schemeClr val="dk1"/>
              </a:buClr>
              <a:buSzPts val="2800"/>
              <a:buChar char="•"/>
              <a:defRPr sz="1867"/>
            </a:lvl1pPr>
            <a:lvl2pPr marL="914400" lvl="1" indent="-381000" algn="l">
              <a:lnSpc>
                <a:spcPct val="100000"/>
              </a:lnSpc>
              <a:spcBef>
                <a:spcPts val="320"/>
              </a:spcBef>
              <a:spcAft>
                <a:spcPts val="0"/>
              </a:spcAft>
              <a:buClr>
                <a:schemeClr val="dk1"/>
              </a:buClr>
              <a:buSzPts val="2400"/>
              <a:buChar char="–"/>
              <a:defRPr sz="1600"/>
            </a:lvl2pPr>
            <a:lvl3pPr marL="1371600" lvl="2" indent="-355600" algn="l">
              <a:lnSpc>
                <a:spcPct val="100000"/>
              </a:lnSpc>
              <a:spcBef>
                <a:spcPts val="267"/>
              </a:spcBef>
              <a:spcAft>
                <a:spcPts val="0"/>
              </a:spcAft>
              <a:buClr>
                <a:schemeClr val="dk1"/>
              </a:buClr>
              <a:buSzPts val="2000"/>
              <a:buChar char="•"/>
              <a:defRPr sz="1333"/>
            </a:lvl3pPr>
            <a:lvl4pPr marL="1828800" lvl="3" indent="-342900" algn="l">
              <a:lnSpc>
                <a:spcPct val="100000"/>
              </a:lnSpc>
              <a:spcBef>
                <a:spcPts val="240"/>
              </a:spcBef>
              <a:spcAft>
                <a:spcPts val="0"/>
              </a:spcAft>
              <a:buClr>
                <a:schemeClr val="dk1"/>
              </a:buClr>
              <a:buSzPts val="1800"/>
              <a:buChar char="–"/>
              <a:defRPr sz="1200"/>
            </a:lvl4pPr>
            <a:lvl5pPr marL="2286000" lvl="4" indent="-342900" algn="l">
              <a:lnSpc>
                <a:spcPct val="100000"/>
              </a:lnSpc>
              <a:spcBef>
                <a:spcPts val="240"/>
              </a:spcBef>
              <a:spcAft>
                <a:spcPts val="0"/>
              </a:spcAft>
              <a:buClr>
                <a:schemeClr val="dk1"/>
              </a:buClr>
              <a:buSzPts val="1800"/>
              <a:buChar char="»"/>
              <a:defRPr sz="1200"/>
            </a:lvl5pPr>
            <a:lvl6pPr marL="2743200" lvl="5" indent="-342900" algn="l">
              <a:lnSpc>
                <a:spcPct val="100000"/>
              </a:lnSpc>
              <a:spcBef>
                <a:spcPts val="240"/>
              </a:spcBef>
              <a:spcAft>
                <a:spcPts val="0"/>
              </a:spcAft>
              <a:buClr>
                <a:schemeClr val="dk1"/>
              </a:buClr>
              <a:buSzPts val="1800"/>
              <a:buChar char="•"/>
              <a:defRPr sz="1200"/>
            </a:lvl6pPr>
            <a:lvl7pPr marL="3200400" lvl="6" indent="-342900" algn="l">
              <a:lnSpc>
                <a:spcPct val="100000"/>
              </a:lnSpc>
              <a:spcBef>
                <a:spcPts val="240"/>
              </a:spcBef>
              <a:spcAft>
                <a:spcPts val="0"/>
              </a:spcAft>
              <a:buClr>
                <a:schemeClr val="dk1"/>
              </a:buClr>
              <a:buSzPts val="1800"/>
              <a:buChar char="•"/>
              <a:defRPr sz="1200"/>
            </a:lvl7pPr>
            <a:lvl8pPr marL="3657600" lvl="7" indent="-342900" algn="l">
              <a:lnSpc>
                <a:spcPct val="100000"/>
              </a:lnSpc>
              <a:spcBef>
                <a:spcPts val="240"/>
              </a:spcBef>
              <a:spcAft>
                <a:spcPts val="0"/>
              </a:spcAft>
              <a:buClr>
                <a:schemeClr val="dk1"/>
              </a:buClr>
              <a:buSzPts val="1800"/>
              <a:buChar char="•"/>
              <a:defRPr sz="1200"/>
            </a:lvl8pPr>
            <a:lvl9pPr marL="4114800" lvl="8" indent="-342900" algn="l">
              <a:lnSpc>
                <a:spcPct val="100000"/>
              </a:lnSpc>
              <a:spcBef>
                <a:spcPts val="240"/>
              </a:spcBef>
              <a:spcAft>
                <a:spcPts val="0"/>
              </a:spcAft>
              <a:buClr>
                <a:schemeClr val="dk1"/>
              </a:buClr>
              <a:buSzPts val="1800"/>
              <a:buChar char="•"/>
              <a:defRPr sz="1200"/>
            </a:lvl9pPr>
          </a:lstStyle>
          <a:p>
            <a:endParaRPr/>
          </a:p>
        </p:txBody>
      </p:sp>
      <p:sp>
        <p:nvSpPr>
          <p:cNvPr id="265" name="Google Shape;265;p39"/>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6" name="Google Shape;266;p39"/>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7" name="Google Shape;267;p39"/>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68"/>
        <p:cNvGrpSpPr/>
        <p:nvPr/>
      </p:nvGrpSpPr>
      <p:grpSpPr>
        <a:xfrm>
          <a:off x="0" y="0"/>
          <a:ext cx="0" cy="0"/>
          <a:chOff x="0" y="0"/>
          <a:chExt cx="0" cy="0"/>
        </a:xfrm>
      </p:grpSpPr>
      <p:sp>
        <p:nvSpPr>
          <p:cNvPr id="269" name="Google Shape;269;p40"/>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0" name="Google Shape;270;p40"/>
          <p:cNvSpPr txBox="1">
            <a:spLocks noGrp="1"/>
          </p:cNvSpPr>
          <p:nvPr>
            <p:ph type="body" idx="1"/>
          </p:nvPr>
        </p:nvSpPr>
        <p:spPr>
          <a:xfrm>
            <a:off x="304800" y="1023409"/>
            <a:ext cx="2693459" cy="42650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20"/>
              </a:spcBef>
              <a:spcAft>
                <a:spcPts val="0"/>
              </a:spcAft>
              <a:buClr>
                <a:schemeClr val="dk1"/>
              </a:buClr>
              <a:buSzPts val="2400"/>
              <a:buNone/>
              <a:defRPr sz="1600" b="1"/>
            </a:lvl1pPr>
            <a:lvl2pPr marL="914400" lvl="1" indent="-228600" algn="l">
              <a:lnSpc>
                <a:spcPct val="100000"/>
              </a:lnSpc>
              <a:spcBef>
                <a:spcPts val="267"/>
              </a:spcBef>
              <a:spcAft>
                <a:spcPts val="0"/>
              </a:spcAft>
              <a:buClr>
                <a:schemeClr val="dk1"/>
              </a:buClr>
              <a:buSzPts val="2000"/>
              <a:buNone/>
              <a:defRPr sz="1333" b="1"/>
            </a:lvl2pPr>
            <a:lvl3pPr marL="1371600" lvl="2" indent="-228600" algn="l">
              <a:lnSpc>
                <a:spcPct val="100000"/>
              </a:lnSpc>
              <a:spcBef>
                <a:spcPts val="240"/>
              </a:spcBef>
              <a:spcAft>
                <a:spcPts val="0"/>
              </a:spcAft>
              <a:buClr>
                <a:schemeClr val="dk1"/>
              </a:buClr>
              <a:buSzPts val="1800"/>
              <a:buNone/>
              <a:defRPr sz="1200" b="1"/>
            </a:lvl3pPr>
            <a:lvl4pPr marL="1828800" lvl="3" indent="-228600" algn="l">
              <a:lnSpc>
                <a:spcPct val="100000"/>
              </a:lnSpc>
              <a:spcBef>
                <a:spcPts val="213"/>
              </a:spcBef>
              <a:spcAft>
                <a:spcPts val="0"/>
              </a:spcAft>
              <a:buClr>
                <a:schemeClr val="dk1"/>
              </a:buClr>
              <a:buSzPts val="1600"/>
              <a:buNone/>
              <a:defRPr sz="1067" b="1"/>
            </a:lvl4pPr>
            <a:lvl5pPr marL="2286000" lvl="4" indent="-228600" algn="l">
              <a:lnSpc>
                <a:spcPct val="100000"/>
              </a:lnSpc>
              <a:spcBef>
                <a:spcPts val="213"/>
              </a:spcBef>
              <a:spcAft>
                <a:spcPts val="0"/>
              </a:spcAft>
              <a:buClr>
                <a:schemeClr val="dk1"/>
              </a:buClr>
              <a:buSzPts val="1600"/>
              <a:buNone/>
              <a:defRPr sz="1067" b="1"/>
            </a:lvl5pPr>
            <a:lvl6pPr marL="2743200" lvl="5" indent="-228600" algn="l">
              <a:lnSpc>
                <a:spcPct val="100000"/>
              </a:lnSpc>
              <a:spcBef>
                <a:spcPts val="213"/>
              </a:spcBef>
              <a:spcAft>
                <a:spcPts val="0"/>
              </a:spcAft>
              <a:buClr>
                <a:schemeClr val="dk1"/>
              </a:buClr>
              <a:buSzPts val="1600"/>
              <a:buNone/>
              <a:defRPr sz="1067" b="1"/>
            </a:lvl6pPr>
            <a:lvl7pPr marL="3200400" lvl="6" indent="-228600" algn="l">
              <a:lnSpc>
                <a:spcPct val="100000"/>
              </a:lnSpc>
              <a:spcBef>
                <a:spcPts val="213"/>
              </a:spcBef>
              <a:spcAft>
                <a:spcPts val="0"/>
              </a:spcAft>
              <a:buClr>
                <a:schemeClr val="dk1"/>
              </a:buClr>
              <a:buSzPts val="1600"/>
              <a:buNone/>
              <a:defRPr sz="1067" b="1"/>
            </a:lvl7pPr>
            <a:lvl8pPr marL="3657600" lvl="7" indent="-228600" algn="l">
              <a:lnSpc>
                <a:spcPct val="100000"/>
              </a:lnSpc>
              <a:spcBef>
                <a:spcPts val="213"/>
              </a:spcBef>
              <a:spcAft>
                <a:spcPts val="0"/>
              </a:spcAft>
              <a:buClr>
                <a:schemeClr val="dk1"/>
              </a:buClr>
              <a:buSzPts val="1600"/>
              <a:buNone/>
              <a:defRPr sz="1067" b="1"/>
            </a:lvl8pPr>
            <a:lvl9pPr marL="4114800" lvl="8" indent="-228600" algn="l">
              <a:lnSpc>
                <a:spcPct val="100000"/>
              </a:lnSpc>
              <a:spcBef>
                <a:spcPts val="213"/>
              </a:spcBef>
              <a:spcAft>
                <a:spcPts val="0"/>
              </a:spcAft>
              <a:buClr>
                <a:schemeClr val="dk1"/>
              </a:buClr>
              <a:buSzPts val="1600"/>
              <a:buNone/>
              <a:defRPr sz="1067" b="1"/>
            </a:lvl9pPr>
          </a:lstStyle>
          <a:p>
            <a:endParaRPr/>
          </a:p>
        </p:txBody>
      </p:sp>
      <p:sp>
        <p:nvSpPr>
          <p:cNvPr id="271" name="Google Shape;271;p40"/>
          <p:cNvSpPr txBox="1">
            <a:spLocks noGrp="1"/>
          </p:cNvSpPr>
          <p:nvPr>
            <p:ph type="body" idx="2"/>
          </p:nvPr>
        </p:nvSpPr>
        <p:spPr>
          <a:xfrm>
            <a:off x="304800" y="1449917"/>
            <a:ext cx="2693459" cy="2634192"/>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320"/>
              </a:spcBef>
              <a:spcAft>
                <a:spcPts val="0"/>
              </a:spcAft>
              <a:buClr>
                <a:schemeClr val="dk1"/>
              </a:buClr>
              <a:buSzPts val="2400"/>
              <a:buChar char="•"/>
              <a:defRPr sz="1600"/>
            </a:lvl1pPr>
            <a:lvl2pPr marL="914400" lvl="1" indent="-355600" algn="l">
              <a:lnSpc>
                <a:spcPct val="100000"/>
              </a:lnSpc>
              <a:spcBef>
                <a:spcPts val="267"/>
              </a:spcBef>
              <a:spcAft>
                <a:spcPts val="0"/>
              </a:spcAft>
              <a:buClr>
                <a:schemeClr val="dk1"/>
              </a:buClr>
              <a:buSzPts val="2000"/>
              <a:buChar char="–"/>
              <a:defRPr sz="1333"/>
            </a:lvl2pPr>
            <a:lvl3pPr marL="1371600" lvl="2" indent="-342900" algn="l">
              <a:lnSpc>
                <a:spcPct val="100000"/>
              </a:lnSpc>
              <a:spcBef>
                <a:spcPts val="240"/>
              </a:spcBef>
              <a:spcAft>
                <a:spcPts val="0"/>
              </a:spcAft>
              <a:buClr>
                <a:schemeClr val="dk1"/>
              </a:buClr>
              <a:buSzPts val="1800"/>
              <a:buChar char="•"/>
              <a:defRPr sz="1200"/>
            </a:lvl3pPr>
            <a:lvl4pPr marL="1828800" lvl="3" indent="-330200" algn="l">
              <a:lnSpc>
                <a:spcPct val="100000"/>
              </a:lnSpc>
              <a:spcBef>
                <a:spcPts val="213"/>
              </a:spcBef>
              <a:spcAft>
                <a:spcPts val="0"/>
              </a:spcAft>
              <a:buClr>
                <a:schemeClr val="dk1"/>
              </a:buClr>
              <a:buSzPts val="1600"/>
              <a:buChar char="–"/>
              <a:defRPr sz="1067"/>
            </a:lvl4pPr>
            <a:lvl5pPr marL="2286000" lvl="4" indent="-330200" algn="l">
              <a:lnSpc>
                <a:spcPct val="100000"/>
              </a:lnSpc>
              <a:spcBef>
                <a:spcPts val="213"/>
              </a:spcBef>
              <a:spcAft>
                <a:spcPts val="0"/>
              </a:spcAft>
              <a:buClr>
                <a:schemeClr val="dk1"/>
              </a:buClr>
              <a:buSzPts val="1600"/>
              <a:buChar char="»"/>
              <a:defRPr sz="1067"/>
            </a:lvl5pPr>
            <a:lvl6pPr marL="2743200" lvl="5" indent="-330200" algn="l">
              <a:lnSpc>
                <a:spcPct val="100000"/>
              </a:lnSpc>
              <a:spcBef>
                <a:spcPts val="213"/>
              </a:spcBef>
              <a:spcAft>
                <a:spcPts val="0"/>
              </a:spcAft>
              <a:buClr>
                <a:schemeClr val="dk1"/>
              </a:buClr>
              <a:buSzPts val="1600"/>
              <a:buChar char="•"/>
              <a:defRPr sz="1067"/>
            </a:lvl6pPr>
            <a:lvl7pPr marL="3200400" lvl="6" indent="-330200" algn="l">
              <a:lnSpc>
                <a:spcPct val="100000"/>
              </a:lnSpc>
              <a:spcBef>
                <a:spcPts val="213"/>
              </a:spcBef>
              <a:spcAft>
                <a:spcPts val="0"/>
              </a:spcAft>
              <a:buClr>
                <a:schemeClr val="dk1"/>
              </a:buClr>
              <a:buSzPts val="1600"/>
              <a:buChar char="•"/>
              <a:defRPr sz="1067"/>
            </a:lvl7pPr>
            <a:lvl8pPr marL="3657600" lvl="7" indent="-330200" algn="l">
              <a:lnSpc>
                <a:spcPct val="100000"/>
              </a:lnSpc>
              <a:spcBef>
                <a:spcPts val="213"/>
              </a:spcBef>
              <a:spcAft>
                <a:spcPts val="0"/>
              </a:spcAft>
              <a:buClr>
                <a:schemeClr val="dk1"/>
              </a:buClr>
              <a:buSzPts val="1600"/>
              <a:buChar char="•"/>
              <a:defRPr sz="1067"/>
            </a:lvl8pPr>
            <a:lvl9pPr marL="4114800" lvl="8" indent="-330200" algn="l">
              <a:lnSpc>
                <a:spcPct val="100000"/>
              </a:lnSpc>
              <a:spcBef>
                <a:spcPts val="213"/>
              </a:spcBef>
              <a:spcAft>
                <a:spcPts val="0"/>
              </a:spcAft>
              <a:buClr>
                <a:schemeClr val="dk1"/>
              </a:buClr>
              <a:buSzPts val="1600"/>
              <a:buChar char="•"/>
              <a:defRPr sz="1067"/>
            </a:lvl9pPr>
          </a:lstStyle>
          <a:p>
            <a:endParaRPr/>
          </a:p>
        </p:txBody>
      </p:sp>
      <p:sp>
        <p:nvSpPr>
          <p:cNvPr id="272" name="Google Shape;272;p40"/>
          <p:cNvSpPr txBox="1">
            <a:spLocks noGrp="1"/>
          </p:cNvSpPr>
          <p:nvPr>
            <p:ph type="body" idx="3"/>
          </p:nvPr>
        </p:nvSpPr>
        <p:spPr>
          <a:xfrm>
            <a:off x="3096684" y="1023409"/>
            <a:ext cx="2694517" cy="42650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20"/>
              </a:spcBef>
              <a:spcAft>
                <a:spcPts val="0"/>
              </a:spcAft>
              <a:buClr>
                <a:schemeClr val="dk1"/>
              </a:buClr>
              <a:buSzPts val="2400"/>
              <a:buNone/>
              <a:defRPr sz="1600" b="1"/>
            </a:lvl1pPr>
            <a:lvl2pPr marL="914400" lvl="1" indent="-228600" algn="l">
              <a:lnSpc>
                <a:spcPct val="100000"/>
              </a:lnSpc>
              <a:spcBef>
                <a:spcPts val="267"/>
              </a:spcBef>
              <a:spcAft>
                <a:spcPts val="0"/>
              </a:spcAft>
              <a:buClr>
                <a:schemeClr val="dk1"/>
              </a:buClr>
              <a:buSzPts val="2000"/>
              <a:buNone/>
              <a:defRPr sz="1333" b="1"/>
            </a:lvl2pPr>
            <a:lvl3pPr marL="1371600" lvl="2" indent="-228600" algn="l">
              <a:lnSpc>
                <a:spcPct val="100000"/>
              </a:lnSpc>
              <a:spcBef>
                <a:spcPts val="240"/>
              </a:spcBef>
              <a:spcAft>
                <a:spcPts val="0"/>
              </a:spcAft>
              <a:buClr>
                <a:schemeClr val="dk1"/>
              </a:buClr>
              <a:buSzPts val="1800"/>
              <a:buNone/>
              <a:defRPr sz="1200" b="1"/>
            </a:lvl3pPr>
            <a:lvl4pPr marL="1828800" lvl="3" indent="-228600" algn="l">
              <a:lnSpc>
                <a:spcPct val="100000"/>
              </a:lnSpc>
              <a:spcBef>
                <a:spcPts val="213"/>
              </a:spcBef>
              <a:spcAft>
                <a:spcPts val="0"/>
              </a:spcAft>
              <a:buClr>
                <a:schemeClr val="dk1"/>
              </a:buClr>
              <a:buSzPts val="1600"/>
              <a:buNone/>
              <a:defRPr sz="1067" b="1"/>
            </a:lvl4pPr>
            <a:lvl5pPr marL="2286000" lvl="4" indent="-228600" algn="l">
              <a:lnSpc>
                <a:spcPct val="100000"/>
              </a:lnSpc>
              <a:spcBef>
                <a:spcPts val="213"/>
              </a:spcBef>
              <a:spcAft>
                <a:spcPts val="0"/>
              </a:spcAft>
              <a:buClr>
                <a:schemeClr val="dk1"/>
              </a:buClr>
              <a:buSzPts val="1600"/>
              <a:buNone/>
              <a:defRPr sz="1067" b="1"/>
            </a:lvl5pPr>
            <a:lvl6pPr marL="2743200" lvl="5" indent="-228600" algn="l">
              <a:lnSpc>
                <a:spcPct val="100000"/>
              </a:lnSpc>
              <a:spcBef>
                <a:spcPts val="213"/>
              </a:spcBef>
              <a:spcAft>
                <a:spcPts val="0"/>
              </a:spcAft>
              <a:buClr>
                <a:schemeClr val="dk1"/>
              </a:buClr>
              <a:buSzPts val="1600"/>
              <a:buNone/>
              <a:defRPr sz="1067" b="1"/>
            </a:lvl6pPr>
            <a:lvl7pPr marL="3200400" lvl="6" indent="-228600" algn="l">
              <a:lnSpc>
                <a:spcPct val="100000"/>
              </a:lnSpc>
              <a:spcBef>
                <a:spcPts val="213"/>
              </a:spcBef>
              <a:spcAft>
                <a:spcPts val="0"/>
              </a:spcAft>
              <a:buClr>
                <a:schemeClr val="dk1"/>
              </a:buClr>
              <a:buSzPts val="1600"/>
              <a:buNone/>
              <a:defRPr sz="1067" b="1"/>
            </a:lvl7pPr>
            <a:lvl8pPr marL="3657600" lvl="7" indent="-228600" algn="l">
              <a:lnSpc>
                <a:spcPct val="100000"/>
              </a:lnSpc>
              <a:spcBef>
                <a:spcPts val="213"/>
              </a:spcBef>
              <a:spcAft>
                <a:spcPts val="0"/>
              </a:spcAft>
              <a:buClr>
                <a:schemeClr val="dk1"/>
              </a:buClr>
              <a:buSzPts val="1600"/>
              <a:buNone/>
              <a:defRPr sz="1067" b="1"/>
            </a:lvl8pPr>
            <a:lvl9pPr marL="4114800" lvl="8" indent="-228600" algn="l">
              <a:lnSpc>
                <a:spcPct val="100000"/>
              </a:lnSpc>
              <a:spcBef>
                <a:spcPts val="213"/>
              </a:spcBef>
              <a:spcAft>
                <a:spcPts val="0"/>
              </a:spcAft>
              <a:buClr>
                <a:schemeClr val="dk1"/>
              </a:buClr>
              <a:buSzPts val="1600"/>
              <a:buNone/>
              <a:defRPr sz="1067" b="1"/>
            </a:lvl9pPr>
          </a:lstStyle>
          <a:p>
            <a:endParaRPr/>
          </a:p>
        </p:txBody>
      </p:sp>
      <p:sp>
        <p:nvSpPr>
          <p:cNvPr id="273" name="Google Shape;273;p40"/>
          <p:cNvSpPr txBox="1">
            <a:spLocks noGrp="1"/>
          </p:cNvSpPr>
          <p:nvPr>
            <p:ph type="body" idx="4"/>
          </p:nvPr>
        </p:nvSpPr>
        <p:spPr>
          <a:xfrm>
            <a:off x="3096684" y="1449917"/>
            <a:ext cx="2694517" cy="2634192"/>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320"/>
              </a:spcBef>
              <a:spcAft>
                <a:spcPts val="0"/>
              </a:spcAft>
              <a:buClr>
                <a:schemeClr val="dk1"/>
              </a:buClr>
              <a:buSzPts val="2400"/>
              <a:buChar char="•"/>
              <a:defRPr sz="1600"/>
            </a:lvl1pPr>
            <a:lvl2pPr marL="914400" lvl="1" indent="-355600" algn="l">
              <a:lnSpc>
                <a:spcPct val="100000"/>
              </a:lnSpc>
              <a:spcBef>
                <a:spcPts val="267"/>
              </a:spcBef>
              <a:spcAft>
                <a:spcPts val="0"/>
              </a:spcAft>
              <a:buClr>
                <a:schemeClr val="dk1"/>
              </a:buClr>
              <a:buSzPts val="2000"/>
              <a:buChar char="–"/>
              <a:defRPr sz="1333"/>
            </a:lvl2pPr>
            <a:lvl3pPr marL="1371600" lvl="2" indent="-342900" algn="l">
              <a:lnSpc>
                <a:spcPct val="100000"/>
              </a:lnSpc>
              <a:spcBef>
                <a:spcPts val="240"/>
              </a:spcBef>
              <a:spcAft>
                <a:spcPts val="0"/>
              </a:spcAft>
              <a:buClr>
                <a:schemeClr val="dk1"/>
              </a:buClr>
              <a:buSzPts val="1800"/>
              <a:buChar char="•"/>
              <a:defRPr sz="1200"/>
            </a:lvl3pPr>
            <a:lvl4pPr marL="1828800" lvl="3" indent="-330200" algn="l">
              <a:lnSpc>
                <a:spcPct val="100000"/>
              </a:lnSpc>
              <a:spcBef>
                <a:spcPts val="213"/>
              </a:spcBef>
              <a:spcAft>
                <a:spcPts val="0"/>
              </a:spcAft>
              <a:buClr>
                <a:schemeClr val="dk1"/>
              </a:buClr>
              <a:buSzPts val="1600"/>
              <a:buChar char="–"/>
              <a:defRPr sz="1067"/>
            </a:lvl4pPr>
            <a:lvl5pPr marL="2286000" lvl="4" indent="-330200" algn="l">
              <a:lnSpc>
                <a:spcPct val="100000"/>
              </a:lnSpc>
              <a:spcBef>
                <a:spcPts val="213"/>
              </a:spcBef>
              <a:spcAft>
                <a:spcPts val="0"/>
              </a:spcAft>
              <a:buClr>
                <a:schemeClr val="dk1"/>
              </a:buClr>
              <a:buSzPts val="1600"/>
              <a:buChar char="»"/>
              <a:defRPr sz="1067"/>
            </a:lvl5pPr>
            <a:lvl6pPr marL="2743200" lvl="5" indent="-330200" algn="l">
              <a:lnSpc>
                <a:spcPct val="100000"/>
              </a:lnSpc>
              <a:spcBef>
                <a:spcPts val="213"/>
              </a:spcBef>
              <a:spcAft>
                <a:spcPts val="0"/>
              </a:spcAft>
              <a:buClr>
                <a:schemeClr val="dk1"/>
              </a:buClr>
              <a:buSzPts val="1600"/>
              <a:buChar char="•"/>
              <a:defRPr sz="1067"/>
            </a:lvl6pPr>
            <a:lvl7pPr marL="3200400" lvl="6" indent="-330200" algn="l">
              <a:lnSpc>
                <a:spcPct val="100000"/>
              </a:lnSpc>
              <a:spcBef>
                <a:spcPts val="213"/>
              </a:spcBef>
              <a:spcAft>
                <a:spcPts val="0"/>
              </a:spcAft>
              <a:buClr>
                <a:schemeClr val="dk1"/>
              </a:buClr>
              <a:buSzPts val="1600"/>
              <a:buChar char="•"/>
              <a:defRPr sz="1067"/>
            </a:lvl7pPr>
            <a:lvl8pPr marL="3657600" lvl="7" indent="-330200" algn="l">
              <a:lnSpc>
                <a:spcPct val="100000"/>
              </a:lnSpc>
              <a:spcBef>
                <a:spcPts val="213"/>
              </a:spcBef>
              <a:spcAft>
                <a:spcPts val="0"/>
              </a:spcAft>
              <a:buClr>
                <a:schemeClr val="dk1"/>
              </a:buClr>
              <a:buSzPts val="1600"/>
              <a:buChar char="•"/>
              <a:defRPr sz="1067"/>
            </a:lvl8pPr>
            <a:lvl9pPr marL="4114800" lvl="8" indent="-330200" algn="l">
              <a:lnSpc>
                <a:spcPct val="100000"/>
              </a:lnSpc>
              <a:spcBef>
                <a:spcPts val="213"/>
              </a:spcBef>
              <a:spcAft>
                <a:spcPts val="0"/>
              </a:spcAft>
              <a:buClr>
                <a:schemeClr val="dk1"/>
              </a:buClr>
              <a:buSzPts val="1600"/>
              <a:buChar char="•"/>
              <a:defRPr sz="1067"/>
            </a:lvl9pPr>
          </a:lstStyle>
          <a:p>
            <a:endParaRPr/>
          </a:p>
        </p:txBody>
      </p:sp>
      <p:sp>
        <p:nvSpPr>
          <p:cNvPr id="274" name="Google Shape;274;p40"/>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5" name="Google Shape;275;p40"/>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6" name="Google Shape;276;p40"/>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77"/>
        <p:cNvGrpSpPr/>
        <p:nvPr/>
      </p:nvGrpSpPr>
      <p:grpSpPr>
        <a:xfrm>
          <a:off x="0" y="0"/>
          <a:ext cx="0" cy="0"/>
          <a:chOff x="0" y="0"/>
          <a:chExt cx="0" cy="0"/>
        </a:xfrm>
      </p:grpSpPr>
      <p:sp>
        <p:nvSpPr>
          <p:cNvPr id="278" name="Google Shape;278;p41"/>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9" name="Google Shape;279;p41"/>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0" name="Google Shape;280;p41"/>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1" name="Google Shape;281;p41"/>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282"/>
        <p:cNvGrpSpPr/>
        <p:nvPr/>
      </p:nvGrpSpPr>
      <p:grpSpPr>
        <a:xfrm>
          <a:off x="0" y="0"/>
          <a:ext cx="0" cy="0"/>
          <a:chOff x="0" y="0"/>
          <a:chExt cx="0" cy="0"/>
        </a:xfrm>
      </p:grpSpPr>
      <p:sp>
        <p:nvSpPr>
          <p:cNvPr id="283" name="Google Shape;283;p42"/>
          <p:cNvSpPr txBox="1">
            <a:spLocks noGrp="1"/>
          </p:cNvSpPr>
          <p:nvPr>
            <p:ph type="title"/>
          </p:nvPr>
        </p:nvSpPr>
        <p:spPr>
          <a:xfrm>
            <a:off x="304800" y="182033"/>
            <a:ext cx="2005542" cy="7747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4" name="Google Shape;284;p42"/>
          <p:cNvSpPr txBox="1">
            <a:spLocks noGrp="1"/>
          </p:cNvSpPr>
          <p:nvPr>
            <p:ph type="body" idx="1"/>
          </p:nvPr>
        </p:nvSpPr>
        <p:spPr>
          <a:xfrm>
            <a:off x="2383367" y="182034"/>
            <a:ext cx="3407833" cy="3902075"/>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427"/>
              </a:spcBef>
              <a:spcAft>
                <a:spcPts val="0"/>
              </a:spcAft>
              <a:buClr>
                <a:schemeClr val="dk1"/>
              </a:buClr>
              <a:buSzPts val="3200"/>
              <a:buChar char="•"/>
              <a:defRPr sz="2133"/>
            </a:lvl1pPr>
            <a:lvl2pPr marL="914400" lvl="1" indent="-406400" algn="l">
              <a:lnSpc>
                <a:spcPct val="100000"/>
              </a:lnSpc>
              <a:spcBef>
                <a:spcPts val="373"/>
              </a:spcBef>
              <a:spcAft>
                <a:spcPts val="0"/>
              </a:spcAft>
              <a:buClr>
                <a:schemeClr val="dk1"/>
              </a:buClr>
              <a:buSzPts val="2800"/>
              <a:buChar char="–"/>
              <a:defRPr sz="1867"/>
            </a:lvl2pPr>
            <a:lvl3pPr marL="1371600" lvl="2" indent="-381000" algn="l">
              <a:lnSpc>
                <a:spcPct val="100000"/>
              </a:lnSpc>
              <a:spcBef>
                <a:spcPts val="320"/>
              </a:spcBef>
              <a:spcAft>
                <a:spcPts val="0"/>
              </a:spcAft>
              <a:buClr>
                <a:schemeClr val="dk1"/>
              </a:buClr>
              <a:buSzPts val="2400"/>
              <a:buChar char="•"/>
              <a:defRPr sz="1600"/>
            </a:lvl3pPr>
            <a:lvl4pPr marL="1828800" lvl="3" indent="-355600" algn="l">
              <a:lnSpc>
                <a:spcPct val="100000"/>
              </a:lnSpc>
              <a:spcBef>
                <a:spcPts val="267"/>
              </a:spcBef>
              <a:spcAft>
                <a:spcPts val="0"/>
              </a:spcAft>
              <a:buClr>
                <a:schemeClr val="dk1"/>
              </a:buClr>
              <a:buSzPts val="2000"/>
              <a:buChar char="–"/>
              <a:defRPr sz="1333"/>
            </a:lvl4pPr>
            <a:lvl5pPr marL="2286000" lvl="4" indent="-355600" algn="l">
              <a:lnSpc>
                <a:spcPct val="100000"/>
              </a:lnSpc>
              <a:spcBef>
                <a:spcPts val="267"/>
              </a:spcBef>
              <a:spcAft>
                <a:spcPts val="0"/>
              </a:spcAft>
              <a:buClr>
                <a:schemeClr val="dk1"/>
              </a:buClr>
              <a:buSzPts val="2000"/>
              <a:buChar char="»"/>
              <a:defRPr sz="1333"/>
            </a:lvl5pPr>
            <a:lvl6pPr marL="2743200" lvl="5" indent="-355600" algn="l">
              <a:lnSpc>
                <a:spcPct val="100000"/>
              </a:lnSpc>
              <a:spcBef>
                <a:spcPts val="267"/>
              </a:spcBef>
              <a:spcAft>
                <a:spcPts val="0"/>
              </a:spcAft>
              <a:buClr>
                <a:schemeClr val="dk1"/>
              </a:buClr>
              <a:buSzPts val="2000"/>
              <a:buChar char="•"/>
              <a:defRPr sz="1333"/>
            </a:lvl6pPr>
            <a:lvl7pPr marL="3200400" lvl="6" indent="-355600" algn="l">
              <a:lnSpc>
                <a:spcPct val="100000"/>
              </a:lnSpc>
              <a:spcBef>
                <a:spcPts val="267"/>
              </a:spcBef>
              <a:spcAft>
                <a:spcPts val="0"/>
              </a:spcAft>
              <a:buClr>
                <a:schemeClr val="dk1"/>
              </a:buClr>
              <a:buSzPts val="2000"/>
              <a:buChar char="•"/>
              <a:defRPr sz="1333"/>
            </a:lvl7pPr>
            <a:lvl8pPr marL="3657600" lvl="7" indent="-355600" algn="l">
              <a:lnSpc>
                <a:spcPct val="100000"/>
              </a:lnSpc>
              <a:spcBef>
                <a:spcPts val="267"/>
              </a:spcBef>
              <a:spcAft>
                <a:spcPts val="0"/>
              </a:spcAft>
              <a:buClr>
                <a:schemeClr val="dk1"/>
              </a:buClr>
              <a:buSzPts val="2000"/>
              <a:buChar char="•"/>
              <a:defRPr sz="1333"/>
            </a:lvl8pPr>
            <a:lvl9pPr marL="4114800" lvl="8" indent="-355600" algn="l">
              <a:lnSpc>
                <a:spcPct val="100000"/>
              </a:lnSpc>
              <a:spcBef>
                <a:spcPts val="267"/>
              </a:spcBef>
              <a:spcAft>
                <a:spcPts val="0"/>
              </a:spcAft>
              <a:buClr>
                <a:schemeClr val="dk1"/>
              </a:buClr>
              <a:buSzPts val="2000"/>
              <a:buChar char="•"/>
              <a:defRPr sz="1333"/>
            </a:lvl9pPr>
          </a:lstStyle>
          <a:p>
            <a:endParaRPr/>
          </a:p>
        </p:txBody>
      </p:sp>
      <p:sp>
        <p:nvSpPr>
          <p:cNvPr id="285" name="Google Shape;285;p42"/>
          <p:cNvSpPr txBox="1">
            <a:spLocks noGrp="1"/>
          </p:cNvSpPr>
          <p:nvPr>
            <p:ph type="body" idx="2"/>
          </p:nvPr>
        </p:nvSpPr>
        <p:spPr>
          <a:xfrm>
            <a:off x="304800" y="956734"/>
            <a:ext cx="2005542" cy="31273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87"/>
              </a:spcBef>
              <a:spcAft>
                <a:spcPts val="0"/>
              </a:spcAft>
              <a:buClr>
                <a:schemeClr val="dk1"/>
              </a:buClr>
              <a:buSzPts val="1400"/>
              <a:buNone/>
              <a:defRPr sz="933"/>
            </a:lvl1pPr>
            <a:lvl2pPr marL="914400" lvl="1" indent="-228600" algn="l">
              <a:lnSpc>
                <a:spcPct val="100000"/>
              </a:lnSpc>
              <a:spcBef>
                <a:spcPts val="160"/>
              </a:spcBef>
              <a:spcAft>
                <a:spcPts val="0"/>
              </a:spcAft>
              <a:buClr>
                <a:schemeClr val="dk1"/>
              </a:buClr>
              <a:buSzPts val="1200"/>
              <a:buNone/>
              <a:defRPr sz="800"/>
            </a:lvl2pPr>
            <a:lvl3pPr marL="1371600" lvl="2" indent="-228600" algn="l">
              <a:lnSpc>
                <a:spcPct val="100000"/>
              </a:lnSpc>
              <a:spcBef>
                <a:spcPts val="133"/>
              </a:spcBef>
              <a:spcAft>
                <a:spcPts val="0"/>
              </a:spcAft>
              <a:buClr>
                <a:schemeClr val="dk1"/>
              </a:buClr>
              <a:buSzPts val="1000"/>
              <a:buNone/>
              <a:defRPr sz="667"/>
            </a:lvl3pPr>
            <a:lvl4pPr marL="1828800" lvl="3" indent="-228600" algn="l">
              <a:lnSpc>
                <a:spcPct val="100000"/>
              </a:lnSpc>
              <a:spcBef>
                <a:spcPts val="120"/>
              </a:spcBef>
              <a:spcAft>
                <a:spcPts val="0"/>
              </a:spcAft>
              <a:buClr>
                <a:schemeClr val="dk1"/>
              </a:buClr>
              <a:buSzPts val="900"/>
              <a:buNone/>
              <a:defRPr sz="600"/>
            </a:lvl4pPr>
            <a:lvl5pPr marL="2286000" lvl="4" indent="-228600" algn="l">
              <a:lnSpc>
                <a:spcPct val="100000"/>
              </a:lnSpc>
              <a:spcBef>
                <a:spcPts val="120"/>
              </a:spcBef>
              <a:spcAft>
                <a:spcPts val="0"/>
              </a:spcAft>
              <a:buClr>
                <a:schemeClr val="dk1"/>
              </a:buClr>
              <a:buSzPts val="900"/>
              <a:buNone/>
              <a:defRPr sz="600"/>
            </a:lvl5pPr>
            <a:lvl6pPr marL="2743200" lvl="5" indent="-228600" algn="l">
              <a:lnSpc>
                <a:spcPct val="100000"/>
              </a:lnSpc>
              <a:spcBef>
                <a:spcPts val="120"/>
              </a:spcBef>
              <a:spcAft>
                <a:spcPts val="0"/>
              </a:spcAft>
              <a:buClr>
                <a:schemeClr val="dk1"/>
              </a:buClr>
              <a:buSzPts val="900"/>
              <a:buNone/>
              <a:defRPr sz="600"/>
            </a:lvl6pPr>
            <a:lvl7pPr marL="3200400" lvl="6" indent="-228600" algn="l">
              <a:lnSpc>
                <a:spcPct val="100000"/>
              </a:lnSpc>
              <a:spcBef>
                <a:spcPts val="120"/>
              </a:spcBef>
              <a:spcAft>
                <a:spcPts val="0"/>
              </a:spcAft>
              <a:buClr>
                <a:schemeClr val="dk1"/>
              </a:buClr>
              <a:buSzPts val="900"/>
              <a:buNone/>
              <a:defRPr sz="600"/>
            </a:lvl7pPr>
            <a:lvl8pPr marL="3657600" lvl="7" indent="-228600" algn="l">
              <a:lnSpc>
                <a:spcPct val="100000"/>
              </a:lnSpc>
              <a:spcBef>
                <a:spcPts val="120"/>
              </a:spcBef>
              <a:spcAft>
                <a:spcPts val="0"/>
              </a:spcAft>
              <a:buClr>
                <a:schemeClr val="dk1"/>
              </a:buClr>
              <a:buSzPts val="900"/>
              <a:buNone/>
              <a:defRPr sz="600"/>
            </a:lvl8pPr>
            <a:lvl9pPr marL="4114800" lvl="8" indent="-228600" algn="l">
              <a:lnSpc>
                <a:spcPct val="100000"/>
              </a:lnSpc>
              <a:spcBef>
                <a:spcPts val="120"/>
              </a:spcBef>
              <a:spcAft>
                <a:spcPts val="0"/>
              </a:spcAft>
              <a:buClr>
                <a:schemeClr val="dk1"/>
              </a:buClr>
              <a:buSzPts val="900"/>
              <a:buNone/>
              <a:defRPr sz="600"/>
            </a:lvl9pPr>
          </a:lstStyle>
          <a:p>
            <a:endParaRPr/>
          </a:p>
        </p:txBody>
      </p:sp>
      <p:sp>
        <p:nvSpPr>
          <p:cNvPr id="286" name="Google Shape;286;p42"/>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7" name="Google Shape;287;p42"/>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8" name="Google Shape;288;p42"/>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89"/>
        <p:cNvGrpSpPr/>
        <p:nvPr/>
      </p:nvGrpSpPr>
      <p:grpSpPr>
        <a:xfrm>
          <a:off x="0" y="0"/>
          <a:ext cx="0" cy="0"/>
          <a:chOff x="0" y="0"/>
          <a:chExt cx="0" cy="0"/>
        </a:xfrm>
      </p:grpSpPr>
      <p:sp>
        <p:nvSpPr>
          <p:cNvPr id="290" name="Google Shape;290;p43"/>
          <p:cNvSpPr txBox="1">
            <a:spLocks noGrp="1"/>
          </p:cNvSpPr>
          <p:nvPr>
            <p:ph type="title"/>
          </p:nvPr>
        </p:nvSpPr>
        <p:spPr>
          <a:xfrm>
            <a:off x="1194859" y="3200400"/>
            <a:ext cx="3657600" cy="377825"/>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1" name="Google Shape;291;p43"/>
          <p:cNvSpPr>
            <a:spLocks noGrp="1"/>
          </p:cNvSpPr>
          <p:nvPr>
            <p:ph type="pic" idx="2"/>
          </p:nvPr>
        </p:nvSpPr>
        <p:spPr>
          <a:xfrm>
            <a:off x="1194859" y="408517"/>
            <a:ext cx="3657600" cy="2743200"/>
          </a:xfrm>
          <a:prstGeom prst="rect">
            <a:avLst/>
          </a:prstGeom>
          <a:noFill/>
          <a:ln>
            <a:noFill/>
          </a:ln>
        </p:spPr>
      </p:sp>
      <p:sp>
        <p:nvSpPr>
          <p:cNvPr id="292" name="Google Shape;292;p43"/>
          <p:cNvSpPr txBox="1">
            <a:spLocks noGrp="1"/>
          </p:cNvSpPr>
          <p:nvPr>
            <p:ph type="body" idx="1"/>
          </p:nvPr>
        </p:nvSpPr>
        <p:spPr>
          <a:xfrm>
            <a:off x="1194859" y="3578225"/>
            <a:ext cx="3657600" cy="5365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87"/>
              </a:spcBef>
              <a:spcAft>
                <a:spcPts val="0"/>
              </a:spcAft>
              <a:buClr>
                <a:schemeClr val="dk1"/>
              </a:buClr>
              <a:buSzPts val="1400"/>
              <a:buNone/>
              <a:defRPr sz="933"/>
            </a:lvl1pPr>
            <a:lvl2pPr marL="914400" lvl="1" indent="-228600" algn="l">
              <a:lnSpc>
                <a:spcPct val="100000"/>
              </a:lnSpc>
              <a:spcBef>
                <a:spcPts val="160"/>
              </a:spcBef>
              <a:spcAft>
                <a:spcPts val="0"/>
              </a:spcAft>
              <a:buClr>
                <a:schemeClr val="dk1"/>
              </a:buClr>
              <a:buSzPts val="1200"/>
              <a:buNone/>
              <a:defRPr sz="800"/>
            </a:lvl2pPr>
            <a:lvl3pPr marL="1371600" lvl="2" indent="-228600" algn="l">
              <a:lnSpc>
                <a:spcPct val="100000"/>
              </a:lnSpc>
              <a:spcBef>
                <a:spcPts val="133"/>
              </a:spcBef>
              <a:spcAft>
                <a:spcPts val="0"/>
              </a:spcAft>
              <a:buClr>
                <a:schemeClr val="dk1"/>
              </a:buClr>
              <a:buSzPts val="1000"/>
              <a:buNone/>
              <a:defRPr sz="667"/>
            </a:lvl3pPr>
            <a:lvl4pPr marL="1828800" lvl="3" indent="-228600" algn="l">
              <a:lnSpc>
                <a:spcPct val="100000"/>
              </a:lnSpc>
              <a:spcBef>
                <a:spcPts val="120"/>
              </a:spcBef>
              <a:spcAft>
                <a:spcPts val="0"/>
              </a:spcAft>
              <a:buClr>
                <a:schemeClr val="dk1"/>
              </a:buClr>
              <a:buSzPts val="900"/>
              <a:buNone/>
              <a:defRPr sz="600"/>
            </a:lvl4pPr>
            <a:lvl5pPr marL="2286000" lvl="4" indent="-228600" algn="l">
              <a:lnSpc>
                <a:spcPct val="100000"/>
              </a:lnSpc>
              <a:spcBef>
                <a:spcPts val="120"/>
              </a:spcBef>
              <a:spcAft>
                <a:spcPts val="0"/>
              </a:spcAft>
              <a:buClr>
                <a:schemeClr val="dk1"/>
              </a:buClr>
              <a:buSzPts val="900"/>
              <a:buNone/>
              <a:defRPr sz="600"/>
            </a:lvl5pPr>
            <a:lvl6pPr marL="2743200" lvl="5" indent="-228600" algn="l">
              <a:lnSpc>
                <a:spcPct val="100000"/>
              </a:lnSpc>
              <a:spcBef>
                <a:spcPts val="120"/>
              </a:spcBef>
              <a:spcAft>
                <a:spcPts val="0"/>
              </a:spcAft>
              <a:buClr>
                <a:schemeClr val="dk1"/>
              </a:buClr>
              <a:buSzPts val="900"/>
              <a:buNone/>
              <a:defRPr sz="600"/>
            </a:lvl6pPr>
            <a:lvl7pPr marL="3200400" lvl="6" indent="-228600" algn="l">
              <a:lnSpc>
                <a:spcPct val="100000"/>
              </a:lnSpc>
              <a:spcBef>
                <a:spcPts val="120"/>
              </a:spcBef>
              <a:spcAft>
                <a:spcPts val="0"/>
              </a:spcAft>
              <a:buClr>
                <a:schemeClr val="dk1"/>
              </a:buClr>
              <a:buSzPts val="900"/>
              <a:buNone/>
              <a:defRPr sz="600"/>
            </a:lvl7pPr>
            <a:lvl8pPr marL="3657600" lvl="7" indent="-228600" algn="l">
              <a:lnSpc>
                <a:spcPct val="100000"/>
              </a:lnSpc>
              <a:spcBef>
                <a:spcPts val="120"/>
              </a:spcBef>
              <a:spcAft>
                <a:spcPts val="0"/>
              </a:spcAft>
              <a:buClr>
                <a:schemeClr val="dk1"/>
              </a:buClr>
              <a:buSzPts val="900"/>
              <a:buNone/>
              <a:defRPr sz="600"/>
            </a:lvl8pPr>
            <a:lvl9pPr marL="4114800" lvl="8" indent="-228600" algn="l">
              <a:lnSpc>
                <a:spcPct val="100000"/>
              </a:lnSpc>
              <a:spcBef>
                <a:spcPts val="120"/>
              </a:spcBef>
              <a:spcAft>
                <a:spcPts val="0"/>
              </a:spcAft>
              <a:buClr>
                <a:schemeClr val="dk1"/>
              </a:buClr>
              <a:buSzPts val="900"/>
              <a:buNone/>
              <a:defRPr sz="600"/>
            </a:lvl9pPr>
          </a:lstStyle>
          <a:p>
            <a:endParaRPr/>
          </a:p>
        </p:txBody>
      </p:sp>
      <p:sp>
        <p:nvSpPr>
          <p:cNvPr id="293" name="Google Shape;293;p43"/>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4" name="Google Shape;294;p43"/>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5" name="Google Shape;295;p43"/>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96"/>
        <p:cNvGrpSpPr/>
        <p:nvPr/>
      </p:nvGrpSpPr>
      <p:grpSpPr>
        <a:xfrm>
          <a:off x="0" y="0"/>
          <a:ext cx="0" cy="0"/>
          <a:chOff x="0" y="0"/>
          <a:chExt cx="0" cy="0"/>
        </a:xfrm>
      </p:grpSpPr>
      <p:sp>
        <p:nvSpPr>
          <p:cNvPr id="297" name="Google Shape;297;p44"/>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8" name="Google Shape;298;p44"/>
          <p:cNvSpPr txBox="1">
            <a:spLocks noGrp="1"/>
          </p:cNvSpPr>
          <p:nvPr>
            <p:ph type="body" idx="1"/>
          </p:nvPr>
        </p:nvSpPr>
        <p:spPr>
          <a:xfrm rot="5400000">
            <a:off x="1539346" y="-167745"/>
            <a:ext cx="3017309" cy="54864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299" name="Google Shape;299;p44"/>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0" name="Google Shape;300;p44"/>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1" name="Google Shape;301;p44"/>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02"/>
        <p:cNvGrpSpPr/>
        <p:nvPr/>
      </p:nvGrpSpPr>
      <p:grpSpPr>
        <a:xfrm>
          <a:off x="0" y="0"/>
          <a:ext cx="0" cy="0"/>
          <a:chOff x="0" y="0"/>
          <a:chExt cx="0" cy="0"/>
        </a:xfrm>
      </p:grpSpPr>
      <p:sp>
        <p:nvSpPr>
          <p:cNvPr id="303" name="Google Shape;303;p45"/>
          <p:cNvSpPr txBox="1">
            <a:spLocks noGrp="1"/>
          </p:cNvSpPr>
          <p:nvPr>
            <p:ph type="title"/>
          </p:nvPr>
        </p:nvSpPr>
        <p:spPr>
          <a:xfrm rot="5400000">
            <a:off x="3154892" y="1447801"/>
            <a:ext cx="3901017" cy="13716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4" name="Google Shape;304;p45"/>
          <p:cNvSpPr txBox="1">
            <a:spLocks noGrp="1"/>
          </p:cNvSpPr>
          <p:nvPr>
            <p:ph type="body" idx="1"/>
          </p:nvPr>
        </p:nvSpPr>
        <p:spPr>
          <a:xfrm rot="5400000">
            <a:off x="360892" y="127000"/>
            <a:ext cx="3901017" cy="40132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305" name="Google Shape;305;p45"/>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6" name="Google Shape;306;p45"/>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7" name="Google Shape;307;p45"/>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308"/>
        <p:cNvGrpSpPr/>
        <p:nvPr/>
      </p:nvGrpSpPr>
      <p:grpSpPr>
        <a:xfrm>
          <a:off x="0" y="0"/>
          <a:ext cx="0" cy="0"/>
          <a:chOff x="0" y="0"/>
          <a:chExt cx="0" cy="0"/>
        </a:xfrm>
      </p:grpSpPr>
      <p:sp>
        <p:nvSpPr>
          <p:cNvPr id="309" name="Google Shape;309;p46"/>
          <p:cNvSpPr/>
          <p:nvPr/>
        </p:nvSpPr>
        <p:spPr>
          <a:xfrm>
            <a:off x="-16800" y="5644967"/>
            <a:ext cx="12225600" cy="1213200"/>
          </a:xfrm>
          <a:prstGeom prst="rect">
            <a:avLst/>
          </a:prstGeom>
          <a:solidFill>
            <a:srgbClr val="23A595"/>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rgbClr val="490F52"/>
              </a:solidFill>
              <a:latin typeface="Open Sans"/>
              <a:ea typeface="Open Sans"/>
              <a:cs typeface="Open Sans"/>
              <a:sym typeface="Open Sans"/>
            </a:endParaRPr>
          </a:p>
        </p:txBody>
      </p:sp>
      <p:sp>
        <p:nvSpPr>
          <p:cNvPr id="310" name="Google Shape;310;p46"/>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lt1"/>
              </a:buClr>
              <a:buSzPts val="18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311" name="Google Shape;311;p46"/>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312"/>
        <p:cNvGrpSpPr/>
        <p:nvPr/>
      </p:nvGrpSpPr>
      <p:grpSpPr>
        <a:xfrm>
          <a:off x="0" y="0"/>
          <a:ext cx="0" cy="0"/>
          <a:chOff x="0" y="0"/>
          <a:chExt cx="0" cy="0"/>
        </a:xfrm>
      </p:grpSpPr>
      <p:sp>
        <p:nvSpPr>
          <p:cNvPr id="313" name="Google Shape;313;p47"/>
          <p:cNvSpPr/>
          <p:nvPr/>
        </p:nvSpPr>
        <p:spPr>
          <a:xfrm>
            <a:off x="-16800" y="5644967"/>
            <a:ext cx="12225600" cy="1213200"/>
          </a:xfrm>
          <a:prstGeom prst="rect">
            <a:avLst/>
          </a:prstGeom>
          <a:solidFill>
            <a:srgbClr val="490F5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chemeClr val="dk1"/>
              </a:solidFill>
              <a:latin typeface="Open Sans"/>
              <a:ea typeface="Open Sans"/>
              <a:cs typeface="Open Sans"/>
              <a:sym typeface="Open Sans"/>
            </a:endParaRPr>
          </a:p>
        </p:txBody>
      </p:sp>
      <p:sp>
        <p:nvSpPr>
          <p:cNvPr id="314" name="Google Shape;314;p47"/>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lt1"/>
              </a:buClr>
              <a:buSzPts val="18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315" name="Google Shape;315;p47"/>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316"/>
        <p:cNvGrpSpPr/>
        <p:nvPr/>
      </p:nvGrpSpPr>
      <p:grpSpPr>
        <a:xfrm>
          <a:off x="0" y="0"/>
          <a:ext cx="0" cy="0"/>
          <a:chOff x="0" y="0"/>
          <a:chExt cx="0" cy="0"/>
        </a:xfrm>
      </p:grpSpPr>
      <p:sp>
        <p:nvSpPr>
          <p:cNvPr id="317" name="Google Shape;317;p48"/>
          <p:cNvSpPr/>
          <p:nvPr/>
        </p:nvSpPr>
        <p:spPr>
          <a:xfrm>
            <a:off x="-16800" y="5644967"/>
            <a:ext cx="12225600" cy="1213200"/>
          </a:xfrm>
          <a:prstGeom prst="rect">
            <a:avLst/>
          </a:prstGeom>
          <a:solidFill>
            <a:srgbClr val="FFC11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rgbClr val="490F52"/>
              </a:solidFill>
              <a:latin typeface="Open Sans"/>
              <a:ea typeface="Open Sans"/>
              <a:cs typeface="Open Sans"/>
              <a:sym typeface="Open Sans"/>
            </a:endParaRPr>
          </a:p>
        </p:txBody>
      </p:sp>
      <p:sp>
        <p:nvSpPr>
          <p:cNvPr id="318" name="Google Shape;318;p48"/>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dk1"/>
              </a:buClr>
              <a:buSzPts val="1800"/>
              <a:buFont typeface="Open Sans ExtraBold"/>
              <a:buNone/>
              <a:defRPr sz="2400">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319" name="Google Shape;319;p48"/>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6"/>
        <p:cNvGrpSpPr/>
        <p:nvPr/>
      </p:nvGrpSpPr>
      <p:grpSpPr>
        <a:xfrm>
          <a:off x="0" y="0"/>
          <a:ext cx="0" cy="0"/>
          <a:chOff x="0" y="0"/>
          <a:chExt cx="0" cy="0"/>
        </a:xfrm>
      </p:grpSpPr>
      <p:sp>
        <p:nvSpPr>
          <p:cNvPr id="327" name="Google Shape;327;p23"/>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8" name="Google Shape;328;p23"/>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9" name="Google Shape;329;p23"/>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330"/>
        <p:cNvGrpSpPr/>
        <p:nvPr/>
      </p:nvGrpSpPr>
      <p:grpSpPr>
        <a:xfrm>
          <a:off x="0" y="0"/>
          <a:ext cx="0" cy="0"/>
          <a:chOff x="0" y="0"/>
          <a:chExt cx="0" cy="0"/>
        </a:xfrm>
      </p:grpSpPr>
      <p:sp>
        <p:nvSpPr>
          <p:cNvPr id="331" name="Google Shape;331;p4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23A595"/>
              </a:buClr>
              <a:buSzPts val="3000"/>
              <a:buFont typeface="Calibri"/>
              <a:buNone/>
              <a:defRPr>
                <a:solidFill>
                  <a:srgbClr val="23A595"/>
                </a:solidFill>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332" name="Google Shape;332;p49"/>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30200" algn="l">
              <a:lnSpc>
                <a:spcPct val="100000"/>
              </a:lnSpc>
              <a:spcBef>
                <a:spcPts val="0"/>
              </a:spcBef>
              <a:spcAft>
                <a:spcPts val="0"/>
              </a:spcAft>
              <a:buClr>
                <a:schemeClr val="dk1"/>
              </a:buClr>
              <a:buSzPts val="1600"/>
              <a:buChar char="●"/>
              <a:defRPr/>
            </a:lvl1pPr>
            <a:lvl2pPr marL="914400" lvl="1" indent="-330200" algn="l">
              <a:lnSpc>
                <a:spcPct val="100000"/>
              </a:lnSpc>
              <a:spcBef>
                <a:spcPts val="0"/>
              </a:spcBef>
              <a:spcAft>
                <a:spcPts val="0"/>
              </a:spcAft>
              <a:buClr>
                <a:schemeClr val="dk1"/>
              </a:buClr>
              <a:buSzPts val="1600"/>
              <a:buChar char="○"/>
              <a:defRPr/>
            </a:lvl2pPr>
            <a:lvl3pPr marL="1371600" lvl="2" indent="-330200" algn="l">
              <a:lnSpc>
                <a:spcPct val="100000"/>
              </a:lnSpc>
              <a:spcBef>
                <a:spcPts val="0"/>
              </a:spcBef>
              <a:spcAft>
                <a:spcPts val="0"/>
              </a:spcAft>
              <a:buClr>
                <a:schemeClr val="dk1"/>
              </a:buClr>
              <a:buSzPts val="1600"/>
              <a:buChar char="■"/>
              <a:defRPr/>
            </a:lvl3pPr>
            <a:lvl4pPr marL="1828800" lvl="3" indent="-330200" algn="l">
              <a:lnSpc>
                <a:spcPct val="100000"/>
              </a:lnSpc>
              <a:spcBef>
                <a:spcPts val="0"/>
              </a:spcBef>
              <a:spcAft>
                <a:spcPts val="0"/>
              </a:spcAft>
              <a:buClr>
                <a:schemeClr val="dk1"/>
              </a:buClr>
              <a:buSzPts val="1600"/>
              <a:buChar char="●"/>
              <a:defRPr/>
            </a:lvl4pPr>
            <a:lvl5pPr marL="2286000" lvl="4" indent="-330200" algn="l">
              <a:lnSpc>
                <a:spcPct val="100000"/>
              </a:lnSpc>
              <a:spcBef>
                <a:spcPts val="0"/>
              </a:spcBef>
              <a:spcAft>
                <a:spcPts val="0"/>
              </a:spcAft>
              <a:buClr>
                <a:schemeClr val="dk1"/>
              </a:buClr>
              <a:buSzPts val="1600"/>
              <a:buChar char="○"/>
              <a:defRPr/>
            </a:lvl5pPr>
            <a:lvl6pPr marL="2743200" lvl="5" indent="-330200" algn="l">
              <a:lnSpc>
                <a:spcPct val="100000"/>
              </a:lnSpc>
              <a:spcBef>
                <a:spcPts val="0"/>
              </a:spcBef>
              <a:spcAft>
                <a:spcPts val="0"/>
              </a:spcAft>
              <a:buClr>
                <a:schemeClr val="dk1"/>
              </a:buClr>
              <a:buSzPts val="1600"/>
              <a:buChar char="■"/>
              <a:defRPr/>
            </a:lvl6pPr>
            <a:lvl7pPr marL="3200400" lvl="6" indent="-330200" algn="l">
              <a:lnSpc>
                <a:spcPct val="100000"/>
              </a:lnSpc>
              <a:spcBef>
                <a:spcPts val="0"/>
              </a:spcBef>
              <a:spcAft>
                <a:spcPts val="0"/>
              </a:spcAft>
              <a:buClr>
                <a:schemeClr val="dk1"/>
              </a:buClr>
              <a:buSzPts val="1600"/>
              <a:buChar char="●"/>
              <a:defRPr/>
            </a:lvl7pPr>
            <a:lvl8pPr marL="3657600" lvl="7" indent="-330200" algn="l">
              <a:lnSpc>
                <a:spcPct val="100000"/>
              </a:lnSpc>
              <a:spcBef>
                <a:spcPts val="0"/>
              </a:spcBef>
              <a:spcAft>
                <a:spcPts val="0"/>
              </a:spcAft>
              <a:buClr>
                <a:schemeClr val="dk1"/>
              </a:buClr>
              <a:buSzPts val="1600"/>
              <a:buChar char="○"/>
              <a:defRPr/>
            </a:lvl8pPr>
            <a:lvl9pPr marL="4114800" lvl="8" indent="-330200" algn="l">
              <a:lnSpc>
                <a:spcPct val="100000"/>
              </a:lnSpc>
              <a:spcBef>
                <a:spcPts val="0"/>
              </a:spcBef>
              <a:spcAft>
                <a:spcPts val="0"/>
              </a:spcAft>
              <a:buClr>
                <a:schemeClr val="dk1"/>
              </a:buClr>
              <a:buSzPts val="1600"/>
              <a:buChar char="■"/>
              <a:defRPr/>
            </a:lvl9pPr>
          </a:lstStyle>
          <a:p>
            <a:endParaRPr/>
          </a:p>
        </p:txBody>
      </p:sp>
      <p:sp>
        <p:nvSpPr>
          <p:cNvPr id="333" name="Google Shape;333;p49"/>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Section header 1 1">
  <p:cSld name="Section header 1 1">
    <p:bg>
      <p:bgPr>
        <a:solidFill>
          <a:srgbClr val="FFC112"/>
        </a:solidFill>
        <a:effectLst/>
      </p:bgPr>
    </p:bg>
    <p:spTree>
      <p:nvGrpSpPr>
        <p:cNvPr id="1" name="Shape 334"/>
        <p:cNvGrpSpPr/>
        <p:nvPr/>
      </p:nvGrpSpPr>
      <p:grpSpPr>
        <a:xfrm>
          <a:off x="0" y="0"/>
          <a:ext cx="0" cy="0"/>
          <a:chOff x="0" y="0"/>
          <a:chExt cx="0" cy="0"/>
        </a:xfrm>
      </p:grpSpPr>
      <p:sp>
        <p:nvSpPr>
          <p:cNvPr id="335" name="Google Shape;335;p50"/>
          <p:cNvSpPr txBox="1">
            <a:spLocks noGrp="1"/>
          </p:cNvSpPr>
          <p:nvPr>
            <p:ph type="title"/>
          </p:nvPr>
        </p:nvSpPr>
        <p:spPr>
          <a:xfrm>
            <a:off x="686400" y="3261956"/>
            <a:ext cx="10819200" cy="1313278"/>
          </a:xfrm>
          <a:prstGeom prst="rect">
            <a:avLst/>
          </a:prstGeom>
          <a:noFill/>
          <a:ln>
            <a:noFill/>
          </a:ln>
        </p:spPr>
        <p:txBody>
          <a:bodyPr spcFirstLastPara="1" wrap="square" lIns="91425" tIns="91425" rIns="91425" bIns="91425" anchor="b" anchorCtr="0">
            <a:spAutoFit/>
          </a:bodyPr>
          <a:lstStyle>
            <a:lvl1pPr lvl="0" algn="ctr">
              <a:lnSpc>
                <a:spcPct val="100000"/>
              </a:lnSpc>
              <a:spcBef>
                <a:spcPts val="0"/>
              </a:spcBef>
              <a:spcAft>
                <a:spcPts val="0"/>
              </a:spcAft>
              <a:buClr>
                <a:srgbClr val="000000"/>
              </a:buClr>
              <a:buSzPts val="5500"/>
              <a:buFont typeface="Calibri"/>
              <a:buNone/>
              <a:defRPr sz="7334">
                <a:solidFill>
                  <a:srgbClr val="000000"/>
                </a:solidFill>
              </a:defRPr>
            </a:lvl1pPr>
            <a:lvl2pPr lvl="1" algn="l">
              <a:lnSpc>
                <a:spcPct val="100000"/>
              </a:lnSpc>
              <a:spcBef>
                <a:spcPts val="0"/>
              </a:spcBef>
              <a:spcAft>
                <a:spcPts val="0"/>
              </a:spcAft>
              <a:buClr>
                <a:schemeClr val="lt1"/>
              </a:buClr>
              <a:buSzPts val="6800"/>
              <a:buNone/>
              <a:defRPr sz="9067">
                <a:solidFill>
                  <a:schemeClr val="lt1"/>
                </a:solidFill>
              </a:defRPr>
            </a:lvl2pPr>
            <a:lvl3pPr lvl="2" algn="l">
              <a:lnSpc>
                <a:spcPct val="100000"/>
              </a:lnSpc>
              <a:spcBef>
                <a:spcPts val="0"/>
              </a:spcBef>
              <a:spcAft>
                <a:spcPts val="0"/>
              </a:spcAft>
              <a:buClr>
                <a:schemeClr val="lt1"/>
              </a:buClr>
              <a:buSzPts val="6800"/>
              <a:buNone/>
              <a:defRPr sz="9067">
                <a:solidFill>
                  <a:schemeClr val="lt1"/>
                </a:solidFill>
              </a:defRPr>
            </a:lvl3pPr>
            <a:lvl4pPr lvl="3" algn="l">
              <a:lnSpc>
                <a:spcPct val="100000"/>
              </a:lnSpc>
              <a:spcBef>
                <a:spcPts val="0"/>
              </a:spcBef>
              <a:spcAft>
                <a:spcPts val="0"/>
              </a:spcAft>
              <a:buClr>
                <a:schemeClr val="lt1"/>
              </a:buClr>
              <a:buSzPts val="6800"/>
              <a:buNone/>
              <a:defRPr sz="9067">
                <a:solidFill>
                  <a:schemeClr val="lt1"/>
                </a:solidFill>
              </a:defRPr>
            </a:lvl4pPr>
            <a:lvl5pPr lvl="4" algn="l">
              <a:lnSpc>
                <a:spcPct val="100000"/>
              </a:lnSpc>
              <a:spcBef>
                <a:spcPts val="0"/>
              </a:spcBef>
              <a:spcAft>
                <a:spcPts val="0"/>
              </a:spcAft>
              <a:buClr>
                <a:schemeClr val="lt1"/>
              </a:buClr>
              <a:buSzPts val="6800"/>
              <a:buNone/>
              <a:defRPr sz="9067">
                <a:solidFill>
                  <a:schemeClr val="lt1"/>
                </a:solidFill>
              </a:defRPr>
            </a:lvl5pPr>
            <a:lvl6pPr lvl="5" algn="l">
              <a:lnSpc>
                <a:spcPct val="100000"/>
              </a:lnSpc>
              <a:spcBef>
                <a:spcPts val="0"/>
              </a:spcBef>
              <a:spcAft>
                <a:spcPts val="0"/>
              </a:spcAft>
              <a:buClr>
                <a:schemeClr val="lt1"/>
              </a:buClr>
              <a:buSzPts val="6800"/>
              <a:buNone/>
              <a:defRPr sz="9067">
                <a:solidFill>
                  <a:schemeClr val="lt1"/>
                </a:solidFill>
              </a:defRPr>
            </a:lvl6pPr>
            <a:lvl7pPr lvl="6" algn="l">
              <a:lnSpc>
                <a:spcPct val="100000"/>
              </a:lnSpc>
              <a:spcBef>
                <a:spcPts val="0"/>
              </a:spcBef>
              <a:spcAft>
                <a:spcPts val="0"/>
              </a:spcAft>
              <a:buClr>
                <a:schemeClr val="lt1"/>
              </a:buClr>
              <a:buSzPts val="6800"/>
              <a:buNone/>
              <a:defRPr sz="9067">
                <a:solidFill>
                  <a:schemeClr val="lt1"/>
                </a:solidFill>
              </a:defRPr>
            </a:lvl7pPr>
            <a:lvl8pPr lvl="7" algn="l">
              <a:lnSpc>
                <a:spcPct val="100000"/>
              </a:lnSpc>
              <a:spcBef>
                <a:spcPts val="0"/>
              </a:spcBef>
              <a:spcAft>
                <a:spcPts val="0"/>
              </a:spcAft>
              <a:buClr>
                <a:schemeClr val="lt1"/>
              </a:buClr>
              <a:buSzPts val="6800"/>
              <a:buNone/>
              <a:defRPr sz="9067">
                <a:solidFill>
                  <a:schemeClr val="lt1"/>
                </a:solidFill>
              </a:defRPr>
            </a:lvl8pPr>
            <a:lvl9pPr lvl="8" algn="l">
              <a:lnSpc>
                <a:spcPct val="100000"/>
              </a:lnSpc>
              <a:spcBef>
                <a:spcPts val="0"/>
              </a:spcBef>
              <a:spcAft>
                <a:spcPts val="0"/>
              </a:spcAft>
              <a:buClr>
                <a:schemeClr val="lt1"/>
              </a:buClr>
              <a:buSzPts val="6800"/>
              <a:buNone/>
              <a:defRPr sz="9067">
                <a:solidFill>
                  <a:schemeClr val="lt1"/>
                </a:solidFill>
              </a:defRPr>
            </a:lvl9pPr>
          </a:lstStyle>
          <a:p>
            <a:endParaRPr/>
          </a:p>
        </p:txBody>
      </p:sp>
      <p:sp>
        <p:nvSpPr>
          <p:cNvPr id="336" name="Google Shape;336;p5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337" name="Google Shape;337;p50"/>
          <p:cNvSpPr/>
          <p:nvPr/>
        </p:nvSpPr>
        <p:spPr>
          <a:xfrm>
            <a:off x="653800" y="612400"/>
            <a:ext cx="10884400" cy="5633200"/>
          </a:xfrm>
          <a:prstGeom prst="roundRect">
            <a:avLst>
              <a:gd name="adj" fmla="val 16667"/>
            </a:avLst>
          </a:prstGeom>
          <a:no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3600"/>
              <a:buFont typeface="Calibri"/>
              <a:buNone/>
            </a:pPr>
            <a:endParaRPr sz="24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338"/>
        <p:cNvGrpSpPr/>
        <p:nvPr/>
      </p:nvGrpSpPr>
      <p:grpSpPr>
        <a:xfrm>
          <a:off x="0" y="0"/>
          <a:ext cx="0" cy="0"/>
          <a:chOff x="0" y="0"/>
          <a:chExt cx="0" cy="0"/>
        </a:xfrm>
      </p:grpSpPr>
      <p:sp>
        <p:nvSpPr>
          <p:cNvPr id="339" name="Google Shape;339;p51"/>
          <p:cNvSpPr>
            <a:spLocks noGrp="1"/>
          </p:cNvSpPr>
          <p:nvPr>
            <p:ph type="pic" idx="2"/>
          </p:nvPr>
        </p:nvSpPr>
        <p:spPr>
          <a:xfrm>
            <a:off x="0" y="1"/>
            <a:ext cx="12192000" cy="6858000"/>
          </a:xfrm>
          <a:prstGeom prst="rect">
            <a:avLst/>
          </a:prstGeom>
          <a:noFill/>
          <a:ln>
            <a:noFill/>
          </a:ln>
        </p:spPr>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rgbClr val="23A595"/>
        </a:solidFill>
        <a:effectLst/>
      </p:bgPr>
    </p:bg>
    <p:spTree>
      <p:nvGrpSpPr>
        <p:cNvPr id="1" name="Shape 340"/>
        <p:cNvGrpSpPr/>
        <p:nvPr/>
      </p:nvGrpSpPr>
      <p:grpSpPr>
        <a:xfrm>
          <a:off x="0" y="0"/>
          <a:ext cx="0" cy="0"/>
          <a:chOff x="0" y="0"/>
          <a:chExt cx="0" cy="0"/>
        </a:xfrm>
      </p:grpSpPr>
      <p:sp>
        <p:nvSpPr>
          <p:cNvPr id="341" name="Google Shape;341;p52"/>
          <p:cNvSpPr txBox="1">
            <a:spLocks noGrp="1"/>
          </p:cNvSpPr>
          <p:nvPr>
            <p:ph type="title"/>
          </p:nvPr>
        </p:nvSpPr>
        <p:spPr>
          <a:xfrm>
            <a:off x="686400" y="3261991"/>
            <a:ext cx="10819200" cy="1313278"/>
          </a:xfrm>
          <a:prstGeom prst="rect">
            <a:avLst/>
          </a:prstGeom>
          <a:noFill/>
          <a:ln>
            <a:noFill/>
          </a:ln>
        </p:spPr>
        <p:txBody>
          <a:bodyPr spcFirstLastPara="1" wrap="square" lIns="91425" tIns="91425" rIns="91425" bIns="91425" anchor="b" anchorCtr="0">
            <a:spAutoFit/>
          </a:bodyPr>
          <a:lstStyle>
            <a:lvl1pPr lvl="0" algn="ctr">
              <a:lnSpc>
                <a:spcPct val="100000"/>
              </a:lnSpc>
              <a:spcBef>
                <a:spcPts val="0"/>
              </a:spcBef>
              <a:spcAft>
                <a:spcPts val="0"/>
              </a:spcAft>
              <a:buClr>
                <a:schemeClr val="lt1"/>
              </a:buClr>
              <a:buSzPts val="5500"/>
              <a:buFont typeface="Calibri"/>
              <a:buNone/>
              <a:defRPr sz="7334">
                <a:solidFill>
                  <a:schemeClr val="lt1"/>
                </a:solidFill>
              </a:defRPr>
            </a:lvl1pPr>
            <a:lvl2pPr lvl="1" algn="l">
              <a:lnSpc>
                <a:spcPct val="100000"/>
              </a:lnSpc>
              <a:spcBef>
                <a:spcPts val="0"/>
              </a:spcBef>
              <a:spcAft>
                <a:spcPts val="0"/>
              </a:spcAft>
              <a:buClr>
                <a:schemeClr val="lt1"/>
              </a:buClr>
              <a:buSzPts val="6800"/>
              <a:buNone/>
              <a:defRPr sz="9067">
                <a:solidFill>
                  <a:schemeClr val="lt1"/>
                </a:solidFill>
              </a:defRPr>
            </a:lvl2pPr>
            <a:lvl3pPr lvl="2" algn="l">
              <a:lnSpc>
                <a:spcPct val="100000"/>
              </a:lnSpc>
              <a:spcBef>
                <a:spcPts val="0"/>
              </a:spcBef>
              <a:spcAft>
                <a:spcPts val="0"/>
              </a:spcAft>
              <a:buClr>
                <a:schemeClr val="lt1"/>
              </a:buClr>
              <a:buSzPts val="6800"/>
              <a:buNone/>
              <a:defRPr sz="9067">
                <a:solidFill>
                  <a:schemeClr val="lt1"/>
                </a:solidFill>
              </a:defRPr>
            </a:lvl3pPr>
            <a:lvl4pPr lvl="3" algn="l">
              <a:lnSpc>
                <a:spcPct val="100000"/>
              </a:lnSpc>
              <a:spcBef>
                <a:spcPts val="0"/>
              </a:spcBef>
              <a:spcAft>
                <a:spcPts val="0"/>
              </a:spcAft>
              <a:buClr>
                <a:schemeClr val="lt1"/>
              </a:buClr>
              <a:buSzPts val="6800"/>
              <a:buNone/>
              <a:defRPr sz="9067">
                <a:solidFill>
                  <a:schemeClr val="lt1"/>
                </a:solidFill>
              </a:defRPr>
            </a:lvl4pPr>
            <a:lvl5pPr lvl="4" algn="l">
              <a:lnSpc>
                <a:spcPct val="100000"/>
              </a:lnSpc>
              <a:spcBef>
                <a:spcPts val="0"/>
              </a:spcBef>
              <a:spcAft>
                <a:spcPts val="0"/>
              </a:spcAft>
              <a:buClr>
                <a:schemeClr val="lt1"/>
              </a:buClr>
              <a:buSzPts val="6800"/>
              <a:buNone/>
              <a:defRPr sz="9067">
                <a:solidFill>
                  <a:schemeClr val="lt1"/>
                </a:solidFill>
              </a:defRPr>
            </a:lvl5pPr>
            <a:lvl6pPr lvl="5" algn="l">
              <a:lnSpc>
                <a:spcPct val="100000"/>
              </a:lnSpc>
              <a:spcBef>
                <a:spcPts val="0"/>
              </a:spcBef>
              <a:spcAft>
                <a:spcPts val="0"/>
              </a:spcAft>
              <a:buClr>
                <a:schemeClr val="lt1"/>
              </a:buClr>
              <a:buSzPts val="6800"/>
              <a:buNone/>
              <a:defRPr sz="9067">
                <a:solidFill>
                  <a:schemeClr val="lt1"/>
                </a:solidFill>
              </a:defRPr>
            </a:lvl6pPr>
            <a:lvl7pPr lvl="6" algn="l">
              <a:lnSpc>
                <a:spcPct val="100000"/>
              </a:lnSpc>
              <a:spcBef>
                <a:spcPts val="0"/>
              </a:spcBef>
              <a:spcAft>
                <a:spcPts val="0"/>
              </a:spcAft>
              <a:buClr>
                <a:schemeClr val="lt1"/>
              </a:buClr>
              <a:buSzPts val="6800"/>
              <a:buNone/>
              <a:defRPr sz="9067">
                <a:solidFill>
                  <a:schemeClr val="lt1"/>
                </a:solidFill>
              </a:defRPr>
            </a:lvl7pPr>
            <a:lvl8pPr lvl="7" algn="l">
              <a:lnSpc>
                <a:spcPct val="100000"/>
              </a:lnSpc>
              <a:spcBef>
                <a:spcPts val="0"/>
              </a:spcBef>
              <a:spcAft>
                <a:spcPts val="0"/>
              </a:spcAft>
              <a:buClr>
                <a:schemeClr val="lt1"/>
              </a:buClr>
              <a:buSzPts val="6800"/>
              <a:buNone/>
              <a:defRPr sz="9067">
                <a:solidFill>
                  <a:schemeClr val="lt1"/>
                </a:solidFill>
              </a:defRPr>
            </a:lvl8pPr>
            <a:lvl9pPr lvl="8" algn="l">
              <a:lnSpc>
                <a:spcPct val="100000"/>
              </a:lnSpc>
              <a:spcBef>
                <a:spcPts val="0"/>
              </a:spcBef>
              <a:spcAft>
                <a:spcPts val="0"/>
              </a:spcAft>
              <a:buClr>
                <a:schemeClr val="lt1"/>
              </a:buClr>
              <a:buSzPts val="6800"/>
              <a:buNone/>
              <a:defRPr sz="9067">
                <a:solidFill>
                  <a:schemeClr val="lt1"/>
                </a:solidFill>
              </a:defRPr>
            </a:lvl9pPr>
          </a:lstStyle>
          <a:p>
            <a:endParaRPr/>
          </a:p>
        </p:txBody>
      </p:sp>
      <p:sp>
        <p:nvSpPr>
          <p:cNvPr id="342" name="Google Shape;342;p52"/>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343" name="Google Shape;343;p52"/>
          <p:cNvSpPr/>
          <p:nvPr/>
        </p:nvSpPr>
        <p:spPr>
          <a:xfrm>
            <a:off x="653801" y="612400"/>
            <a:ext cx="10884400" cy="5633200"/>
          </a:xfrm>
          <a:prstGeom prst="roundRect">
            <a:avLst>
              <a:gd name="adj" fmla="val 16667"/>
            </a:avLst>
          </a:prstGeom>
          <a:noFill/>
          <a:ln w="2857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44"/>
        <p:cNvGrpSpPr/>
        <p:nvPr/>
      </p:nvGrpSpPr>
      <p:grpSpPr>
        <a:xfrm>
          <a:off x="0" y="0"/>
          <a:ext cx="0" cy="0"/>
          <a:chOff x="0" y="0"/>
          <a:chExt cx="0" cy="0"/>
        </a:xfrm>
      </p:grpSpPr>
      <p:sp>
        <p:nvSpPr>
          <p:cNvPr id="345" name="Google Shape;345;p53"/>
          <p:cNvSpPr txBox="1">
            <a:spLocks noGrp="1"/>
          </p:cNvSpPr>
          <p:nvPr>
            <p:ph type="ctrTitle"/>
          </p:nvPr>
        </p:nvSpPr>
        <p:spPr>
          <a:xfrm>
            <a:off x="457200" y="1420283"/>
            <a:ext cx="5181600" cy="980017"/>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6" name="Google Shape;346;p53"/>
          <p:cNvSpPr txBox="1">
            <a:spLocks noGrp="1"/>
          </p:cNvSpPr>
          <p:nvPr>
            <p:ph type="subTitle" idx="1"/>
          </p:nvPr>
        </p:nvSpPr>
        <p:spPr>
          <a:xfrm>
            <a:off x="914400" y="2590800"/>
            <a:ext cx="4267200" cy="11684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427"/>
              </a:spcBef>
              <a:spcAft>
                <a:spcPts val="0"/>
              </a:spcAft>
              <a:buClr>
                <a:srgbClr val="94898B"/>
              </a:buClr>
              <a:buSzPts val="3200"/>
              <a:buNone/>
              <a:defRPr>
                <a:solidFill>
                  <a:srgbClr val="94898B"/>
                </a:solidFill>
              </a:defRPr>
            </a:lvl1pPr>
            <a:lvl2pPr lvl="1" algn="ctr">
              <a:lnSpc>
                <a:spcPct val="100000"/>
              </a:lnSpc>
              <a:spcBef>
                <a:spcPts val="373"/>
              </a:spcBef>
              <a:spcAft>
                <a:spcPts val="0"/>
              </a:spcAft>
              <a:buClr>
                <a:srgbClr val="94898B"/>
              </a:buClr>
              <a:buSzPts val="2800"/>
              <a:buNone/>
              <a:defRPr>
                <a:solidFill>
                  <a:srgbClr val="94898B"/>
                </a:solidFill>
              </a:defRPr>
            </a:lvl2pPr>
            <a:lvl3pPr lvl="2" algn="ctr">
              <a:lnSpc>
                <a:spcPct val="100000"/>
              </a:lnSpc>
              <a:spcBef>
                <a:spcPts val="320"/>
              </a:spcBef>
              <a:spcAft>
                <a:spcPts val="0"/>
              </a:spcAft>
              <a:buClr>
                <a:srgbClr val="94898B"/>
              </a:buClr>
              <a:buSzPts val="2400"/>
              <a:buNone/>
              <a:defRPr>
                <a:solidFill>
                  <a:srgbClr val="94898B"/>
                </a:solidFill>
              </a:defRPr>
            </a:lvl3pPr>
            <a:lvl4pPr lvl="3" algn="ctr">
              <a:lnSpc>
                <a:spcPct val="100000"/>
              </a:lnSpc>
              <a:spcBef>
                <a:spcPts val="267"/>
              </a:spcBef>
              <a:spcAft>
                <a:spcPts val="0"/>
              </a:spcAft>
              <a:buClr>
                <a:srgbClr val="94898B"/>
              </a:buClr>
              <a:buSzPts val="2000"/>
              <a:buNone/>
              <a:defRPr>
                <a:solidFill>
                  <a:srgbClr val="94898B"/>
                </a:solidFill>
              </a:defRPr>
            </a:lvl4pPr>
            <a:lvl5pPr lvl="4" algn="ctr">
              <a:lnSpc>
                <a:spcPct val="100000"/>
              </a:lnSpc>
              <a:spcBef>
                <a:spcPts val="267"/>
              </a:spcBef>
              <a:spcAft>
                <a:spcPts val="0"/>
              </a:spcAft>
              <a:buClr>
                <a:srgbClr val="94898B"/>
              </a:buClr>
              <a:buSzPts val="2000"/>
              <a:buNone/>
              <a:defRPr>
                <a:solidFill>
                  <a:srgbClr val="94898B"/>
                </a:solidFill>
              </a:defRPr>
            </a:lvl5pPr>
            <a:lvl6pPr lvl="5" algn="ctr">
              <a:lnSpc>
                <a:spcPct val="100000"/>
              </a:lnSpc>
              <a:spcBef>
                <a:spcPts val="267"/>
              </a:spcBef>
              <a:spcAft>
                <a:spcPts val="0"/>
              </a:spcAft>
              <a:buClr>
                <a:srgbClr val="94898B"/>
              </a:buClr>
              <a:buSzPts val="2000"/>
              <a:buNone/>
              <a:defRPr>
                <a:solidFill>
                  <a:srgbClr val="94898B"/>
                </a:solidFill>
              </a:defRPr>
            </a:lvl6pPr>
            <a:lvl7pPr lvl="6" algn="ctr">
              <a:lnSpc>
                <a:spcPct val="100000"/>
              </a:lnSpc>
              <a:spcBef>
                <a:spcPts val="267"/>
              </a:spcBef>
              <a:spcAft>
                <a:spcPts val="0"/>
              </a:spcAft>
              <a:buClr>
                <a:srgbClr val="94898B"/>
              </a:buClr>
              <a:buSzPts val="2000"/>
              <a:buNone/>
              <a:defRPr>
                <a:solidFill>
                  <a:srgbClr val="94898B"/>
                </a:solidFill>
              </a:defRPr>
            </a:lvl7pPr>
            <a:lvl8pPr lvl="7" algn="ctr">
              <a:lnSpc>
                <a:spcPct val="100000"/>
              </a:lnSpc>
              <a:spcBef>
                <a:spcPts val="267"/>
              </a:spcBef>
              <a:spcAft>
                <a:spcPts val="0"/>
              </a:spcAft>
              <a:buClr>
                <a:srgbClr val="94898B"/>
              </a:buClr>
              <a:buSzPts val="2000"/>
              <a:buNone/>
              <a:defRPr>
                <a:solidFill>
                  <a:srgbClr val="94898B"/>
                </a:solidFill>
              </a:defRPr>
            </a:lvl8pPr>
            <a:lvl9pPr lvl="8" algn="ctr">
              <a:lnSpc>
                <a:spcPct val="100000"/>
              </a:lnSpc>
              <a:spcBef>
                <a:spcPts val="267"/>
              </a:spcBef>
              <a:spcAft>
                <a:spcPts val="0"/>
              </a:spcAft>
              <a:buClr>
                <a:srgbClr val="94898B"/>
              </a:buClr>
              <a:buSzPts val="2000"/>
              <a:buNone/>
              <a:defRPr>
                <a:solidFill>
                  <a:srgbClr val="94898B"/>
                </a:solidFill>
              </a:defRPr>
            </a:lvl9pPr>
          </a:lstStyle>
          <a:p>
            <a:endParaRPr/>
          </a:p>
        </p:txBody>
      </p:sp>
      <p:sp>
        <p:nvSpPr>
          <p:cNvPr id="347" name="Google Shape;347;p53"/>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8" name="Google Shape;348;p53"/>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9" name="Google Shape;349;p53"/>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0"/>
        <p:cNvGrpSpPr/>
        <p:nvPr/>
      </p:nvGrpSpPr>
      <p:grpSpPr>
        <a:xfrm>
          <a:off x="0" y="0"/>
          <a:ext cx="0" cy="0"/>
          <a:chOff x="0" y="0"/>
          <a:chExt cx="0" cy="0"/>
        </a:xfrm>
      </p:grpSpPr>
      <p:sp>
        <p:nvSpPr>
          <p:cNvPr id="351" name="Google Shape;351;p54"/>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2" name="Google Shape;352;p54"/>
          <p:cNvSpPr txBox="1">
            <a:spLocks noGrp="1"/>
          </p:cNvSpPr>
          <p:nvPr>
            <p:ph type="body" idx="1"/>
          </p:nvPr>
        </p:nvSpPr>
        <p:spPr>
          <a:xfrm>
            <a:off x="304800" y="1066800"/>
            <a:ext cx="5486400" cy="3017309"/>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353" name="Google Shape;353;p54"/>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4" name="Google Shape;354;p54"/>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5" name="Google Shape;355;p54"/>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6"/>
        <p:cNvGrpSpPr/>
        <p:nvPr/>
      </p:nvGrpSpPr>
      <p:grpSpPr>
        <a:xfrm>
          <a:off x="0" y="0"/>
          <a:ext cx="0" cy="0"/>
          <a:chOff x="0" y="0"/>
          <a:chExt cx="0" cy="0"/>
        </a:xfrm>
      </p:grpSpPr>
      <p:sp>
        <p:nvSpPr>
          <p:cNvPr id="357" name="Google Shape;357;p55"/>
          <p:cNvSpPr txBox="1">
            <a:spLocks noGrp="1"/>
          </p:cNvSpPr>
          <p:nvPr>
            <p:ph type="title"/>
          </p:nvPr>
        </p:nvSpPr>
        <p:spPr>
          <a:xfrm>
            <a:off x="481542" y="2937934"/>
            <a:ext cx="5181600" cy="90805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2667"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8" name="Google Shape;358;p55"/>
          <p:cNvSpPr txBox="1">
            <a:spLocks noGrp="1"/>
          </p:cNvSpPr>
          <p:nvPr>
            <p:ph type="body" idx="1"/>
          </p:nvPr>
        </p:nvSpPr>
        <p:spPr>
          <a:xfrm>
            <a:off x="481542" y="1937809"/>
            <a:ext cx="5181600" cy="1000125"/>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267"/>
              </a:spcBef>
              <a:spcAft>
                <a:spcPts val="0"/>
              </a:spcAft>
              <a:buClr>
                <a:srgbClr val="94898B"/>
              </a:buClr>
              <a:buSzPts val="2000"/>
              <a:buNone/>
              <a:defRPr sz="1333">
                <a:solidFill>
                  <a:srgbClr val="94898B"/>
                </a:solidFill>
              </a:defRPr>
            </a:lvl1pPr>
            <a:lvl2pPr marL="914400" lvl="1" indent="-228600" algn="l">
              <a:lnSpc>
                <a:spcPct val="100000"/>
              </a:lnSpc>
              <a:spcBef>
                <a:spcPts val="240"/>
              </a:spcBef>
              <a:spcAft>
                <a:spcPts val="0"/>
              </a:spcAft>
              <a:buClr>
                <a:srgbClr val="94898B"/>
              </a:buClr>
              <a:buSzPts val="1800"/>
              <a:buNone/>
              <a:defRPr sz="1200">
                <a:solidFill>
                  <a:srgbClr val="94898B"/>
                </a:solidFill>
              </a:defRPr>
            </a:lvl2pPr>
            <a:lvl3pPr marL="1371600" lvl="2" indent="-228600" algn="l">
              <a:lnSpc>
                <a:spcPct val="100000"/>
              </a:lnSpc>
              <a:spcBef>
                <a:spcPts val="213"/>
              </a:spcBef>
              <a:spcAft>
                <a:spcPts val="0"/>
              </a:spcAft>
              <a:buClr>
                <a:srgbClr val="94898B"/>
              </a:buClr>
              <a:buSzPts val="1600"/>
              <a:buNone/>
              <a:defRPr sz="1067">
                <a:solidFill>
                  <a:srgbClr val="94898B"/>
                </a:solidFill>
              </a:defRPr>
            </a:lvl3pPr>
            <a:lvl4pPr marL="1828800" lvl="3" indent="-228600" algn="l">
              <a:lnSpc>
                <a:spcPct val="100000"/>
              </a:lnSpc>
              <a:spcBef>
                <a:spcPts val="187"/>
              </a:spcBef>
              <a:spcAft>
                <a:spcPts val="0"/>
              </a:spcAft>
              <a:buClr>
                <a:srgbClr val="94898B"/>
              </a:buClr>
              <a:buSzPts val="1400"/>
              <a:buNone/>
              <a:defRPr sz="933">
                <a:solidFill>
                  <a:srgbClr val="94898B"/>
                </a:solidFill>
              </a:defRPr>
            </a:lvl4pPr>
            <a:lvl5pPr marL="2286000" lvl="4" indent="-228600" algn="l">
              <a:lnSpc>
                <a:spcPct val="100000"/>
              </a:lnSpc>
              <a:spcBef>
                <a:spcPts val="187"/>
              </a:spcBef>
              <a:spcAft>
                <a:spcPts val="0"/>
              </a:spcAft>
              <a:buClr>
                <a:srgbClr val="94898B"/>
              </a:buClr>
              <a:buSzPts val="1400"/>
              <a:buNone/>
              <a:defRPr sz="933">
                <a:solidFill>
                  <a:srgbClr val="94898B"/>
                </a:solidFill>
              </a:defRPr>
            </a:lvl5pPr>
            <a:lvl6pPr marL="2743200" lvl="5" indent="-228600" algn="l">
              <a:lnSpc>
                <a:spcPct val="100000"/>
              </a:lnSpc>
              <a:spcBef>
                <a:spcPts val="187"/>
              </a:spcBef>
              <a:spcAft>
                <a:spcPts val="0"/>
              </a:spcAft>
              <a:buClr>
                <a:srgbClr val="94898B"/>
              </a:buClr>
              <a:buSzPts val="1400"/>
              <a:buNone/>
              <a:defRPr sz="933">
                <a:solidFill>
                  <a:srgbClr val="94898B"/>
                </a:solidFill>
              </a:defRPr>
            </a:lvl6pPr>
            <a:lvl7pPr marL="3200400" lvl="6" indent="-228600" algn="l">
              <a:lnSpc>
                <a:spcPct val="100000"/>
              </a:lnSpc>
              <a:spcBef>
                <a:spcPts val="187"/>
              </a:spcBef>
              <a:spcAft>
                <a:spcPts val="0"/>
              </a:spcAft>
              <a:buClr>
                <a:srgbClr val="94898B"/>
              </a:buClr>
              <a:buSzPts val="1400"/>
              <a:buNone/>
              <a:defRPr sz="933">
                <a:solidFill>
                  <a:srgbClr val="94898B"/>
                </a:solidFill>
              </a:defRPr>
            </a:lvl7pPr>
            <a:lvl8pPr marL="3657600" lvl="7" indent="-228600" algn="l">
              <a:lnSpc>
                <a:spcPct val="100000"/>
              </a:lnSpc>
              <a:spcBef>
                <a:spcPts val="187"/>
              </a:spcBef>
              <a:spcAft>
                <a:spcPts val="0"/>
              </a:spcAft>
              <a:buClr>
                <a:srgbClr val="94898B"/>
              </a:buClr>
              <a:buSzPts val="1400"/>
              <a:buNone/>
              <a:defRPr sz="933">
                <a:solidFill>
                  <a:srgbClr val="94898B"/>
                </a:solidFill>
              </a:defRPr>
            </a:lvl8pPr>
            <a:lvl9pPr marL="4114800" lvl="8" indent="-228600" algn="l">
              <a:lnSpc>
                <a:spcPct val="100000"/>
              </a:lnSpc>
              <a:spcBef>
                <a:spcPts val="187"/>
              </a:spcBef>
              <a:spcAft>
                <a:spcPts val="0"/>
              </a:spcAft>
              <a:buClr>
                <a:srgbClr val="94898B"/>
              </a:buClr>
              <a:buSzPts val="1400"/>
              <a:buNone/>
              <a:defRPr sz="933">
                <a:solidFill>
                  <a:srgbClr val="94898B"/>
                </a:solidFill>
              </a:defRPr>
            </a:lvl9pPr>
          </a:lstStyle>
          <a:p>
            <a:endParaRPr/>
          </a:p>
        </p:txBody>
      </p:sp>
      <p:sp>
        <p:nvSpPr>
          <p:cNvPr id="359" name="Google Shape;359;p55"/>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0" name="Google Shape;360;p55"/>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1" name="Google Shape;361;p55"/>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62"/>
        <p:cNvGrpSpPr/>
        <p:nvPr/>
      </p:nvGrpSpPr>
      <p:grpSpPr>
        <a:xfrm>
          <a:off x="0" y="0"/>
          <a:ext cx="0" cy="0"/>
          <a:chOff x="0" y="0"/>
          <a:chExt cx="0" cy="0"/>
        </a:xfrm>
      </p:grpSpPr>
      <p:sp>
        <p:nvSpPr>
          <p:cNvPr id="363" name="Google Shape;363;p56"/>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4" name="Google Shape;364;p56"/>
          <p:cNvSpPr txBox="1">
            <a:spLocks noGrp="1"/>
          </p:cNvSpPr>
          <p:nvPr>
            <p:ph type="body" idx="1"/>
          </p:nvPr>
        </p:nvSpPr>
        <p:spPr>
          <a:xfrm>
            <a:off x="304800" y="1066800"/>
            <a:ext cx="2692400" cy="3017309"/>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373"/>
              </a:spcBef>
              <a:spcAft>
                <a:spcPts val="0"/>
              </a:spcAft>
              <a:buClr>
                <a:schemeClr val="dk1"/>
              </a:buClr>
              <a:buSzPts val="2800"/>
              <a:buChar char="•"/>
              <a:defRPr sz="1867"/>
            </a:lvl1pPr>
            <a:lvl2pPr marL="914400" lvl="1" indent="-381000" algn="l">
              <a:lnSpc>
                <a:spcPct val="100000"/>
              </a:lnSpc>
              <a:spcBef>
                <a:spcPts val="320"/>
              </a:spcBef>
              <a:spcAft>
                <a:spcPts val="0"/>
              </a:spcAft>
              <a:buClr>
                <a:schemeClr val="dk1"/>
              </a:buClr>
              <a:buSzPts val="2400"/>
              <a:buChar char="–"/>
              <a:defRPr sz="1600"/>
            </a:lvl2pPr>
            <a:lvl3pPr marL="1371600" lvl="2" indent="-355600" algn="l">
              <a:lnSpc>
                <a:spcPct val="100000"/>
              </a:lnSpc>
              <a:spcBef>
                <a:spcPts val="267"/>
              </a:spcBef>
              <a:spcAft>
                <a:spcPts val="0"/>
              </a:spcAft>
              <a:buClr>
                <a:schemeClr val="dk1"/>
              </a:buClr>
              <a:buSzPts val="2000"/>
              <a:buChar char="•"/>
              <a:defRPr sz="1333"/>
            </a:lvl3pPr>
            <a:lvl4pPr marL="1828800" lvl="3" indent="-342900" algn="l">
              <a:lnSpc>
                <a:spcPct val="100000"/>
              </a:lnSpc>
              <a:spcBef>
                <a:spcPts val="240"/>
              </a:spcBef>
              <a:spcAft>
                <a:spcPts val="0"/>
              </a:spcAft>
              <a:buClr>
                <a:schemeClr val="dk1"/>
              </a:buClr>
              <a:buSzPts val="1800"/>
              <a:buChar char="–"/>
              <a:defRPr sz="1200"/>
            </a:lvl4pPr>
            <a:lvl5pPr marL="2286000" lvl="4" indent="-342900" algn="l">
              <a:lnSpc>
                <a:spcPct val="100000"/>
              </a:lnSpc>
              <a:spcBef>
                <a:spcPts val="240"/>
              </a:spcBef>
              <a:spcAft>
                <a:spcPts val="0"/>
              </a:spcAft>
              <a:buClr>
                <a:schemeClr val="dk1"/>
              </a:buClr>
              <a:buSzPts val="1800"/>
              <a:buChar char="»"/>
              <a:defRPr sz="1200"/>
            </a:lvl5pPr>
            <a:lvl6pPr marL="2743200" lvl="5" indent="-342900" algn="l">
              <a:lnSpc>
                <a:spcPct val="100000"/>
              </a:lnSpc>
              <a:spcBef>
                <a:spcPts val="240"/>
              </a:spcBef>
              <a:spcAft>
                <a:spcPts val="0"/>
              </a:spcAft>
              <a:buClr>
                <a:schemeClr val="dk1"/>
              </a:buClr>
              <a:buSzPts val="1800"/>
              <a:buChar char="•"/>
              <a:defRPr sz="1200"/>
            </a:lvl6pPr>
            <a:lvl7pPr marL="3200400" lvl="6" indent="-342900" algn="l">
              <a:lnSpc>
                <a:spcPct val="100000"/>
              </a:lnSpc>
              <a:spcBef>
                <a:spcPts val="240"/>
              </a:spcBef>
              <a:spcAft>
                <a:spcPts val="0"/>
              </a:spcAft>
              <a:buClr>
                <a:schemeClr val="dk1"/>
              </a:buClr>
              <a:buSzPts val="1800"/>
              <a:buChar char="•"/>
              <a:defRPr sz="1200"/>
            </a:lvl7pPr>
            <a:lvl8pPr marL="3657600" lvl="7" indent="-342900" algn="l">
              <a:lnSpc>
                <a:spcPct val="100000"/>
              </a:lnSpc>
              <a:spcBef>
                <a:spcPts val="240"/>
              </a:spcBef>
              <a:spcAft>
                <a:spcPts val="0"/>
              </a:spcAft>
              <a:buClr>
                <a:schemeClr val="dk1"/>
              </a:buClr>
              <a:buSzPts val="1800"/>
              <a:buChar char="•"/>
              <a:defRPr sz="1200"/>
            </a:lvl8pPr>
            <a:lvl9pPr marL="4114800" lvl="8" indent="-342900" algn="l">
              <a:lnSpc>
                <a:spcPct val="100000"/>
              </a:lnSpc>
              <a:spcBef>
                <a:spcPts val="240"/>
              </a:spcBef>
              <a:spcAft>
                <a:spcPts val="0"/>
              </a:spcAft>
              <a:buClr>
                <a:schemeClr val="dk1"/>
              </a:buClr>
              <a:buSzPts val="1800"/>
              <a:buChar char="•"/>
              <a:defRPr sz="1200"/>
            </a:lvl9pPr>
          </a:lstStyle>
          <a:p>
            <a:endParaRPr/>
          </a:p>
        </p:txBody>
      </p:sp>
      <p:sp>
        <p:nvSpPr>
          <p:cNvPr id="365" name="Google Shape;365;p56"/>
          <p:cNvSpPr txBox="1">
            <a:spLocks noGrp="1"/>
          </p:cNvSpPr>
          <p:nvPr>
            <p:ph type="body" idx="2"/>
          </p:nvPr>
        </p:nvSpPr>
        <p:spPr>
          <a:xfrm>
            <a:off x="3098800" y="1066800"/>
            <a:ext cx="2692400" cy="3017309"/>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373"/>
              </a:spcBef>
              <a:spcAft>
                <a:spcPts val="0"/>
              </a:spcAft>
              <a:buClr>
                <a:schemeClr val="dk1"/>
              </a:buClr>
              <a:buSzPts val="2800"/>
              <a:buChar char="•"/>
              <a:defRPr sz="1867"/>
            </a:lvl1pPr>
            <a:lvl2pPr marL="914400" lvl="1" indent="-381000" algn="l">
              <a:lnSpc>
                <a:spcPct val="100000"/>
              </a:lnSpc>
              <a:spcBef>
                <a:spcPts val="320"/>
              </a:spcBef>
              <a:spcAft>
                <a:spcPts val="0"/>
              </a:spcAft>
              <a:buClr>
                <a:schemeClr val="dk1"/>
              </a:buClr>
              <a:buSzPts val="2400"/>
              <a:buChar char="–"/>
              <a:defRPr sz="1600"/>
            </a:lvl2pPr>
            <a:lvl3pPr marL="1371600" lvl="2" indent="-355600" algn="l">
              <a:lnSpc>
                <a:spcPct val="100000"/>
              </a:lnSpc>
              <a:spcBef>
                <a:spcPts val="267"/>
              </a:spcBef>
              <a:spcAft>
                <a:spcPts val="0"/>
              </a:spcAft>
              <a:buClr>
                <a:schemeClr val="dk1"/>
              </a:buClr>
              <a:buSzPts val="2000"/>
              <a:buChar char="•"/>
              <a:defRPr sz="1333"/>
            </a:lvl3pPr>
            <a:lvl4pPr marL="1828800" lvl="3" indent="-342900" algn="l">
              <a:lnSpc>
                <a:spcPct val="100000"/>
              </a:lnSpc>
              <a:spcBef>
                <a:spcPts val="240"/>
              </a:spcBef>
              <a:spcAft>
                <a:spcPts val="0"/>
              </a:spcAft>
              <a:buClr>
                <a:schemeClr val="dk1"/>
              </a:buClr>
              <a:buSzPts val="1800"/>
              <a:buChar char="–"/>
              <a:defRPr sz="1200"/>
            </a:lvl4pPr>
            <a:lvl5pPr marL="2286000" lvl="4" indent="-342900" algn="l">
              <a:lnSpc>
                <a:spcPct val="100000"/>
              </a:lnSpc>
              <a:spcBef>
                <a:spcPts val="240"/>
              </a:spcBef>
              <a:spcAft>
                <a:spcPts val="0"/>
              </a:spcAft>
              <a:buClr>
                <a:schemeClr val="dk1"/>
              </a:buClr>
              <a:buSzPts val="1800"/>
              <a:buChar char="»"/>
              <a:defRPr sz="1200"/>
            </a:lvl5pPr>
            <a:lvl6pPr marL="2743200" lvl="5" indent="-342900" algn="l">
              <a:lnSpc>
                <a:spcPct val="100000"/>
              </a:lnSpc>
              <a:spcBef>
                <a:spcPts val="240"/>
              </a:spcBef>
              <a:spcAft>
                <a:spcPts val="0"/>
              </a:spcAft>
              <a:buClr>
                <a:schemeClr val="dk1"/>
              </a:buClr>
              <a:buSzPts val="1800"/>
              <a:buChar char="•"/>
              <a:defRPr sz="1200"/>
            </a:lvl6pPr>
            <a:lvl7pPr marL="3200400" lvl="6" indent="-342900" algn="l">
              <a:lnSpc>
                <a:spcPct val="100000"/>
              </a:lnSpc>
              <a:spcBef>
                <a:spcPts val="240"/>
              </a:spcBef>
              <a:spcAft>
                <a:spcPts val="0"/>
              </a:spcAft>
              <a:buClr>
                <a:schemeClr val="dk1"/>
              </a:buClr>
              <a:buSzPts val="1800"/>
              <a:buChar char="•"/>
              <a:defRPr sz="1200"/>
            </a:lvl7pPr>
            <a:lvl8pPr marL="3657600" lvl="7" indent="-342900" algn="l">
              <a:lnSpc>
                <a:spcPct val="100000"/>
              </a:lnSpc>
              <a:spcBef>
                <a:spcPts val="240"/>
              </a:spcBef>
              <a:spcAft>
                <a:spcPts val="0"/>
              </a:spcAft>
              <a:buClr>
                <a:schemeClr val="dk1"/>
              </a:buClr>
              <a:buSzPts val="1800"/>
              <a:buChar char="•"/>
              <a:defRPr sz="1200"/>
            </a:lvl8pPr>
            <a:lvl9pPr marL="4114800" lvl="8" indent="-342900" algn="l">
              <a:lnSpc>
                <a:spcPct val="100000"/>
              </a:lnSpc>
              <a:spcBef>
                <a:spcPts val="240"/>
              </a:spcBef>
              <a:spcAft>
                <a:spcPts val="0"/>
              </a:spcAft>
              <a:buClr>
                <a:schemeClr val="dk1"/>
              </a:buClr>
              <a:buSzPts val="1800"/>
              <a:buChar char="•"/>
              <a:defRPr sz="1200"/>
            </a:lvl9pPr>
          </a:lstStyle>
          <a:p>
            <a:endParaRPr/>
          </a:p>
        </p:txBody>
      </p:sp>
      <p:sp>
        <p:nvSpPr>
          <p:cNvPr id="366" name="Google Shape;366;p56"/>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7" name="Google Shape;367;p56"/>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8" name="Google Shape;368;p56"/>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9"/>
        <p:cNvGrpSpPr/>
        <p:nvPr/>
      </p:nvGrpSpPr>
      <p:grpSpPr>
        <a:xfrm>
          <a:off x="0" y="0"/>
          <a:ext cx="0" cy="0"/>
          <a:chOff x="0" y="0"/>
          <a:chExt cx="0" cy="0"/>
        </a:xfrm>
      </p:grpSpPr>
      <p:sp>
        <p:nvSpPr>
          <p:cNvPr id="370" name="Google Shape;370;p57"/>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1" name="Google Shape;371;p57"/>
          <p:cNvSpPr txBox="1">
            <a:spLocks noGrp="1"/>
          </p:cNvSpPr>
          <p:nvPr>
            <p:ph type="body" idx="1"/>
          </p:nvPr>
        </p:nvSpPr>
        <p:spPr>
          <a:xfrm>
            <a:off x="304800" y="1023409"/>
            <a:ext cx="2693459" cy="42650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20"/>
              </a:spcBef>
              <a:spcAft>
                <a:spcPts val="0"/>
              </a:spcAft>
              <a:buClr>
                <a:schemeClr val="dk1"/>
              </a:buClr>
              <a:buSzPts val="2400"/>
              <a:buNone/>
              <a:defRPr sz="1600" b="1"/>
            </a:lvl1pPr>
            <a:lvl2pPr marL="914400" lvl="1" indent="-228600" algn="l">
              <a:lnSpc>
                <a:spcPct val="100000"/>
              </a:lnSpc>
              <a:spcBef>
                <a:spcPts val="267"/>
              </a:spcBef>
              <a:spcAft>
                <a:spcPts val="0"/>
              </a:spcAft>
              <a:buClr>
                <a:schemeClr val="dk1"/>
              </a:buClr>
              <a:buSzPts val="2000"/>
              <a:buNone/>
              <a:defRPr sz="1333" b="1"/>
            </a:lvl2pPr>
            <a:lvl3pPr marL="1371600" lvl="2" indent="-228600" algn="l">
              <a:lnSpc>
                <a:spcPct val="100000"/>
              </a:lnSpc>
              <a:spcBef>
                <a:spcPts val="240"/>
              </a:spcBef>
              <a:spcAft>
                <a:spcPts val="0"/>
              </a:spcAft>
              <a:buClr>
                <a:schemeClr val="dk1"/>
              </a:buClr>
              <a:buSzPts val="1800"/>
              <a:buNone/>
              <a:defRPr sz="1200" b="1"/>
            </a:lvl3pPr>
            <a:lvl4pPr marL="1828800" lvl="3" indent="-228600" algn="l">
              <a:lnSpc>
                <a:spcPct val="100000"/>
              </a:lnSpc>
              <a:spcBef>
                <a:spcPts val="213"/>
              </a:spcBef>
              <a:spcAft>
                <a:spcPts val="0"/>
              </a:spcAft>
              <a:buClr>
                <a:schemeClr val="dk1"/>
              </a:buClr>
              <a:buSzPts val="1600"/>
              <a:buNone/>
              <a:defRPr sz="1067" b="1"/>
            </a:lvl4pPr>
            <a:lvl5pPr marL="2286000" lvl="4" indent="-228600" algn="l">
              <a:lnSpc>
                <a:spcPct val="100000"/>
              </a:lnSpc>
              <a:spcBef>
                <a:spcPts val="213"/>
              </a:spcBef>
              <a:spcAft>
                <a:spcPts val="0"/>
              </a:spcAft>
              <a:buClr>
                <a:schemeClr val="dk1"/>
              </a:buClr>
              <a:buSzPts val="1600"/>
              <a:buNone/>
              <a:defRPr sz="1067" b="1"/>
            </a:lvl5pPr>
            <a:lvl6pPr marL="2743200" lvl="5" indent="-228600" algn="l">
              <a:lnSpc>
                <a:spcPct val="100000"/>
              </a:lnSpc>
              <a:spcBef>
                <a:spcPts val="213"/>
              </a:spcBef>
              <a:spcAft>
                <a:spcPts val="0"/>
              </a:spcAft>
              <a:buClr>
                <a:schemeClr val="dk1"/>
              </a:buClr>
              <a:buSzPts val="1600"/>
              <a:buNone/>
              <a:defRPr sz="1067" b="1"/>
            </a:lvl6pPr>
            <a:lvl7pPr marL="3200400" lvl="6" indent="-228600" algn="l">
              <a:lnSpc>
                <a:spcPct val="100000"/>
              </a:lnSpc>
              <a:spcBef>
                <a:spcPts val="213"/>
              </a:spcBef>
              <a:spcAft>
                <a:spcPts val="0"/>
              </a:spcAft>
              <a:buClr>
                <a:schemeClr val="dk1"/>
              </a:buClr>
              <a:buSzPts val="1600"/>
              <a:buNone/>
              <a:defRPr sz="1067" b="1"/>
            </a:lvl7pPr>
            <a:lvl8pPr marL="3657600" lvl="7" indent="-228600" algn="l">
              <a:lnSpc>
                <a:spcPct val="100000"/>
              </a:lnSpc>
              <a:spcBef>
                <a:spcPts val="213"/>
              </a:spcBef>
              <a:spcAft>
                <a:spcPts val="0"/>
              </a:spcAft>
              <a:buClr>
                <a:schemeClr val="dk1"/>
              </a:buClr>
              <a:buSzPts val="1600"/>
              <a:buNone/>
              <a:defRPr sz="1067" b="1"/>
            </a:lvl8pPr>
            <a:lvl9pPr marL="4114800" lvl="8" indent="-228600" algn="l">
              <a:lnSpc>
                <a:spcPct val="100000"/>
              </a:lnSpc>
              <a:spcBef>
                <a:spcPts val="213"/>
              </a:spcBef>
              <a:spcAft>
                <a:spcPts val="0"/>
              </a:spcAft>
              <a:buClr>
                <a:schemeClr val="dk1"/>
              </a:buClr>
              <a:buSzPts val="1600"/>
              <a:buNone/>
              <a:defRPr sz="1067" b="1"/>
            </a:lvl9pPr>
          </a:lstStyle>
          <a:p>
            <a:endParaRPr/>
          </a:p>
        </p:txBody>
      </p:sp>
      <p:sp>
        <p:nvSpPr>
          <p:cNvPr id="372" name="Google Shape;372;p57"/>
          <p:cNvSpPr txBox="1">
            <a:spLocks noGrp="1"/>
          </p:cNvSpPr>
          <p:nvPr>
            <p:ph type="body" idx="2"/>
          </p:nvPr>
        </p:nvSpPr>
        <p:spPr>
          <a:xfrm>
            <a:off x="304800" y="1449917"/>
            <a:ext cx="2693459" cy="2634192"/>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320"/>
              </a:spcBef>
              <a:spcAft>
                <a:spcPts val="0"/>
              </a:spcAft>
              <a:buClr>
                <a:schemeClr val="dk1"/>
              </a:buClr>
              <a:buSzPts val="2400"/>
              <a:buChar char="•"/>
              <a:defRPr sz="1600"/>
            </a:lvl1pPr>
            <a:lvl2pPr marL="914400" lvl="1" indent="-355600" algn="l">
              <a:lnSpc>
                <a:spcPct val="100000"/>
              </a:lnSpc>
              <a:spcBef>
                <a:spcPts val="267"/>
              </a:spcBef>
              <a:spcAft>
                <a:spcPts val="0"/>
              </a:spcAft>
              <a:buClr>
                <a:schemeClr val="dk1"/>
              </a:buClr>
              <a:buSzPts val="2000"/>
              <a:buChar char="–"/>
              <a:defRPr sz="1333"/>
            </a:lvl2pPr>
            <a:lvl3pPr marL="1371600" lvl="2" indent="-342900" algn="l">
              <a:lnSpc>
                <a:spcPct val="100000"/>
              </a:lnSpc>
              <a:spcBef>
                <a:spcPts val="240"/>
              </a:spcBef>
              <a:spcAft>
                <a:spcPts val="0"/>
              </a:spcAft>
              <a:buClr>
                <a:schemeClr val="dk1"/>
              </a:buClr>
              <a:buSzPts val="1800"/>
              <a:buChar char="•"/>
              <a:defRPr sz="1200"/>
            </a:lvl3pPr>
            <a:lvl4pPr marL="1828800" lvl="3" indent="-330200" algn="l">
              <a:lnSpc>
                <a:spcPct val="100000"/>
              </a:lnSpc>
              <a:spcBef>
                <a:spcPts val="213"/>
              </a:spcBef>
              <a:spcAft>
                <a:spcPts val="0"/>
              </a:spcAft>
              <a:buClr>
                <a:schemeClr val="dk1"/>
              </a:buClr>
              <a:buSzPts val="1600"/>
              <a:buChar char="–"/>
              <a:defRPr sz="1067"/>
            </a:lvl4pPr>
            <a:lvl5pPr marL="2286000" lvl="4" indent="-330200" algn="l">
              <a:lnSpc>
                <a:spcPct val="100000"/>
              </a:lnSpc>
              <a:spcBef>
                <a:spcPts val="213"/>
              </a:spcBef>
              <a:spcAft>
                <a:spcPts val="0"/>
              </a:spcAft>
              <a:buClr>
                <a:schemeClr val="dk1"/>
              </a:buClr>
              <a:buSzPts val="1600"/>
              <a:buChar char="»"/>
              <a:defRPr sz="1067"/>
            </a:lvl5pPr>
            <a:lvl6pPr marL="2743200" lvl="5" indent="-330200" algn="l">
              <a:lnSpc>
                <a:spcPct val="100000"/>
              </a:lnSpc>
              <a:spcBef>
                <a:spcPts val="213"/>
              </a:spcBef>
              <a:spcAft>
                <a:spcPts val="0"/>
              </a:spcAft>
              <a:buClr>
                <a:schemeClr val="dk1"/>
              </a:buClr>
              <a:buSzPts val="1600"/>
              <a:buChar char="•"/>
              <a:defRPr sz="1067"/>
            </a:lvl6pPr>
            <a:lvl7pPr marL="3200400" lvl="6" indent="-330200" algn="l">
              <a:lnSpc>
                <a:spcPct val="100000"/>
              </a:lnSpc>
              <a:spcBef>
                <a:spcPts val="213"/>
              </a:spcBef>
              <a:spcAft>
                <a:spcPts val="0"/>
              </a:spcAft>
              <a:buClr>
                <a:schemeClr val="dk1"/>
              </a:buClr>
              <a:buSzPts val="1600"/>
              <a:buChar char="•"/>
              <a:defRPr sz="1067"/>
            </a:lvl7pPr>
            <a:lvl8pPr marL="3657600" lvl="7" indent="-330200" algn="l">
              <a:lnSpc>
                <a:spcPct val="100000"/>
              </a:lnSpc>
              <a:spcBef>
                <a:spcPts val="213"/>
              </a:spcBef>
              <a:spcAft>
                <a:spcPts val="0"/>
              </a:spcAft>
              <a:buClr>
                <a:schemeClr val="dk1"/>
              </a:buClr>
              <a:buSzPts val="1600"/>
              <a:buChar char="•"/>
              <a:defRPr sz="1067"/>
            </a:lvl8pPr>
            <a:lvl9pPr marL="4114800" lvl="8" indent="-330200" algn="l">
              <a:lnSpc>
                <a:spcPct val="100000"/>
              </a:lnSpc>
              <a:spcBef>
                <a:spcPts val="213"/>
              </a:spcBef>
              <a:spcAft>
                <a:spcPts val="0"/>
              </a:spcAft>
              <a:buClr>
                <a:schemeClr val="dk1"/>
              </a:buClr>
              <a:buSzPts val="1600"/>
              <a:buChar char="•"/>
              <a:defRPr sz="1067"/>
            </a:lvl9pPr>
          </a:lstStyle>
          <a:p>
            <a:endParaRPr/>
          </a:p>
        </p:txBody>
      </p:sp>
      <p:sp>
        <p:nvSpPr>
          <p:cNvPr id="373" name="Google Shape;373;p57"/>
          <p:cNvSpPr txBox="1">
            <a:spLocks noGrp="1"/>
          </p:cNvSpPr>
          <p:nvPr>
            <p:ph type="body" idx="3"/>
          </p:nvPr>
        </p:nvSpPr>
        <p:spPr>
          <a:xfrm>
            <a:off x="3096684" y="1023409"/>
            <a:ext cx="2694517" cy="42650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20"/>
              </a:spcBef>
              <a:spcAft>
                <a:spcPts val="0"/>
              </a:spcAft>
              <a:buClr>
                <a:schemeClr val="dk1"/>
              </a:buClr>
              <a:buSzPts val="2400"/>
              <a:buNone/>
              <a:defRPr sz="1600" b="1"/>
            </a:lvl1pPr>
            <a:lvl2pPr marL="914400" lvl="1" indent="-228600" algn="l">
              <a:lnSpc>
                <a:spcPct val="100000"/>
              </a:lnSpc>
              <a:spcBef>
                <a:spcPts val="267"/>
              </a:spcBef>
              <a:spcAft>
                <a:spcPts val="0"/>
              </a:spcAft>
              <a:buClr>
                <a:schemeClr val="dk1"/>
              </a:buClr>
              <a:buSzPts val="2000"/>
              <a:buNone/>
              <a:defRPr sz="1333" b="1"/>
            </a:lvl2pPr>
            <a:lvl3pPr marL="1371600" lvl="2" indent="-228600" algn="l">
              <a:lnSpc>
                <a:spcPct val="100000"/>
              </a:lnSpc>
              <a:spcBef>
                <a:spcPts val="240"/>
              </a:spcBef>
              <a:spcAft>
                <a:spcPts val="0"/>
              </a:spcAft>
              <a:buClr>
                <a:schemeClr val="dk1"/>
              </a:buClr>
              <a:buSzPts val="1800"/>
              <a:buNone/>
              <a:defRPr sz="1200" b="1"/>
            </a:lvl3pPr>
            <a:lvl4pPr marL="1828800" lvl="3" indent="-228600" algn="l">
              <a:lnSpc>
                <a:spcPct val="100000"/>
              </a:lnSpc>
              <a:spcBef>
                <a:spcPts val="213"/>
              </a:spcBef>
              <a:spcAft>
                <a:spcPts val="0"/>
              </a:spcAft>
              <a:buClr>
                <a:schemeClr val="dk1"/>
              </a:buClr>
              <a:buSzPts val="1600"/>
              <a:buNone/>
              <a:defRPr sz="1067" b="1"/>
            </a:lvl4pPr>
            <a:lvl5pPr marL="2286000" lvl="4" indent="-228600" algn="l">
              <a:lnSpc>
                <a:spcPct val="100000"/>
              </a:lnSpc>
              <a:spcBef>
                <a:spcPts val="213"/>
              </a:spcBef>
              <a:spcAft>
                <a:spcPts val="0"/>
              </a:spcAft>
              <a:buClr>
                <a:schemeClr val="dk1"/>
              </a:buClr>
              <a:buSzPts val="1600"/>
              <a:buNone/>
              <a:defRPr sz="1067" b="1"/>
            </a:lvl5pPr>
            <a:lvl6pPr marL="2743200" lvl="5" indent="-228600" algn="l">
              <a:lnSpc>
                <a:spcPct val="100000"/>
              </a:lnSpc>
              <a:spcBef>
                <a:spcPts val="213"/>
              </a:spcBef>
              <a:spcAft>
                <a:spcPts val="0"/>
              </a:spcAft>
              <a:buClr>
                <a:schemeClr val="dk1"/>
              </a:buClr>
              <a:buSzPts val="1600"/>
              <a:buNone/>
              <a:defRPr sz="1067" b="1"/>
            </a:lvl6pPr>
            <a:lvl7pPr marL="3200400" lvl="6" indent="-228600" algn="l">
              <a:lnSpc>
                <a:spcPct val="100000"/>
              </a:lnSpc>
              <a:spcBef>
                <a:spcPts val="213"/>
              </a:spcBef>
              <a:spcAft>
                <a:spcPts val="0"/>
              </a:spcAft>
              <a:buClr>
                <a:schemeClr val="dk1"/>
              </a:buClr>
              <a:buSzPts val="1600"/>
              <a:buNone/>
              <a:defRPr sz="1067" b="1"/>
            </a:lvl7pPr>
            <a:lvl8pPr marL="3657600" lvl="7" indent="-228600" algn="l">
              <a:lnSpc>
                <a:spcPct val="100000"/>
              </a:lnSpc>
              <a:spcBef>
                <a:spcPts val="213"/>
              </a:spcBef>
              <a:spcAft>
                <a:spcPts val="0"/>
              </a:spcAft>
              <a:buClr>
                <a:schemeClr val="dk1"/>
              </a:buClr>
              <a:buSzPts val="1600"/>
              <a:buNone/>
              <a:defRPr sz="1067" b="1"/>
            </a:lvl8pPr>
            <a:lvl9pPr marL="4114800" lvl="8" indent="-228600" algn="l">
              <a:lnSpc>
                <a:spcPct val="100000"/>
              </a:lnSpc>
              <a:spcBef>
                <a:spcPts val="213"/>
              </a:spcBef>
              <a:spcAft>
                <a:spcPts val="0"/>
              </a:spcAft>
              <a:buClr>
                <a:schemeClr val="dk1"/>
              </a:buClr>
              <a:buSzPts val="1600"/>
              <a:buNone/>
              <a:defRPr sz="1067" b="1"/>
            </a:lvl9pPr>
          </a:lstStyle>
          <a:p>
            <a:endParaRPr/>
          </a:p>
        </p:txBody>
      </p:sp>
      <p:sp>
        <p:nvSpPr>
          <p:cNvPr id="374" name="Google Shape;374;p57"/>
          <p:cNvSpPr txBox="1">
            <a:spLocks noGrp="1"/>
          </p:cNvSpPr>
          <p:nvPr>
            <p:ph type="body" idx="4"/>
          </p:nvPr>
        </p:nvSpPr>
        <p:spPr>
          <a:xfrm>
            <a:off x="3096684" y="1449917"/>
            <a:ext cx="2694517" cy="2634192"/>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320"/>
              </a:spcBef>
              <a:spcAft>
                <a:spcPts val="0"/>
              </a:spcAft>
              <a:buClr>
                <a:schemeClr val="dk1"/>
              </a:buClr>
              <a:buSzPts val="2400"/>
              <a:buChar char="•"/>
              <a:defRPr sz="1600"/>
            </a:lvl1pPr>
            <a:lvl2pPr marL="914400" lvl="1" indent="-355600" algn="l">
              <a:lnSpc>
                <a:spcPct val="100000"/>
              </a:lnSpc>
              <a:spcBef>
                <a:spcPts val="267"/>
              </a:spcBef>
              <a:spcAft>
                <a:spcPts val="0"/>
              </a:spcAft>
              <a:buClr>
                <a:schemeClr val="dk1"/>
              </a:buClr>
              <a:buSzPts val="2000"/>
              <a:buChar char="–"/>
              <a:defRPr sz="1333"/>
            </a:lvl2pPr>
            <a:lvl3pPr marL="1371600" lvl="2" indent="-342900" algn="l">
              <a:lnSpc>
                <a:spcPct val="100000"/>
              </a:lnSpc>
              <a:spcBef>
                <a:spcPts val="240"/>
              </a:spcBef>
              <a:spcAft>
                <a:spcPts val="0"/>
              </a:spcAft>
              <a:buClr>
                <a:schemeClr val="dk1"/>
              </a:buClr>
              <a:buSzPts val="1800"/>
              <a:buChar char="•"/>
              <a:defRPr sz="1200"/>
            </a:lvl3pPr>
            <a:lvl4pPr marL="1828800" lvl="3" indent="-330200" algn="l">
              <a:lnSpc>
                <a:spcPct val="100000"/>
              </a:lnSpc>
              <a:spcBef>
                <a:spcPts val="213"/>
              </a:spcBef>
              <a:spcAft>
                <a:spcPts val="0"/>
              </a:spcAft>
              <a:buClr>
                <a:schemeClr val="dk1"/>
              </a:buClr>
              <a:buSzPts val="1600"/>
              <a:buChar char="–"/>
              <a:defRPr sz="1067"/>
            </a:lvl4pPr>
            <a:lvl5pPr marL="2286000" lvl="4" indent="-330200" algn="l">
              <a:lnSpc>
                <a:spcPct val="100000"/>
              </a:lnSpc>
              <a:spcBef>
                <a:spcPts val="213"/>
              </a:spcBef>
              <a:spcAft>
                <a:spcPts val="0"/>
              </a:spcAft>
              <a:buClr>
                <a:schemeClr val="dk1"/>
              </a:buClr>
              <a:buSzPts val="1600"/>
              <a:buChar char="»"/>
              <a:defRPr sz="1067"/>
            </a:lvl5pPr>
            <a:lvl6pPr marL="2743200" lvl="5" indent="-330200" algn="l">
              <a:lnSpc>
                <a:spcPct val="100000"/>
              </a:lnSpc>
              <a:spcBef>
                <a:spcPts val="213"/>
              </a:spcBef>
              <a:spcAft>
                <a:spcPts val="0"/>
              </a:spcAft>
              <a:buClr>
                <a:schemeClr val="dk1"/>
              </a:buClr>
              <a:buSzPts val="1600"/>
              <a:buChar char="•"/>
              <a:defRPr sz="1067"/>
            </a:lvl6pPr>
            <a:lvl7pPr marL="3200400" lvl="6" indent="-330200" algn="l">
              <a:lnSpc>
                <a:spcPct val="100000"/>
              </a:lnSpc>
              <a:spcBef>
                <a:spcPts val="213"/>
              </a:spcBef>
              <a:spcAft>
                <a:spcPts val="0"/>
              </a:spcAft>
              <a:buClr>
                <a:schemeClr val="dk1"/>
              </a:buClr>
              <a:buSzPts val="1600"/>
              <a:buChar char="•"/>
              <a:defRPr sz="1067"/>
            </a:lvl7pPr>
            <a:lvl8pPr marL="3657600" lvl="7" indent="-330200" algn="l">
              <a:lnSpc>
                <a:spcPct val="100000"/>
              </a:lnSpc>
              <a:spcBef>
                <a:spcPts val="213"/>
              </a:spcBef>
              <a:spcAft>
                <a:spcPts val="0"/>
              </a:spcAft>
              <a:buClr>
                <a:schemeClr val="dk1"/>
              </a:buClr>
              <a:buSzPts val="1600"/>
              <a:buChar char="•"/>
              <a:defRPr sz="1067"/>
            </a:lvl8pPr>
            <a:lvl9pPr marL="4114800" lvl="8" indent="-330200" algn="l">
              <a:lnSpc>
                <a:spcPct val="100000"/>
              </a:lnSpc>
              <a:spcBef>
                <a:spcPts val="213"/>
              </a:spcBef>
              <a:spcAft>
                <a:spcPts val="0"/>
              </a:spcAft>
              <a:buClr>
                <a:schemeClr val="dk1"/>
              </a:buClr>
              <a:buSzPts val="1600"/>
              <a:buChar char="•"/>
              <a:defRPr sz="1067"/>
            </a:lvl9pPr>
          </a:lstStyle>
          <a:p>
            <a:endParaRPr/>
          </a:p>
        </p:txBody>
      </p:sp>
      <p:sp>
        <p:nvSpPr>
          <p:cNvPr id="375" name="Google Shape;375;p57"/>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6" name="Google Shape;376;p57"/>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7" name="Google Shape;377;p57"/>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78"/>
        <p:cNvGrpSpPr/>
        <p:nvPr/>
      </p:nvGrpSpPr>
      <p:grpSpPr>
        <a:xfrm>
          <a:off x="0" y="0"/>
          <a:ext cx="0" cy="0"/>
          <a:chOff x="0" y="0"/>
          <a:chExt cx="0" cy="0"/>
        </a:xfrm>
      </p:grpSpPr>
      <p:sp>
        <p:nvSpPr>
          <p:cNvPr id="379" name="Google Shape;379;p58"/>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0" name="Google Shape;380;p58"/>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1" name="Google Shape;381;p58"/>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2" name="Google Shape;382;p58"/>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383"/>
        <p:cNvGrpSpPr/>
        <p:nvPr/>
      </p:nvGrpSpPr>
      <p:grpSpPr>
        <a:xfrm>
          <a:off x="0" y="0"/>
          <a:ext cx="0" cy="0"/>
          <a:chOff x="0" y="0"/>
          <a:chExt cx="0" cy="0"/>
        </a:xfrm>
      </p:grpSpPr>
      <p:sp>
        <p:nvSpPr>
          <p:cNvPr id="384" name="Google Shape;384;p59"/>
          <p:cNvSpPr txBox="1">
            <a:spLocks noGrp="1"/>
          </p:cNvSpPr>
          <p:nvPr>
            <p:ph type="title"/>
          </p:nvPr>
        </p:nvSpPr>
        <p:spPr>
          <a:xfrm>
            <a:off x="304800" y="182033"/>
            <a:ext cx="2005542" cy="7747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5" name="Google Shape;385;p59"/>
          <p:cNvSpPr txBox="1">
            <a:spLocks noGrp="1"/>
          </p:cNvSpPr>
          <p:nvPr>
            <p:ph type="body" idx="1"/>
          </p:nvPr>
        </p:nvSpPr>
        <p:spPr>
          <a:xfrm>
            <a:off x="2383367" y="182034"/>
            <a:ext cx="3407833" cy="3902075"/>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427"/>
              </a:spcBef>
              <a:spcAft>
                <a:spcPts val="0"/>
              </a:spcAft>
              <a:buClr>
                <a:schemeClr val="dk1"/>
              </a:buClr>
              <a:buSzPts val="3200"/>
              <a:buChar char="•"/>
              <a:defRPr sz="2133"/>
            </a:lvl1pPr>
            <a:lvl2pPr marL="914400" lvl="1" indent="-406400" algn="l">
              <a:lnSpc>
                <a:spcPct val="100000"/>
              </a:lnSpc>
              <a:spcBef>
                <a:spcPts val="373"/>
              </a:spcBef>
              <a:spcAft>
                <a:spcPts val="0"/>
              </a:spcAft>
              <a:buClr>
                <a:schemeClr val="dk1"/>
              </a:buClr>
              <a:buSzPts val="2800"/>
              <a:buChar char="–"/>
              <a:defRPr sz="1867"/>
            </a:lvl2pPr>
            <a:lvl3pPr marL="1371600" lvl="2" indent="-381000" algn="l">
              <a:lnSpc>
                <a:spcPct val="100000"/>
              </a:lnSpc>
              <a:spcBef>
                <a:spcPts val="320"/>
              </a:spcBef>
              <a:spcAft>
                <a:spcPts val="0"/>
              </a:spcAft>
              <a:buClr>
                <a:schemeClr val="dk1"/>
              </a:buClr>
              <a:buSzPts val="2400"/>
              <a:buChar char="•"/>
              <a:defRPr sz="1600"/>
            </a:lvl3pPr>
            <a:lvl4pPr marL="1828800" lvl="3" indent="-355600" algn="l">
              <a:lnSpc>
                <a:spcPct val="100000"/>
              </a:lnSpc>
              <a:spcBef>
                <a:spcPts val="267"/>
              </a:spcBef>
              <a:spcAft>
                <a:spcPts val="0"/>
              </a:spcAft>
              <a:buClr>
                <a:schemeClr val="dk1"/>
              </a:buClr>
              <a:buSzPts val="2000"/>
              <a:buChar char="–"/>
              <a:defRPr sz="1333"/>
            </a:lvl4pPr>
            <a:lvl5pPr marL="2286000" lvl="4" indent="-355600" algn="l">
              <a:lnSpc>
                <a:spcPct val="100000"/>
              </a:lnSpc>
              <a:spcBef>
                <a:spcPts val="267"/>
              </a:spcBef>
              <a:spcAft>
                <a:spcPts val="0"/>
              </a:spcAft>
              <a:buClr>
                <a:schemeClr val="dk1"/>
              </a:buClr>
              <a:buSzPts val="2000"/>
              <a:buChar char="»"/>
              <a:defRPr sz="1333"/>
            </a:lvl5pPr>
            <a:lvl6pPr marL="2743200" lvl="5" indent="-355600" algn="l">
              <a:lnSpc>
                <a:spcPct val="100000"/>
              </a:lnSpc>
              <a:spcBef>
                <a:spcPts val="267"/>
              </a:spcBef>
              <a:spcAft>
                <a:spcPts val="0"/>
              </a:spcAft>
              <a:buClr>
                <a:schemeClr val="dk1"/>
              </a:buClr>
              <a:buSzPts val="2000"/>
              <a:buChar char="•"/>
              <a:defRPr sz="1333"/>
            </a:lvl6pPr>
            <a:lvl7pPr marL="3200400" lvl="6" indent="-355600" algn="l">
              <a:lnSpc>
                <a:spcPct val="100000"/>
              </a:lnSpc>
              <a:spcBef>
                <a:spcPts val="267"/>
              </a:spcBef>
              <a:spcAft>
                <a:spcPts val="0"/>
              </a:spcAft>
              <a:buClr>
                <a:schemeClr val="dk1"/>
              </a:buClr>
              <a:buSzPts val="2000"/>
              <a:buChar char="•"/>
              <a:defRPr sz="1333"/>
            </a:lvl7pPr>
            <a:lvl8pPr marL="3657600" lvl="7" indent="-355600" algn="l">
              <a:lnSpc>
                <a:spcPct val="100000"/>
              </a:lnSpc>
              <a:spcBef>
                <a:spcPts val="267"/>
              </a:spcBef>
              <a:spcAft>
                <a:spcPts val="0"/>
              </a:spcAft>
              <a:buClr>
                <a:schemeClr val="dk1"/>
              </a:buClr>
              <a:buSzPts val="2000"/>
              <a:buChar char="•"/>
              <a:defRPr sz="1333"/>
            </a:lvl8pPr>
            <a:lvl9pPr marL="4114800" lvl="8" indent="-355600" algn="l">
              <a:lnSpc>
                <a:spcPct val="100000"/>
              </a:lnSpc>
              <a:spcBef>
                <a:spcPts val="267"/>
              </a:spcBef>
              <a:spcAft>
                <a:spcPts val="0"/>
              </a:spcAft>
              <a:buClr>
                <a:schemeClr val="dk1"/>
              </a:buClr>
              <a:buSzPts val="2000"/>
              <a:buChar char="•"/>
              <a:defRPr sz="1333"/>
            </a:lvl9pPr>
          </a:lstStyle>
          <a:p>
            <a:endParaRPr/>
          </a:p>
        </p:txBody>
      </p:sp>
      <p:sp>
        <p:nvSpPr>
          <p:cNvPr id="386" name="Google Shape;386;p59"/>
          <p:cNvSpPr txBox="1">
            <a:spLocks noGrp="1"/>
          </p:cNvSpPr>
          <p:nvPr>
            <p:ph type="body" idx="2"/>
          </p:nvPr>
        </p:nvSpPr>
        <p:spPr>
          <a:xfrm>
            <a:off x="304800" y="956734"/>
            <a:ext cx="2005542" cy="31273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87"/>
              </a:spcBef>
              <a:spcAft>
                <a:spcPts val="0"/>
              </a:spcAft>
              <a:buClr>
                <a:schemeClr val="dk1"/>
              </a:buClr>
              <a:buSzPts val="1400"/>
              <a:buNone/>
              <a:defRPr sz="933"/>
            </a:lvl1pPr>
            <a:lvl2pPr marL="914400" lvl="1" indent="-228600" algn="l">
              <a:lnSpc>
                <a:spcPct val="100000"/>
              </a:lnSpc>
              <a:spcBef>
                <a:spcPts val="160"/>
              </a:spcBef>
              <a:spcAft>
                <a:spcPts val="0"/>
              </a:spcAft>
              <a:buClr>
                <a:schemeClr val="dk1"/>
              </a:buClr>
              <a:buSzPts val="1200"/>
              <a:buNone/>
              <a:defRPr sz="800"/>
            </a:lvl2pPr>
            <a:lvl3pPr marL="1371600" lvl="2" indent="-228600" algn="l">
              <a:lnSpc>
                <a:spcPct val="100000"/>
              </a:lnSpc>
              <a:spcBef>
                <a:spcPts val="133"/>
              </a:spcBef>
              <a:spcAft>
                <a:spcPts val="0"/>
              </a:spcAft>
              <a:buClr>
                <a:schemeClr val="dk1"/>
              </a:buClr>
              <a:buSzPts val="1000"/>
              <a:buNone/>
              <a:defRPr sz="667"/>
            </a:lvl3pPr>
            <a:lvl4pPr marL="1828800" lvl="3" indent="-228600" algn="l">
              <a:lnSpc>
                <a:spcPct val="100000"/>
              </a:lnSpc>
              <a:spcBef>
                <a:spcPts val="120"/>
              </a:spcBef>
              <a:spcAft>
                <a:spcPts val="0"/>
              </a:spcAft>
              <a:buClr>
                <a:schemeClr val="dk1"/>
              </a:buClr>
              <a:buSzPts val="900"/>
              <a:buNone/>
              <a:defRPr sz="600"/>
            </a:lvl4pPr>
            <a:lvl5pPr marL="2286000" lvl="4" indent="-228600" algn="l">
              <a:lnSpc>
                <a:spcPct val="100000"/>
              </a:lnSpc>
              <a:spcBef>
                <a:spcPts val="120"/>
              </a:spcBef>
              <a:spcAft>
                <a:spcPts val="0"/>
              </a:spcAft>
              <a:buClr>
                <a:schemeClr val="dk1"/>
              </a:buClr>
              <a:buSzPts val="900"/>
              <a:buNone/>
              <a:defRPr sz="600"/>
            </a:lvl5pPr>
            <a:lvl6pPr marL="2743200" lvl="5" indent="-228600" algn="l">
              <a:lnSpc>
                <a:spcPct val="100000"/>
              </a:lnSpc>
              <a:spcBef>
                <a:spcPts val="120"/>
              </a:spcBef>
              <a:spcAft>
                <a:spcPts val="0"/>
              </a:spcAft>
              <a:buClr>
                <a:schemeClr val="dk1"/>
              </a:buClr>
              <a:buSzPts val="900"/>
              <a:buNone/>
              <a:defRPr sz="600"/>
            </a:lvl6pPr>
            <a:lvl7pPr marL="3200400" lvl="6" indent="-228600" algn="l">
              <a:lnSpc>
                <a:spcPct val="100000"/>
              </a:lnSpc>
              <a:spcBef>
                <a:spcPts val="120"/>
              </a:spcBef>
              <a:spcAft>
                <a:spcPts val="0"/>
              </a:spcAft>
              <a:buClr>
                <a:schemeClr val="dk1"/>
              </a:buClr>
              <a:buSzPts val="900"/>
              <a:buNone/>
              <a:defRPr sz="600"/>
            </a:lvl7pPr>
            <a:lvl8pPr marL="3657600" lvl="7" indent="-228600" algn="l">
              <a:lnSpc>
                <a:spcPct val="100000"/>
              </a:lnSpc>
              <a:spcBef>
                <a:spcPts val="120"/>
              </a:spcBef>
              <a:spcAft>
                <a:spcPts val="0"/>
              </a:spcAft>
              <a:buClr>
                <a:schemeClr val="dk1"/>
              </a:buClr>
              <a:buSzPts val="900"/>
              <a:buNone/>
              <a:defRPr sz="600"/>
            </a:lvl8pPr>
            <a:lvl9pPr marL="4114800" lvl="8" indent="-228600" algn="l">
              <a:lnSpc>
                <a:spcPct val="100000"/>
              </a:lnSpc>
              <a:spcBef>
                <a:spcPts val="120"/>
              </a:spcBef>
              <a:spcAft>
                <a:spcPts val="0"/>
              </a:spcAft>
              <a:buClr>
                <a:schemeClr val="dk1"/>
              </a:buClr>
              <a:buSzPts val="900"/>
              <a:buNone/>
              <a:defRPr sz="600"/>
            </a:lvl9pPr>
          </a:lstStyle>
          <a:p>
            <a:endParaRPr/>
          </a:p>
        </p:txBody>
      </p:sp>
      <p:sp>
        <p:nvSpPr>
          <p:cNvPr id="387" name="Google Shape;387;p59"/>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8" name="Google Shape;388;p59"/>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9" name="Google Shape;389;p59"/>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90"/>
        <p:cNvGrpSpPr/>
        <p:nvPr/>
      </p:nvGrpSpPr>
      <p:grpSpPr>
        <a:xfrm>
          <a:off x="0" y="0"/>
          <a:ext cx="0" cy="0"/>
          <a:chOff x="0" y="0"/>
          <a:chExt cx="0" cy="0"/>
        </a:xfrm>
      </p:grpSpPr>
      <p:sp>
        <p:nvSpPr>
          <p:cNvPr id="391" name="Google Shape;391;p60"/>
          <p:cNvSpPr txBox="1">
            <a:spLocks noGrp="1"/>
          </p:cNvSpPr>
          <p:nvPr>
            <p:ph type="title"/>
          </p:nvPr>
        </p:nvSpPr>
        <p:spPr>
          <a:xfrm>
            <a:off x="1194859" y="3200400"/>
            <a:ext cx="3657600" cy="377825"/>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2" name="Google Shape;392;p60"/>
          <p:cNvSpPr>
            <a:spLocks noGrp="1"/>
          </p:cNvSpPr>
          <p:nvPr>
            <p:ph type="pic" idx="2"/>
          </p:nvPr>
        </p:nvSpPr>
        <p:spPr>
          <a:xfrm>
            <a:off x="1194859" y="408517"/>
            <a:ext cx="3657600" cy="2743200"/>
          </a:xfrm>
          <a:prstGeom prst="rect">
            <a:avLst/>
          </a:prstGeom>
          <a:noFill/>
          <a:ln>
            <a:noFill/>
          </a:ln>
        </p:spPr>
      </p:sp>
      <p:sp>
        <p:nvSpPr>
          <p:cNvPr id="393" name="Google Shape;393;p60"/>
          <p:cNvSpPr txBox="1">
            <a:spLocks noGrp="1"/>
          </p:cNvSpPr>
          <p:nvPr>
            <p:ph type="body" idx="1"/>
          </p:nvPr>
        </p:nvSpPr>
        <p:spPr>
          <a:xfrm>
            <a:off x="1194859" y="3578225"/>
            <a:ext cx="3657600" cy="5365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87"/>
              </a:spcBef>
              <a:spcAft>
                <a:spcPts val="0"/>
              </a:spcAft>
              <a:buClr>
                <a:schemeClr val="dk1"/>
              </a:buClr>
              <a:buSzPts val="1400"/>
              <a:buNone/>
              <a:defRPr sz="933"/>
            </a:lvl1pPr>
            <a:lvl2pPr marL="914400" lvl="1" indent="-228600" algn="l">
              <a:lnSpc>
                <a:spcPct val="100000"/>
              </a:lnSpc>
              <a:spcBef>
                <a:spcPts val="160"/>
              </a:spcBef>
              <a:spcAft>
                <a:spcPts val="0"/>
              </a:spcAft>
              <a:buClr>
                <a:schemeClr val="dk1"/>
              </a:buClr>
              <a:buSzPts val="1200"/>
              <a:buNone/>
              <a:defRPr sz="800"/>
            </a:lvl2pPr>
            <a:lvl3pPr marL="1371600" lvl="2" indent="-228600" algn="l">
              <a:lnSpc>
                <a:spcPct val="100000"/>
              </a:lnSpc>
              <a:spcBef>
                <a:spcPts val="133"/>
              </a:spcBef>
              <a:spcAft>
                <a:spcPts val="0"/>
              </a:spcAft>
              <a:buClr>
                <a:schemeClr val="dk1"/>
              </a:buClr>
              <a:buSzPts val="1000"/>
              <a:buNone/>
              <a:defRPr sz="667"/>
            </a:lvl3pPr>
            <a:lvl4pPr marL="1828800" lvl="3" indent="-228600" algn="l">
              <a:lnSpc>
                <a:spcPct val="100000"/>
              </a:lnSpc>
              <a:spcBef>
                <a:spcPts val="120"/>
              </a:spcBef>
              <a:spcAft>
                <a:spcPts val="0"/>
              </a:spcAft>
              <a:buClr>
                <a:schemeClr val="dk1"/>
              </a:buClr>
              <a:buSzPts val="900"/>
              <a:buNone/>
              <a:defRPr sz="600"/>
            </a:lvl4pPr>
            <a:lvl5pPr marL="2286000" lvl="4" indent="-228600" algn="l">
              <a:lnSpc>
                <a:spcPct val="100000"/>
              </a:lnSpc>
              <a:spcBef>
                <a:spcPts val="120"/>
              </a:spcBef>
              <a:spcAft>
                <a:spcPts val="0"/>
              </a:spcAft>
              <a:buClr>
                <a:schemeClr val="dk1"/>
              </a:buClr>
              <a:buSzPts val="900"/>
              <a:buNone/>
              <a:defRPr sz="600"/>
            </a:lvl5pPr>
            <a:lvl6pPr marL="2743200" lvl="5" indent="-228600" algn="l">
              <a:lnSpc>
                <a:spcPct val="100000"/>
              </a:lnSpc>
              <a:spcBef>
                <a:spcPts val="120"/>
              </a:spcBef>
              <a:spcAft>
                <a:spcPts val="0"/>
              </a:spcAft>
              <a:buClr>
                <a:schemeClr val="dk1"/>
              </a:buClr>
              <a:buSzPts val="900"/>
              <a:buNone/>
              <a:defRPr sz="600"/>
            </a:lvl6pPr>
            <a:lvl7pPr marL="3200400" lvl="6" indent="-228600" algn="l">
              <a:lnSpc>
                <a:spcPct val="100000"/>
              </a:lnSpc>
              <a:spcBef>
                <a:spcPts val="120"/>
              </a:spcBef>
              <a:spcAft>
                <a:spcPts val="0"/>
              </a:spcAft>
              <a:buClr>
                <a:schemeClr val="dk1"/>
              </a:buClr>
              <a:buSzPts val="900"/>
              <a:buNone/>
              <a:defRPr sz="600"/>
            </a:lvl7pPr>
            <a:lvl8pPr marL="3657600" lvl="7" indent="-228600" algn="l">
              <a:lnSpc>
                <a:spcPct val="100000"/>
              </a:lnSpc>
              <a:spcBef>
                <a:spcPts val="120"/>
              </a:spcBef>
              <a:spcAft>
                <a:spcPts val="0"/>
              </a:spcAft>
              <a:buClr>
                <a:schemeClr val="dk1"/>
              </a:buClr>
              <a:buSzPts val="900"/>
              <a:buNone/>
              <a:defRPr sz="600"/>
            </a:lvl8pPr>
            <a:lvl9pPr marL="4114800" lvl="8" indent="-228600" algn="l">
              <a:lnSpc>
                <a:spcPct val="100000"/>
              </a:lnSpc>
              <a:spcBef>
                <a:spcPts val="120"/>
              </a:spcBef>
              <a:spcAft>
                <a:spcPts val="0"/>
              </a:spcAft>
              <a:buClr>
                <a:schemeClr val="dk1"/>
              </a:buClr>
              <a:buSzPts val="900"/>
              <a:buNone/>
              <a:defRPr sz="600"/>
            </a:lvl9pPr>
          </a:lstStyle>
          <a:p>
            <a:endParaRPr/>
          </a:p>
        </p:txBody>
      </p:sp>
      <p:sp>
        <p:nvSpPr>
          <p:cNvPr id="394" name="Google Shape;394;p60"/>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5" name="Google Shape;395;p60"/>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6" name="Google Shape;396;p60"/>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97"/>
        <p:cNvGrpSpPr/>
        <p:nvPr/>
      </p:nvGrpSpPr>
      <p:grpSpPr>
        <a:xfrm>
          <a:off x="0" y="0"/>
          <a:ext cx="0" cy="0"/>
          <a:chOff x="0" y="0"/>
          <a:chExt cx="0" cy="0"/>
        </a:xfrm>
      </p:grpSpPr>
      <p:sp>
        <p:nvSpPr>
          <p:cNvPr id="398" name="Google Shape;398;p61"/>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9" name="Google Shape;399;p61"/>
          <p:cNvSpPr txBox="1">
            <a:spLocks noGrp="1"/>
          </p:cNvSpPr>
          <p:nvPr>
            <p:ph type="body" idx="1"/>
          </p:nvPr>
        </p:nvSpPr>
        <p:spPr>
          <a:xfrm rot="5400000">
            <a:off x="1539346" y="-167745"/>
            <a:ext cx="3017309" cy="54864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400" name="Google Shape;400;p61"/>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1" name="Google Shape;401;p61"/>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2" name="Google Shape;402;p61"/>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403"/>
        <p:cNvGrpSpPr/>
        <p:nvPr/>
      </p:nvGrpSpPr>
      <p:grpSpPr>
        <a:xfrm>
          <a:off x="0" y="0"/>
          <a:ext cx="0" cy="0"/>
          <a:chOff x="0" y="0"/>
          <a:chExt cx="0" cy="0"/>
        </a:xfrm>
      </p:grpSpPr>
      <p:sp>
        <p:nvSpPr>
          <p:cNvPr id="404" name="Google Shape;404;p62"/>
          <p:cNvSpPr txBox="1">
            <a:spLocks noGrp="1"/>
          </p:cNvSpPr>
          <p:nvPr>
            <p:ph type="title"/>
          </p:nvPr>
        </p:nvSpPr>
        <p:spPr>
          <a:xfrm rot="5400000">
            <a:off x="3154892" y="1447801"/>
            <a:ext cx="3901017" cy="13716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5" name="Google Shape;405;p62"/>
          <p:cNvSpPr txBox="1">
            <a:spLocks noGrp="1"/>
          </p:cNvSpPr>
          <p:nvPr>
            <p:ph type="body" idx="1"/>
          </p:nvPr>
        </p:nvSpPr>
        <p:spPr>
          <a:xfrm rot="5400000">
            <a:off x="360892" y="127000"/>
            <a:ext cx="3901017" cy="40132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406" name="Google Shape;406;p62"/>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7" name="Google Shape;407;p62"/>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8" name="Google Shape;408;p62"/>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409"/>
        <p:cNvGrpSpPr/>
        <p:nvPr/>
      </p:nvGrpSpPr>
      <p:grpSpPr>
        <a:xfrm>
          <a:off x="0" y="0"/>
          <a:ext cx="0" cy="0"/>
          <a:chOff x="0" y="0"/>
          <a:chExt cx="0" cy="0"/>
        </a:xfrm>
      </p:grpSpPr>
      <p:sp>
        <p:nvSpPr>
          <p:cNvPr id="410" name="Google Shape;410;p63"/>
          <p:cNvSpPr/>
          <p:nvPr/>
        </p:nvSpPr>
        <p:spPr>
          <a:xfrm>
            <a:off x="-16800" y="5644967"/>
            <a:ext cx="12225600" cy="1213200"/>
          </a:xfrm>
          <a:prstGeom prst="rect">
            <a:avLst/>
          </a:prstGeom>
          <a:solidFill>
            <a:srgbClr val="23A595"/>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rgbClr val="490F52"/>
              </a:solidFill>
              <a:latin typeface="Open Sans"/>
              <a:ea typeface="Open Sans"/>
              <a:cs typeface="Open Sans"/>
              <a:sym typeface="Open Sans"/>
            </a:endParaRPr>
          </a:p>
        </p:txBody>
      </p:sp>
      <p:sp>
        <p:nvSpPr>
          <p:cNvPr id="411" name="Google Shape;411;p63"/>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lt1"/>
              </a:buClr>
              <a:buSzPts val="18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412" name="Google Shape;412;p63"/>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413"/>
        <p:cNvGrpSpPr/>
        <p:nvPr/>
      </p:nvGrpSpPr>
      <p:grpSpPr>
        <a:xfrm>
          <a:off x="0" y="0"/>
          <a:ext cx="0" cy="0"/>
          <a:chOff x="0" y="0"/>
          <a:chExt cx="0" cy="0"/>
        </a:xfrm>
      </p:grpSpPr>
      <p:sp>
        <p:nvSpPr>
          <p:cNvPr id="414" name="Google Shape;414;p64"/>
          <p:cNvSpPr/>
          <p:nvPr/>
        </p:nvSpPr>
        <p:spPr>
          <a:xfrm>
            <a:off x="-16800" y="5644967"/>
            <a:ext cx="12225600" cy="1213200"/>
          </a:xfrm>
          <a:prstGeom prst="rect">
            <a:avLst/>
          </a:prstGeom>
          <a:solidFill>
            <a:srgbClr val="490F5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chemeClr val="dk1"/>
              </a:solidFill>
              <a:latin typeface="Open Sans"/>
              <a:ea typeface="Open Sans"/>
              <a:cs typeface="Open Sans"/>
              <a:sym typeface="Open Sans"/>
            </a:endParaRPr>
          </a:p>
        </p:txBody>
      </p:sp>
      <p:sp>
        <p:nvSpPr>
          <p:cNvPr id="415" name="Google Shape;415;p64"/>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lt1"/>
              </a:buClr>
              <a:buSzPts val="18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416" name="Google Shape;416;p64"/>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417"/>
        <p:cNvGrpSpPr/>
        <p:nvPr/>
      </p:nvGrpSpPr>
      <p:grpSpPr>
        <a:xfrm>
          <a:off x="0" y="0"/>
          <a:ext cx="0" cy="0"/>
          <a:chOff x="0" y="0"/>
          <a:chExt cx="0" cy="0"/>
        </a:xfrm>
      </p:grpSpPr>
      <p:sp>
        <p:nvSpPr>
          <p:cNvPr id="418" name="Google Shape;418;p65"/>
          <p:cNvSpPr/>
          <p:nvPr/>
        </p:nvSpPr>
        <p:spPr>
          <a:xfrm>
            <a:off x="-16800" y="5644967"/>
            <a:ext cx="12225600" cy="1213200"/>
          </a:xfrm>
          <a:prstGeom prst="rect">
            <a:avLst/>
          </a:prstGeom>
          <a:solidFill>
            <a:srgbClr val="FFC11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rgbClr val="490F52"/>
              </a:solidFill>
              <a:latin typeface="Open Sans"/>
              <a:ea typeface="Open Sans"/>
              <a:cs typeface="Open Sans"/>
              <a:sym typeface="Open Sans"/>
            </a:endParaRPr>
          </a:p>
        </p:txBody>
      </p:sp>
      <p:sp>
        <p:nvSpPr>
          <p:cNvPr id="419" name="Google Shape;419;p65"/>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dk1"/>
              </a:buClr>
              <a:buSzPts val="1800"/>
              <a:buFont typeface="Open Sans ExtraBold"/>
              <a:buNone/>
              <a:defRPr sz="2400">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420" name="Google Shape;420;p65"/>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427"/>
        <p:cNvGrpSpPr/>
        <p:nvPr/>
      </p:nvGrpSpPr>
      <p:grpSpPr>
        <a:xfrm>
          <a:off x="0" y="0"/>
          <a:ext cx="0" cy="0"/>
          <a:chOff x="0" y="0"/>
          <a:chExt cx="0" cy="0"/>
        </a:xfrm>
      </p:grpSpPr>
      <p:sp>
        <p:nvSpPr>
          <p:cNvPr id="428" name="Google Shape;428;g3f5df16a879_0_185"/>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9" name="Google Shape;429;g3f5df16a879_0_185"/>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430" name="Google Shape;430;g3f5df16a879_0_18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1" name="Google Shape;431;g3f5df16a879_0_18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2" name="Google Shape;432;g3f5df16a879_0_18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433"/>
        <p:cNvGrpSpPr/>
        <p:nvPr/>
      </p:nvGrpSpPr>
      <p:grpSpPr>
        <a:xfrm>
          <a:off x="0" y="0"/>
          <a:ext cx="0" cy="0"/>
          <a:chOff x="0" y="0"/>
          <a:chExt cx="0" cy="0"/>
        </a:xfrm>
      </p:grpSpPr>
      <p:sp>
        <p:nvSpPr>
          <p:cNvPr id="434" name="Google Shape;434;g3f5df16a879_0_19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5" name="Google Shape;435;g3f5df16a879_0_191"/>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6" name="Google Shape;436;g3f5df16a879_0_19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7" name="Google Shape;437;g3f5df16a879_0_19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8" name="Google Shape;438;g3f5df16a879_0_19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39"/>
        <p:cNvGrpSpPr/>
        <p:nvPr/>
      </p:nvGrpSpPr>
      <p:grpSpPr>
        <a:xfrm>
          <a:off x="0" y="0"/>
          <a:ext cx="0" cy="0"/>
          <a:chOff x="0" y="0"/>
          <a:chExt cx="0" cy="0"/>
        </a:xfrm>
      </p:grpSpPr>
      <p:sp>
        <p:nvSpPr>
          <p:cNvPr id="440" name="Google Shape;440;g3f5df16a879_0_197"/>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1" name="Google Shape;441;g3f5df16a879_0_197"/>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442" name="Google Shape;442;g3f5df16a879_0_19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3" name="Google Shape;443;g3f5df16a879_0_19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4" name="Google Shape;444;g3f5df16a879_0_19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45"/>
        <p:cNvGrpSpPr/>
        <p:nvPr/>
      </p:nvGrpSpPr>
      <p:grpSpPr>
        <a:xfrm>
          <a:off x="0" y="0"/>
          <a:ext cx="0" cy="0"/>
          <a:chOff x="0" y="0"/>
          <a:chExt cx="0" cy="0"/>
        </a:xfrm>
      </p:grpSpPr>
      <p:sp>
        <p:nvSpPr>
          <p:cNvPr id="446" name="Google Shape;446;g3f5df16a879_0_20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7" name="Google Shape;447;g3f5df16a879_0_203"/>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8" name="Google Shape;448;g3f5df16a879_0_203"/>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9" name="Google Shape;449;g3f5df16a879_0_20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0" name="Google Shape;450;g3f5df16a879_0_20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1" name="Google Shape;451;g3f5df16a879_0_20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52"/>
        <p:cNvGrpSpPr/>
        <p:nvPr/>
      </p:nvGrpSpPr>
      <p:grpSpPr>
        <a:xfrm>
          <a:off x="0" y="0"/>
          <a:ext cx="0" cy="0"/>
          <a:chOff x="0" y="0"/>
          <a:chExt cx="0" cy="0"/>
        </a:xfrm>
      </p:grpSpPr>
      <p:sp>
        <p:nvSpPr>
          <p:cNvPr id="453" name="Google Shape;453;g3f5df16a879_0_210"/>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4" name="Google Shape;454;g3f5df16a879_0_210"/>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5" name="Google Shape;455;g3f5df16a879_0_210"/>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6" name="Google Shape;456;g3f5df16a879_0_210"/>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7" name="Google Shape;457;g3f5df16a879_0_210"/>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8" name="Google Shape;458;g3f5df16a879_0_210"/>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9" name="Google Shape;459;g3f5df16a879_0_210"/>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0" name="Google Shape;460;g3f5df16a879_0_21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61"/>
        <p:cNvGrpSpPr/>
        <p:nvPr/>
      </p:nvGrpSpPr>
      <p:grpSpPr>
        <a:xfrm>
          <a:off x="0" y="0"/>
          <a:ext cx="0" cy="0"/>
          <a:chOff x="0" y="0"/>
          <a:chExt cx="0" cy="0"/>
        </a:xfrm>
      </p:grpSpPr>
      <p:sp>
        <p:nvSpPr>
          <p:cNvPr id="462" name="Google Shape;462;g3f5df16a879_0_21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3" name="Google Shape;463;g3f5df16a879_0_21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4" name="Google Shape;464;g3f5df16a879_0_21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5" name="Google Shape;465;g3f5df16a879_0_21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66"/>
        <p:cNvGrpSpPr/>
        <p:nvPr/>
      </p:nvGrpSpPr>
      <p:grpSpPr>
        <a:xfrm>
          <a:off x="0" y="0"/>
          <a:ext cx="0" cy="0"/>
          <a:chOff x="0" y="0"/>
          <a:chExt cx="0" cy="0"/>
        </a:xfrm>
      </p:grpSpPr>
      <p:sp>
        <p:nvSpPr>
          <p:cNvPr id="467" name="Google Shape;467;g3f5df16a879_0_22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8" name="Google Shape;468;g3f5df16a879_0_22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9" name="Google Shape;469;g3f5df16a879_0_22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70"/>
        <p:cNvGrpSpPr/>
        <p:nvPr/>
      </p:nvGrpSpPr>
      <p:grpSpPr>
        <a:xfrm>
          <a:off x="0" y="0"/>
          <a:ext cx="0" cy="0"/>
          <a:chOff x="0" y="0"/>
          <a:chExt cx="0" cy="0"/>
        </a:xfrm>
      </p:grpSpPr>
      <p:sp>
        <p:nvSpPr>
          <p:cNvPr id="471" name="Google Shape;471;g3f5df16a879_0_228"/>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2" name="Google Shape;472;g3f5df16a879_0_228"/>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473" name="Google Shape;473;g3f5df16a879_0_228"/>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474" name="Google Shape;474;g3f5df16a879_0_22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5" name="Google Shape;475;g3f5df16a879_0_22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6" name="Google Shape;476;g3f5df16a879_0_22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477"/>
        <p:cNvGrpSpPr/>
        <p:nvPr/>
      </p:nvGrpSpPr>
      <p:grpSpPr>
        <a:xfrm>
          <a:off x="0" y="0"/>
          <a:ext cx="0" cy="0"/>
          <a:chOff x="0" y="0"/>
          <a:chExt cx="0" cy="0"/>
        </a:xfrm>
      </p:grpSpPr>
      <p:sp>
        <p:nvSpPr>
          <p:cNvPr id="478" name="Google Shape;478;g3f5df16a879_0_235"/>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9" name="Google Shape;479;g3f5df16a879_0_235"/>
          <p:cNvSpPr>
            <a:spLocks noGrp="1"/>
          </p:cNvSpPr>
          <p:nvPr>
            <p:ph type="pic" idx="2"/>
          </p:nvPr>
        </p:nvSpPr>
        <p:spPr>
          <a:xfrm>
            <a:off x="5183188" y="987425"/>
            <a:ext cx="6172200" cy="4873500"/>
          </a:xfrm>
          <a:prstGeom prst="rect">
            <a:avLst/>
          </a:prstGeom>
          <a:noFill/>
          <a:ln>
            <a:noFill/>
          </a:ln>
        </p:spPr>
      </p:sp>
      <p:sp>
        <p:nvSpPr>
          <p:cNvPr id="480" name="Google Shape;480;g3f5df16a879_0_235"/>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481" name="Google Shape;481;g3f5df16a879_0_23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2" name="Google Shape;482;g3f5df16a879_0_23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3" name="Google Shape;483;g3f5df16a879_0_23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484"/>
        <p:cNvGrpSpPr/>
        <p:nvPr/>
      </p:nvGrpSpPr>
      <p:grpSpPr>
        <a:xfrm>
          <a:off x="0" y="0"/>
          <a:ext cx="0" cy="0"/>
          <a:chOff x="0" y="0"/>
          <a:chExt cx="0" cy="0"/>
        </a:xfrm>
      </p:grpSpPr>
      <p:sp>
        <p:nvSpPr>
          <p:cNvPr id="485" name="Google Shape;485;g3f5df16a879_0_24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6" name="Google Shape;486;g3f5df16a879_0_242"/>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7" name="Google Shape;487;g3f5df16a879_0_24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8" name="Google Shape;488;g3f5df16a879_0_24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9" name="Google Shape;489;g3f5df16a879_0_24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490"/>
        <p:cNvGrpSpPr/>
        <p:nvPr/>
      </p:nvGrpSpPr>
      <p:grpSpPr>
        <a:xfrm>
          <a:off x="0" y="0"/>
          <a:ext cx="0" cy="0"/>
          <a:chOff x="0" y="0"/>
          <a:chExt cx="0" cy="0"/>
        </a:xfrm>
      </p:grpSpPr>
      <p:sp>
        <p:nvSpPr>
          <p:cNvPr id="491" name="Google Shape;491;g3f5df16a879_0_248"/>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2" name="Google Shape;492;g3f5df16a879_0_248"/>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3" name="Google Shape;493;g3f5df16a879_0_24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4" name="Google Shape;494;g3f5df16a879_0_24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5" name="Google Shape;495;g3f5df16a879_0_24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84443180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21"/>
        <p:cNvGrpSpPr/>
        <p:nvPr/>
      </p:nvGrpSpPr>
      <p:grpSpPr>
        <a:xfrm>
          <a:off x="0" y="0"/>
          <a:ext cx="0" cy="0"/>
          <a:chOff x="0" y="0"/>
          <a:chExt cx="0" cy="0"/>
        </a:xfrm>
      </p:grpSpPr>
      <p:sp>
        <p:nvSpPr>
          <p:cNvPr id="22" name="Google Shape;22;p1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9"/>
          <p:cNvSpPr>
            <a:spLocks noGrp="1"/>
          </p:cNvSpPr>
          <p:nvPr>
            <p:ph type="pic" idx="2"/>
          </p:nvPr>
        </p:nvSpPr>
        <p:spPr>
          <a:xfrm>
            <a:off x="5183188" y="987425"/>
            <a:ext cx="6172200" cy="4873625"/>
          </a:xfrm>
          <a:prstGeom prst="rect">
            <a:avLst/>
          </a:prstGeom>
          <a:noFill/>
          <a:ln>
            <a:noFill/>
          </a:ln>
        </p:spPr>
        <p:txBody>
          <a:bodyPr/>
          <a:lstStyle/>
          <a:p>
            <a:endParaRPr lang="en-US"/>
          </a:p>
        </p:txBody>
      </p:sp>
      <p:sp>
        <p:nvSpPr>
          <p:cNvPr id="24" name="Google Shape;24;p1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25" name="Google Shape;25;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25681956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8"/>
        <p:cNvGrpSpPr/>
        <p:nvPr/>
      </p:nvGrpSpPr>
      <p:grpSpPr>
        <a:xfrm>
          <a:off x="0" y="0"/>
          <a:ext cx="0" cy="0"/>
          <a:chOff x="0" y="0"/>
          <a:chExt cx="0" cy="0"/>
        </a:xfrm>
      </p:grpSpPr>
      <p:sp>
        <p:nvSpPr>
          <p:cNvPr id="29" name="Google Shape;29;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7040442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4"/>
        <p:cNvGrpSpPr/>
        <p:nvPr/>
      </p:nvGrpSpPr>
      <p:grpSpPr>
        <a:xfrm>
          <a:off x="0" y="0"/>
          <a:ext cx="0" cy="0"/>
          <a:chOff x="0" y="0"/>
          <a:chExt cx="0" cy="0"/>
        </a:xfrm>
      </p:grpSpPr>
      <p:sp>
        <p:nvSpPr>
          <p:cNvPr id="35" name="Google Shape;35;p1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1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37" name="Google Shape;37;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041593683"/>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0"/>
        <p:cNvGrpSpPr/>
        <p:nvPr/>
      </p:nvGrpSpPr>
      <p:grpSpPr>
        <a:xfrm>
          <a:off x="0" y="0"/>
          <a:ext cx="0" cy="0"/>
          <a:chOff x="0" y="0"/>
          <a:chExt cx="0" cy="0"/>
        </a:xfrm>
      </p:grpSpPr>
      <p:sp>
        <p:nvSpPr>
          <p:cNvPr id="41" name="Google Shape;41;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 name="Google Shape;43;p1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168722604"/>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7"/>
        <p:cNvGrpSpPr/>
        <p:nvPr/>
      </p:nvGrpSpPr>
      <p:grpSpPr>
        <a:xfrm>
          <a:off x="0" y="0"/>
          <a:ext cx="0" cy="0"/>
          <a:chOff x="0" y="0"/>
          <a:chExt cx="0" cy="0"/>
        </a:xfrm>
      </p:grpSpPr>
      <p:sp>
        <p:nvSpPr>
          <p:cNvPr id="48" name="Google Shape;48;p1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0" name="Google Shape;50;p1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1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2" name="Google Shape;52;p1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 name="Google Shape;53;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193260110"/>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6"/>
        <p:cNvGrpSpPr/>
        <p:nvPr/>
      </p:nvGrpSpPr>
      <p:grpSpPr>
        <a:xfrm>
          <a:off x="0" y="0"/>
          <a:ext cx="0" cy="0"/>
          <a:chOff x="0" y="0"/>
          <a:chExt cx="0" cy="0"/>
        </a:xfrm>
      </p:grpSpPr>
      <p:sp>
        <p:nvSpPr>
          <p:cNvPr id="57" name="Google Shape;57;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7120835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1"/>
        <p:cNvGrpSpPr/>
        <p:nvPr/>
      </p:nvGrpSpPr>
      <p:grpSpPr>
        <a:xfrm>
          <a:off x="0" y="0"/>
          <a:ext cx="0" cy="0"/>
          <a:chOff x="0" y="0"/>
          <a:chExt cx="0" cy="0"/>
        </a:xfrm>
      </p:grpSpPr>
      <p:sp>
        <p:nvSpPr>
          <p:cNvPr id="62" name="Google Shape;62;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7784053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5"/>
        <p:cNvGrpSpPr/>
        <p:nvPr/>
      </p:nvGrpSpPr>
      <p:grpSpPr>
        <a:xfrm>
          <a:off x="0" y="0"/>
          <a:ext cx="0" cy="0"/>
          <a:chOff x="0" y="0"/>
          <a:chExt cx="0" cy="0"/>
        </a:xfrm>
      </p:grpSpPr>
      <p:sp>
        <p:nvSpPr>
          <p:cNvPr id="66" name="Google Shape;66;p1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8" name="Google Shape;68;p1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4626465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2"/>
        <p:cNvGrpSpPr/>
        <p:nvPr/>
      </p:nvGrpSpPr>
      <p:grpSpPr>
        <a:xfrm>
          <a:off x="0" y="0"/>
          <a:ext cx="0" cy="0"/>
          <a:chOff x="0" y="0"/>
          <a:chExt cx="0" cy="0"/>
        </a:xfrm>
      </p:grpSpPr>
      <p:sp>
        <p:nvSpPr>
          <p:cNvPr id="73" name="Google Shape;73;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2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8500306"/>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8"/>
        <p:cNvGrpSpPr/>
        <p:nvPr/>
      </p:nvGrpSpPr>
      <p:grpSpPr>
        <a:xfrm>
          <a:off x="0" y="0"/>
          <a:ext cx="0" cy="0"/>
          <a:chOff x="0" y="0"/>
          <a:chExt cx="0" cy="0"/>
        </a:xfrm>
      </p:grpSpPr>
      <p:sp>
        <p:nvSpPr>
          <p:cNvPr id="79" name="Google Shape;79;p2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2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70513070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0"/>
        <p:cNvGrpSpPr/>
        <p:nvPr/>
      </p:nvGrpSpPr>
      <p:grpSpPr>
        <a:xfrm>
          <a:off x="0" y="0"/>
          <a:ext cx="0" cy="0"/>
          <a:chOff x="0" y="0"/>
          <a:chExt cx="0" cy="0"/>
        </a:xfrm>
      </p:grpSpPr>
      <p:sp>
        <p:nvSpPr>
          <p:cNvPr id="91" name="Google Shape;91;p11"/>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11"/>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1"/>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449558884"/>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94"/>
        <p:cNvGrpSpPr/>
        <p:nvPr/>
      </p:nvGrpSpPr>
      <p:grpSpPr>
        <a:xfrm>
          <a:off x="0" y="0"/>
          <a:ext cx="0" cy="0"/>
          <a:chOff x="0" y="0"/>
          <a:chExt cx="0" cy="0"/>
        </a:xfrm>
      </p:grpSpPr>
      <p:sp>
        <p:nvSpPr>
          <p:cNvPr id="95" name="Google Shape;95;p2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23A595"/>
              </a:buClr>
              <a:buSzPts val="3000"/>
              <a:buFont typeface="Calibri"/>
              <a:buNone/>
              <a:defRPr>
                <a:solidFill>
                  <a:srgbClr val="23A595"/>
                </a:solidFill>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96" name="Google Shape;96;p22"/>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30200" algn="l">
              <a:lnSpc>
                <a:spcPct val="100000"/>
              </a:lnSpc>
              <a:spcBef>
                <a:spcPts val="0"/>
              </a:spcBef>
              <a:spcAft>
                <a:spcPts val="0"/>
              </a:spcAft>
              <a:buClr>
                <a:schemeClr val="dk1"/>
              </a:buClr>
              <a:buSzPts val="1600"/>
              <a:buChar char="●"/>
              <a:defRPr/>
            </a:lvl1pPr>
            <a:lvl2pPr marL="914400" lvl="1" indent="-330200" algn="l">
              <a:lnSpc>
                <a:spcPct val="100000"/>
              </a:lnSpc>
              <a:spcBef>
                <a:spcPts val="0"/>
              </a:spcBef>
              <a:spcAft>
                <a:spcPts val="0"/>
              </a:spcAft>
              <a:buClr>
                <a:schemeClr val="dk1"/>
              </a:buClr>
              <a:buSzPts val="1600"/>
              <a:buChar char="○"/>
              <a:defRPr/>
            </a:lvl2pPr>
            <a:lvl3pPr marL="1371600" lvl="2" indent="-330200" algn="l">
              <a:lnSpc>
                <a:spcPct val="100000"/>
              </a:lnSpc>
              <a:spcBef>
                <a:spcPts val="0"/>
              </a:spcBef>
              <a:spcAft>
                <a:spcPts val="0"/>
              </a:spcAft>
              <a:buClr>
                <a:schemeClr val="dk1"/>
              </a:buClr>
              <a:buSzPts val="1600"/>
              <a:buChar char="■"/>
              <a:defRPr/>
            </a:lvl3pPr>
            <a:lvl4pPr marL="1828800" lvl="3" indent="-330200" algn="l">
              <a:lnSpc>
                <a:spcPct val="100000"/>
              </a:lnSpc>
              <a:spcBef>
                <a:spcPts val="0"/>
              </a:spcBef>
              <a:spcAft>
                <a:spcPts val="0"/>
              </a:spcAft>
              <a:buClr>
                <a:schemeClr val="dk1"/>
              </a:buClr>
              <a:buSzPts val="1600"/>
              <a:buChar char="●"/>
              <a:defRPr/>
            </a:lvl4pPr>
            <a:lvl5pPr marL="2286000" lvl="4" indent="-330200" algn="l">
              <a:lnSpc>
                <a:spcPct val="100000"/>
              </a:lnSpc>
              <a:spcBef>
                <a:spcPts val="0"/>
              </a:spcBef>
              <a:spcAft>
                <a:spcPts val="0"/>
              </a:spcAft>
              <a:buClr>
                <a:schemeClr val="dk1"/>
              </a:buClr>
              <a:buSzPts val="1600"/>
              <a:buChar char="○"/>
              <a:defRPr/>
            </a:lvl5pPr>
            <a:lvl6pPr marL="2743200" lvl="5" indent="-330200" algn="l">
              <a:lnSpc>
                <a:spcPct val="100000"/>
              </a:lnSpc>
              <a:spcBef>
                <a:spcPts val="0"/>
              </a:spcBef>
              <a:spcAft>
                <a:spcPts val="0"/>
              </a:spcAft>
              <a:buClr>
                <a:schemeClr val="dk1"/>
              </a:buClr>
              <a:buSzPts val="1600"/>
              <a:buChar char="■"/>
              <a:defRPr/>
            </a:lvl6pPr>
            <a:lvl7pPr marL="3200400" lvl="6" indent="-330200" algn="l">
              <a:lnSpc>
                <a:spcPct val="100000"/>
              </a:lnSpc>
              <a:spcBef>
                <a:spcPts val="0"/>
              </a:spcBef>
              <a:spcAft>
                <a:spcPts val="0"/>
              </a:spcAft>
              <a:buClr>
                <a:schemeClr val="dk1"/>
              </a:buClr>
              <a:buSzPts val="1600"/>
              <a:buChar char="●"/>
              <a:defRPr/>
            </a:lvl7pPr>
            <a:lvl8pPr marL="3657600" lvl="7" indent="-330200" algn="l">
              <a:lnSpc>
                <a:spcPct val="100000"/>
              </a:lnSpc>
              <a:spcBef>
                <a:spcPts val="0"/>
              </a:spcBef>
              <a:spcAft>
                <a:spcPts val="0"/>
              </a:spcAft>
              <a:buClr>
                <a:schemeClr val="dk1"/>
              </a:buClr>
              <a:buSzPts val="1600"/>
              <a:buChar char="○"/>
              <a:defRPr/>
            </a:lvl8pPr>
            <a:lvl9pPr marL="4114800" lvl="8" indent="-330200" algn="l">
              <a:lnSpc>
                <a:spcPct val="100000"/>
              </a:lnSpc>
              <a:spcBef>
                <a:spcPts val="0"/>
              </a:spcBef>
              <a:spcAft>
                <a:spcPts val="0"/>
              </a:spcAft>
              <a:buClr>
                <a:schemeClr val="dk1"/>
              </a:buClr>
              <a:buSzPts val="1600"/>
              <a:buChar char="■"/>
              <a:defRPr/>
            </a:lvl9pPr>
          </a:lstStyle>
          <a:p>
            <a:endParaRPr/>
          </a:p>
        </p:txBody>
      </p:sp>
      <p:sp>
        <p:nvSpPr>
          <p:cNvPr id="97" name="Google Shape;97;p22"/>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99418734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Section header 1 1">
  <p:cSld name="Section header 1 1">
    <p:bg>
      <p:bgPr>
        <a:solidFill>
          <a:srgbClr val="FFC112"/>
        </a:solidFill>
        <a:effectLst/>
      </p:bgPr>
    </p:bg>
    <p:spTree>
      <p:nvGrpSpPr>
        <p:cNvPr id="1" name="Shape 98"/>
        <p:cNvGrpSpPr/>
        <p:nvPr/>
      </p:nvGrpSpPr>
      <p:grpSpPr>
        <a:xfrm>
          <a:off x="0" y="0"/>
          <a:ext cx="0" cy="0"/>
          <a:chOff x="0" y="0"/>
          <a:chExt cx="0" cy="0"/>
        </a:xfrm>
      </p:grpSpPr>
      <p:sp>
        <p:nvSpPr>
          <p:cNvPr id="99" name="Google Shape;99;p23"/>
          <p:cNvSpPr txBox="1">
            <a:spLocks noGrp="1"/>
          </p:cNvSpPr>
          <p:nvPr>
            <p:ph type="title"/>
          </p:nvPr>
        </p:nvSpPr>
        <p:spPr>
          <a:xfrm>
            <a:off x="686400" y="3261956"/>
            <a:ext cx="10819200" cy="1313278"/>
          </a:xfrm>
          <a:prstGeom prst="rect">
            <a:avLst/>
          </a:prstGeom>
          <a:noFill/>
          <a:ln>
            <a:noFill/>
          </a:ln>
        </p:spPr>
        <p:txBody>
          <a:bodyPr spcFirstLastPara="1" wrap="square" lIns="91425" tIns="91425" rIns="91425" bIns="91425" anchor="b" anchorCtr="0">
            <a:spAutoFit/>
          </a:bodyPr>
          <a:lstStyle>
            <a:lvl1pPr lvl="0" algn="ctr">
              <a:lnSpc>
                <a:spcPct val="100000"/>
              </a:lnSpc>
              <a:spcBef>
                <a:spcPts val="0"/>
              </a:spcBef>
              <a:spcAft>
                <a:spcPts val="0"/>
              </a:spcAft>
              <a:buClr>
                <a:srgbClr val="000000"/>
              </a:buClr>
              <a:buSzPts val="5500"/>
              <a:buFont typeface="Calibri"/>
              <a:buNone/>
              <a:defRPr sz="7334">
                <a:solidFill>
                  <a:srgbClr val="000000"/>
                </a:solidFill>
              </a:defRPr>
            </a:lvl1pPr>
            <a:lvl2pPr lvl="1" algn="l">
              <a:lnSpc>
                <a:spcPct val="100000"/>
              </a:lnSpc>
              <a:spcBef>
                <a:spcPts val="0"/>
              </a:spcBef>
              <a:spcAft>
                <a:spcPts val="0"/>
              </a:spcAft>
              <a:buClr>
                <a:schemeClr val="lt1"/>
              </a:buClr>
              <a:buSzPts val="6800"/>
              <a:buNone/>
              <a:defRPr sz="9067">
                <a:solidFill>
                  <a:schemeClr val="lt1"/>
                </a:solidFill>
              </a:defRPr>
            </a:lvl2pPr>
            <a:lvl3pPr lvl="2" algn="l">
              <a:lnSpc>
                <a:spcPct val="100000"/>
              </a:lnSpc>
              <a:spcBef>
                <a:spcPts val="0"/>
              </a:spcBef>
              <a:spcAft>
                <a:spcPts val="0"/>
              </a:spcAft>
              <a:buClr>
                <a:schemeClr val="lt1"/>
              </a:buClr>
              <a:buSzPts val="6800"/>
              <a:buNone/>
              <a:defRPr sz="9067">
                <a:solidFill>
                  <a:schemeClr val="lt1"/>
                </a:solidFill>
              </a:defRPr>
            </a:lvl3pPr>
            <a:lvl4pPr lvl="3" algn="l">
              <a:lnSpc>
                <a:spcPct val="100000"/>
              </a:lnSpc>
              <a:spcBef>
                <a:spcPts val="0"/>
              </a:spcBef>
              <a:spcAft>
                <a:spcPts val="0"/>
              </a:spcAft>
              <a:buClr>
                <a:schemeClr val="lt1"/>
              </a:buClr>
              <a:buSzPts val="6800"/>
              <a:buNone/>
              <a:defRPr sz="9067">
                <a:solidFill>
                  <a:schemeClr val="lt1"/>
                </a:solidFill>
              </a:defRPr>
            </a:lvl4pPr>
            <a:lvl5pPr lvl="4" algn="l">
              <a:lnSpc>
                <a:spcPct val="100000"/>
              </a:lnSpc>
              <a:spcBef>
                <a:spcPts val="0"/>
              </a:spcBef>
              <a:spcAft>
                <a:spcPts val="0"/>
              </a:spcAft>
              <a:buClr>
                <a:schemeClr val="lt1"/>
              </a:buClr>
              <a:buSzPts val="6800"/>
              <a:buNone/>
              <a:defRPr sz="9067">
                <a:solidFill>
                  <a:schemeClr val="lt1"/>
                </a:solidFill>
              </a:defRPr>
            </a:lvl5pPr>
            <a:lvl6pPr lvl="5" algn="l">
              <a:lnSpc>
                <a:spcPct val="100000"/>
              </a:lnSpc>
              <a:spcBef>
                <a:spcPts val="0"/>
              </a:spcBef>
              <a:spcAft>
                <a:spcPts val="0"/>
              </a:spcAft>
              <a:buClr>
                <a:schemeClr val="lt1"/>
              </a:buClr>
              <a:buSzPts val="6800"/>
              <a:buNone/>
              <a:defRPr sz="9067">
                <a:solidFill>
                  <a:schemeClr val="lt1"/>
                </a:solidFill>
              </a:defRPr>
            </a:lvl6pPr>
            <a:lvl7pPr lvl="6" algn="l">
              <a:lnSpc>
                <a:spcPct val="100000"/>
              </a:lnSpc>
              <a:spcBef>
                <a:spcPts val="0"/>
              </a:spcBef>
              <a:spcAft>
                <a:spcPts val="0"/>
              </a:spcAft>
              <a:buClr>
                <a:schemeClr val="lt1"/>
              </a:buClr>
              <a:buSzPts val="6800"/>
              <a:buNone/>
              <a:defRPr sz="9067">
                <a:solidFill>
                  <a:schemeClr val="lt1"/>
                </a:solidFill>
              </a:defRPr>
            </a:lvl7pPr>
            <a:lvl8pPr lvl="7" algn="l">
              <a:lnSpc>
                <a:spcPct val="100000"/>
              </a:lnSpc>
              <a:spcBef>
                <a:spcPts val="0"/>
              </a:spcBef>
              <a:spcAft>
                <a:spcPts val="0"/>
              </a:spcAft>
              <a:buClr>
                <a:schemeClr val="lt1"/>
              </a:buClr>
              <a:buSzPts val="6800"/>
              <a:buNone/>
              <a:defRPr sz="9067">
                <a:solidFill>
                  <a:schemeClr val="lt1"/>
                </a:solidFill>
              </a:defRPr>
            </a:lvl8pPr>
            <a:lvl9pPr lvl="8" algn="l">
              <a:lnSpc>
                <a:spcPct val="100000"/>
              </a:lnSpc>
              <a:spcBef>
                <a:spcPts val="0"/>
              </a:spcBef>
              <a:spcAft>
                <a:spcPts val="0"/>
              </a:spcAft>
              <a:buClr>
                <a:schemeClr val="lt1"/>
              </a:buClr>
              <a:buSzPts val="6800"/>
              <a:buNone/>
              <a:defRPr sz="9067">
                <a:solidFill>
                  <a:schemeClr val="lt1"/>
                </a:solidFill>
              </a:defRPr>
            </a:lvl9pPr>
          </a:lstStyle>
          <a:p>
            <a:endParaRPr/>
          </a:p>
        </p:txBody>
      </p:sp>
      <p:sp>
        <p:nvSpPr>
          <p:cNvPr id="100" name="Google Shape;100;p2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01" name="Google Shape;101;p23"/>
          <p:cNvSpPr/>
          <p:nvPr/>
        </p:nvSpPr>
        <p:spPr>
          <a:xfrm>
            <a:off x="653800" y="612400"/>
            <a:ext cx="10884400" cy="5633200"/>
          </a:xfrm>
          <a:prstGeom prst="roundRect">
            <a:avLst>
              <a:gd name="adj" fmla="val 16667"/>
            </a:avLst>
          </a:prstGeom>
          <a:no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3600"/>
              <a:buFont typeface="Calibri"/>
              <a:buNone/>
            </a:pPr>
            <a:endParaRPr sz="24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90777804"/>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102"/>
        <p:cNvGrpSpPr/>
        <p:nvPr/>
      </p:nvGrpSpPr>
      <p:grpSpPr>
        <a:xfrm>
          <a:off x="0" y="0"/>
          <a:ext cx="0" cy="0"/>
          <a:chOff x="0" y="0"/>
          <a:chExt cx="0" cy="0"/>
        </a:xfrm>
      </p:grpSpPr>
      <p:sp>
        <p:nvSpPr>
          <p:cNvPr id="103" name="Google Shape;103;p24"/>
          <p:cNvSpPr>
            <a:spLocks noGrp="1"/>
          </p:cNvSpPr>
          <p:nvPr>
            <p:ph type="pic" idx="2"/>
          </p:nvPr>
        </p:nvSpPr>
        <p:spPr>
          <a:xfrm>
            <a:off x="0" y="1"/>
            <a:ext cx="12192000" cy="6858000"/>
          </a:xfrm>
          <a:prstGeom prst="rect">
            <a:avLst/>
          </a:prstGeom>
          <a:noFill/>
          <a:ln>
            <a:noFill/>
          </a:ln>
        </p:spPr>
      </p:sp>
    </p:spTree>
    <p:extLst>
      <p:ext uri="{BB962C8B-B14F-4D97-AF65-F5344CB8AC3E}">
        <p14:creationId xmlns:p14="http://schemas.microsoft.com/office/powerpoint/2010/main" val="368734695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rgbClr val="23A595"/>
        </a:solidFill>
        <a:effectLst/>
      </p:bgPr>
    </p:bg>
    <p:spTree>
      <p:nvGrpSpPr>
        <p:cNvPr id="1" name="Shape 104"/>
        <p:cNvGrpSpPr/>
        <p:nvPr/>
      </p:nvGrpSpPr>
      <p:grpSpPr>
        <a:xfrm>
          <a:off x="0" y="0"/>
          <a:ext cx="0" cy="0"/>
          <a:chOff x="0" y="0"/>
          <a:chExt cx="0" cy="0"/>
        </a:xfrm>
      </p:grpSpPr>
      <p:sp>
        <p:nvSpPr>
          <p:cNvPr id="105" name="Google Shape;105;p25"/>
          <p:cNvSpPr txBox="1">
            <a:spLocks noGrp="1"/>
          </p:cNvSpPr>
          <p:nvPr>
            <p:ph type="title"/>
          </p:nvPr>
        </p:nvSpPr>
        <p:spPr>
          <a:xfrm>
            <a:off x="686400" y="3261991"/>
            <a:ext cx="10819200" cy="1313278"/>
          </a:xfrm>
          <a:prstGeom prst="rect">
            <a:avLst/>
          </a:prstGeom>
          <a:noFill/>
          <a:ln>
            <a:noFill/>
          </a:ln>
        </p:spPr>
        <p:txBody>
          <a:bodyPr spcFirstLastPara="1" wrap="square" lIns="91425" tIns="91425" rIns="91425" bIns="91425" anchor="b" anchorCtr="0">
            <a:spAutoFit/>
          </a:bodyPr>
          <a:lstStyle>
            <a:lvl1pPr lvl="0" algn="ctr">
              <a:lnSpc>
                <a:spcPct val="100000"/>
              </a:lnSpc>
              <a:spcBef>
                <a:spcPts val="0"/>
              </a:spcBef>
              <a:spcAft>
                <a:spcPts val="0"/>
              </a:spcAft>
              <a:buClr>
                <a:schemeClr val="lt1"/>
              </a:buClr>
              <a:buSzPts val="5500"/>
              <a:buFont typeface="Calibri"/>
              <a:buNone/>
              <a:defRPr sz="7334">
                <a:solidFill>
                  <a:schemeClr val="lt1"/>
                </a:solidFill>
              </a:defRPr>
            </a:lvl1pPr>
            <a:lvl2pPr lvl="1" algn="l">
              <a:lnSpc>
                <a:spcPct val="100000"/>
              </a:lnSpc>
              <a:spcBef>
                <a:spcPts val="0"/>
              </a:spcBef>
              <a:spcAft>
                <a:spcPts val="0"/>
              </a:spcAft>
              <a:buClr>
                <a:schemeClr val="lt1"/>
              </a:buClr>
              <a:buSzPts val="6800"/>
              <a:buNone/>
              <a:defRPr sz="9067">
                <a:solidFill>
                  <a:schemeClr val="lt1"/>
                </a:solidFill>
              </a:defRPr>
            </a:lvl2pPr>
            <a:lvl3pPr lvl="2" algn="l">
              <a:lnSpc>
                <a:spcPct val="100000"/>
              </a:lnSpc>
              <a:spcBef>
                <a:spcPts val="0"/>
              </a:spcBef>
              <a:spcAft>
                <a:spcPts val="0"/>
              </a:spcAft>
              <a:buClr>
                <a:schemeClr val="lt1"/>
              </a:buClr>
              <a:buSzPts val="6800"/>
              <a:buNone/>
              <a:defRPr sz="9067">
                <a:solidFill>
                  <a:schemeClr val="lt1"/>
                </a:solidFill>
              </a:defRPr>
            </a:lvl3pPr>
            <a:lvl4pPr lvl="3" algn="l">
              <a:lnSpc>
                <a:spcPct val="100000"/>
              </a:lnSpc>
              <a:spcBef>
                <a:spcPts val="0"/>
              </a:spcBef>
              <a:spcAft>
                <a:spcPts val="0"/>
              </a:spcAft>
              <a:buClr>
                <a:schemeClr val="lt1"/>
              </a:buClr>
              <a:buSzPts val="6800"/>
              <a:buNone/>
              <a:defRPr sz="9067">
                <a:solidFill>
                  <a:schemeClr val="lt1"/>
                </a:solidFill>
              </a:defRPr>
            </a:lvl4pPr>
            <a:lvl5pPr lvl="4" algn="l">
              <a:lnSpc>
                <a:spcPct val="100000"/>
              </a:lnSpc>
              <a:spcBef>
                <a:spcPts val="0"/>
              </a:spcBef>
              <a:spcAft>
                <a:spcPts val="0"/>
              </a:spcAft>
              <a:buClr>
                <a:schemeClr val="lt1"/>
              </a:buClr>
              <a:buSzPts val="6800"/>
              <a:buNone/>
              <a:defRPr sz="9067">
                <a:solidFill>
                  <a:schemeClr val="lt1"/>
                </a:solidFill>
              </a:defRPr>
            </a:lvl5pPr>
            <a:lvl6pPr lvl="5" algn="l">
              <a:lnSpc>
                <a:spcPct val="100000"/>
              </a:lnSpc>
              <a:spcBef>
                <a:spcPts val="0"/>
              </a:spcBef>
              <a:spcAft>
                <a:spcPts val="0"/>
              </a:spcAft>
              <a:buClr>
                <a:schemeClr val="lt1"/>
              </a:buClr>
              <a:buSzPts val="6800"/>
              <a:buNone/>
              <a:defRPr sz="9067">
                <a:solidFill>
                  <a:schemeClr val="lt1"/>
                </a:solidFill>
              </a:defRPr>
            </a:lvl6pPr>
            <a:lvl7pPr lvl="6" algn="l">
              <a:lnSpc>
                <a:spcPct val="100000"/>
              </a:lnSpc>
              <a:spcBef>
                <a:spcPts val="0"/>
              </a:spcBef>
              <a:spcAft>
                <a:spcPts val="0"/>
              </a:spcAft>
              <a:buClr>
                <a:schemeClr val="lt1"/>
              </a:buClr>
              <a:buSzPts val="6800"/>
              <a:buNone/>
              <a:defRPr sz="9067">
                <a:solidFill>
                  <a:schemeClr val="lt1"/>
                </a:solidFill>
              </a:defRPr>
            </a:lvl7pPr>
            <a:lvl8pPr lvl="7" algn="l">
              <a:lnSpc>
                <a:spcPct val="100000"/>
              </a:lnSpc>
              <a:spcBef>
                <a:spcPts val="0"/>
              </a:spcBef>
              <a:spcAft>
                <a:spcPts val="0"/>
              </a:spcAft>
              <a:buClr>
                <a:schemeClr val="lt1"/>
              </a:buClr>
              <a:buSzPts val="6800"/>
              <a:buNone/>
              <a:defRPr sz="9067">
                <a:solidFill>
                  <a:schemeClr val="lt1"/>
                </a:solidFill>
              </a:defRPr>
            </a:lvl8pPr>
            <a:lvl9pPr lvl="8" algn="l">
              <a:lnSpc>
                <a:spcPct val="100000"/>
              </a:lnSpc>
              <a:spcBef>
                <a:spcPts val="0"/>
              </a:spcBef>
              <a:spcAft>
                <a:spcPts val="0"/>
              </a:spcAft>
              <a:buClr>
                <a:schemeClr val="lt1"/>
              </a:buClr>
              <a:buSzPts val="6800"/>
              <a:buNone/>
              <a:defRPr sz="9067">
                <a:solidFill>
                  <a:schemeClr val="lt1"/>
                </a:solidFill>
              </a:defRPr>
            </a:lvl9pPr>
          </a:lstStyle>
          <a:p>
            <a:endParaRPr/>
          </a:p>
        </p:txBody>
      </p:sp>
      <p:sp>
        <p:nvSpPr>
          <p:cNvPr id="106" name="Google Shape;106;p25"/>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07" name="Google Shape;107;p25"/>
          <p:cNvSpPr/>
          <p:nvPr/>
        </p:nvSpPr>
        <p:spPr>
          <a:xfrm>
            <a:off x="653801" y="612400"/>
            <a:ext cx="10884400" cy="5633200"/>
          </a:xfrm>
          <a:prstGeom prst="roundRect">
            <a:avLst>
              <a:gd name="adj" fmla="val 16667"/>
            </a:avLst>
          </a:prstGeom>
          <a:noFill/>
          <a:ln w="2857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8939036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08"/>
        <p:cNvGrpSpPr/>
        <p:nvPr/>
      </p:nvGrpSpPr>
      <p:grpSpPr>
        <a:xfrm>
          <a:off x="0" y="0"/>
          <a:ext cx="0" cy="0"/>
          <a:chOff x="0" y="0"/>
          <a:chExt cx="0" cy="0"/>
        </a:xfrm>
      </p:grpSpPr>
      <p:sp>
        <p:nvSpPr>
          <p:cNvPr id="109" name="Google Shape;109;p26"/>
          <p:cNvSpPr txBox="1">
            <a:spLocks noGrp="1"/>
          </p:cNvSpPr>
          <p:nvPr>
            <p:ph type="ctrTitle"/>
          </p:nvPr>
        </p:nvSpPr>
        <p:spPr>
          <a:xfrm>
            <a:off x="457200" y="1420283"/>
            <a:ext cx="5181600" cy="980017"/>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26"/>
          <p:cNvSpPr txBox="1">
            <a:spLocks noGrp="1"/>
          </p:cNvSpPr>
          <p:nvPr>
            <p:ph type="subTitle" idx="1"/>
          </p:nvPr>
        </p:nvSpPr>
        <p:spPr>
          <a:xfrm>
            <a:off x="914400" y="2590800"/>
            <a:ext cx="4267200" cy="11684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427"/>
              </a:spcBef>
              <a:spcAft>
                <a:spcPts val="0"/>
              </a:spcAft>
              <a:buClr>
                <a:srgbClr val="94898B"/>
              </a:buClr>
              <a:buSzPts val="3200"/>
              <a:buNone/>
              <a:defRPr>
                <a:solidFill>
                  <a:srgbClr val="94898B"/>
                </a:solidFill>
              </a:defRPr>
            </a:lvl1pPr>
            <a:lvl2pPr lvl="1" algn="ctr">
              <a:lnSpc>
                <a:spcPct val="100000"/>
              </a:lnSpc>
              <a:spcBef>
                <a:spcPts val="373"/>
              </a:spcBef>
              <a:spcAft>
                <a:spcPts val="0"/>
              </a:spcAft>
              <a:buClr>
                <a:srgbClr val="94898B"/>
              </a:buClr>
              <a:buSzPts val="2800"/>
              <a:buNone/>
              <a:defRPr>
                <a:solidFill>
                  <a:srgbClr val="94898B"/>
                </a:solidFill>
              </a:defRPr>
            </a:lvl2pPr>
            <a:lvl3pPr lvl="2" algn="ctr">
              <a:lnSpc>
                <a:spcPct val="100000"/>
              </a:lnSpc>
              <a:spcBef>
                <a:spcPts val="320"/>
              </a:spcBef>
              <a:spcAft>
                <a:spcPts val="0"/>
              </a:spcAft>
              <a:buClr>
                <a:srgbClr val="94898B"/>
              </a:buClr>
              <a:buSzPts val="2400"/>
              <a:buNone/>
              <a:defRPr>
                <a:solidFill>
                  <a:srgbClr val="94898B"/>
                </a:solidFill>
              </a:defRPr>
            </a:lvl3pPr>
            <a:lvl4pPr lvl="3" algn="ctr">
              <a:lnSpc>
                <a:spcPct val="100000"/>
              </a:lnSpc>
              <a:spcBef>
                <a:spcPts val="267"/>
              </a:spcBef>
              <a:spcAft>
                <a:spcPts val="0"/>
              </a:spcAft>
              <a:buClr>
                <a:srgbClr val="94898B"/>
              </a:buClr>
              <a:buSzPts val="2000"/>
              <a:buNone/>
              <a:defRPr>
                <a:solidFill>
                  <a:srgbClr val="94898B"/>
                </a:solidFill>
              </a:defRPr>
            </a:lvl4pPr>
            <a:lvl5pPr lvl="4" algn="ctr">
              <a:lnSpc>
                <a:spcPct val="100000"/>
              </a:lnSpc>
              <a:spcBef>
                <a:spcPts val="267"/>
              </a:spcBef>
              <a:spcAft>
                <a:spcPts val="0"/>
              </a:spcAft>
              <a:buClr>
                <a:srgbClr val="94898B"/>
              </a:buClr>
              <a:buSzPts val="2000"/>
              <a:buNone/>
              <a:defRPr>
                <a:solidFill>
                  <a:srgbClr val="94898B"/>
                </a:solidFill>
              </a:defRPr>
            </a:lvl5pPr>
            <a:lvl6pPr lvl="5" algn="ctr">
              <a:lnSpc>
                <a:spcPct val="100000"/>
              </a:lnSpc>
              <a:spcBef>
                <a:spcPts val="267"/>
              </a:spcBef>
              <a:spcAft>
                <a:spcPts val="0"/>
              </a:spcAft>
              <a:buClr>
                <a:srgbClr val="94898B"/>
              </a:buClr>
              <a:buSzPts val="2000"/>
              <a:buNone/>
              <a:defRPr>
                <a:solidFill>
                  <a:srgbClr val="94898B"/>
                </a:solidFill>
              </a:defRPr>
            </a:lvl6pPr>
            <a:lvl7pPr lvl="6" algn="ctr">
              <a:lnSpc>
                <a:spcPct val="100000"/>
              </a:lnSpc>
              <a:spcBef>
                <a:spcPts val="267"/>
              </a:spcBef>
              <a:spcAft>
                <a:spcPts val="0"/>
              </a:spcAft>
              <a:buClr>
                <a:srgbClr val="94898B"/>
              </a:buClr>
              <a:buSzPts val="2000"/>
              <a:buNone/>
              <a:defRPr>
                <a:solidFill>
                  <a:srgbClr val="94898B"/>
                </a:solidFill>
              </a:defRPr>
            </a:lvl7pPr>
            <a:lvl8pPr lvl="7" algn="ctr">
              <a:lnSpc>
                <a:spcPct val="100000"/>
              </a:lnSpc>
              <a:spcBef>
                <a:spcPts val="267"/>
              </a:spcBef>
              <a:spcAft>
                <a:spcPts val="0"/>
              </a:spcAft>
              <a:buClr>
                <a:srgbClr val="94898B"/>
              </a:buClr>
              <a:buSzPts val="2000"/>
              <a:buNone/>
              <a:defRPr>
                <a:solidFill>
                  <a:srgbClr val="94898B"/>
                </a:solidFill>
              </a:defRPr>
            </a:lvl8pPr>
            <a:lvl9pPr lvl="8" algn="ctr">
              <a:lnSpc>
                <a:spcPct val="100000"/>
              </a:lnSpc>
              <a:spcBef>
                <a:spcPts val="267"/>
              </a:spcBef>
              <a:spcAft>
                <a:spcPts val="0"/>
              </a:spcAft>
              <a:buClr>
                <a:srgbClr val="94898B"/>
              </a:buClr>
              <a:buSzPts val="2000"/>
              <a:buNone/>
              <a:defRPr>
                <a:solidFill>
                  <a:srgbClr val="94898B"/>
                </a:solidFill>
              </a:defRPr>
            </a:lvl9pPr>
          </a:lstStyle>
          <a:p>
            <a:endParaRPr/>
          </a:p>
        </p:txBody>
      </p:sp>
      <p:sp>
        <p:nvSpPr>
          <p:cNvPr id="111" name="Google Shape;111;p26"/>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2" name="Google Shape;112;p26"/>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3" name="Google Shape;113;p26"/>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606910212"/>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14"/>
        <p:cNvGrpSpPr/>
        <p:nvPr/>
      </p:nvGrpSpPr>
      <p:grpSpPr>
        <a:xfrm>
          <a:off x="0" y="0"/>
          <a:ext cx="0" cy="0"/>
          <a:chOff x="0" y="0"/>
          <a:chExt cx="0" cy="0"/>
        </a:xfrm>
      </p:grpSpPr>
      <p:sp>
        <p:nvSpPr>
          <p:cNvPr id="115" name="Google Shape;115;p27"/>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27"/>
          <p:cNvSpPr txBox="1">
            <a:spLocks noGrp="1"/>
          </p:cNvSpPr>
          <p:nvPr>
            <p:ph type="body" idx="1"/>
          </p:nvPr>
        </p:nvSpPr>
        <p:spPr>
          <a:xfrm>
            <a:off x="304800" y="1066800"/>
            <a:ext cx="5486400" cy="3017309"/>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17" name="Google Shape;117;p27"/>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8" name="Google Shape;118;p27"/>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9" name="Google Shape;119;p27"/>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88372785"/>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20"/>
        <p:cNvGrpSpPr/>
        <p:nvPr/>
      </p:nvGrpSpPr>
      <p:grpSpPr>
        <a:xfrm>
          <a:off x="0" y="0"/>
          <a:ext cx="0" cy="0"/>
          <a:chOff x="0" y="0"/>
          <a:chExt cx="0" cy="0"/>
        </a:xfrm>
      </p:grpSpPr>
      <p:sp>
        <p:nvSpPr>
          <p:cNvPr id="121" name="Google Shape;121;p28"/>
          <p:cNvSpPr txBox="1">
            <a:spLocks noGrp="1"/>
          </p:cNvSpPr>
          <p:nvPr>
            <p:ph type="title"/>
          </p:nvPr>
        </p:nvSpPr>
        <p:spPr>
          <a:xfrm>
            <a:off x="481542" y="2937934"/>
            <a:ext cx="5181600" cy="90805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2667"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2" name="Google Shape;122;p28"/>
          <p:cNvSpPr txBox="1">
            <a:spLocks noGrp="1"/>
          </p:cNvSpPr>
          <p:nvPr>
            <p:ph type="body" idx="1"/>
          </p:nvPr>
        </p:nvSpPr>
        <p:spPr>
          <a:xfrm>
            <a:off x="481542" y="1937809"/>
            <a:ext cx="5181600" cy="1000125"/>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267"/>
              </a:spcBef>
              <a:spcAft>
                <a:spcPts val="0"/>
              </a:spcAft>
              <a:buClr>
                <a:srgbClr val="94898B"/>
              </a:buClr>
              <a:buSzPts val="2000"/>
              <a:buNone/>
              <a:defRPr sz="1333">
                <a:solidFill>
                  <a:srgbClr val="94898B"/>
                </a:solidFill>
              </a:defRPr>
            </a:lvl1pPr>
            <a:lvl2pPr marL="914400" lvl="1" indent="-228600" algn="l">
              <a:lnSpc>
                <a:spcPct val="100000"/>
              </a:lnSpc>
              <a:spcBef>
                <a:spcPts val="240"/>
              </a:spcBef>
              <a:spcAft>
                <a:spcPts val="0"/>
              </a:spcAft>
              <a:buClr>
                <a:srgbClr val="94898B"/>
              </a:buClr>
              <a:buSzPts val="1800"/>
              <a:buNone/>
              <a:defRPr sz="1200">
                <a:solidFill>
                  <a:srgbClr val="94898B"/>
                </a:solidFill>
              </a:defRPr>
            </a:lvl2pPr>
            <a:lvl3pPr marL="1371600" lvl="2" indent="-228600" algn="l">
              <a:lnSpc>
                <a:spcPct val="100000"/>
              </a:lnSpc>
              <a:spcBef>
                <a:spcPts val="213"/>
              </a:spcBef>
              <a:spcAft>
                <a:spcPts val="0"/>
              </a:spcAft>
              <a:buClr>
                <a:srgbClr val="94898B"/>
              </a:buClr>
              <a:buSzPts val="1600"/>
              <a:buNone/>
              <a:defRPr sz="1067">
                <a:solidFill>
                  <a:srgbClr val="94898B"/>
                </a:solidFill>
              </a:defRPr>
            </a:lvl3pPr>
            <a:lvl4pPr marL="1828800" lvl="3" indent="-228600" algn="l">
              <a:lnSpc>
                <a:spcPct val="100000"/>
              </a:lnSpc>
              <a:spcBef>
                <a:spcPts val="187"/>
              </a:spcBef>
              <a:spcAft>
                <a:spcPts val="0"/>
              </a:spcAft>
              <a:buClr>
                <a:srgbClr val="94898B"/>
              </a:buClr>
              <a:buSzPts val="1400"/>
              <a:buNone/>
              <a:defRPr sz="933">
                <a:solidFill>
                  <a:srgbClr val="94898B"/>
                </a:solidFill>
              </a:defRPr>
            </a:lvl4pPr>
            <a:lvl5pPr marL="2286000" lvl="4" indent="-228600" algn="l">
              <a:lnSpc>
                <a:spcPct val="100000"/>
              </a:lnSpc>
              <a:spcBef>
                <a:spcPts val="187"/>
              </a:spcBef>
              <a:spcAft>
                <a:spcPts val="0"/>
              </a:spcAft>
              <a:buClr>
                <a:srgbClr val="94898B"/>
              </a:buClr>
              <a:buSzPts val="1400"/>
              <a:buNone/>
              <a:defRPr sz="933">
                <a:solidFill>
                  <a:srgbClr val="94898B"/>
                </a:solidFill>
              </a:defRPr>
            </a:lvl5pPr>
            <a:lvl6pPr marL="2743200" lvl="5" indent="-228600" algn="l">
              <a:lnSpc>
                <a:spcPct val="100000"/>
              </a:lnSpc>
              <a:spcBef>
                <a:spcPts val="187"/>
              </a:spcBef>
              <a:spcAft>
                <a:spcPts val="0"/>
              </a:spcAft>
              <a:buClr>
                <a:srgbClr val="94898B"/>
              </a:buClr>
              <a:buSzPts val="1400"/>
              <a:buNone/>
              <a:defRPr sz="933">
                <a:solidFill>
                  <a:srgbClr val="94898B"/>
                </a:solidFill>
              </a:defRPr>
            </a:lvl6pPr>
            <a:lvl7pPr marL="3200400" lvl="6" indent="-228600" algn="l">
              <a:lnSpc>
                <a:spcPct val="100000"/>
              </a:lnSpc>
              <a:spcBef>
                <a:spcPts val="187"/>
              </a:spcBef>
              <a:spcAft>
                <a:spcPts val="0"/>
              </a:spcAft>
              <a:buClr>
                <a:srgbClr val="94898B"/>
              </a:buClr>
              <a:buSzPts val="1400"/>
              <a:buNone/>
              <a:defRPr sz="933">
                <a:solidFill>
                  <a:srgbClr val="94898B"/>
                </a:solidFill>
              </a:defRPr>
            </a:lvl7pPr>
            <a:lvl8pPr marL="3657600" lvl="7" indent="-228600" algn="l">
              <a:lnSpc>
                <a:spcPct val="100000"/>
              </a:lnSpc>
              <a:spcBef>
                <a:spcPts val="187"/>
              </a:spcBef>
              <a:spcAft>
                <a:spcPts val="0"/>
              </a:spcAft>
              <a:buClr>
                <a:srgbClr val="94898B"/>
              </a:buClr>
              <a:buSzPts val="1400"/>
              <a:buNone/>
              <a:defRPr sz="933">
                <a:solidFill>
                  <a:srgbClr val="94898B"/>
                </a:solidFill>
              </a:defRPr>
            </a:lvl8pPr>
            <a:lvl9pPr marL="4114800" lvl="8" indent="-228600" algn="l">
              <a:lnSpc>
                <a:spcPct val="100000"/>
              </a:lnSpc>
              <a:spcBef>
                <a:spcPts val="187"/>
              </a:spcBef>
              <a:spcAft>
                <a:spcPts val="0"/>
              </a:spcAft>
              <a:buClr>
                <a:srgbClr val="94898B"/>
              </a:buClr>
              <a:buSzPts val="1400"/>
              <a:buNone/>
              <a:defRPr sz="933">
                <a:solidFill>
                  <a:srgbClr val="94898B"/>
                </a:solidFill>
              </a:defRPr>
            </a:lvl9pPr>
          </a:lstStyle>
          <a:p>
            <a:endParaRPr/>
          </a:p>
        </p:txBody>
      </p:sp>
      <p:sp>
        <p:nvSpPr>
          <p:cNvPr id="123" name="Google Shape;123;p28"/>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4" name="Google Shape;124;p28"/>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5" name="Google Shape;125;p28"/>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623212433"/>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126"/>
        <p:cNvGrpSpPr/>
        <p:nvPr/>
      </p:nvGrpSpPr>
      <p:grpSpPr>
        <a:xfrm>
          <a:off x="0" y="0"/>
          <a:ext cx="0" cy="0"/>
          <a:chOff x="0" y="0"/>
          <a:chExt cx="0" cy="0"/>
        </a:xfrm>
      </p:grpSpPr>
      <p:sp>
        <p:nvSpPr>
          <p:cNvPr id="127" name="Google Shape;127;p29"/>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8" name="Google Shape;128;p29"/>
          <p:cNvSpPr txBox="1">
            <a:spLocks noGrp="1"/>
          </p:cNvSpPr>
          <p:nvPr>
            <p:ph type="body" idx="1"/>
          </p:nvPr>
        </p:nvSpPr>
        <p:spPr>
          <a:xfrm>
            <a:off x="304800" y="1066800"/>
            <a:ext cx="2692400" cy="3017309"/>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373"/>
              </a:spcBef>
              <a:spcAft>
                <a:spcPts val="0"/>
              </a:spcAft>
              <a:buClr>
                <a:schemeClr val="dk1"/>
              </a:buClr>
              <a:buSzPts val="2800"/>
              <a:buChar char="•"/>
              <a:defRPr sz="1867"/>
            </a:lvl1pPr>
            <a:lvl2pPr marL="914400" lvl="1" indent="-381000" algn="l">
              <a:lnSpc>
                <a:spcPct val="100000"/>
              </a:lnSpc>
              <a:spcBef>
                <a:spcPts val="320"/>
              </a:spcBef>
              <a:spcAft>
                <a:spcPts val="0"/>
              </a:spcAft>
              <a:buClr>
                <a:schemeClr val="dk1"/>
              </a:buClr>
              <a:buSzPts val="2400"/>
              <a:buChar char="–"/>
              <a:defRPr sz="1600"/>
            </a:lvl2pPr>
            <a:lvl3pPr marL="1371600" lvl="2" indent="-355600" algn="l">
              <a:lnSpc>
                <a:spcPct val="100000"/>
              </a:lnSpc>
              <a:spcBef>
                <a:spcPts val="267"/>
              </a:spcBef>
              <a:spcAft>
                <a:spcPts val="0"/>
              </a:spcAft>
              <a:buClr>
                <a:schemeClr val="dk1"/>
              </a:buClr>
              <a:buSzPts val="2000"/>
              <a:buChar char="•"/>
              <a:defRPr sz="1333"/>
            </a:lvl3pPr>
            <a:lvl4pPr marL="1828800" lvl="3" indent="-342900" algn="l">
              <a:lnSpc>
                <a:spcPct val="100000"/>
              </a:lnSpc>
              <a:spcBef>
                <a:spcPts val="240"/>
              </a:spcBef>
              <a:spcAft>
                <a:spcPts val="0"/>
              </a:spcAft>
              <a:buClr>
                <a:schemeClr val="dk1"/>
              </a:buClr>
              <a:buSzPts val="1800"/>
              <a:buChar char="–"/>
              <a:defRPr sz="1200"/>
            </a:lvl4pPr>
            <a:lvl5pPr marL="2286000" lvl="4" indent="-342900" algn="l">
              <a:lnSpc>
                <a:spcPct val="100000"/>
              </a:lnSpc>
              <a:spcBef>
                <a:spcPts val="240"/>
              </a:spcBef>
              <a:spcAft>
                <a:spcPts val="0"/>
              </a:spcAft>
              <a:buClr>
                <a:schemeClr val="dk1"/>
              </a:buClr>
              <a:buSzPts val="1800"/>
              <a:buChar char="»"/>
              <a:defRPr sz="1200"/>
            </a:lvl5pPr>
            <a:lvl6pPr marL="2743200" lvl="5" indent="-342900" algn="l">
              <a:lnSpc>
                <a:spcPct val="100000"/>
              </a:lnSpc>
              <a:spcBef>
                <a:spcPts val="240"/>
              </a:spcBef>
              <a:spcAft>
                <a:spcPts val="0"/>
              </a:spcAft>
              <a:buClr>
                <a:schemeClr val="dk1"/>
              </a:buClr>
              <a:buSzPts val="1800"/>
              <a:buChar char="•"/>
              <a:defRPr sz="1200"/>
            </a:lvl6pPr>
            <a:lvl7pPr marL="3200400" lvl="6" indent="-342900" algn="l">
              <a:lnSpc>
                <a:spcPct val="100000"/>
              </a:lnSpc>
              <a:spcBef>
                <a:spcPts val="240"/>
              </a:spcBef>
              <a:spcAft>
                <a:spcPts val="0"/>
              </a:spcAft>
              <a:buClr>
                <a:schemeClr val="dk1"/>
              </a:buClr>
              <a:buSzPts val="1800"/>
              <a:buChar char="•"/>
              <a:defRPr sz="1200"/>
            </a:lvl7pPr>
            <a:lvl8pPr marL="3657600" lvl="7" indent="-342900" algn="l">
              <a:lnSpc>
                <a:spcPct val="100000"/>
              </a:lnSpc>
              <a:spcBef>
                <a:spcPts val="240"/>
              </a:spcBef>
              <a:spcAft>
                <a:spcPts val="0"/>
              </a:spcAft>
              <a:buClr>
                <a:schemeClr val="dk1"/>
              </a:buClr>
              <a:buSzPts val="1800"/>
              <a:buChar char="•"/>
              <a:defRPr sz="1200"/>
            </a:lvl8pPr>
            <a:lvl9pPr marL="4114800" lvl="8" indent="-342900" algn="l">
              <a:lnSpc>
                <a:spcPct val="100000"/>
              </a:lnSpc>
              <a:spcBef>
                <a:spcPts val="240"/>
              </a:spcBef>
              <a:spcAft>
                <a:spcPts val="0"/>
              </a:spcAft>
              <a:buClr>
                <a:schemeClr val="dk1"/>
              </a:buClr>
              <a:buSzPts val="1800"/>
              <a:buChar char="•"/>
              <a:defRPr sz="1200"/>
            </a:lvl9pPr>
          </a:lstStyle>
          <a:p>
            <a:endParaRPr/>
          </a:p>
        </p:txBody>
      </p:sp>
      <p:sp>
        <p:nvSpPr>
          <p:cNvPr id="129" name="Google Shape;129;p29"/>
          <p:cNvSpPr txBox="1">
            <a:spLocks noGrp="1"/>
          </p:cNvSpPr>
          <p:nvPr>
            <p:ph type="body" idx="2"/>
          </p:nvPr>
        </p:nvSpPr>
        <p:spPr>
          <a:xfrm>
            <a:off x="3098800" y="1066800"/>
            <a:ext cx="2692400" cy="3017309"/>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373"/>
              </a:spcBef>
              <a:spcAft>
                <a:spcPts val="0"/>
              </a:spcAft>
              <a:buClr>
                <a:schemeClr val="dk1"/>
              </a:buClr>
              <a:buSzPts val="2800"/>
              <a:buChar char="•"/>
              <a:defRPr sz="1867"/>
            </a:lvl1pPr>
            <a:lvl2pPr marL="914400" lvl="1" indent="-381000" algn="l">
              <a:lnSpc>
                <a:spcPct val="100000"/>
              </a:lnSpc>
              <a:spcBef>
                <a:spcPts val="320"/>
              </a:spcBef>
              <a:spcAft>
                <a:spcPts val="0"/>
              </a:spcAft>
              <a:buClr>
                <a:schemeClr val="dk1"/>
              </a:buClr>
              <a:buSzPts val="2400"/>
              <a:buChar char="–"/>
              <a:defRPr sz="1600"/>
            </a:lvl2pPr>
            <a:lvl3pPr marL="1371600" lvl="2" indent="-355600" algn="l">
              <a:lnSpc>
                <a:spcPct val="100000"/>
              </a:lnSpc>
              <a:spcBef>
                <a:spcPts val="267"/>
              </a:spcBef>
              <a:spcAft>
                <a:spcPts val="0"/>
              </a:spcAft>
              <a:buClr>
                <a:schemeClr val="dk1"/>
              </a:buClr>
              <a:buSzPts val="2000"/>
              <a:buChar char="•"/>
              <a:defRPr sz="1333"/>
            </a:lvl3pPr>
            <a:lvl4pPr marL="1828800" lvl="3" indent="-342900" algn="l">
              <a:lnSpc>
                <a:spcPct val="100000"/>
              </a:lnSpc>
              <a:spcBef>
                <a:spcPts val="240"/>
              </a:spcBef>
              <a:spcAft>
                <a:spcPts val="0"/>
              </a:spcAft>
              <a:buClr>
                <a:schemeClr val="dk1"/>
              </a:buClr>
              <a:buSzPts val="1800"/>
              <a:buChar char="–"/>
              <a:defRPr sz="1200"/>
            </a:lvl4pPr>
            <a:lvl5pPr marL="2286000" lvl="4" indent="-342900" algn="l">
              <a:lnSpc>
                <a:spcPct val="100000"/>
              </a:lnSpc>
              <a:spcBef>
                <a:spcPts val="240"/>
              </a:spcBef>
              <a:spcAft>
                <a:spcPts val="0"/>
              </a:spcAft>
              <a:buClr>
                <a:schemeClr val="dk1"/>
              </a:buClr>
              <a:buSzPts val="1800"/>
              <a:buChar char="»"/>
              <a:defRPr sz="1200"/>
            </a:lvl5pPr>
            <a:lvl6pPr marL="2743200" lvl="5" indent="-342900" algn="l">
              <a:lnSpc>
                <a:spcPct val="100000"/>
              </a:lnSpc>
              <a:spcBef>
                <a:spcPts val="240"/>
              </a:spcBef>
              <a:spcAft>
                <a:spcPts val="0"/>
              </a:spcAft>
              <a:buClr>
                <a:schemeClr val="dk1"/>
              </a:buClr>
              <a:buSzPts val="1800"/>
              <a:buChar char="•"/>
              <a:defRPr sz="1200"/>
            </a:lvl6pPr>
            <a:lvl7pPr marL="3200400" lvl="6" indent="-342900" algn="l">
              <a:lnSpc>
                <a:spcPct val="100000"/>
              </a:lnSpc>
              <a:spcBef>
                <a:spcPts val="240"/>
              </a:spcBef>
              <a:spcAft>
                <a:spcPts val="0"/>
              </a:spcAft>
              <a:buClr>
                <a:schemeClr val="dk1"/>
              </a:buClr>
              <a:buSzPts val="1800"/>
              <a:buChar char="•"/>
              <a:defRPr sz="1200"/>
            </a:lvl7pPr>
            <a:lvl8pPr marL="3657600" lvl="7" indent="-342900" algn="l">
              <a:lnSpc>
                <a:spcPct val="100000"/>
              </a:lnSpc>
              <a:spcBef>
                <a:spcPts val="240"/>
              </a:spcBef>
              <a:spcAft>
                <a:spcPts val="0"/>
              </a:spcAft>
              <a:buClr>
                <a:schemeClr val="dk1"/>
              </a:buClr>
              <a:buSzPts val="1800"/>
              <a:buChar char="•"/>
              <a:defRPr sz="1200"/>
            </a:lvl8pPr>
            <a:lvl9pPr marL="4114800" lvl="8" indent="-342900" algn="l">
              <a:lnSpc>
                <a:spcPct val="100000"/>
              </a:lnSpc>
              <a:spcBef>
                <a:spcPts val="240"/>
              </a:spcBef>
              <a:spcAft>
                <a:spcPts val="0"/>
              </a:spcAft>
              <a:buClr>
                <a:schemeClr val="dk1"/>
              </a:buClr>
              <a:buSzPts val="1800"/>
              <a:buChar char="•"/>
              <a:defRPr sz="1200"/>
            </a:lvl9pPr>
          </a:lstStyle>
          <a:p>
            <a:endParaRPr/>
          </a:p>
        </p:txBody>
      </p:sp>
      <p:sp>
        <p:nvSpPr>
          <p:cNvPr id="130" name="Google Shape;130;p29"/>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1" name="Google Shape;131;p29"/>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2" name="Google Shape;132;p29"/>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766257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133"/>
        <p:cNvGrpSpPr/>
        <p:nvPr/>
      </p:nvGrpSpPr>
      <p:grpSpPr>
        <a:xfrm>
          <a:off x="0" y="0"/>
          <a:ext cx="0" cy="0"/>
          <a:chOff x="0" y="0"/>
          <a:chExt cx="0" cy="0"/>
        </a:xfrm>
      </p:grpSpPr>
      <p:sp>
        <p:nvSpPr>
          <p:cNvPr id="134" name="Google Shape;134;p30"/>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p30"/>
          <p:cNvSpPr txBox="1">
            <a:spLocks noGrp="1"/>
          </p:cNvSpPr>
          <p:nvPr>
            <p:ph type="body" idx="1"/>
          </p:nvPr>
        </p:nvSpPr>
        <p:spPr>
          <a:xfrm>
            <a:off x="304800" y="1023409"/>
            <a:ext cx="2693459" cy="42650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20"/>
              </a:spcBef>
              <a:spcAft>
                <a:spcPts val="0"/>
              </a:spcAft>
              <a:buClr>
                <a:schemeClr val="dk1"/>
              </a:buClr>
              <a:buSzPts val="2400"/>
              <a:buNone/>
              <a:defRPr sz="1600" b="1"/>
            </a:lvl1pPr>
            <a:lvl2pPr marL="914400" lvl="1" indent="-228600" algn="l">
              <a:lnSpc>
                <a:spcPct val="100000"/>
              </a:lnSpc>
              <a:spcBef>
                <a:spcPts val="267"/>
              </a:spcBef>
              <a:spcAft>
                <a:spcPts val="0"/>
              </a:spcAft>
              <a:buClr>
                <a:schemeClr val="dk1"/>
              </a:buClr>
              <a:buSzPts val="2000"/>
              <a:buNone/>
              <a:defRPr sz="1333" b="1"/>
            </a:lvl2pPr>
            <a:lvl3pPr marL="1371600" lvl="2" indent="-228600" algn="l">
              <a:lnSpc>
                <a:spcPct val="100000"/>
              </a:lnSpc>
              <a:spcBef>
                <a:spcPts val="240"/>
              </a:spcBef>
              <a:spcAft>
                <a:spcPts val="0"/>
              </a:spcAft>
              <a:buClr>
                <a:schemeClr val="dk1"/>
              </a:buClr>
              <a:buSzPts val="1800"/>
              <a:buNone/>
              <a:defRPr sz="1200" b="1"/>
            </a:lvl3pPr>
            <a:lvl4pPr marL="1828800" lvl="3" indent="-228600" algn="l">
              <a:lnSpc>
                <a:spcPct val="100000"/>
              </a:lnSpc>
              <a:spcBef>
                <a:spcPts val="213"/>
              </a:spcBef>
              <a:spcAft>
                <a:spcPts val="0"/>
              </a:spcAft>
              <a:buClr>
                <a:schemeClr val="dk1"/>
              </a:buClr>
              <a:buSzPts val="1600"/>
              <a:buNone/>
              <a:defRPr sz="1067" b="1"/>
            </a:lvl4pPr>
            <a:lvl5pPr marL="2286000" lvl="4" indent="-228600" algn="l">
              <a:lnSpc>
                <a:spcPct val="100000"/>
              </a:lnSpc>
              <a:spcBef>
                <a:spcPts val="213"/>
              </a:spcBef>
              <a:spcAft>
                <a:spcPts val="0"/>
              </a:spcAft>
              <a:buClr>
                <a:schemeClr val="dk1"/>
              </a:buClr>
              <a:buSzPts val="1600"/>
              <a:buNone/>
              <a:defRPr sz="1067" b="1"/>
            </a:lvl5pPr>
            <a:lvl6pPr marL="2743200" lvl="5" indent="-228600" algn="l">
              <a:lnSpc>
                <a:spcPct val="100000"/>
              </a:lnSpc>
              <a:spcBef>
                <a:spcPts val="213"/>
              </a:spcBef>
              <a:spcAft>
                <a:spcPts val="0"/>
              </a:spcAft>
              <a:buClr>
                <a:schemeClr val="dk1"/>
              </a:buClr>
              <a:buSzPts val="1600"/>
              <a:buNone/>
              <a:defRPr sz="1067" b="1"/>
            </a:lvl6pPr>
            <a:lvl7pPr marL="3200400" lvl="6" indent="-228600" algn="l">
              <a:lnSpc>
                <a:spcPct val="100000"/>
              </a:lnSpc>
              <a:spcBef>
                <a:spcPts val="213"/>
              </a:spcBef>
              <a:spcAft>
                <a:spcPts val="0"/>
              </a:spcAft>
              <a:buClr>
                <a:schemeClr val="dk1"/>
              </a:buClr>
              <a:buSzPts val="1600"/>
              <a:buNone/>
              <a:defRPr sz="1067" b="1"/>
            </a:lvl7pPr>
            <a:lvl8pPr marL="3657600" lvl="7" indent="-228600" algn="l">
              <a:lnSpc>
                <a:spcPct val="100000"/>
              </a:lnSpc>
              <a:spcBef>
                <a:spcPts val="213"/>
              </a:spcBef>
              <a:spcAft>
                <a:spcPts val="0"/>
              </a:spcAft>
              <a:buClr>
                <a:schemeClr val="dk1"/>
              </a:buClr>
              <a:buSzPts val="1600"/>
              <a:buNone/>
              <a:defRPr sz="1067" b="1"/>
            </a:lvl8pPr>
            <a:lvl9pPr marL="4114800" lvl="8" indent="-228600" algn="l">
              <a:lnSpc>
                <a:spcPct val="100000"/>
              </a:lnSpc>
              <a:spcBef>
                <a:spcPts val="213"/>
              </a:spcBef>
              <a:spcAft>
                <a:spcPts val="0"/>
              </a:spcAft>
              <a:buClr>
                <a:schemeClr val="dk1"/>
              </a:buClr>
              <a:buSzPts val="1600"/>
              <a:buNone/>
              <a:defRPr sz="1067" b="1"/>
            </a:lvl9pPr>
          </a:lstStyle>
          <a:p>
            <a:endParaRPr/>
          </a:p>
        </p:txBody>
      </p:sp>
      <p:sp>
        <p:nvSpPr>
          <p:cNvPr id="136" name="Google Shape;136;p30"/>
          <p:cNvSpPr txBox="1">
            <a:spLocks noGrp="1"/>
          </p:cNvSpPr>
          <p:nvPr>
            <p:ph type="body" idx="2"/>
          </p:nvPr>
        </p:nvSpPr>
        <p:spPr>
          <a:xfrm>
            <a:off x="304800" y="1449917"/>
            <a:ext cx="2693459" cy="2634192"/>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320"/>
              </a:spcBef>
              <a:spcAft>
                <a:spcPts val="0"/>
              </a:spcAft>
              <a:buClr>
                <a:schemeClr val="dk1"/>
              </a:buClr>
              <a:buSzPts val="2400"/>
              <a:buChar char="•"/>
              <a:defRPr sz="1600"/>
            </a:lvl1pPr>
            <a:lvl2pPr marL="914400" lvl="1" indent="-355600" algn="l">
              <a:lnSpc>
                <a:spcPct val="100000"/>
              </a:lnSpc>
              <a:spcBef>
                <a:spcPts val="267"/>
              </a:spcBef>
              <a:spcAft>
                <a:spcPts val="0"/>
              </a:spcAft>
              <a:buClr>
                <a:schemeClr val="dk1"/>
              </a:buClr>
              <a:buSzPts val="2000"/>
              <a:buChar char="–"/>
              <a:defRPr sz="1333"/>
            </a:lvl2pPr>
            <a:lvl3pPr marL="1371600" lvl="2" indent="-342900" algn="l">
              <a:lnSpc>
                <a:spcPct val="100000"/>
              </a:lnSpc>
              <a:spcBef>
                <a:spcPts val="240"/>
              </a:spcBef>
              <a:spcAft>
                <a:spcPts val="0"/>
              </a:spcAft>
              <a:buClr>
                <a:schemeClr val="dk1"/>
              </a:buClr>
              <a:buSzPts val="1800"/>
              <a:buChar char="•"/>
              <a:defRPr sz="1200"/>
            </a:lvl3pPr>
            <a:lvl4pPr marL="1828800" lvl="3" indent="-330200" algn="l">
              <a:lnSpc>
                <a:spcPct val="100000"/>
              </a:lnSpc>
              <a:spcBef>
                <a:spcPts val="213"/>
              </a:spcBef>
              <a:spcAft>
                <a:spcPts val="0"/>
              </a:spcAft>
              <a:buClr>
                <a:schemeClr val="dk1"/>
              </a:buClr>
              <a:buSzPts val="1600"/>
              <a:buChar char="–"/>
              <a:defRPr sz="1067"/>
            </a:lvl4pPr>
            <a:lvl5pPr marL="2286000" lvl="4" indent="-330200" algn="l">
              <a:lnSpc>
                <a:spcPct val="100000"/>
              </a:lnSpc>
              <a:spcBef>
                <a:spcPts val="213"/>
              </a:spcBef>
              <a:spcAft>
                <a:spcPts val="0"/>
              </a:spcAft>
              <a:buClr>
                <a:schemeClr val="dk1"/>
              </a:buClr>
              <a:buSzPts val="1600"/>
              <a:buChar char="»"/>
              <a:defRPr sz="1067"/>
            </a:lvl5pPr>
            <a:lvl6pPr marL="2743200" lvl="5" indent="-330200" algn="l">
              <a:lnSpc>
                <a:spcPct val="100000"/>
              </a:lnSpc>
              <a:spcBef>
                <a:spcPts val="213"/>
              </a:spcBef>
              <a:spcAft>
                <a:spcPts val="0"/>
              </a:spcAft>
              <a:buClr>
                <a:schemeClr val="dk1"/>
              </a:buClr>
              <a:buSzPts val="1600"/>
              <a:buChar char="•"/>
              <a:defRPr sz="1067"/>
            </a:lvl6pPr>
            <a:lvl7pPr marL="3200400" lvl="6" indent="-330200" algn="l">
              <a:lnSpc>
                <a:spcPct val="100000"/>
              </a:lnSpc>
              <a:spcBef>
                <a:spcPts val="213"/>
              </a:spcBef>
              <a:spcAft>
                <a:spcPts val="0"/>
              </a:spcAft>
              <a:buClr>
                <a:schemeClr val="dk1"/>
              </a:buClr>
              <a:buSzPts val="1600"/>
              <a:buChar char="•"/>
              <a:defRPr sz="1067"/>
            </a:lvl7pPr>
            <a:lvl8pPr marL="3657600" lvl="7" indent="-330200" algn="l">
              <a:lnSpc>
                <a:spcPct val="100000"/>
              </a:lnSpc>
              <a:spcBef>
                <a:spcPts val="213"/>
              </a:spcBef>
              <a:spcAft>
                <a:spcPts val="0"/>
              </a:spcAft>
              <a:buClr>
                <a:schemeClr val="dk1"/>
              </a:buClr>
              <a:buSzPts val="1600"/>
              <a:buChar char="•"/>
              <a:defRPr sz="1067"/>
            </a:lvl8pPr>
            <a:lvl9pPr marL="4114800" lvl="8" indent="-330200" algn="l">
              <a:lnSpc>
                <a:spcPct val="100000"/>
              </a:lnSpc>
              <a:spcBef>
                <a:spcPts val="213"/>
              </a:spcBef>
              <a:spcAft>
                <a:spcPts val="0"/>
              </a:spcAft>
              <a:buClr>
                <a:schemeClr val="dk1"/>
              </a:buClr>
              <a:buSzPts val="1600"/>
              <a:buChar char="•"/>
              <a:defRPr sz="1067"/>
            </a:lvl9pPr>
          </a:lstStyle>
          <a:p>
            <a:endParaRPr/>
          </a:p>
        </p:txBody>
      </p:sp>
      <p:sp>
        <p:nvSpPr>
          <p:cNvPr id="137" name="Google Shape;137;p30"/>
          <p:cNvSpPr txBox="1">
            <a:spLocks noGrp="1"/>
          </p:cNvSpPr>
          <p:nvPr>
            <p:ph type="body" idx="3"/>
          </p:nvPr>
        </p:nvSpPr>
        <p:spPr>
          <a:xfrm>
            <a:off x="3096684" y="1023409"/>
            <a:ext cx="2694517" cy="42650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20"/>
              </a:spcBef>
              <a:spcAft>
                <a:spcPts val="0"/>
              </a:spcAft>
              <a:buClr>
                <a:schemeClr val="dk1"/>
              </a:buClr>
              <a:buSzPts val="2400"/>
              <a:buNone/>
              <a:defRPr sz="1600" b="1"/>
            </a:lvl1pPr>
            <a:lvl2pPr marL="914400" lvl="1" indent="-228600" algn="l">
              <a:lnSpc>
                <a:spcPct val="100000"/>
              </a:lnSpc>
              <a:spcBef>
                <a:spcPts val="267"/>
              </a:spcBef>
              <a:spcAft>
                <a:spcPts val="0"/>
              </a:spcAft>
              <a:buClr>
                <a:schemeClr val="dk1"/>
              </a:buClr>
              <a:buSzPts val="2000"/>
              <a:buNone/>
              <a:defRPr sz="1333" b="1"/>
            </a:lvl2pPr>
            <a:lvl3pPr marL="1371600" lvl="2" indent="-228600" algn="l">
              <a:lnSpc>
                <a:spcPct val="100000"/>
              </a:lnSpc>
              <a:spcBef>
                <a:spcPts val="240"/>
              </a:spcBef>
              <a:spcAft>
                <a:spcPts val="0"/>
              </a:spcAft>
              <a:buClr>
                <a:schemeClr val="dk1"/>
              </a:buClr>
              <a:buSzPts val="1800"/>
              <a:buNone/>
              <a:defRPr sz="1200" b="1"/>
            </a:lvl3pPr>
            <a:lvl4pPr marL="1828800" lvl="3" indent="-228600" algn="l">
              <a:lnSpc>
                <a:spcPct val="100000"/>
              </a:lnSpc>
              <a:spcBef>
                <a:spcPts val="213"/>
              </a:spcBef>
              <a:spcAft>
                <a:spcPts val="0"/>
              </a:spcAft>
              <a:buClr>
                <a:schemeClr val="dk1"/>
              </a:buClr>
              <a:buSzPts val="1600"/>
              <a:buNone/>
              <a:defRPr sz="1067" b="1"/>
            </a:lvl4pPr>
            <a:lvl5pPr marL="2286000" lvl="4" indent="-228600" algn="l">
              <a:lnSpc>
                <a:spcPct val="100000"/>
              </a:lnSpc>
              <a:spcBef>
                <a:spcPts val="213"/>
              </a:spcBef>
              <a:spcAft>
                <a:spcPts val="0"/>
              </a:spcAft>
              <a:buClr>
                <a:schemeClr val="dk1"/>
              </a:buClr>
              <a:buSzPts val="1600"/>
              <a:buNone/>
              <a:defRPr sz="1067" b="1"/>
            </a:lvl5pPr>
            <a:lvl6pPr marL="2743200" lvl="5" indent="-228600" algn="l">
              <a:lnSpc>
                <a:spcPct val="100000"/>
              </a:lnSpc>
              <a:spcBef>
                <a:spcPts val="213"/>
              </a:spcBef>
              <a:spcAft>
                <a:spcPts val="0"/>
              </a:spcAft>
              <a:buClr>
                <a:schemeClr val="dk1"/>
              </a:buClr>
              <a:buSzPts val="1600"/>
              <a:buNone/>
              <a:defRPr sz="1067" b="1"/>
            </a:lvl6pPr>
            <a:lvl7pPr marL="3200400" lvl="6" indent="-228600" algn="l">
              <a:lnSpc>
                <a:spcPct val="100000"/>
              </a:lnSpc>
              <a:spcBef>
                <a:spcPts val="213"/>
              </a:spcBef>
              <a:spcAft>
                <a:spcPts val="0"/>
              </a:spcAft>
              <a:buClr>
                <a:schemeClr val="dk1"/>
              </a:buClr>
              <a:buSzPts val="1600"/>
              <a:buNone/>
              <a:defRPr sz="1067" b="1"/>
            </a:lvl7pPr>
            <a:lvl8pPr marL="3657600" lvl="7" indent="-228600" algn="l">
              <a:lnSpc>
                <a:spcPct val="100000"/>
              </a:lnSpc>
              <a:spcBef>
                <a:spcPts val="213"/>
              </a:spcBef>
              <a:spcAft>
                <a:spcPts val="0"/>
              </a:spcAft>
              <a:buClr>
                <a:schemeClr val="dk1"/>
              </a:buClr>
              <a:buSzPts val="1600"/>
              <a:buNone/>
              <a:defRPr sz="1067" b="1"/>
            </a:lvl8pPr>
            <a:lvl9pPr marL="4114800" lvl="8" indent="-228600" algn="l">
              <a:lnSpc>
                <a:spcPct val="100000"/>
              </a:lnSpc>
              <a:spcBef>
                <a:spcPts val="213"/>
              </a:spcBef>
              <a:spcAft>
                <a:spcPts val="0"/>
              </a:spcAft>
              <a:buClr>
                <a:schemeClr val="dk1"/>
              </a:buClr>
              <a:buSzPts val="1600"/>
              <a:buNone/>
              <a:defRPr sz="1067" b="1"/>
            </a:lvl9pPr>
          </a:lstStyle>
          <a:p>
            <a:endParaRPr/>
          </a:p>
        </p:txBody>
      </p:sp>
      <p:sp>
        <p:nvSpPr>
          <p:cNvPr id="138" name="Google Shape;138;p30"/>
          <p:cNvSpPr txBox="1">
            <a:spLocks noGrp="1"/>
          </p:cNvSpPr>
          <p:nvPr>
            <p:ph type="body" idx="4"/>
          </p:nvPr>
        </p:nvSpPr>
        <p:spPr>
          <a:xfrm>
            <a:off x="3096684" y="1449917"/>
            <a:ext cx="2694517" cy="2634192"/>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320"/>
              </a:spcBef>
              <a:spcAft>
                <a:spcPts val="0"/>
              </a:spcAft>
              <a:buClr>
                <a:schemeClr val="dk1"/>
              </a:buClr>
              <a:buSzPts val="2400"/>
              <a:buChar char="•"/>
              <a:defRPr sz="1600"/>
            </a:lvl1pPr>
            <a:lvl2pPr marL="914400" lvl="1" indent="-355600" algn="l">
              <a:lnSpc>
                <a:spcPct val="100000"/>
              </a:lnSpc>
              <a:spcBef>
                <a:spcPts val="267"/>
              </a:spcBef>
              <a:spcAft>
                <a:spcPts val="0"/>
              </a:spcAft>
              <a:buClr>
                <a:schemeClr val="dk1"/>
              </a:buClr>
              <a:buSzPts val="2000"/>
              <a:buChar char="–"/>
              <a:defRPr sz="1333"/>
            </a:lvl2pPr>
            <a:lvl3pPr marL="1371600" lvl="2" indent="-342900" algn="l">
              <a:lnSpc>
                <a:spcPct val="100000"/>
              </a:lnSpc>
              <a:spcBef>
                <a:spcPts val="240"/>
              </a:spcBef>
              <a:spcAft>
                <a:spcPts val="0"/>
              </a:spcAft>
              <a:buClr>
                <a:schemeClr val="dk1"/>
              </a:buClr>
              <a:buSzPts val="1800"/>
              <a:buChar char="•"/>
              <a:defRPr sz="1200"/>
            </a:lvl3pPr>
            <a:lvl4pPr marL="1828800" lvl="3" indent="-330200" algn="l">
              <a:lnSpc>
                <a:spcPct val="100000"/>
              </a:lnSpc>
              <a:spcBef>
                <a:spcPts val="213"/>
              </a:spcBef>
              <a:spcAft>
                <a:spcPts val="0"/>
              </a:spcAft>
              <a:buClr>
                <a:schemeClr val="dk1"/>
              </a:buClr>
              <a:buSzPts val="1600"/>
              <a:buChar char="–"/>
              <a:defRPr sz="1067"/>
            </a:lvl4pPr>
            <a:lvl5pPr marL="2286000" lvl="4" indent="-330200" algn="l">
              <a:lnSpc>
                <a:spcPct val="100000"/>
              </a:lnSpc>
              <a:spcBef>
                <a:spcPts val="213"/>
              </a:spcBef>
              <a:spcAft>
                <a:spcPts val="0"/>
              </a:spcAft>
              <a:buClr>
                <a:schemeClr val="dk1"/>
              </a:buClr>
              <a:buSzPts val="1600"/>
              <a:buChar char="»"/>
              <a:defRPr sz="1067"/>
            </a:lvl5pPr>
            <a:lvl6pPr marL="2743200" lvl="5" indent="-330200" algn="l">
              <a:lnSpc>
                <a:spcPct val="100000"/>
              </a:lnSpc>
              <a:spcBef>
                <a:spcPts val="213"/>
              </a:spcBef>
              <a:spcAft>
                <a:spcPts val="0"/>
              </a:spcAft>
              <a:buClr>
                <a:schemeClr val="dk1"/>
              </a:buClr>
              <a:buSzPts val="1600"/>
              <a:buChar char="•"/>
              <a:defRPr sz="1067"/>
            </a:lvl6pPr>
            <a:lvl7pPr marL="3200400" lvl="6" indent="-330200" algn="l">
              <a:lnSpc>
                <a:spcPct val="100000"/>
              </a:lnSpc>
              <a:spcBef>
                <a:spcPts val="213"/>
              </a:spcBef>
              <a:spcAft>
                <a:spcPts val="0"/>
              </a:spcAft>
              <a:buClr>
                <a:schemeClr val="dk1"/>
              </a:buClr>
              <a:buSzPts val="1600"/>
              <a:buChar char="•"/>
              <a:defRPr sz="1067"/>
            </a:lvl7pPr>
            <a:lvl8pPr marL="3657600" lvl="7" indent="-330200" algn="l">
              <a:lnSpc>
                <a:spcPct val="100000"/>
              </a:lnSpc>
              <a:spcBef>
                <a:spcPts val="213"/>
              </a:spcBef>
              <a:spcAft>
                <a:spcPts val="0"/>
              </a:spcAft>
              <a:buClr>
                <a:schemeClr val="dk1"/>
              </a:buClr>
              <a:buSzPts val="1600"/>
              <a:buChar char="•"/>
              <a:defRPr sz="1067"/>
            </a:lvl8pPr>
            <a:lvl9pPr marL="4114800" lvl="8" indent="-330200" algn="l">
              <a:lnSpc>
                <a:spcPct val="100000"/>
              </a:lnSpc>
              <a:spcBef>
                <a:spcPts val="213"/>
              </a:spcBef>
              <a:spcAft>
                <a:spcPts val="0"/>
              </a:spcAft>
              <a:buClr>
                <a:schemeClr val="dk1"/>
              </a:buClr>
              <a:buSzPts val="1600"/>
              <a:buChar char="•"/>
              <a:defRPr sz="1067"/>
            </a:lvl9pPr>
          </a:lstStyle>
          <a:p>
            <a:endParaRPr/>
          </a:p>
        </p:txBody>
      </p:sp>
      <p:sp>
        <p:nvSpPr>
          <p:cNvPr id="139" name="Google Shape;139;p30"/>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0" name="Google Shape;140;p30"/>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1" name="Google Shape;141;p30"/>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568422541"/>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42"/>
        <p:cNvGrpSpPr/>
        <p:nvPr/>
      </p:nvGrpSpPr>
      <p:grpSpPr>
        <a:xfrm>
          <a:off x="0" y="0"/>
          <a:ext cx="0" cy="0"/>
          <a:chOff x="0" y="0"/>
          <a:chExt cx="0" cy="0"/>
        </a:xfrm>
      </p:grpSpPr>
      <p:sp>
        <p:nvSpPr>
          <p:cNvPr id="143" name="Google Shape;143;p31"/>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4" name="Google Shape;144;p31"/>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5" name="Google Shape;145;p31"/>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6" name="Google Shape;146;p31"/>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1115909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147"/>
        <p:cNvGrpSpPr/>
        <p:nvPr/>
      </p:nvGrpSpPr>
      <p:grpSpPr>
        <a:xfrm>
          <a:off x="0" y="0"/>
          <a:ext cx="0" cy="0"/>
          <a:chOff x="0" y="0"/>
          <a:chExt cx="0" cy="0"/>
        </a:xfrm>
      </p:grpSpPr>
      <p:sp>
        <p:nvSpPr>
          <p:cNvPr id="148" name="Google Shape;148;p32"/>
          <p:cNvSpPr txBox="1">
            <a:spLocks noGrp="1"/>
          </p:cNvSpPr>
          <p:nvPr>
            <p:ph type="title"/>
          </p:nvPr>
        </p:nvSpPr>
        <p:spPr>
          <a:xfrm>
            <a:off x="304800" y="182033"/>
            <a:ext cx="2005542" cy="7747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9" name="Google Shape;149;p32"/>
          <p:cNvSpPr txBox="1">
            <a:spLocks noGrp="1"/>
          </p:cNvSpPr>
          <p:nvPr>
            <p:ph type="body" idx="1"/>
          </p:nvPr>
        </p:nvSpPr>
        <p:spPr>
          <a:xfrm>
            <a:off x="2383367" y="182034"/>
            <a:ext cx="3407833" cy="3902075"/>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427"/>
              </a:spcBef>
              <a:spcAft>
                <a:spcPts val="0"/>
              </a:spcAft>
              <a:buClr>
                <a:schemeClr val="dk1"/>
              </a:buClr>
              <a:buSzPts val="3200"/>
              <a:buChar char="•"/>
              <a:defRPr sz="2133"/>
            </a:lvl1pPr>
            <a:lvl2pPr marL="914400" lvl="1" indent="-406400" algn="l">
              <a:lnSpc>
                <a:spcPct val="100000"/>
              </a:lnSpc>
              <a:spcBef>
                <a:spcPts val="373"/>
              </a:spcBef>
              <a:spcAft>
                <a:spcPts val="0"/>
              </a:spcAft>
              <a:buClr>
                <a:schemeClr val="dk1"/>
              </a:buClr>
              <a:buSzPts val="2800"/>
              <a:buChar char="–"/>
              <a:defRPr sz="1867"/>
            </a:lvl2pPr>
            <a:lvl3pPr marL="1371600" lvl="2" indent="-381000" algn="l">
              <a:lnSpc>
                <a:spcPct val="100000"/>
              </a:lnSpc>
              <a:spcBef>
                <a:spcPts val="320"/>
              </a:spcBef>
              <a:spcAft>
                <a:spcPts val="0"/>
              </a:spcAft>
              <a:buClr>
                <a:schemeClr val="dk1"/>
              </a:buClr>
              <a:buSzPts val="2400"/>
              <a:buChar char="•"/>
              <a:defRPr sz="1600"/>
            </a:lvl3pPr>
            <a:lvl4pPr marL="1828800" lvl="3" indent="-355600" algn="l">
              <a:lnSpc>
                <a:spcPct val="100000"/>
              </a:lnSpc>
              <a:spcBef>
                <a:spcPts val="267"/>
              </a:spcBef>
              <a:spcAft>
                <a:spcPts val="0"/>
              </a:spcAft>
              <a:buClr>
                <a:schemeClr val="dk1"/>
              </a:buClr>
              <a:buSzPts val="2000"/>
              <a:buChar char="–"/>
              <a:defRPr sz="1333"/>
            </a:lvl4pPr>
            <a:lvl5pPr marL="2286000" lvl="4" indent="-355600" algn="l">
              <a:lnSpc>
                <a:spcPct val="100000"/>
              </a:lnSpc>
              <a:spcBef>
                <a:spcPts val="267"/>
              </a:spcBef>
              <a:spcAft>
                <a:spcPts val="0"/>
              </a:spcAft>
              <a:buClr>
                <a:schemeClr val="dk1"/>
              </a:buClr>
              <a:buSzPts val="2000"/>
              <a:buChar char="»"/>
              <a:defRPr sz="1333"/>
            </a:lvl5pPr>
            <a:lvl6pPr marL="2743200" lvl="5" indent="-355600" algn="l">
              <a:lnSpc>
                <a:spcPct val="100000"/>
              </a:lnSpc>
              <a:spcBef>
                <a:spcPts val="267"/>
              </a:spcBef>
              <a:spcAft>
                <a:spcPts val="0"/>
              </a:spcAft>
              <a:buClr>
                <a:schemeClr val="dk1"/>
              </a:buClr>
              <a:buSzPts val="2000"/>
              <a:buChar char="•"/>
              <a:defRPr sz="1333"/>
            </a:lvl6pPr>
            <a:lvl7pPr marL="3200400" lvl="6" indent="-355600" algn="l">
              <a:lnSpc>
                <a:spcPct val="100000"/>
              </a:lnSpc>
              <a:spcBef>
                <a:spcPts val="267"/>
              </a:spcBef>
              <a:spcAft>
                <a:spcPts val="0"/>
              </a:spcAft>
              <a:buClr>
                <a:schemeClr val="dk1"/>
              </a:buClr>
              <a:buSzPts val="2000"/>
              <a:buChar char="•"/>
              <a:defRPr sz="1333"/>
            </a:lvl7pPr>
            <a:lvl8pPr marL="3657600" lvl="7" indent="-355600" algn="l">
              <a:lnSpc>
                <a:spcPct val="100000"/>
              </a:lnSpc>
              <a:spcBef>
                <a:spcPts val="267"/>
              </a:spcBef>
              <a:spcAft>
                <a:spcPts val="0"/>
              </a:spcAft>
              <a:buClr>
                <a:schemeClr val="dk1"/>
              </a:buClr>
              <a:buSzPts val="2000"/>
              <a:buChar char="•"/>
              <a:defRPr sz="1333"/>
            </a:lvl8pPr>
            <a:lvl9pPr marL="4114800" lvl="8" indent="-355600" algn="l">
              <a:lnSpc>
                <a:spcPct val="100000"/>
              </a:lnSpc>
              <a:spcBef>
                <a:spcPts val="267"/>
              </a:spcBef>
              <a:spcAft>
                <a:spcPts val="0"/>
              </a:spcAft>
              <a:buClr>
                <a:schemeClr val="dk1"/>
              </a:buClr>
              <a:buSzPts val="2000"/>
              <a:buChar char="•"/>
              <a:defRPr sz="1333"/>
            </a:lvl9pPr>
          </a:lstStyle>
          <a:p>
            <a:endParaRPr/>
          </a:p>
        </p:txBody>
      </p:sp>
      <p:sp>
        <p:nvSpPr>
          <p:cNvPr id="150" name="Google Shape;150;p32"/>
          <p:cNvSpPr txBox="1">
            <a:spLocks noGrp="1"/>
          </p:cNvSpPr>
          <p:nvPr>
            <p:ph type="body" idx="2"/>
          </p:nvPr>
        </p:nvSpPr>
        <p:spPr>
          <a:xfrm>
            <a:off x="304800" y="956734"/>
            <a:ext cx="2005542" cy="31273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87"/>
              </a:spcBef>
              <a:spcAft>
                <a:spcPts val="0"/>
              </a:spcAft>
              <a:buClr>
                <a:schemeClr val="dk1"/>
              </a:buClr>
              <a:buSzPts val="1400"/>
              <a:buNone/>
              <a:defRPr sz="933"/>
            </a:lvl1pPr>
            <a:lvl2pPr marL="914400" lvl="1" indent="-228600" algn="l">
              <a:lnSpc>
                <a:spcPct val="100000"/>
              </a:lnSpc>
              <a:spcBef>
                <a:spcPts val="160"/>
              </a:spcBef>
              <a:spcAft>
                <a:spcPts val="0"/>
              </a:spcAft>
              <a:buClr>
                <a:schemeClr val="dk1"/>
              </a:buClr>
              <a:buSzPts val="1200"/>
              <a:buNone/>
              <a:defRPr sz="800"/>
            </a:lvl2pPr>
            <a:lvl3pPr marL="1371600" lvl="2" indent="-228600" algn="l">
              <a:lnSpc>
                <a:spcPct val="100000"/>
              </a:lnSpc>
              <a:spcBef>
                <a:spcPts val="133"/>
              </a:spcBef>
              <a:spcAft>
                <a:spcPts val="0"/>
              </a:spcAft>
              <a:buClr>
                <a:schemeClr val="dk1"/>
              </a:buClr>
              <a:buSzPts val="1000"/>
              <a:buNone/>
              <a:defRPr sz="667"/>
            </a:lvl3pPr>
            <a:lvl4pPr marL="1828800" lvl="3" indent="-228600" algn="l">
              <a:lnSpc>
                <a:spcPct val="100000"/>
              </a:lnSpc>
              <a:spcBef>
                <a:spcPts val="120"/>
              </a:spcBef>
              <a:spcAft>
                <a:spcPts val="0"/>
              </a:spcAft>
              <a:buClr>
                <a:schemeClr val="dk1"/>
              </a:buClr>
              <a:buSzPts val="900"/>
              <a:buNone/>
              <a:defRPr sz="600"/>
            </a:lvl4pPr>
            <a:lvl5pPr marL="2286000" lvl="4" indent="-228600" algn="l">
              <a:lnSpc>
                <a:spcPct val="100000"/>
              </a:lnSpc>
              <a:spcBef>
                <a:spcPts val="120"/>
              </a:spcBef>
              <a:spcAft>
                <a:spcPts val="0"/>
              </a:spcAft>
              <a:buClr>
                <a:schemeClr val="dk1"/>
              </a:buClr>
              <a:buSzPts val="900"/>
              <a:buNone/>
              <a:defRPr sz="600"/>
            </a:lvl5pPr>
            <a:lvl6pPr marL="2743200" lvl="5" indent="-228600" algn="l">
              <a:lnSpc>
                <a:spcPct val="100000"/>
              </a:lnSpc>
              <a:spcBef>
                <a:spcPts val="120"/>
              </a:spcBef>
              <a:spcAft>
                <a:spcPts val="0"/>
              </a:spcAft>
              <a:buClr>
                <a:schemeClr val="dk1"/>
              </a:buClr>
              <a:buSzPts val="900"/>
              <a:buNone/>
              <a:defRPr sz="600"/>
            </a:lvl6pPr>
            <a:lvl7pPr marL="3200400" lvl="6" indent="-228600" algn="l">
              <a:lnSpc>
                <a:spcPct val="100000"/>
              </a:lnSpc>
              <a:spcBef>
                <a:spcPts val="120"/>
              </a:spcBef>
              <a:spcAft>
                <a:spcPts val="0"/>
              </a:spcAft>
              <a:buClr>
                <a:schemeClr val="dk1"/>
              </a:buClr>
              <a:buSzPts val="900"/>
              <a:buNone/>
              <a:defRPr sz="600"/>
            </a:lvl7pPr>
            <a:lvl8pPr marL="3657600" lvl="7" indent="-228600" algn="l">
              <a:lnSpc>
                <a:spcPct val="100000"/>
              </a:lnSpc>
              <a:spcBef>
                <a:spcPts val="120"/>
              </a:spcBef>
              <a:spcAft>
                <a:spcPts val="0"/>
              </a:spcAft>
              <a:buClr>
                <a:schemeClr val="dk1"/>
              </a:buClr>
              <a:buSzPts val="900"/>
              <a:buNone/>
              <a:defRPr sz="600"/>
            </a:lvl8pPr>
            <a:lvl9pPr marL="4114800" lvl="8" indent="-228600" algn="l">
              <a:lnSpc>
                <a:spcPct val="100000"/>
              </a:lnSpc>
              <a:spcBef>
                <a:spcPts val="120"/>
              </a:spcBef>
              <a:spcAft>
                <a:spcPts val="0"/>
              </a:spcAft>
              <a:buClr>
                <a:schemeClr val="dk1"/>
              </a:buClr>
              <a:buSzPts val="900"/>
              <a:buNone/>
              <a:defRPr sz="600"/>
            </a:lvl9pPr>
          </a:lstStyle>
          <a:p>
            <a:endParaRPr/>
          </a:p>
        </p:txBody>
      </p:sp>
      <p:sp>
        <p:nvSpPr>
          <p:cNvPr id="151" name="Google Shape;151;p32"/>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2" name="Google Shape;152;p32"/>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3" name="Google Shape;153;p32"/>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45944968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154"/>
        <p:cNvGrpSpPr/>
        <p:nvPr/>
      </p:nvGrpSpPr>
      <p:grpSpPr>
        <a:xfrm>
          <a:off x="0" y="0"/>
          <a:ext cx="0" cy="0"/>
          <a:chOff x="0" y="0"/>
          <a:chExt cx="0" cy="0"/>
        </a:xfrm>
      </p:grpSpPr>
      <p:sp>
        <p:nvSpPr>
          <p:cNvPr id="155" name="Google Shape;155;p33"/>
          <p:cNvSpPr txBox="1">
            <a:spLocks noGrp="1"/>
          </p:cNvSpPr>
          <p:nvPr>
            <p:ph type="title"/>
          </p:nvPr>
        </p:nvSpPr>
        <p:spPr>
          <a:xfrm>
            <a:off x="1194859" y="3200400"/>
            <a:ext cx="3657600" cy="377825"/>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6" name="Google Shape;156;p33"/>
          <p:cNvSpPr>
            <a:spLocks noGrp="1"/>
          </p:cNvSpPr>
          <p:nvPr>
            <p:ph type="pic" idx="2"/>
          </p:nvPr>
        </p:nvSpPr>
        <p:spPr>
          <a:xfrm>
            <a:off x="1194859" y="408517"/>
            <a:ext cx="3657600" cy="2743200"/>
          </a:xfrm>
          <a:prstGeom prst="rect">
            <a:avLst/>
          </a:prstGeom>
          <a:noFill/>
          <a:ln>
            <a:noFill/>
          </a:ln>
        </p:spPr>
      </p:sp>
      <p:sp>
        <p:nvSpPr>
          <p:cNvPr id="157" name="Google Shape;157;p33"/>
          <p:cNvSpPr txBox="1">
            <a:spLocks noGrp="1"/>
          </p:cNvSpPr>
          <p:nvPr>
            <p:ph type="body" idx="1"/>
          </p:nvPr>
        </p:nvSpPr>
        <p:spPr>
          <a:xfrm>
            <a:off x="1194859" y="3578225"/>
            <a:ext cx="3657600" cy="5365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87"/>
              </a:spcBef>
              <a:spcAft>
                <a:spcPts val="0"/>
              </a:spcAft>
              <a:buClr>
                <a:schemeClr val="dk1"/>
              </a:buClr>
              <a:buSzPts val="1400"/>
              <a:buNone/>
              <a:defRPr sz="933"/>
            </a:lvl1pPr>
            <a:lvl2pPr marL="914400" lvl="1" indent="-228600" algn="l">
              <a:lnSpc>
                <a:spcPct val="100000"/>
              </a:lnSpc>
              <a:spcBef>
                <a:spcPts val="160"/>
              </a:spcBef>
              <a:spcAft>
                <a:spcPts val="0"/>
              </a:spcAft>
              <a:buClr>
                <a:schemeClr val="dk1"/>
              </a:buClr>
              <a:buSzPts val="1200"/>
              <a:buNone/>
              <a:defRPr sz="800"/>
            </a:lvl2pPr>
            <a:lvl3pPr marL="1371600" lvl="2" indent="-228600" algn="l">
              <a:lnSpc>
                <a:spcPct val="100000"/>
              </a:lnSpc>
              <a:spcBef>
                <a:spcPts val="133"/>
              </a:spcBef>
              <a:spcAft>
                <a:spcPts val="0"/>
              </a:spcAft>
              <a:buClr>
                <a:schemeClr val="dk1"/>
              </a:buClr>
              <a:buSzPts val="1000"/>
              <a:buNone/>
              <a:defRPr sz="667"/>
            </a:lvl3pPr>
            <a:lvl4pPr marL="1828800" lvl="3" indent="-228600" algn="l">
              <a:lnSpc>
                <a:spcPct val="100000"/>
              </a:lnSpc>
              <a:spcBef>
                <a:spcPts val="120"/>
              </a:spcBef>
              <a:spcAft>
                <a:spcPts val="0"/>
              </a:spcAft>
              <a:buClr>
                <a:schemeClr val="dk1"/>
              </a:buClr>
              <a:buSzPts val="900"/>
              <a:buNone/>
              <a:defRPr sz="600"/>
            </a:lvl4pPr>
            <a:lvl5pPr marL="2286000" lvl="4" indent="-228600" algn="l">
              <a:lnSpc>
                <a:spcPct val="100000"/>
              </a:lnSpc>
              <a:spcBef>
                <a:spcPts val="120"/>
              </a:spcBef>
              <a:spcAft>
                <a:spcPts val="0"/>
              </a:spcAft>
              <a:buClr>
                <a:schemeClr val="dk1"/>
              </a:buClr>
              <a:buSzPts val="900"/>
              <a:buNone/>
              <a:defRPr sz="600"/>
            </a:lvl5pPr>
            <a:lvl6pPr marL="2743200" lvl="5" indent="-228600" algn="l">
              <a:lnSpc>
                <a:spcPct val="100000"/>
              </a:lnSpc>
              <a:spcBef>
                <a:spcPts val="120"/>
              </a:spcBef>
              <a:spcAft>
                <a:spcPts val="0"/>
              </a:spcAft>
              <a:buClr>
                <a:schemeClr val="dk1"/>
              </a:buClr>
              <a:buSzPts val="900"/>
              <a:buNone/>
              <a:defRPr sz="600"/>
            </a:lvl6pPr>
            <a:lvl7pPr marL="3200400" lvl="6" indent="-228600" algn="l">
              <a:lnSpc>
                <a:spcPct val="100000"/>
              </a:lnSpc>
              <a:spcBef>
                <a:spcPts val="120"/>
              </a:spcBef>
              <a:spcAft>
                <a:spcPts val="0"/>
              </a:spcAft>
              <a:buClr>
                <a:schemeClr val="dk1"/>
              </a:buClr>
              <a:buSzPts val="900"/>
              <a:buNone/>
              <a:defRPr sz="600"/>
            </a:lvl7pPr>
            <a:lvl8pPr marL="3657600" lvl="7" indent="-228600" algn="l">
              <a:lnSpc>
                <a:spcPct val="100000"/>
              </a:lnSpc>
              <a:spcBef>
                <a:spcPts val="120"/>
              </a:spcBef>
              <a:spcAft>
                <a:spcPts val="0"/>
              </a:spcAft>
              <a:buClr>
                <a:schemeClr val="dk1"/>
              </a:buClr>
              <a:buSzPts val="900"/>
              <a:buNone/>
              <a:defRPr sz="600"/>
            </a:lvl8pPr>
            <a:lvl9pPr marL="4114800" lvl="8" indent="-228600" algn="l">
              <a:lnSpc>
                <a:spcPct val="100000"/>
              </a:lnSpc>
              <a:spcBef>
                <a:spcPts val="120"/>
              </a:spcBef>
              <a:spcAft>
                <a:spcPts val="0"/>
              </a:spcAft>
              <a:buClr>
                <a:schemeClr val="dk1"/>
              </a:buClr>
              <a:buSzPts val="900"/>
              <a:buNone/>
              <a:defRPr sz="600"/>
            </a:lvl9pPr>
          </a:lstStyle>
          <a:p>
            <a:endParaRPr/>
          </a:p>
        </p:txBody>
      </p:sp>
      <p:sp>
        <p:nvSpPr>
          <p:cNvPr id="158" name="Google Shape;158;p33"/>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9" name="Google Shape;159;p33"/>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0" name="Google Shape;160;p33"/>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3085642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61"/>
        <p:cNvGrpSpPr/>
        <p:nvPr/>
      </p:nvGrpSpPr>
      <p:grpSpPr>
        <a:xfrm>
          <a:off x="0" y="0"/>
          <a:ext cx="0" cy="0"/>
          <a:chOff x="0" y="0"/>
          <a:chExt cx="0" cy="0"/>
        </a:xfrm>
      </p:grpSpPr>
      <p:sp>
        <p:nvSpPr>
          <p:cNvPr id="162" name="Google Shape;162;p34"/>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3" name="Google Shape;163;p34"/>
          <p:cNvSpPr txBox="1">
            <a:spLocks noGrp="1"/>
          </p:cNvSpPr>
          <p:nvPr>
            <p:ph type="body" idx="1"/>
          </p:nvPr>
        </p:nvSpPr>
        <p:spPr>
          <a:xfrm rot="5400000">
            <a:off x="1539346" y="-167745"/>
            <a:ext cx="3017309" cy="54864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64" name="Google Shape;164;p34"/>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5" name="Google Shape;165;p34"/>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6" name="Google Shape;166;p34"/>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81943278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67"/>
        <p:cNvGrpSpPr/>
        <p:nvPr/>
      </p:nvGrpSpPr>
      <p:grpSpPr>
        <a:xfrm>
          <a:off x="0" y="0"/>
          <a:ext cx="0" cy="0"/>
          <a:chOff x="0" y="0"/>
          <a:chExt cx="0" cy="0"/>
        </a:xfrm>
      </p:grpSpPr>
      <p:sp>
        <p:nvSpPr>
          <p:cNvPr id="168" name="Google Shape;168;p35"/>
          <p:cNvSpPr txBox="1">
            <a:spLocks noGrp="1"/>
          </p:cNvSpPr>
          <p:nvPr>
            <p:ph type="title"/>
          </p:nvPr>
        </p:nvSpPr>
        <p:spPr>
          <a:xfrm rot="5400000">
            <a:off x="3154892" y="1447801"/>
            <a:ext cx="3901017" cy="13716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9" name="Google Shape;169;p35"/>
          <p:cNvSpPr txBox="1">
            <a:spLocks noGrp="1"/>
          </p:cNvSpPr>
          <p:nvPr>
            <p:ph type="body" idx="1"/>
          </p:nvPr>
        </p:nvSpPr>
        <p:spPr>
          <a:xfrm rot="5400000">
            <a:off x="360892" y="127000"/>
            <a:ext cx="3901017" cy="40132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70" name="Google Shape;170;p35"/>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1" name="Google Shape;171;p35"/>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2" name="Google Shape;172;p35"/>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03653123"/>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173"/>
        <p:cNvGrpSpPr/>
        <p:nvPr/>
      </p:nvGrpSpPr>
      <p:grpSpPr>
        <a:xfrm>
          <a:off x="0" y="0"/>
          <a:ext cx="0" cy="0"/>
          <a:chOff x="0" y="0"/>
          <a:chExt cx="0" cy="0"/>
        </a:xfrm>
      </p:grpSpPr>
      <p:sp>
        <p:nvSpPr>
          <p:cNvPr id="174" name="Google Shape;174;p36"/>
          <p:cNvSpPr/>
          <p:nvPr/>
        </p:nvSpPr>
        <p:spPr>
          <a:xfrm>
            <a:off x="-16800" y="5644967"/>
            <a:ext cx="12225600" cy="1213200"/>
          </a:xfrm>
          <a:prstGeom prst="rect">
            <a:avLst/>
          </a:prstGeom>
          <a:solidFill>
            <a:srgbClr val="23A595"/>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rgbClr val="490F52"/>
              </a:solidFill>
              <a:latin typeface="Open Sans"/>
              <a:ea typeface="Open Sans"/>
              <a:cs typeface="Open Sans"/>
              <a:sym typeface="Open Sans"/>
            </a:endParaRPr>
          </a:p>
        </p:txBody>
      </p:sp>
      <p:sp>
        <p:nvSpPr>
          <p:cNvPr id="175" name="Google Shape;175;p36"/>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lt1"/>
              </a:buClr>
              <a:buSzPts val="18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76" name="Google Shape;176;p36"/>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024717862"/>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177"/>
        <p:cNvGrpSpPr/>
        <p:nvPr/>
      </p:nvGrpSpPr>
      <p:grpSpPr>
        <a:xfrm>
          <a:off x="0" y="0"/>
          <a:ext cx="0" cy="0"/>
          <a:chOff x="0" y="0"/>
          <a:chExt cx="0" cy="0"/>
        </a:xfrm>
      </p:grpSpPr>
      <p:sp>
        <p:nvSpPr>
          <p:cNvPr id="178" name="Google Shape;178;p37"/>
          <p:cNvSpPr/>
          <p:nvPr/>
        </p:nvSpPr>
        <p:spPr>
          <a:xfrm>
            <a:off x="-16800" y="5644967"/>
            <a:ext cx="12225600" cy="1213200"/>
          </a:xfrm>
          <a:prstGeom prst="rect">
            <a:avLst/>
          </a:prstGeom>
          <a:solidFill>
            <a:srgbClr val="490F5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chemeClr val="dk1"/>
              </a:solidFill>
              <a:latin typeface="Open Sans"/>
              <a:ea typeface="Open Sans"/>
              <a:cs typeface="Open Sans"/>
              <a:sym typeface="Open Sans"/>
            </a:endParaRPr>
          </a:p>
        </p:txBody>
      </p:sp>
      <p:sp>
        <p:nvSpPr>
          <p:cNvPr id="179" name="Google Shape;179;p37"/>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lt1"/>
              </a:buClr>
              <a:buSzPts val="18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80" name="Google Shape;180;p37"/>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51073118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181"/>
        <p:cNvGrpSpPr/>
        <p:nvPr/>
      </p:nvGrpSpPr>
      <p:grpSpPr>
        <a:xfrm>
          <a:off x="0" y="0"/>
          <a:ext cx="0" cy="0"/>
          <a:chOff x="0" y="0"/>
          <a:chExt cx="0" cy="0"/>
        </a:xfrm>
      </p:grpSpPr>
      <p:sp>
        <p:nvSpPr>
          <p:cNvPr id="182" name="Google Shape;182;p38"/>
          <p:cNvSpPr/>
          <p:nvPr/>
        </p:nvSpPr>
        <p:spPr>
          <a:xfrm>
            <a:off x="-16800" y="5644967"/>
            <a:ext cx="12225600" cy="1213200"/>
          </a:xfrm>
          <a:prstGeom prst="rect">
            <a:avLst/>
          </a:prstGeom>
          <a:solidFill>
            <a:srgbClr val="FFC11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rgbClr val="490F52"/>
              </a:solidFill>
              <a:latin typeface="Open Sans"/>
              <a:ea typeface="Open Sans"/>
              <a:cs typeface="Open Sans"/>
              <a:sym typeface="Open Sans"/>
            </a:endParaRPr>
          </a:p>
        </p:txBody>
      </p:sp>
      <p:sp>
        <p:nvSpPr>
          <p:cNvPr id="183" name="Google Shape;183;p38"/>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dk1"/>
              </a:buClr>
              <a:buSzPts val="1800"/>
              <a:buFont typeface="Open Sans ExtraBold"/>
              <a:buNone/>
              <a:defRPr sz="2400">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84" name="Google Shape;184;p38"/>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586951797"/>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91"/>
        <p:cNvGrpSpPr/>
        <p:nvPr/>
      </p:nvGrpSpPr>
      <p:grpSpPr>
        <a:xfrm>
          <a:off x="0" y="0"/>
          <a:ext cx="0" cy="0"/>
          <a:chOff x="0" y="0"/>
          <a:chExt cx="0" cy="0"/>
        </a:xfrm>
      </p:grpSpPr>
      <p:sp>
        <p:nvSpPr>
          <p:cNvPr id="192" name="Google Shape;192;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3" name="Google Shape;193;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4" name="Google Shape;194;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5" name="Google Shape;195;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6" name="Google Shape;196;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53714989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5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5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323879023"/>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1"/>
        <p:cNvGrpSpPr/>
        <p:nvPr/>
      </p:nvGrpSpPr>
      <p:grpSpPr>
        <a:xfrm>
          <a:off x="0" y="0"/>
          <a:ext cx="0" cy="0"/>
          <a:chOff x="0" y="0"/>
          <a:chExt cx="0" cy="0"/>
        </a:xfrm>
      </p:grpSpPr>
      <p:sp>
        <p:nvSpPr>
          <p:cNvPr id="22" name="Google Shape;22;p5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5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02123136"/>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
        <p:cNvGrpSpPr/>
        <p:nvPr/>
      </p:nvGrpSpPr>
      <p:grpSpPr>
        <a:xfrm>
          <a:off x="0" y="0"/>
          <a:ext cx="0" cy="0"/>
          <a:chOff x="0" y="0"/>
          <a:chExt cx="0" cy="0"/>
        </a:xfrm>
      </p:grpSpPr>
      <p:sp>
        <p:nvSpPr>
          <p:cNvPr id="28" name="Google Shape;28;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517486663"/>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1"/>
        <p:cNvGrpSpPr/>
        <p:nvPr/>
      </p:nvGrpSpPr>
      <p:grpSpPr>
        <a:xfrm>
          <a:off x="0" y="0"/>
          <a:ext cx="0" cy="0"/>
          <a:chOff x="0" y="0"/>
          <a:chExt cx="0" cy="0"/>
        </a:xfrm>
      </p:grpSpPr>
      <p:sp>
        <p:nvSpPr>
          <p:cNvPr id="32" name="Google Shape;32;p6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6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34" name="Google Shape;34;p6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6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6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140481742"/>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7"/>
        <p:cNvGrpSpPr/>
        <p:nvPr/>
      </p:nvGrpSpPr>
      <p:grpSpPr>
        <a:xfrm>
          <a:off x="0" y="0"/>
          <a:ext cx="0" cy="0"/>
          <a:chOff x="0" y="0"/>
          <a:chExt cx="0" cy="0"/>
        </a:xfrm>
      </p:grpSpPr>
      <p:sp>
        <p:nvSpPr>
          <p:cNvPr id="38" name="Google Shape;38;p7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7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7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50379271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4"/>
        <p:cNvGrpSpPr/>
        <p:nvPr/>
      </p:nvGrpSpPr>
      <p:grpSpPr>
        <a:xfrm>
          <a:off x="0" y="0"/>
          <a:ext cx="0" cy="0"/>
          <a:chOff x="0" y="0"/>
          <a:chExt cx="0" cy="0"/>
        </a:xfrm>
      </p:grpSpPr>
      <p:sp>
        <p:nvSpPr>
          <p:cNvPr id="45" name="Google Shape;45;p7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7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7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7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7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7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7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7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664122172"/>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3"/>
        <p:cNvGrpSpPr/>
        <p:nvPr/>
      </p:nvGrpSpPr>
      <p:grpSpPr>
        <a:xfrm>
          <a:off x="0" y="0"/>
          <a:ext cx="0" cy="0"/>
          <a:chOff x="0" y="0"/>
          <a:chExt cx="0" cy="0"/>
        </a:xfrm>
      </p:grpSpPr>
      <p:sp>
        <p:nvSpPr>
          <p:cNvPr id="54" name="Google Shape;54;p7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7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7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7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592875066"/>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8"/>
        <p:cNvGrpSpPr/>
        <p:nvPr/>
      </p:nvGrpSpPr>
      <p:grpSpPr>
        <a:xfrm>
          <a:off x="0" y="0"/>
          <a:ext cx="0" cy="0"/>
          <a:chOff x="0" y="0"/>
          <a:chExt cx="0" cy="0"/>
        </a:xfrm>
      </p:grpSpPr>
      <p:sp>
        <p:nvSpPr>
          <p:cNvPr id="59" name="Google Shape;59;p7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7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7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7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7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7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170582040"/>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5"/>
        <p:cNvGrpSpPr/>
        <p:nvPr/>
      </p:nvGrpSpPr>
      <p:grpSpPr>
        <a:xfrm>
          <a:off x="0" y="0"/>
          <a:ext cx="0" cy="0"/>
          <a:chOff x="0" y="0"/>
          <a:chExt cx="0" cy="0"/>
        </a:xfrm>
      </p:grpSpPr>
      <p:sp>
        <p:nvSpPr>
          <p:cNvPr id="66" name="Google Shape;66;p7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74"/>
          <p:cNvSpPr>
            <a:spLocks noGrp="1"/>
          </p:cNvSpPr>
          <p:nvPr>
            <p:ph type="pic" idx="2"/>
          </p:nvPr>
        </p:nvSpPr>
        <p:spPr>
          <a:xfrm>
            <a:off x="5183188" y="987425"/>
            <a:ext cx="6172200" cy="4873625"/>
          </a:xfrm>
          <a:prstGeom prst="rect">
            <a:avLst/>
          </a:prstGeom>
          <a:noFill/>
          <a:ln>
            <a:noFill/>
          </a:ln>
        </p:spPr>
      </p:sp>
      <p:sp>
        <p:nvSpPr>
          <p:cNvPr id="68" name="Google Shape;68;p7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7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7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7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840021046"/>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2"/>
        <p:cNvGrpSpPr/>
        <p:nvPr/>
      </p:nvGrpSpPr>
      <p:grpSpPr>
        <a:xfrm>
          <a:off x="0" y="0"/>
          <a:ext cx="0" cy="0"/>
          <a:chOff x="0" y="0"/>
          <a:chExt cx="0" cy="0"/>
        </a:xfrm>
      </p:grpSpPr>
      <p:sp>
        <p:nvSpPr>
          <p:cNvPr id="73" name="Google Shape;73;p7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7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7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7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7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44103255"/>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8"/>
        <p:cNvGrpSpPr/>
        <p:nvPr/>
      </p:nvGrpSpPr>
      <p:grpSpPr>
        <a:xfrm>
          <a:off x="0" y="0"/>
          <a:ext cx="0" cy="0"/>
          <a:chOff x="0" y="0"/>
          <a:chExt cx="0" cy="0"/>
        </a:xfrm>
      </p:grpSpPr>
      <p:sp>
        <p:nvSpPr>
          <p:cNvPr id="79" name="Google Shape;79;p7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7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7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7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7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27490784"/>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90"/>
        <p:cNvGrpSpPr/>
        <p:nvPr/>
      </p:nvGrpSpPr>
      <p:grpSpPr>
        <a:xfrm>
          <a:off x="0" y="0"/>
          <a:ext cx="0" cy="0"/>
          <a:chOff x="0" y="0"/>
          <a:chExt cx="0" cy="0"/>
        </a:xfrm>
      </p:grpSpPr>
      <p:sp>
        <p:nvSpPr>
          <p:cNvPr id="91" name="Google Shape;91;p5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56"/>
          <p:cNvSpPr>
            <a:spLocks noGrp="1"/>
          </p:cNvSpPr>
          <p:nvPr>
            <p:ph type="pic" idx="2"/>
          </p:nvPr>
        </p:nvSpPr>
        <p:spPr>
          <a:xfrm>
            <a:off x="5183188" y="987425"/>
            <a:ext cx="6172200" cy="4873625"/>
          </a:xfrm>
          <a:prstGeom prst="rect">
            <a:avLst/>
          </a:prstGeom>
          <a:noFill/>
          <a:ln>
            <a:noFill/>
          </a:ln>
        </p:spPr>
        <p:txBody>
          <a:bodyPr/>
          <a:lstStyle/>
          <a:p>
            <a:endParaRPr lang="en-US"/>
          </a:p>
        </p:txBody>
      </p:sp>
      <p:sp>
        <p:nvSpPr>
          <p:cNvPr id="93" name="Google Shape;93;p5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4" name="Google Shape;94;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 name="Google Shape;96;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357430735"/>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7"/>
        <p:cNvGrpSpPr/>
        <p:nvPr/>
      </p:nvGrpSpPr>
      <p:grpSpPr>
        <a:xfrm>
          <a:off x="0" y="0"/>
          <a:ext cx="0" cy="0"/>
          <a:chOff x="0" y="0"/>
          <a:chExt cx="0" cy="0"/>
        </a:xfrm>
      </p:grpSpPr>
      <p:sp>
        <p:nvSpPr>
          <p:cNvPr id="98" name="Google Shape;98;p5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5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00" name="Google Shape;100;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1" name="Google Shape;101;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 name="Google Shape;102;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71368203"/>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03"/>
        <p:cNvGrpSpPr/>
        <p:nvPr/>
      </p:nvGrpSpPr>
      <p:grpSpPr>
        <a:xfrm>
          <a:off x="0" y="0"/>
          <a:ext cx="0" cy="0"/>
          <a:chOff x="0" y="0"/>
          <a:chExt cx="0" cy="0"/>
        </a:xfrm>
      </p:grpSpPr>
      <p:sp>
        <p:nvSpPr>
          <p:cNvPr id="104" name="Google Shape;104;p6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6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 name="Google Shape;106;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7" name="Google Shape;107;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8" name="Google Shape;108;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11570809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09"/>
        <p:cNvGrpSpPr/>
        <p:nvPr/>
      </p:nvGrpSpPr>
      <p:grpSpPr>
        <a:xfrm>
          <a:off x="0" y="0"/>
          <a:ext cx="0" cy="0"/>
          <a:chOff x="0" y="0"/>
          <a:chExt cx="0" cy="0"/>
        </a:xfrm>
      </p:grpSpPr>
      <p:sp>
        <p:nvSpPr>
          <p:cNvPr id="110" name="Google Shape;110;p6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1" name="Google Shape;111;p6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112" name="Google Shape;112;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3" name="Google Shape;113;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4" name="Google Shape;114;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84555529"/>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115"/>
        <p:cNvGrpSpPr/>
        <p:nvPr/>
      </p:nvGrpSpPr>
      <p:grpSpPr>
        <a:xfrm>
          <a:off x="0" y="0"/>
          <a:ext cx="0" cy="0"/>
          <a:chOff x="0" y="0"/>
          <a:chExt cx="0" cy="0"/>
        </a:xfrm>
      </p:grpSpPr>
      <p:sp>
        <p:nvSpPr>
          <p:cNvPr id="116" name="Google Shape;116;p6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6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8" name="Google Shape;118;p6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9" name="Google Shape;119;p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0" name="Google Shape;120;p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1" name="Google Shape;121;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80886072"/>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122"/>
        <p:cNvGrpSpPr/>
        <p:nvPr/>
      </p:nvGrpSpPr>
      <p:grpSpPr>
        <a:xfrm>
          <a:off x="0" y="0"/>
          <a:ext cx="0" cy="0"/>
          <a:chOff x="0" y="0"/>
          <a:chExt cx="0" cy="0"/>
        </a:xfrm>
      </p:grpSpPr>
      <p:sp>
        <p:nvSpPr>
          <p:cNvPr id="123" name="Google Shape;123;p6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4" name="Google Shape;124;p6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5" name="Google Shape;125;p6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6" name="Google Shape;126;p6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7" name="Google Shape;127;p6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8" name="Google Shape;128;p6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9" name="Google Shape;129;p6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0" name="Google Shape;130;p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22891579"/>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31"/>
        <p:cNvGrpSpPr/>
        <p:nvPr/>
      </p:nvGrpSpPr>
      <p:grpSpPr>
        <a:xfrm>
          <a:off x="0" y="0"/>
          <a:ext cx="0" cy="0"/>
          <a:chOff x="0" y="0"/>
          <a:chExt cx="0" cy="0"/>
        </a:xfrm>
      </p:grpSpPr>
      <p:sp>
        <p:nvSpPr>
          <p:cNvPr id="132" name="Google Shape;132;p6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3" name="Google Shape;133;p6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4" name="Google Shape;134;p6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p6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19015840"/>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6"/>
        <p:cNvGrpSpPr/>
        <p:nvPr/>
      </p:nvGrpSpPr>
      <p:grpSpPr>
        <a:xfrm>
          <a:off x="0" y="0"/>
          <a:ext cx="0" cy="0"/>
          <a:chOff x="0" y="0"/>
          <a:chExt cx="0" cy="0"/>
        </a:xfrm>
      </p:grpSpPr>
      <p:sp>
        <p:nvSpPr>
          <p:cNvPr id="137" name="Google Shape;137;p6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8" name="Google Shape;138;p6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9" name="Google Shape;139;p6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104589173"/>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140"/>
        <p:cNvGrpSpPr/>
        <p:nvPr/>
      </p:nvGrpSpPr>
      <p:grpSpPr>
        <a:xfrm>
          <a:off x="0" y="0"/>
          <a:ext cx="0" cy="0"/>
          <a:chOff x="0" y="0"/>
          <a:chExt cx="0" cy="0"/>
        </a:xfrm>
      </p:grpSpPr>
      <p:sp>
        <p:nvSpPr>
          <p:cNvPr id="141" name="Google Shape;141;p6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 name="Google Shape;142;p6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43" name="Google Shape;143;p6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4" name="Google Shape;144;p6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5" name="Google Shape;145;p6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6" name="Google Shape;146;p6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33904847"/>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47"/>
        <p:cNvGrpSpPr/>
        <p:nvPr/>
      </p:nvGrpSpPr>
      <p:grpSpPr>
        <a:xfrm>
          <a:off x="0" y="0"/>
          <a:ext cx="0" cy="0"/>
          <a:chOff x="0" y="0"/>
          <a:chExt cx="0" cy="0"/>
        </a:xfrm>
      </p:grpSpPr>
      <p:sp>
        <p:nvSpPr>
          <p:cNvPr id="148" name="Google Shape;148;p6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9" name="Google Shape;149;p6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0" name="Google Shape;150;p6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1" name="Google Shape;151;p6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2" name="Google Shape;152;p6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532446923"/>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53"/>
        <p:cNvGrpSpPr/>
        <p:nvPr/>
      </p:nvGrpSpPr>
      <p:grpSpPr>
        <a:xfrm>
          <a:off x="0" y="0"/>
          <a:ext cx="0" cy="0"/>
          <a:chOff x="0" y="0"/>
          <a:chExt cx="0" cy="0"/>
        </a:xfrm>
      </p:grpSpPr>
      <p:sp>
        <p:nvSpPr>
          <p:cNvPr id="154" name="Google Shape;154;p6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5" name="Google Shape;155;p6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6" name="Google Shape;156;p6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7" name="Google Shape;157;p6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8" name="Google Shape;158;p6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132716517"/>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5"/>
        <p:cNvGrpSpPr/>
        <p:nvPr/>
      </p:nvGrpSpPr>
      <p:grpSpPr>
        <a:xfrm>
          <a:off x="0" y="0"/>
          <a:ext cx="0" cy="0"/>
          <a:chOff x="0" y="0"/>
          <a:chExt cx="0" cy="0"/>
        </a:xfrm>
      </p:grpSpPr>
      <p:sp>
        <p:nvSpPr>
          <p:cNvPr id="166" name="Google Shape;166;p11"/>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7" name="Google Shape;167;p11"/>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8" name="Google Shape;168;p11"/>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63130860"/>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169"/>
        <p:cNvGrpSpPr/>
        <p:nvPr/>
      </p:nvGrpSpPr>
      <p:grpSpPr>
        <a:xfrm>
          <a:off x="0" y="0"/>
          <a:ext cx="0" cy="0"/>
          <a:chOff x="0" y="0"/>
          <a:chExt cx="0" cy="0"/>
        </a:xfrm>
      </p:grpSpPr>
      <p:sp>
        <p:nvSpPr>
          <p:cNvPr id="170" name="Google Shape;170;p2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23A595"/>
              </a:buClr>
              <a:buSzPts val="3000"/>
              <a:buFont typeface="Calibri"/>
              <a:buNone/>
              <a:defRPr>
                <a:solidFill>
                  <a:srgbClr val="23A595"/>
                </a:solidFill>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171" name="Google Shape;171;p24"/>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30200" algn="l">
              <a:lnSpc>
                <a:spcPct val="100000"/>
              </a:lnSpc>
              <a:spcBef>
                <a:spcPts val="0"/>
              </a:spcBef>
              <a:spcAft>
                <a:spcPts val="0"/>
              </a:spcAft>
              <a:buClr>
                <a:schemeClr val="dk1"/>
              </a:buClr>
              <a:buSzPts val="1600"/>
              <a:buChar char="●"/>
              <a:defRPr/>
            </a:lvl1pPr>
            <a:lvl2pPr marL="914400" lvl="1" indent="-330200" algn="l">
              <a:lnSpc>
                <a:spcPct val="100000"/>
              </a:lnSpc>
              <a:spcBef>
                <a:spcPts val="0"/>
              </a:spcBef>
              <a:spcAft>
                <a:spcPts val="0"/>
              </a:spcAft>
              <a:buClr>
                <a:schemeClr val="dk1"/>
              </a:buClr>
              <a:buSzPts val="1600"/>
              <a:buChar char="○"/>
              <a:defRPr/>
            </a:lvl2pPr>
            <a:lvl3pPr marL="1371600" lvl="2" indent="-330200" algn="l">
              <a:lnSpc>
                <a:spcPct val="100000"/>
              </a:lnSpc>
              <a:spcBef>
                <a:spcPts val="0"/>
              </a:spcBef>
              <a:spcAft>
                <a:spcPts val="0"/>
              </a:spcAft>
              <a:buClr>
                <a:schemeClr val="dk1"/>
              </a:buClr>
              <a:buSzPts val="1600"/>
              <a:buChar char="■"/>
              <a:defRPr/>
            </a:lvl3pPr>
            <a:lvl4pPr marL="1828800" lvl="3" indent="-330200" algn="l">
              <a:lnSpc>
                <a:spcPct val="100000"/>
              </a:lnSpc>
              <a:spcBef>
                <a:spcPts val="0"/>
              </a:spcBef>
              <a:spcAft>
                <a:spcPts val="0"/>
              </a:spcAft>
              <a:buClr>
                <a:schemeClr val="dk1"/>
              </a:buClr>
              <a:buSzPts val="1600"/>
              <a:buChar char="●"/>
              <a:defRPr/>
            </a:lvl4pPr>
            <a:lvl5pPr marL="2286000" lvl="4" indent="-330200" algn="l">
              <a:lnSpc>
                <a:spcPct val="100000"/>
              </a:lnSpc>
              <a:spcBef>
                <a:spcPts val="0"/>
              </a:spcBef>
              <a:spcAft>
                <a:spcPts val="0"/>
              </a:spcAft>
              <a:buClr>
                <a:schemeClr val="dk1"/>
              </a:buClr>
              <a:buSzPts val="1600"/>
              <a:buChar char="○"/>
              <a:defRPr/>
            </a:lvl5pPr>
            <a:lvl6pPr marL="2743200" lvl="5" indent="-330200" algn="l">
              <a:lnSpc>
                <a:spcPct val="100000"/>
              </a:lnSpc>
              <a:spcBef>
                <a:spcPts val="0"/>
              </a:spcBef>
              <a:spcAft>
                <a:spcPts val="0"/>
              </a:spcAft>
              <a:buClr>
                <a:schemeClr val="dk1"/>
              </a:buClr>
              <a:buSzPts val="1600"/>
              <a:buChar char="■"/>
              <a:defRPr/>
            </a:lvl6pPr>
            <a:lvl7pPr marL="3200400" lvl="6" indent="-330200" algn="l">
              <a:lnSpc>
                <a:spcPct val="100000"/>
              </a:lnSpc>
              <a:spcBef>
                <a:spcPts val="0"/>
              </a:spcBef>
              <a:spcAft>
                <a:spcPts val="0"/>
              </a:spcAft>
              <a:buClr>
                <a:schemeClr val="dk1"/>
              </a:buClr>
              <a:buSzPts val="1600"/>
              <a:buChar char="●"/>
              <a:defRPr/>
            </a:lvl7pPr>
            <a:lvl8pPr marL="3657600" lvl="7" indent="-330200" algn="l">
              <a:lnSpc>
                <a:spcPct val="100000"/>
              </a:lnSpc>
              <a:spcBef>
                <a:spcPts val="0"/>
              </a:spcBef>
              <a:spcAft>
                <a:spcPts val="0"/>
              </a:spcAft>
              <a:buClr>
                <a:schemeClr val="dk1"/>
              </a:buClr>
              <a:buSzPts val="1600"/>
              <a:buChar char="○"/>
              <a:defRPr/>
            </a:lvl8pPr>
            <a:lvl9pPr marL="4114800" lvl="8" indent="-330200" algn="l">
              <a:lnSpc>
                <a:spcPct val="100000"/>
              </a:lnSpc>
              <a:spcBef>
                <a:spcPts val="0"/>
              </a:spcBef>
              <a:spcAft>
                <a:spcPts val="0"/>
              </a:spcAft>
              <a:buClr>
                <a:schemeClr val="dk1"/>
              </a:buClr>
              <a:buSzPts val="1600"/>
              <a:buChar char="■"/>
              <a:defRPr/>
            </a:lvl9pPr>
          </a:lstStyle>
          <a:p>
            <a:endParaRPr/>
          </a:p>
        </p:txBody>
      </p:sp>
      <p:sp>
        <p:nvSpPr>
          <p:cNvPr id="172" name="Google Shape;172;p24"/>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141840937"/>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matchingName="Section header 1 1">
  <p:cSld name="Section header 1 1">
    <p:bg>
      <p:bgPr>
        <a:solidFill>
          <a:srgbClr val="FFC112"/>
        </a:solidFill>
        <a:effectLst/>
      </p:bgPr>
    </p:bg>
    <p:spTree>
      <p:nvGrpSpPr>
        <p:cNvPr id="1" name="Shape 173"/>
        <p:cNvGrpSpPr/>
        <p:nvPr/>
      </p:nvGrpSpPr>
      <p:grpSpPr>
        <a:xfrm>
          <a:off x="0" y="0"/>
          <a:ext cx="0" cy="0"/>
          <a:chOff x="0" y="0"/>
          <a:chExt cx="0" cy="0"/>
        </a:xfrm>
      </p:grpSpPr>
      <p:sp>
        <p:nvSpPr>
          <p:cNvPr id="174" name="Google Shape;174;p25"/>
          <p:cNvSpPr txBox="1">
            <a:spLocks noGrp="1"/>
          </p:cNvSpPr>
          <p:nvPr>
            <p:ph type="title"/>
          </p:nvPr>
        </p:nvSpPr>
        <p:spPr>
          <a:xfrm>
            <a:off x="686400" y="3261956"/>
            <a:ext cx="10819200" cy="1313278"/>
          </a:xfrm>
          <a:prstGeom prst="rect">
            <a:avLst/>
          </a:prstGeom>
          <a:noFill/>
          <a:ln>
            <a:noFill/>
          </a:ln>
        </p:spPr>
        <p:txBody>
          <a:bodyPr spcFirstLastPara="1" wrap="square" lIns="91425" tIns="91425" rIns="91425" bIns="91425" anchor="b" anchorCtr="0">
            <a:spAutoFit/>
          </a:bodyPr>
          <a:lstStyle>
            <a:lvl1pPr lvl="0" algn="ctr">
              <a:lnSpc>
                <a:spcPct val="100000"/>
              </a:lnSpc>
              <a:spcBef>
                <a:spcPts val="0"/>
              </a:spcBef>
              <a:spcAft>
                <a:spcPts val="0"/>
              </a:spcAft>
              <a:buClr>
                <a:srgbClr val="000000"/>
              </a:buClr>
              <a:buSzPts val="5500"/>
              <a:buFont typeface="Calibri"/>
              <a:buNone/>
              <a:defRPr sz="7334">
                <a:solidFill>
                  <a:srgbClr val="000000"/>
                </a:solidFill>
              </a:defRPr>
            </a:lvl1pPr>
            <a:lvl2pPr lvl="1" algn="l">
              <a:lnSpc>
                <a:spcPct val="100000"/>
              </a:lnSpc>
              <a:spcBef>
                <a:spcPts val="0"/>
              </a:spcBef>
              <a:spcAft>
                <a:spcPts val="0"/>
              </a:spcAft>
              <a:buClr>
                <a:schemeClr val="lt1"/>
              </a:buClr>
              <a:buSzPts val="6800"/>
              <a:buNone/>
              <a:defRPr sz="9067">
                <a:solidFill>
                  <a:schemeClr val="lt1"/>
                </a:solidFill>
              </a:defRPr>
            </a:lvl2pPr>
            <a:lvl3pPr lvl="2" algn="l">
              <a:lnSpc>
                <a:spcPct val="100000"/>
              </a:lnSpc>
              <a:spcBef>
                <a:spcPts val="0"/>
              </a:spcBef>
              <a:spcAft>
                <a:spcPts val="0"/>
              </a:spcAft>
              <a:buClr>
                <a:schemeClr val="lt1"/>
              </a:buClr>
              <a:buSzPts val="6800"/>
              <a:buNone/>
              <a:defRPr sz="9067">
                <a:solidFill>
                  <a:schemeClr val="lt1"/>
                </a:solidFill>
              </a:defRPr>
            </a:lvl3pPr>
            <a:lvl4pPr lvl="3" algn="l">
              <a:lnSpc>
                <a:spcPct val="100000"/>
              </a:lnSpc>
              <a:spcBef>
                <a:spcPts val="0"/>
              </a:spcBef>
              <a:spcAft>
                <a:spcPts val="0"/>
              </a:spcAft>
              <a:buClr>
                <a:schemeClr val="lt1"/>
              </a:buClr>
              <a:buSzPts val="6800"/>
              <a:buNone/>
              <a:defRPr sz="9067">
                <a:solidFill>
                  <a:schemeClr val="lt1"/>
                </a:solidFill>
              </a:defRPr>
            </a:lvl4pPr>
            <a:lvl5pPr lvl="4" algn="l">
              <a:lnSpc>
                <a:spcPct val="100000"/>
              </a:lnSpc>
              <a:spcBef>
                <a:spcPts val="0"/>
              </a:spcBef>
              <a:spcAft>
                <a:spcPts val="0"/>
              </a:spcAft>
              <a:buClr>
                <a:schemeClr val="lt1"/>
              </a:buClr>
              <a:buSzPts val="6800"/>
              <a:buNone/>
              <a:defRPr sz="9067">
                <a:solidFill>
                  <a:schemeClr val="lt1"/>
                </a:solidFill>
              </a:defRPr>
            </a:lvl5pPr>
            <a:lvl6pPr lvl="5" algn="l">
              <a:lnSpc>
                <a:spcPct val="100000"/>
              </a:lnSpc>
              <a:spcBef>
                <a:spcPts val="0"/>
              </a:spcBef>
              <a:spcAft>
                <a:spcPts val="0"/>
              </a:spcAft>
              <a:buClr>
                <a:schemeClr val="lt1"/>
              </a:buClr>
              <a:buSzPts val="6800"/>
              <a:buNone/>
              <a:defRPr sz="9067">
                <a:solidFill>
                  <a:schemeClr val="lt1"/>
                </a:solidFill>
              </a:defRPr>
            </a:lvl6pPr>
            <a:lvl7pPr lvl="6" algn="l">
              <a:lnSpc>
                <a:spcPct val="100000"/>
              </a:lnSpc>
              <a:spcBef>
                <a:spcPts val="0"/>
              </a:spcBef>
              <a:spcAft>
                <a:spcPts val="0"/>
              </a:spcAft>
              <a:buClr>
                <a:schemeClr val="lt1"/>
              </a:buClr>
              <a:buSzPts val="6800"/>
              <a:buNone/>
              <a:defRPr sz="9067">
                <a:solidFill>
                  <a:schemeClr val="lt1"/>
                </a:solidFill>
              </a:defRPr>
            </a:lvl7pPr>
            <a:lvl8pPr lvl="7" algn="l">
              <a:lnSpc>
                <a:spcPct val="100000"/>
              </a:lnSpc>
              <a:spcBef>
                <a:spcPts val="0"/>
              </a:spcBef>
              <a:spcAft>
                <a:spcPts val="0"/>
              </a:spcAft>
              <a:buClr>
                <a:schemeClr val="lt1"/>
              </a:buClr>
              <a:buSzPts val="6800"/>
              <a:buNone/>
              <a:defRPr sz="9067">
                <a:solidFill>
                  <a:schemeClr val="lt1"/>
                </a:solidFill>
              </a:defRPr>
            </a:lvl8pPr>
            <a:lvl9pPr lvl="8" algn="l">
              <a:lnSpc>
                <a:spcPct val="100000"/>
              </a:lnSpc>
              <a:spcBef>
                <a:spcPts val="0"/>
              </a:spcBef>
              <a:spcAft>
                <a:spcPts val="0"/>
              </a:spcAft>
              <a:buClr>
                <a:schemeClr val="lt1"/>
              </a:buClr>
              <a:buSzPts val="6800"/>
              <a:buNone/>
              <a:defRPr sz="9067">
                <a:solidFill>
                  <a:schemeClr val="lt1"/>
                </a:solidFill>
              </a:defRPr>
            </a:lvl9pPr>
          </a:lstStyle>
          <a:p>
            <a:endParaRPr/>
          </a:p>
        </p:txBody>
      </p:sp>
      <p:sp>
        <p:nvSpPr>
          <p:cNvPr id="175" name="Google Shape;175;p2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76" name="Google Shape;176;p25"/>
          <p:cNvSpPr/>
          <p:nvPr/>
        </p:nvSpPr>
        <p:spPr>
          <a:xfrm>
            <a:off x="653800" y="612400"/>
            <a:ext cx="10884400" cy="5633200"/>
          </a:xfrm>
          <a:prstGeom prst="roundRect">
            <a:avLst>
              <a:gd name="adj" fmla="val 16667"/>
            </a:avLst>
          </a:prstGeom>
          <a:no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3600"/>
              <a:buFont typeface="Calibri"/>
              <a:buNone/>
            </a:pPr>
            <a:endParaRPr sz="24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87899989"/>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177"/>
        <p:cNvGrpSpPr/>
        <p:nvPr/>
      </p:nvGrpSpPr>
      <p:grpSpPr>
        <a:xfrm>
          <a:off x="0" y="0"/>
          <a:ext cx="0" cy="0"/>
          <a:chOff x="0" y="0"/>
          <a:chExt cx="0" cy="0"/>
        </a:xfrm>
      </p:grpSpPr>
      <p:sp>
        <p:nvSpPr>
          <p:cNvPr id="178" name="Google Shape;178;p26"/>
          <p:cNvSpPr>
            <a:spLocks noGrp="1"/>
          </p:cNvSpPr>
          <p:nvPr>
            <p:ph type="pic" idx="2"/>
          </p:nvPr>
        </p:nvSpPr>
        <p:spPr>
          <a:xfrm>
            <a:off x="0" y="1"/>
            <a:ext cx="12192000" cy="6858000"/>
          </a:xfrm>
          <a:prstGeom prst="rect">
            <a:avLst/>
          </a:prstGeom>
          <a:noFill/>
          <a:ln>
            <a:noFill/>
          </a:ln>
        </p:spPr>
      </p:sp>
    </p:spTree>
    <p:extLst>
      <p:ext uri="{BB962C8B-B14F-4D97-AF65-F5344CB8AC3E}">
        <p14:creationId xmlns:p14="http://schemas.microsoft.com/office/powerpoint/2010/main" val="3130374989"/>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rgbClr val="23A595"/>
        </a:solidFill>
        <a:effectLst/>
      </p:bgPr>
    </p:bg>
    <p:spTree>
      <p:nvGrpSpPr>
        <p:cNvPr id="1" name="Shape 179"/>
        <p:cNvGrpSpPr/>
        <p:nvPr/>
      </p:nvGrpSpPr>
      <p:grpSpPr>
        <a:xfrm>
          <a:off x="0" y="0"/>
          <a:ext cx="0" cy="0"/>
          <a:chOff x="0" y="0"/>
          <a:chExt cx="0" cy="0"/>
        </a:xfrm>
      </p:grpSpPr>
      <p:sp>
        <p:nvSpPr>
          <p:cNvPr id="180" name="Google Shape;180;p27"/>
          <p:cNvSpPr txBox="1">
            <a:spLocks noGrp="1"/>
          </p:cNvSpPr>
          <p:nvPr>
            <p:ph type="title"/>
          </p:nvPr>
        </p:nvSpPr>
        <p:spPr>
          <a:xfrm>
            <a:off x="686400" y="3261991"/>
            <a:ext cx="10819200" cy="1313278"/>
          </a:xfrm>
          <a:prstGeom prst="rect">
            <a:avLst/>
          </a:prstGeom>
          <a:noFill/>
          <a:ln>
            <a:noFill/>
          </a:ln>
        </p:spPr>
        <p:txBody>
          <a:bodyPr spcFirstLastPara="1" wrap="square" lIns="91425" tIns="91425" rIns="91425" bIns="91425" anchor="b" anchorCtr="0">
            <a:spAutoFit/>
          </a:bodyPr>
          <a:lstStyle>
            <a:lvl1pPr lvl="0" algn="ctr">
              <a:lnSpc>
                <a:spcPct val="100000"/>
              </a:lnSpc>
              <a:spcBef>
                <a:spcPts val="0"/>
              </a:spcBef>
              <a:spcAft>
                <a:spcPts val="0"/>
              </a:spcAft>
              <a:buClr>
                <a:schemeClr val="lt1"/>
              </a:buClr>
              <a:buSzPts val="5500"/>
              <a:buFont typeface="Calibri"/>
              <a:buNone/>
              <a:defRPr sz="7334">
                <a:solidFill>
                  <a:schemeClr val="lt1"/>
                </a:solidFill>
              </a:defRPr>
            </a:lvl1pPr>
            <a:lvl2pPr lvl="1" algn="l">
              <a:lnSpc>
                <a:spcPct val="100000"/>
              </a:lnSpc>
              <a:spcBef>
                <a:spcPts val="0"/>
              </a:spcBef>
              <a:spcAft>
                <a:spcPts val="0"/>
              </a:spcAft>
              <a:buClr>
                <a:schemeClr val="lt1"/>
              </a:buClr>
              <a:buSzPts val="6800"/>
              <a:buNone/>
              <a:defRPr sz="9067">
                <a:solidFill>
                  <a:schemeClr val="lt1"/>
                </a:solidFill>
              </a:defRPr>
            </a:lvl2pPr>
            <a:lvl3pPr lvl="2" algn="l">
              <a:lnSpc>
                <a:spcPct val="100000"/>
              </a:lnSpc>
              <a:spcBef>
                <a:spcPts val="0"/>
              </a:spcBef>
              <a:spcAft>
                <a:spcPts val="0"/>
              </a:spcAft>
              <a:buClr>
                <a:schemeClr val="lt1"/>
              </a:buClr>
              <a:buSzPts val="6800"/>
              <a:buNone/>
              <a:defRPr sz="9067">
                <a:solidFill>
                  <a:schemeClr val="lt1"/>
                </a:solidFill>
              </a:defRPr>
            </a:lvl3pPr>
            <a:lvl4pPr lvl="3" algn="l">
              <a:lnSpc>
                <a:spcPct val="100000"/>
              </a:lnSpc>
              <a:spcBef>
                <a:spcPts val="0"/>
              </a:spcBef>
              <a:spcAft>
                <a:spcPts val="0"/>
              </a:spcAft>
              <a:buClr>
                <a:schemeClr val="lt1"/>
              </a:buClr>
              <a:buSzPts val="6800"/>
              <a:buNone/>
              <a:defRPr sz="9067">
                <a:solidFill>
                  <a:schemeClr val="lt1"/>
                </a:solidFill>
              </a:defRPr>
            </a:lvl4pPr>
            <a:lvl5pPr lvl="4" algn="l">
              <a:lnSpc>
                <a:spcPct val="100000"/>
              </a:lnSpc>
              <a:spcBef>
                <a:spcPts val="0"/>
              </a:spcBef>
              <a:spcAft>
                <a:spcPts val="0"/>
              </a:spcAft>
              <a:buClr>
                <a:schemeClr val="lt1"/>
              </a:buClr>
              <a:buSzPts val="6800"/>
              <a:buNone/>
              <a:defRPr sz="9067">
                <a:solidFill>
                  <a:schemeClr val="lt1"/>
                </a:solidFill>
              </a:defRPr>
            </a:lvl5pPr>
            <a:lvl6pPr lvl="5" algn="l">
              <a:lnSpc>
                <a:spcPct val="100000"/>
              </a:lnSpc>
              <a:spcBef>
                <a:spcPts val="0"/>
              </a:spcBef>
              <a:spcAft>
                <a:spcPts val="0"/>
              </a:spcAft>
              <a:buClr>
                <a:schemeClr val="lt1"/>
              </a:buClr>
              <a:buSzPts val="6800"/>
              <a:buNone/>
              <a:defRPr sz="9067">
                <a:solidFill>
                  <a:schemeClr val="lt1"/>
                </a:solidFill>
              </a:defRPr>
            </a:lvl6pPr>
            <a:lvl7pPr lvl="6" algn="l">
              <a:lnSpc>
                <a:spcPct val="100000"/>
              </a:lnSpc>
              <a:spcBef>
                <a:spcPts val="0"/>
              </a:spcBef>
              <a:spcAft>
                <a:spcPts val="0"/>
              </a:spcAft>
              <a:buClr>
                <a:schemeClr val="lt1"/>
              </a:buClr>
              <a:buSzPts val="6800"/>
              <a:buNone/>
              <a:defRPr sz="9067">
                <a:solidFill>
                  <a:schemeClr val="lt1"/>
                </a:solidFill>
              </a:defRPr>
            </a:lvl7pPr>
            <a:lvl8pPr lvl="7" algn="l">
              <a:lnSpc>
                <a:spcPct val="100000"/>
              </a:lnSpc>
              <a:spcBef>
                <a:spcPts val="0"/>
              </a:spcBef>
              <a:spcAft>
                <a:spcPts val="0"/>
              </a:spcAft>
              <a:buClr>
                <a:schemeClr val="lt1"/>
              </a:buClr>
              <a:buSzPts val="6800"/>
              <a:buNone/>
              <a:defRPr sz="9067">
                <a:solidFill>
                  <a:schemeClr val="lt1"/>
                </a:solidFill>
              </a:defRPr>
            </a:lvl8pPr>
            <a:lvl9pPr lvl="8" algn="l">
              <a:lnSpc>
                <a:spcPct val="100000"/>
              </a:lnSpc>
              <a:spcBef>
                <a:spcPts val="0"/>
              </a:spcBef>
              <a:spcAft>
                <a:spcPts val="0"/>
              </a:spcAft>
              <a:buClr>
                <a:schemeClr val="lt1"/>
              </a:buClr>
              <a:buSzPts val="6800"/>
              <a:buNone/>
              <a:defRPr sz="9067">
                <a:solidFill>
                  <a:schemeClr val="lt1"/>
                </a:solidFill>
              </a:defRPr>
            </a:lvl9pPr>
          </a:lstStyle>
          <a:p>
            <a:endParaRPr/>
          </a:p>
        </p:txBody>
      </p:sp>
      <p:sp>
        <p:nvSpPr>
          <p:cNvPr id="181" name="Google Shape;181;p27"/>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82" name="Google Shape;182;p27"/>
          <p:cNvSpPr/>
          <p:nvPr/>
        </p:nvSpPr>
        <p:spPr>
          <a:xfrm>
            <a:off x="653801" y="612400"/>
            <a:ext cx="10884400" cy="5633200"/>
          </a:xfrm>
          <a:prstGeom prst="roundRect">
            <a:avLst>
              <a:gd name="adj" fmla="val 16667"/>
            </a:avLst>
          </a:prstGeom>
          <a:noFill/>
          <a:ln w="2857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84573858"/>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83"/>
        <p:cNvGrpSpPr/>
        <p:nvPr/>
      </p:nvGrpSpPr>
      <p:grpSpPr>
        <a:xfrm>
          <a:off x="0" y="0"/>
          <a:ext cx="0" cy="0"/>
          <a:chOff x="0" y="0"/>
          <a:chExt cx="0" cy="0"/>
        </a:xfrm>
      </p:grpSpPr>
      <p:sp>
        <p:nvSpPr>
          <p:cNvPr id="184" name="Google Shape;184;p28"/>
          <p:cNvSpPr txBox="1">
            <a:spLocks noGrp="1"/>
          </p:cNvSpPr>
          <p:nvPr>
            <p:ph type="ctrTitle"/>
          </p:nvPr>
        </p:nvSpPr>
        <p:spPr>
          <a:xfrm>
            <a:off x="457200" y="1420283"/>
            <a:ext cx="5181600" cy="980017"/>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5" name="Google Shape;185;p28"/>
          <p:cNvSpPr txBox="1">
            <a:spLocks noGrp="1"/>
          </p:cNvSpPr>
          <p:nvPr>
            <p:ph type="subTitle" idx="1"/>
          </p:nvPr>
        </p:nvSpPr>
        <p:spPr>
          <a:xfrm>
            <a:off x="914400" y="2590800"/>
            <a:ext cx="4267200" cy="11684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427"/>
              </a:spcBef>
              <a:spcAft>
                <a:spcPts val="0"/>
              </a:spcAft>
              <a:buClr>
                <a:srgbClr val="94898B"/>
              </a:buClr>
              <a:buSzPts val="3200"/>
              <a:buNone/>
              <a:defRPr>
                <a:solidFill>
                  <a:srgbClr val="94898B"/>
                </a:solidFill>
              </a:defRPr>
            </a:lvl1pPr>
            <a:lvl2pPr lvl="1" algn="ctr">
              <a:lnSpc>
                <a:spcPct val="100000"/>
              </a:lnSpc>
              <a:spcBef>
                <a:spcPts val="373"/>
              </a:spcBef>
              <a:spcAft>
                <a:spcPts val="0"/>
              </a:spcAft>
              <a:buClr>
                <a:srgbClr val="94898B"/>
              </a:buClr>
              <a:buSzPts val="2800"/>
              <a:buNone/>
              <a:defRPr>
                <a:solidFill>
                  <a:srgbClr val="94898B"/>
                </a:solidFill>
              </a:defRPr>
            </a:lvl2pPr>
            <a:lvl3pPr lvl="2" algn="ctr">
              <a:lnSpc>
                <a:spcPct val="100000"/>
              </a:lnSpc>
              <a:spcBef>
                <a:spcPts val="320"/>
              </a:spcBef>
              <a:spcAft>
                <a:spcPts val="0"/>
              </a:spcAft>
              <a:buClr>
                <a:srgbClr val="94898B"/>
              </a:buClr>
              <a:buSzPts val="2400"/>
              <a:buNone/>
              <a:defRPr>
                <a:solidFill>
                  <a:srgbClr val="94898B"/>
                </a:solidFill>
              </a:defRPr>
            </a:lvl3pPr>
            <a:lvl4pPr lvl="3" algn="ctr">
              <a:lnSpc>
                <a:spcPct val="100000"/>
              </a:lnSpc>
              <a:spcBef>
                <a:spcPts val="267"/>
              </a:spcBef>
              <a:spcAft>
                <a:spcPts val="0"/>
              </a:spcAft>
              <a:buClr>
                <a:srgbClr val="94898B"/>
              </a:buClr>
              <a:buSzPts val="2000"/>
              <a:buNone/>
              <a:defRPr>
                <a:solidFill>
                  <a:srgbClr val="94898B"/>
                </a:solidFill>
              </a:defRPr>
            </a:lvl4pPr>
            <a:lvl5pPr lvl="4" algn="ctr">
              <a:lnSpc>
                <a:spcPct val="100000"/>
              </a:lnSpc>
              <a:spcBef>
                <a:spcPts val="267"/>
              </a:spcBef>
              <a:spcAft>
                <a:spcPts val="0"/>
              </a:spcAft>
              <a:buClr>
                <a:srgbClr val="94898B"/>
              </a:buClr>
              <a:buSzPts val="2000"/>
              <a:buNone/>
              <a:defRPr>
                <a:solidFill>
                  <a:srgbClr val="94898B"/>
                </a:solidFill>
              </a:defRPr>
            </a:lvl5pPr>
            <a:lvl6pPr lvl="5" algn="ctr">
              <a:lnSpc>
                <a:spcPct val="100000"/>
              </a:lnSpc>
              <a:spcBef>
                <a:spcPts val="267"/>
              </a:spcBef>
              <a:spcAft>
                <a:spcPts val="0"/>
              </a:spcAft>
              <a:buClr>
                <a:srgbClr val="94898B"/>
              </a:buClr>
              <a:buSzPts val="2000"/>
              <a:buNone/>
              <a:defRPr>
                <a:solidFill>
                  <a:srgbClr val="94898B"/>
                </a:solidFill>
              </a:defRPr>
            </a:lvl6pPr>
            <a:lvl7pPr lvl="6" algn="ctr">
              <a:lnSpc>
                <a:spcPct val="100000"/>
              </a:lnSpc>
              <a:spcBef>
                <a:spcPts val="267"/>
              </a:spcBef>
              <a:spcAft>
                <a:spcPts val="0"/>
              </a:spcAft>
              <a:buClr>
                <a:srgbClr val="94898B"/>
              </a:buClr>
              <a:buSzPts val="2000"/>
              <a:buNone/>
              <a:defRPr>
                <a:solidFill>
                  <a:srgbClr val="94898B"/>
                </a:solidFill>
              </a:defRPr>
            </a:lvl7pPr>
            <a:lvl8pPr lvl="7" algn="ctr">
              <a:lnSpc>
                <a:spcPct val="100000"/>
              </a:lnSpc>
              <a:spcBef>
                <a:spcPts val="267"/>
              </a:spcBef>
              <a:spcAft>
                <a:spcPts val="0"/>
              </a:spcAft>
              <a:buClr>
                <a:srgbClr val="94898B"/>
              </a:buClr>
              <a:buSzPts val="2000"/>
              <a:buNone/>
              <a:defRPr>
                <a:solidFill>
                  <a:srgbClr val="94898B"/>
                </a:solidFill>
              </a:defRPr>
            </a:lvl8pPr>
            <a:lvl9pPr lvl="8" algn="ctr">
              <a:lnSpc>
                <a:spcPct val="100000"/>
              </a:lnSpc>
              <a:spcBef>
                <a:spcPts val="267"/>
              </a:spcBef>
              <a:spcAft>
                <a:spcPts val="0"/>
              </a:spcAft>
              <a:buClr>
                <a:srgbClr val="94898B"/>
              </a:buClr>
              <a:buSzPts val="2000"/>
              <a:buNone/>
              <a:defRPr>
                <a:solidFill>
                  <a:srgbClr val="94898B"/>
                </a:solidFill>
              </a:defRPr>
            </a:lvl9pPr>
          </a:lstStyle>
          <a:p>
            <a:endParaRPr/>
          </a:p>
        </p:txBody>
      </p:sp>
      <p:sp>
        <p:nvSpPr>
          <p:cNvPr id="186" name="Google Shape;186;p28"/>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7" name="Google Shape;187;p28"/>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8" name="Google Shape;188;p28"/>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7147853"/>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89"/>
        <p:cNvGrpSpPr/>
        <p:nvPr/>
      </p:nvGrpSpPr>
      <p:grpSpPr>
        <a:xfrm>
          <a:off x="0" y="0"/>
          <a:ext cx="0" cy="0"/>
          <a:chOff x="0" y="0"/>
          <a:chExt cx="0" cy="0"/>
        </a:xfrm>
      </p:grpSpPr>
      <p:sp>
        <p:nvSpPr>
          <p:cNvPr id="190" name="Google Shape;190;p29"/>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1" name="Google Shape;191;p29"/>
          <p:cNvSpPr txBox="1">
            <a:spLocks noGrp="1"/>
          </p:cNvSpPr>
          <p:nvPr>
            <p:ph type="body" idx="1"/>
          </p:nvPr>
        </p:nvSpPr>
        <p:spPr>
          <a:xfrm>
            <a:off x="304800" y="1066800"/>
            <a:ext cx="5486400" cy="3017309"/>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92" name="Google Shape;192;p29"/>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3" name="Google Shape;193;p29"/>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4" name="Google Shape;194;p29"/>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39837318"/>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95"/>
        <p:cNvGrpSpPr/>
        <p:nvPr/>
      </p:nvGrpSpPr>
      <p:grpSpPr>
        <a:xfrm>
          <a:off x="0" y="0"/>
          <a:ext cx="0" cy="0"/>
          <a:chOff x="0" y="0"/>
          <a:chExt cx="0" cy="0"/>
        </a:xfrm>
      </p:grpSpPr>
      <p:sp>
        <p:nvSpPr>
          <p:cNvPr id="196" name="Google Shape;196;p30"/>
          <p:cNvSpPr txBox="1">
            <a:spLocks noGrp="1"/>
          </p:cNvSpPr>
          <p:nvPr>
            <p:ph type="title"/>
          </p:nvPr>
        </p:nvSpPr>
        <p:spPr>
          <a:xfrm>
            <a:off x="481542" y="2937934"/>
            <a:ext cx="5181600" cy="90805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2667"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7" name="Google Shape;197;p30"/>
          <p:cNvSpPr txBox="1">
            <a:spLocks noGrp="1"/>
          </p:cNvSpPr>
          <p:nvPr>
            <p:ph type="body" idx="1"/>
          </p:nvPr>
        </p:nvSpPr>
        <p:spPr>
          <a:xfrm>
            <a:off x="481542" y="1937809"/>
            <a:ext cx="5181600" cy="1000125"/>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267"/>
              </a:spcBef>
              <a:spcAft>
                <a:spcPts val="0"/>
              </a:spcAft>
              <a:buClr>
                <a:srgbClr val="94898B"/>
              </a:buClr>
              <a:buSzPts val="2000"/>
              <a:buNone/>
              <a:defRPr sz="1333">
                <a:solidFill>
                  <a:srgbClr val="94898B"/>
                </a:solidFill>
              </a:defRPr>
            </a:lvl1pPr>
            <a:lvl2pPr marL="914400" lvl="1" indent="-228600" algn="l">
              <a:lnSpc>
                <a:spcPct val="100000"/>
              </a:lnSpc>
              <a:spcBef>
                <a:spcPts val="240"/>
              </a:spcBef>
              <a:spcAft>
                <a:spcPts val="0"/>
              </a:spcAft>
              <a:buClr>
                <a:srgbClr val="94898B"/>
              </a:buClr>
              <a:buSzPts val="1800"/>
              <a:buNone/>
              <a:defRPr sz="1200">
                <a:solidFill>
                  <a:srgbClr val="94898B"/>
                </a:solidFill>
              </a:defRPr>
            </a:lvl2pPr>
            <a:lvl3pPr marL="1371600" lvl="2" indent="-228600" algn="l">
              <a:lnSpc>
                <a:spcPct val="100000"/>
              </a:lnSpc>
              <a:spcBef>
                <a:spcPts val="213"/>
              </a:spcBef>
              <a:spcAft>
                <a:spcPts val="0"/>
              </a:spcAft>
              <a:buClr>
                <a:srgbClr val="94898B"/>
              </a:buClr>
              <a:buSzPts val="1600"/>
              <a:buNone/>
              <a:defRPr sz="1067">
                <a:solidFill>
                  <a:srgbClr val="94898B"/>
                </a:solidFill>
              </a:defRPr>
            </a:lvl3pPr>
            <a:lvl4pPr marL="1828800" lvl="3" indent="-228600" algn="l">
              <a:lnSpc>
                <a:spcPct val="100000"/>
              </a:lnSpc>
              <a:spcBef>
                <a:spcPts val="187"/>
              </a:spcBef>
              <a:spcAft>
                <a:spcPts val="0"/>
              </a:spcAft>
              <a:buClr>
                <a:srgbClr val="94898B"/>
              </a:buClr>
              <a:buSzPts val="1400"/>
              <a:buNone/>
              <a:defRPr sz="933">
                <a:solidFill>
                  <a:srgbClr val="94898B"/>
                </a:solidFill>
              </a:defRPr>
            </a:lvl4pPr>
            <a:lvl5pPr marL="2286000" lvl="4" indent="-228600" algn="l">
              <a:lnSpc>
                <a:spcPct val="100000"/>
              </a:lnSpc>
              <a:spcBef>
                <a:spcPts val="187"/>
              </a:spcBef>
              <a:spcAft>
                <a:spcPts val="0"/>
              </a:spcAft>
              <a:buClr>
                <a:srgbClr val="94898B"/>
              </a:buClr>
              <a:buSzPts val="1400"/>
              <a:buNone/>
              <a:defRPr sz="933">
                <a:solidFill>
                  <a:srgbClr val="94898B"/>
                </a:solidFill>
              </a:defRPr>
            </a:lvl5pPr>
            <a:lvl6pPr marL="2743200" lvl="5" indent="-228600" algn="l">
              <a:lnSpc>
                <a:spcPct val="100000"/>
              </a:lnSpc>
              <a:spcBef>
                <a:spcPts val="187"/>
              </a:spcBef>
              <a:spcAft>
                <a:spcPts val="0"/>
              </a:spcAft>
              <a:buClr>
                <a:srgbClr val="94898B"/>
              </a:buClr>
              <a:buSzPts val="1400"/>
              <a:buNone/>
              <a:defRPr sz="933">
                <a:solidFill>
                  <a:srgbClr val="94898B"/>
                </a:solidFill>
              </a:defRPr>
            </a:lvl6pPr>
            <a:lvl7pPr marL="3200400" lvl="6" indent="-228600" algn="l">
              <a:lnSpc>
                <a:spcPct val="100000"/>
              </a:lnSpc>
              <a:spcBef>
                <a:spcPts val="187"/>
              </a:spcBef>
              <a:spcAft>
                <a:spcPts val="0"/>
              </a:spcAft>
              <a:buClr>
                <a:srgbClr val="94898B"/>
              </a:buClr>
              <a:buSzPts val="1400"/>
              <a:buNone/>
              <a:defRPr sz="933">
                <a:solidFill>
                  <a:srgbClr val="94898B"/>
                </a:solidFill>
              </a:defRPr>
            </a:lvl7pPr>
            <a:lvl8pPr marL="3657600" lvl="7" indent="-228600" algn="l">
              <a:lnSpc>
                <a:spcPct val="100000"/>
              </a:lnSpc>
              <a:spcBef>
                <a:spcPts val="187"/>
              </a:spcBef>
              <a:spcAft>
                <a:spcPts val="0"/>
              </a:spcAft>
              <a:buClr>
                <a:srgbClr val="94898B"/>
              </a:buClr>
              <a:buSzPts val="1400"/>
              <a:buNone/>
              <a:defRPr sz="933">
                <a:solidFill>
                  <a:srgbClr val="94898B"/>
                </a:solidFill>
              </a:defRPr>
            </a:lvl8pPr>
            <a:lvl9pPr marL="4114800" lvl="8" indent="-228600" algn="l">
              <a:lnSpc>
                <a:spcPct val="100000"/>
              </a:lnSpc>
              <a:spcBef>
                <a:spcPts val="187"/>
              </a:spcBef>
              <a:spcAft>
                <a:spcPts val="0"/>
              </a:spcAft>
              <a:buClr>
                <a:srgbClr val="94898B"/>
              </a:buClr>
              <a:buSzPts val="1400"/>
              <a:buNone/>
              <a:defRPr sz="933">
                <a:solidFill>
                  <a:srgbClr val="94898B"/>
                </a:solidFill>
              </a:defRPr>
            </a:lvl9pPr>
          </a:lstStyle>
          <a:p>
            <a:endParaRPr/>
          </a:p>
        </p:txBody>
      </p:sp>
      <p:sp>
        <p:nvSpPr>
          <p:cNvPr id="198" name="Google Shape;198;p30"/>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9" name="Google Shape;199;p30"/>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0" name="Google Shape;200;p30"/>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32744012"/>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201"/>
        <p:cNvGrpSpPr/>
        <p:nvPr/>
      </p:nvGrpSpPr>
      <p:grpSpPr>
        <a:xfrm>
          <a:off x="0" y="0"/>
          <a:ext cx="0" cy="0"/>
          <a:chOff x="0" y="0"/>
          <a:chExt cx="0" cy="0"/>
        </a:xfrm>
      </p:grpSpPr>
      <p:sp>
        <p:nvSpPr>
          <p:cNvPr id="202" name="Google Shape;202;p31"/>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3" name="Google Shape;203;p31"/>
          <p:cNvSpPr txBox="1">
            <a:spLocks noGrp="1"/>
          </p:cNvSpPr>
          <p:nvPr>
            <p:ph type="body" idx="1"/>
          </p:nvPr>
        </p:nvSpPr>
        <p:spPr>
          <a:xfrm>
            <a:off x="304800" y="1066800"/>
            <a:ext cx="2692400" cy="3017309"/>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373"/>
              </a:spcBef>
              <a:spcAft>
                <a:spcPts val="0"/>
              </a:spcAft>
              <a:buClr>
                <a:schemeClr val="dk1"/>
              </a:buClr>
              <a:buSzPts val="2800"/>
              <a:buChar char="•"/>
              <a:defRPr sz="1867"/>
            </a:lvl1pPr>
            <a:lvl2pPr marL="914400" lvl="1" indent="-381000" algn="l">
              <a:lnSpc>
                <a:spcPct val="100000"/>
              </a:lnSpc>
              <a:spcBef>
                <a:spcPts val="320"/>
              </a:spcBef>
              <a:spcAft>
                <a:spcPts val="0"/>
              </a:spcAft>
              <a:buClr>
                <a:schemeClr val="dk1"/>
              </a:buClr>
              <a:buSzPts val="2400"/>
              <a:buChar char="–"/>
              <a:defRPr sz="1600"/>
            </a:lvl2pPr>
            <a:lvl3pPr marL="1371600" lvl="2" indent="-355600" algn="l">
              <a:lnSpc>
                <a:spcPct val="100000"/>
              </a:lnSpc>
              <a:spcBef>
                <a:spcPts val="267"/>
              </a:spcBef>
              <a:spcAft>
                <a:spcPts val="0"/>
              </a:spcAft>
              <a:buClr>
                <a:schemeClr val="dk1"/>
              </a:buClr>
              <a:buSzPts val="2000"/>
              <a:buChar char="•"/>
              <a:defRPr sz="1333"/>
            </a:lvl3pPr>
            <a:lvl4pPr marL="1828800" lvl="3" indent="-342900" algn="l">
              <a:lnSpc>
                <a:spcPct val="100000"/>
              </a:lnSpc>
              <a:spcBef>
                <a:spcPts val="240"/>
              </a:spcBef>
              <a:spcAft>
                <a:spcPts val="0"/>
              </a:spcAft>
              <a:buClr>
                <a:schemeClr val="dk1"/>
              </a:buClr>
              <a:buSzPts val="1800"/>
              <a:buChar char="–"/>
              <a:defRPr sz="1200"/>
            </a:lvl4pPr>
            <a:lvl5pPr marL="2286000" lvl="4" indent="-342900" algn="l">
              <a:lnSpc>
                <a:spcPct val="100000"/>
              </a:lnSpc>
              <a:spcBef>
                <a:spcPts val="240"/>
              </a:spcBef>
              <a:spcAft>
                <a:spcPts val="0"/>
              </a:spcAft>
              <a:buClr>
                <a:schemeClr val="dk1"/>
              </a:buClr>
              <a:buSzPts val="1800"/>
              <a:buChar char="»"/>
              <a:defRPr sz="1200"/>
            </a:lvl5pPr>
            <a:lvl6pPr marL="2743200" lvl="5" indent="-342900" algn="l">
              <a:lnSpc>
                <a:spcPct val="100000"/>
              </a:lnSpc>
              <a:spcBef>
                <a:spcPts val="240"/>
              </a:spcBef>
              <a:spcAft>
                <a:spcPts val="0"/>
              </a:spcAft>
              <a:buClr>
                <a:schemeClr val="dk1"/>
              </a:buClr>
              <a:buSzPts val="1800"/>
              <a:buChar char="•"/>
              <a:defRPr sz="1200"/>
            </a:lvl6pPr>
            <a:lvl7pPr marL="3200400" lvl="6" indent="-342900" algn="l">
              <a:lnSpc>
                <a:spcPct val="100000"/>
              </a:lnSpc>
              <a:spcBef>
                <a:spcPts val="240"/>
              </a:spcBef>
              <a:spcAft>
                <a:spcPts val="0"/>
              </a:spcAft>
              <a:buClr>
                <a:schemeClr val="dk1"/>
              </a:buClr>
              <a:buSzPts val="1800"/>
              <a:buChar char="•"/>
              <a:defRPr sz="1200"/>
            </a:lvl7pPr>
            <a:lvl8pPr marL="3657600" lvl="7" indent="-342900" algn="l">
              <a:lnSpc>
                <a:spcPct val="100000"/>
              </a:lnSpc>
              <a:spcBef>
                <a:spcPts val="240"/>
              </a:spcBef>
              <a:spcAft>
                <a:spcPts val="0"/>
              </a:spcAft>
              <a:buClr>
                <a:schemeClr val="dk1"/>
              </a:buClr>
              <a:buSzPts val="1800"/>
              <a:buChar char="•"/>
              <a:defRPr sz="1200"/>
            </a:lvl8pPr>
            <a:lvl9pPr marL="4114800" lvl="8" indent="-342900" algn="l">
              <a:lnSpc>
                <a:spcPct val="100000"/>
              </a:lnSpc>
              <a:spcBef>
                <a:spcPts val="240"/>
              </a:spcBef>
              <a:spcAft>
                <a:spcPts val="0"/>
              </a:spcAft>
              <a:buClr>
                <a:schemeClr val="dk1"/>
              </a:buClr>
              <a:buSzPts val="1800"/>
              <a:buChar char="•"/>
              <a:defRPr sz="1200"/>
            </a:lvl9pPr>
          </a:lstStyle>
          <a:p>
            <a:endParaRPr/>
          </a:p>
        </p:txBody>
      </p:sp>
      <p:sp>
        <p:nvSpPr>
          <p:cNvPr id="204" name="Google Shape;204;p31"/>
          <p:cNvSpPr txBox="1">
            <a:spLocks noGrp="1"/>
          </p:cNvSpPr>
          <p:nvPr>
            <p:ph type="body" idx="2"/>
          </p:nvPr>
        </p:nvSpPr>
        <p:spPr>
          <a:xfrm>
            <a:off x="3098800" y="1066800"/>
            <a:ext cx="2692400" cy="3017309"/>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373"/>
              </a:spcBef>
              <a:spcAft>
                <a:spcPts val="0"/>
              </a:spcAft>
              <a:buClr>
                <a:schemeClr val="dk1"/>
              </a:buClr>
              <a:buSzPts val="2800"/>
              <a:buChar char="•"/>
              <a:defRPr sz="1867"/>
            </a:lvl1pPr>
            <a:lvl2pPr marL="914400" lvl="1" indent="-381000" algn="l">
              <a:lnSpc>
                <a:spcPct val="100000"/>
              </a:lnSpc>
              <a:spcBef>
                <a:spcPts val="320"/>
              </a:spcBef>
              <a:spcAft>
                <a:spcPts val="0"/>
              </a:spcAft>
              <a:buClr>
                <a:schemeClr val="dk1"/>
              </a:buClr>
              <a:buSzPts val="2400"/>
              <a:buChar char="–"/>
              <a:defRPr sz="1600"/>
            </a:lvl2pPr>
            <a:lvl3pPr marL="1371600" lvl="2" indent="-355600" algn="l">
              <a:lnSpc>
                <a:spcPct val="100000"/>
              </a:lnSpc>
              <a:spcBef>
                <a:spcPts val="267"/>
              </a:spcBef>
              <a:spcAft>
                <a:spcPts val="0"/>
              </a:spcAft>
              <a:buClr>
                <a:schemeClr val="dk1"/>
              </a:buClr>
              <a:buSzPts val="2000"/>
              <a:buChar char="•"/>
              <a:defRPr sz="1333"/>
            </a:lvl3pPr>
            <a:lvl4pPr marL="1828800" lvl="3" indent="-342900" algn="l">
              <a:lnSpc>
                <a:spcPct val="100000"/>
              </a:lnSpc>
              <a:spcBef>
                <a:spcPts val="240"/>
              </a:spcBef>
              <a:spcAft>
                <a:spcPts val="0"/>
              </a:spcAft>
              <a:buClr>
                <a:schemeClr val="dk1"/>
              </a:buClr>
              <a:buSzPts val="1800"/>
              <a:buChar char="–"/>
              <a:defRPr sz="1200"/>
            </a:lvl4pPr>
            <a:lvl5pPr marL="2286000" lvl="4" indent="-342900" algn="l">
              <a:lnSpc>
                <a:spcPct val="100000"/>
              </a:lnSpc>
              <a:spcBef>
                <a:spcPts val="240"/>
              </a:spcBef>
              <a:spcAft>
                <a:spcPts val="0"/>
              </a:spcAft>
              <a:buClr>
                <a:schemeClr val="dk1"/>
              </a:buClr>
              <a:buSzPts val="1800"/>
              <a:buChar char="»"/>
              <a:defRPr sz="1200"/>
            </a:lvl5pPr>
            <a:lvl6pPr marL="2743200" lvl="5" indent="-342900" algn="l">
              <a:lnSpc>
                <a:spcPct val="100000"/>
              </a:lnSpc>
              <a:spcBef>
                <a:spcPts val="240"/>
              </a:spcBef>
              <a:spcAft>
                <a:spcPts val="0"/>
              </a:spcAft>
              <a:buClr>
                <a:schemeClr val="dk1"/>
              </a:buClr>
              <a:buSzPts val="1800"/>
              <a:buChar char="•"/>
              <a:defRPr sz="1200"/>
            </a:lvl6pPr>
            <a:lvl7pPr marL="3200400" lvl="6" indent="-342900" algn="l">
              <a:lnSpc>
                <a:spcPct val="100000"/>
              </a:lnSpc>
              <a:spcBef>
                <a:spcPts val="240"/>
              </a:spcBef>
              <a:spcAft>
                <a:spcPts val="0"/>
              </a:spcAft>
              <a:buClr>
                <a:schemeClr val="dk1"/>
              </a:buClr>
              <a:buSzPts val="1800"/>
              <a:buChar char="•"/>
              <a:defRPr sz="1200"/>
            </a:lvl7pPr>
            <a:lvl8pPr marL="3657600" lvl="7" indent="-342900" algn="l">
              <a:lnSpc>
                <a:spcPct val="100000"/>
              </a:lnSpc>
              <a:spcBef>
                <a:spcPts val="240"/>
              </a:spcBef>
              <a:spcAft>
                <a:spcPts val="0"/>
              </a:spcAft>
              <a:buClr>
                <a:schemeClr val="dk1"/>
              </a:buClr>
              <a:buSzPts val="1800"/>
              <a:buChar char="•"/>
              <a:defRPr sz="1200"/>
            </a:lvl8pPr>
            <a:lvl9pPr marL="4114800" lvl="8" indent="-342900" algn="l">
              <a:lnSpc>
                <a:spcPct val="100000"/>
              </a:lnSpc>
              <a:spcBef>
                <a:spcPts val="240"/>
              </a:spcBef>
              <a:spcAft>
                <a:spcPts val="0"/>
              </a:spcAft>
              <a:buClr>
                <a:schemeClr val="dk1"/>
              </a:buClr>
              <a:buSzPts val="1800"/>
              <a:buChar char="•"/>
              <a:defRPr sz="1200"/>
            </a:lvl9pPr>
          </a:lstStyle>
          <a:p>
            <a:endParaRPr/>
          </a:p>
        </p:txBody>
      </p:sp>
      <p:sp>
        <p:nvSpPr>
          <p:cNvPr id="205" name="Google Shape;205;p31"/>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6" name="Google Shape;206;p31"/>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7" name="Google Shape;207;p31"/>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75673718"/>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208"/>
        <p:cNvGrpSpPr/>
        <p:nvPr/>
      </p:nvGrpSpPr>
      <p:grpSpPr>
        <a:xfrm>
          <a:off x="0" y="0"/>
          <a:ext cx="0" cy="0"/>
          <a:chOff x="0" y="0"/>
          <a:chExt cx="0" cy="0"/>
        </a:xfrm>
      </p:grpSpPr>
      <p:sp>
        <p:nvSpPr>
          <p:cNvPr id="209" name="Google Shape;209;p32"/>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0" name="Google Shape;210;p32"/>
          <p:cNvSpPr txBox="1">
            <a:spLocks noGrp="1"/>
          </p:cNvSpPr>
          <p:nvPr>
            <p:ph type="body" idx="1"/>
          </p:nvPr>
        </p:nvSpPr>
        <p:spPr>
          <a:xfrm>
            <a:off x="304800" y="1023409"/>
            <a:ext cx="2693459" cy="42650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20"/>
              </a:spcBef>
              <a:spcAft>
                <a:spcPts val="0"/>
              </a:spcAft>
              <a:buClr>
                <a:schemeClr val="dk1"/>
              </a:buClr>
              <a:buSzPts val="2400"/>
              <a:buNone/>
              <a:defRPr sz="1600" b="1"/>
            </a:lvl1pPr>
            <a:lvl2pPr marL="914400" lvl="1" indent="-228600" algn="l">
              <a:lnSpc>
                <a:spcPct val="100000"/>
              </a:lnSpc>
              <a:spcBef>
                <a:spcPts val="267"/>
              </a:spcBef>
              <a:spcAft>
                <a:spcPts val="0"/>
              </a:spcAft>
              <a:buClr>
                <a:schemeClr val="dk1"/>
              </a:buClr>
              <a:buSzPts val="2000"/>
              <a:buNone/>
              <a:defRPr sz="1333" b="1"/>
            </a:lvl2pPr>
            <a:lvl3pPr marL="1371600" lvl="2" indent="-228600" algn="l">
              <a:lnSpc>
                <a:spcPct val="100000"/>
              </a:lnSpc>
              <a:spcBef>
                <a:spcPts val="240"/>
              </a:spcBef>
              <a:spcAft>
                <a:spcPts val="0"/>
              </a:spcAft>
              <a:buClr>
                <a:schemeClr val="dk1"/>
              </a:buClr>
              <a:buSzPts val="1800"/>
              <a:buNone/>
              <a:defRPr sz="1200" b="1"/>
            </a:lvl3pPr>
            <a:lvl4pPr marL="1828800" lvl="3" indent="-228600" algn="l">
              <a:lnSpc>
                <a:spcPct val="100000"/>
              </a:lnSpc>
              <a:spcBef>
                <a:spcPts val="213"/>
              </a:spcBef>
              <a:spcAft>
                <a:spcPts val="0"/>
              </a:spcAft>
              <a:buClr>
                <a:schemeClr val="dk1"/>
              </a:buClr>
              <a:buSzPts val="1600"/>
              <a:buNone/>
              <a:defRPr sz="1067" b="1"/>
            </a:lvl4pPr>
            <a:lvl5pPr marL="2286000" lvl="4" indent="-228600" algn="l">
              <a:lnSpc>
                <a:spcPct val="100000"/>
              </a:lnSpc>
              <a:spcBef>
                <a:spcPts val="213"/>
              </a:spcBef>
              <a:spcAft>
                <a:spcPts val="0"/>
              </a:spcAft>
              <a:buClr>
                <a:schemeClr val="dk1"/>
              </a:buClr>
              <a:buSzPts val="1600"/>
              <a:buNone/>
              <a:defRPr sz="1067" b="1"/>
            </a:lvl5pPr>
            <a:lvl6pPr marL="2743200" lvl="5" indent="-228600" algn="l">
              <a:lnSpc>
                <a:spcPct val="100000"/>
              </a:lnSpc>
              <a:spcBef>
                <a:spcPts val="213"/>
              </a:spcBef>
              <a:spcAft>
                <a:spcPts val="0"/>
              </a:spcAft>
              <a:buClr>
                <a:schemeClr val="dk1"/>
              </a:buClr>
              <a:buSzPts val="1600"/>
              <a:buNone/>
              <a:defRPr sz="1067" b="1"/>
            </a:lvl6pPr>
            <a:lvl7pPr marL="3200400" lvl="6" indent="-228600" algn="l">
              <a:lnSpc>
                <a:spcPct val="100000"/>
              </a:lnSpc>
              <a:spcBef>
                <a:spcPts val="213"/>
              </a:spcBef>
              <a:spcAft>
                <a:spcPts val="0"/>
              </a:spcAft>
              <a:buClr>
                <a:schemeClr val="dk1"/>
              </a:buClr>
              <a:buSzPts val="1600"/>
              <a:buNone/>
              <a:defRPr sz="1067" b="1"/>
            </a:lvl7pPr>
            <a:lvl8pPr marL="3657600" lvl="7" indent="-228600" algn="l">
              <a:lnSpc>
                <a:spcPct val="100000"/>
              </a:lnSpc>
              <a:spcBef>
                <a:spcPts val="213"/>
              </a:spcBef>
              <a:spcAft>
                <a:spcPts val="0"/>
              </a:spcAft>
              <a:buClr>
                <a:schemeClr val="dk1"/>
              </a:buClr>
              <a:buSzPts val="1600"/>
              <a:buNone/>
              <a:defRPr sz="1067" b="1"/>
            </a:lvl8pPr>
            <a:lvl9pPr marL="4114800" lvl="8" indent="-228600" algn="l">
              <a:lnSpc>
                <a:spcPct val="100000"/>
              </a:lnSpc>
              <a:spcBef>
                <a:spcPts val="213"/>
              </a:spcBef>
              <a:spcAft>
                <a:spcPts val="0"/>
              </a:spcAft>
              <a:buClr>
                <a:schemeClr val="dk1"/>
              </a:buClr>
              <a:buSzPts val="1600"/>
              <a:buNone/>
              <a:defRPr sz="1067" b="1"/>
            </a:lvl9pPr>
          </a:lstStyle>
          <a:p>
            <a:endParaRPr/>
          </a:p>
        </p:txBody>
      </p:sp>
      <p:sp>
        <p:nvSpPr>
          <p:cNvPr id="211" name="Google Shape;211;p32"/>
          <p:cNvSpPr txBox="1">
            <a:spLocks noGrp="1"/>
          </p:cNvSpPr>
          <p:nvPr>
            <p:ph type="body" idx="2"/>
          </p:nvPr>
        </p:nvSpPr>
        <p:spPr>
          <a:xfrm>
            <a:off x="304800" y="1449917"/>
            <a:ext cx="2693459" cy="2634192"/>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320"/>
              </a:spcBef>
              <a:spcAft>
                <a:spcPts val="0"/>
              </a:spcAft>
              <a:buClr>
                <a:schemeClr val="dk1"/>
              </a:buClr>
              <a:buSzPts val="2400"/>
              <a:buChar char="•"/>
              <a:defRPr sz="1600"/>
            </a:lvl1pPr>
            <a:lvl2pPr marL="914400" lvl="1" indent="-355600" algn="l">
              <a:lnSpc>
                <a:spcPct val="100000"/>
              </a:lnSpc>
              <a:spcBef>
                <a:spcPts val="267"/>
              </a:spcBef>
              <a:spcAft>
                <a:spcPts val="0"/>
              </a:spcAft>
              <a:buClr>
                <a:schemeClr val="dk1"/>
              </a:buClr>
              <a:buSzPts val="2000"/>
              <a:buChar char="–"/>
              <a:defRPr sz="1333"/>
            </a:lvl2pPr>
            <a:lvl3pPr marL="1371600" lvl="2" indent="-342900" algn="l">
              <a:lnSpc>
                <a:spcPct val="100000"/>
              </a:lnSpc>
              <a:spcBef>
                <a:spcPts val="240"/>
              </a:spcBef>
              <a:spcAft>
                <a:spcPts val="0"/>
              </a:spcAft>
              <a:buClr>
                <a:schemeClr val="dk1"/>
              </a:buClr>
              <a:buSzPts val="1800"/>
              <a:buChar char="•"/>
              <a:defRPr sz="1200"/>
            </a:lvl3pPr>
            <a:lvl4pPr marL="1828800" lvl="3" indent="-330200" algn="l">
              <a:lnSpc>
                <a:spcPct val="100000"/>
              </a:lnSpc>
              <a:spcBef>
                <a:spcPts val="213"/>
              </a:spcBef>
              <a:spcAft>
                <a:spcPts val="0"/>
              </a:spcAft>
              <a:buClr>
                <a:schemeClr val="dk1"/>
              </a:buClr>
              <a:buSzPts val="1600"/>
              <a:buChar char="–"/>
              <a:defRPr sz="1067"/>
            </a:lvl4pPr>
            <a:lvl5pPr marL="2286000" lvl="4" indent="-330200" algn="l">
              <a:lnSpc>
                <a:spcPct val="100000"/>
              </a:lnSpc>
              <a:spcBef>
                <a:spcPts val="213"/>
              </a:spcBef>
              <a:spcAft>
                <a:spcPts val="0"/>
              </a:spcAft>
              <a:buClr>
                <a:schemeClr val="dk1"/>
              </a:buClr>
              <a:buSzPts val="1600"/>
              <a:buChar char="»"/>
              <a:defRPr sz="1067"/>
            </a:lvl5pPr>
            <a:lvl6pPr marL="2743200" lvl="5" indent="-330200" algn="l">
              <a:lnSpc>
                <a:spcPct val="100000"/>
              </a:lnSpc>
              <a:spcBef>
                <a:spcPts val="213"/>
              </a:spcBef>
              <a:spcAft>
                <a:spcPts val="0"/>
              </a:spcAft>
              <a:buClr>
                <a:schemeClr val="dk1"/>
              </a:buClr>
              <a:buSzPts val="1600"/>
              <a:buChar char="•"/>
              <a:defRPr sz="1067"/>
            </a:lvl6pPr>
            <a:lvl7pPr marL="3200400" lvl="6" indent="-330200" algn="l">
              <a:lnSpc>
                <a:spcPct val="100000"/>
              </a:lnSpc>
              <a:spcBef>
                <a:spcPts val="213"/>
              </a:spcBef>
              <a:spcAft>
                <a:spcPts val="0"/>
              </a:spcAft>
              <a:buClr>
                <a:schemeClr val="dk1"/>
              </a:buClr>
              <a:buSzPts val="1600"/>
              <a:buChar char="•"/>
              <a:defRPr sz="1067"/>
            </a:lvl7pPr>
            <a:lvl8pPr marL="3657600" lvl="7" indent="-330200" algn="l">
              <a:lnSpc>
                <a:spcPct val="100000"/>
              </a:lnSpc>
              <a:spcBef>
                <a:spcPts val="213"/>
              </a:spcBef>
              <a:spcAft>
                <a:spcPts val="0"/>
              </a:spcAft>
              <a:buClr>
                <a:schemeClr val="dk1"/>
              </a:buClr>
              <a:buSzPts val="1600"/>
              <a:buChar char="•"/>
              <a:defRPr sz="1067"/>
            </a:lvl8pPr>
            <a:lvl9pPr marL="4114800" lvl="8" indent="-330200" algn="l">
              <a:lnSpc>
                <a:spcPct val="100000"/>
              </a:lnSpc>
              <a:spcBef>
                <a:spcPts val="213"/>
              </a:spcBef>
              <a:spcAft>
                <a:spcPts val="0"/>
              </a:spcAft>
              <a:buClr>
                <a:schemeClr val="dk1"/>
              </a:buClr>
              <a:buSzPts val="1600"/>
              <a:buChar char="•"/>
              <a:defRPr sz="1067"/>
            </a:lvl9pPr>
          </a:lstStyle>
          <a:p>
            <a:endParaRPr/>
          </a:p>
        </p:txBody>
      </p:sp>
      <p:sp>
        <p:nvSpPr>
          <p:cNvPr id="212" name="Google Shape;212;p32"/>
          <p:cNvSpPr txBox="1">
            <a:spLocks noGrp="1"/>
          </p:cNvSpPr>
          <p:nvPr>
            <p:ph type="body" idx="3"/>
          </p:nvPr>
        </p:nvSpPr>
        <p:spPr>
          <a:xfrm>
            <a:off x="3096684" y="1023409"/>
            <a:ext cx="2694517" cy="42650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20"/>
              </a:spcBef>
              <a:spcAft>
                <a:spcPts val="0"/>
              </a:spcAft>
              <a:buClr>
                <a:schemeClr val="dk1"/>
              </a:buClr>
              <a:buSzPts val="2400"/>
              <a:buNone/>
              <a:defRPr sz="1600" b="1"/>
            </a:lvl1pPr>
            <a:lvl2pPr marL="914400" lvl="1" indent="-228600" algn="l">
              <a:lnSpc>
                <a:spcPct val="100000"/>
              </a:lnSpc>
              <a:spcBef>
                <a:spcPts val="267"/>
              </a:spcBef>
              <a:spcAft>
                <a:spcPts val="0"/>
              </a:spcAft>
              <a:buClr>
                <a:schemeClr val="dk1"/>
              </a:buClr>
              <a:buSzPts val="2000"/>
              <a:buNone/>
              <a:defRPr sz="1333" b="1"/>
            </a:lvl2pPr>
            <a:lvl3pPr marL="1371600" lvl="2" indent="-228600" algn="l">
              <a:lnSpc>
                <a:spcPct val="100000"/>
              </a:lnSpc>
              <a:spcBef>
                <a:spcPts val="240"/>
              </a:spcBef>
              <a:spcAft>
                <a:spcPts val="0"/>
              </a:spcAft>
              <a:buClr>
                <a:schemeClr val="dk1"/>
              </a:buClr>
              <a:buSzPts val="1800"/>
              <a:buNone/>
              <a:defRPr sz="1200" b="1"/>
            </a:lvl3pPr>
            <a:lvl4pPr marL="1828800" lvl="3" indent="-228600" algn="l">
              <a:lnSpc>
                <a:spcPct val="100000"/>
              </a:lnSpc>
              <a:spcBef>
                <a:spcPts val="213"/>
              </a:spcBef>
              <a:spcAft>
                <a:spcPts val="0"/>
              </a:spcAft>
              <a:buClr>
                <a:schemeClr val="dk1"/>
              </a:buClr>
              <a:buSzPts val="1600"/>
              <a:buNone/>
              <a:defRPr sz="1067" b="1"/>
            </a:lvl4pPr>
            <a:lvl5pPr marL="2286000" lvl="4" indent="-228600" algn="l">
              <a:lnSpc>
                <a:spcPct val="100000"/>
              </a:lnSpc>
              <a:spcBef>
                <a:spcPts val="213"/>
              </a:spcBef>
              <a:spcAft>
                <a:spcPts val="0"/>
              </a:spcAft>
              <a:buClr>
                <a:schemeClr val="dk1"/>
              </a:buClr>
              <a:buSzPts val="1600"/>
              <a:buNone/>
              <a:defRPr sz="1067" b="1"/>
            </a:lvl5pPr>
            <a:lvl6pPr marL="2743200" lvl="5" indent="-228600" algn="l">
              <a:lnSpc>
                <a:spcPct val="100000"/>
              </a:lnSpc>
              <a:spcBef>
                <a:spcPts val="213"/>
              </a:spcBef>
              <a:spcAft>
                <a:spcPts val="0"/>
              </a:spcAft>
              <a:buClr>
                <a:schemeClr val="dk1"/>
              </a:buClr>
              <a:buSzPts val="1600"/>
              <a:buNone/>
              <a:defRPr sz="1067" b="1"/>
            </a:lvl6pPr>
            <a:lvl7pPr marL="3200400" lvl="6" indent="-228600" algn="l">
              <a:lnSpc>
                <a:spcPct val="100000"/>
              </a:lnSpc>
              <a:spcBef>
                <a:spcPts val="213"/>
              </a:spcBef>
              <a:spcAft>
                <a:spcPts val="0"/>
              </a:spcAft>
              <a:buClr>
                <a:schemeClr val="dk1"/>
              </a:buClr>
              <a:buSzPts val="1600"/>
              <a:buNone/>
              <a:defRPr sz="1067" b="1"/>
            </a:lvl7pPr>
            <a:lvl8pPr marL="3657600" lvl="7" indent="-228600" algn="l">
              <a:lnSpc>
                <a:spcPct val="100000"/>
              </a:lnSpc>
              <a:spcBef>
                <a:spcPts val="213"/>
              </a:spcBef>
              <a:spcAft>
                <a:spcPts val="0"/>
              </a:spcAft>
              <a:buClr>
                <a:schemeClr val="dk1"/>
              </a:buClr>
              <a:buSzPts val="1600"/>
              <a:buNone/>
              <a:defRPr sz="1067" b="1"/>
            </a:lvl8pPr>
            <a:lvl9pPr marL="4114800" lvl="8" indent="-228600" algn="l">
              <a:lnSpc>
                <a:spcPct val="100000"/>
              </a:lnSpc>
              <a:spcBef>
                <a:spcPts val="213"/>
              </a:spcBef>
              <a:spcAft>
                <a:spcPts val="0"/>
              </a:spcAft>
              <a:buClr>
                <a:schemeClr val="dk1"/>
              </a:buClr>
              <a:buSzPts val="1600"/>
              <a:buNone/>
              <a:defRPr sz="1067" b="1"/>
            </a:lvl9pPr>
          </a:lstStyle>
          <a:p>
            <a:endParaRPr/>
          </a:p>
        </p:txBody>
      </p:sp>
      <p:sp>
        <p:nvSpPr>
          <p:cNvPr id="213" name="Google Shape;213;p32"/>
          <p:cNvSpPr txBox="1">
            <a:spLocks noGrp="1"/>
          </p:cNvSpPr>
          <p:nvPr>
            <p:ph type="body" idx="4"/>
          </p:nvPr>
        </p:nvSpPr>
        <p:spPr>
          <a:xfrm>
            <a:off x="3096684" y="1449917"/>
            <a:ext cx="2694517" cy="2634192"/>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320"/>
              </a:spcBef>
              <a:spcAft>
                <a:spcPts val="0"/>
              </a:spcAft>
              <a:buClr>
                <a:schemeClr val="dk1"/>
              </a:buClr>
              <a:buSzPts val="2400"/>
              <a:buChar char="•"/>
              <a:defRPr sz="1600"/>
            </a:lvl1pPr>
            <a:lvl2pPr marL="914400" lvl="1" indent="-355600" algn="l">
              <a:lnSpc>
                <a:spcPct val="100000"/>
              </a:lnSpc>
              <a:spcBef>
                <a:spcPts val="267"/>
              </a:spcBef>
              <a:spcAft>
                <a:spcPts val="0"/>
              </a:spcAft>
              <a:buClr>
                <a:schemeClr val="dk1"/>
              </a:buClr>
              <a:buSzPts val="2000"/>
              <a:buChar char="–"/>
              <a:defRPr sz="1333"/>
            </a:lvl2pPr>
            <a:lvl3pPr marL="1371600" lvl="2" indent="-342900" algn="l">
              <a:lnSpc>
                <a:spcPct val="100000"/>
              </a:lnSpc>
              <a:spcBef>
                <a:spcPts val="240"/>
              </a:spcBef>
              <a:spcAft>
                <a:spcPts val="0"/>
              </a:spcAft>
              <a:buClr>
                <a:schemeClr val="dk1"/>
              </a:buClr>
              <a:buSzPts val="1800"/>
              <a:buChar char="•"/>
              <a:defRPr sz="1200"/>
            </a:lvl3pPr>
            <a:lvl4pPr marL="1828800" lvl="3" indent="-330200" algn="l">
              <a:lnSpc>
                <a:spcPct val="100000"/>
              </a:lnSpc>
              <a:spcBef>
                <a:spcPts val="213"/>
              </a:spcBef>
              <a:spcAft>
                <a:spcPts val="0"/>
              </a:spcAft>
              <a:buClr>
                <a:schemeClr val="dk1"/>
              </a:buClr>
              <a:buSzPts val="1600"/>
              <a:buChar char="–"/>
              <a:defRPr sz="1067"/>
            </a:lvl4pPr>
            <a:lvl5pPr marL="2286000" lvl="4" indent="-330200" algn="l">
              <a:lnSpc>
                <a:spcPct val="100000"/>
              </a:lnSpc>
              <a:spcBef>
                <a:spcPts val="213"/>
              </a:spcBef>
              <a:spcAft>
                <a:spcPts val="0"/>
              </a:spcAft>
              <a:buClr>
                <a:schemeClr val="dk1"/>
              </a:buClr>
              <a:buSzPts val="1600"/>
              <a:buChar char="»"/>
              <a:defRPr sz="1067"/>
            </a:lvl5pPr>
            <a:lvl6pPr marL="2743200" lvl="5" indent="-330200" algn="l">
              <a:lnSpc>
                <a:spcPct val="100000"/>
              </a:lnSpc>
              <a:spcBef>
                <a:spcPts val="213"/>
              </a:spcBef>
              <a:spcAft>
                <a:spcPts val="0"/>
              </a:spcAft>
              <a:buClr>
                <a:schemeClr val="dk1"/>
              </a:buClr>
              <a:buSzPts val="1600"/>
              <a:buChar char="•"/>
              <a:defRPr sz="1067"/>
            </a:lvl6pPr>
            <a:lvl7pPr marL="3200400" lvl="6" indent="-330200" algn="l">
              <a:lnSpc>
                <a:spcPct val="100000"/>
              </a:lnSpc>
              <a:spcBef>
                <a:spcPts val="213"/>
              </a:spcBef>
              <a:spcAft>
                <a:spcPts val="0"/>
              </a:spcAft>
              <a:buClr>
                <a:schemeClr val="dk1"/>
              </a:buClr>
              <a:buSzPts val="1600"/>
              <a:buChar char="•"/>
              <a:defRPr sz="1067"/>
            </a:lvl7pPr>
            <a:lvl8pPr marL="3657600" lvl="7" indent="-330200" algn="l">
              <a:lnSpc>
                <a:spcPct val="100000"/>
              </a:lnSpc>
              <a:spcBef>
                <a:spcPts val="213"/>
              </a:spcBef>
              <a:spcAft>
                <a:spcPts val="0"/>
              </a:spcAft>
              <a:buClr>
                <a:schemeClr val="dk1"/>
              </a:buClr>
              <a:buSzPts val="1600"/>
              <a:buChar char="•"/>
              <a:defRPr sz="1067"/>
            </a:lvl8pPr>
            <a:lvl9pPr marL="4114800" lvl="8" indent="-330200" algn="l">
              <a:lnSpc>
                <a:spcPct val="100000"/>
              </a:lnSpc>
              <a:spcBef>
                <a:spcPts val="213"/>
              </a:spcBef>
              <a:spcAft>
                <a:spcPts val="0"/>
              </a:spcAft>
              <a:buClr>
                <a:schemeClr val="dk1"/>
              </a:buClr>
              <a:buSzPts val="1600"/>
              <a:buChar char="•"/>
              <a:defRPr sz="1067"/>
            </a:lvl9pPr>
          </a:lstStyle>
          <a:p>
            <a:endParaRPr/>
          </a:p>
        </p:txBody>
      </p:sp>
      <p:sp>
        <p:nvSpPr>
          <p:cNvPr id="214" name="Google Shape;214;p32"/>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5" name="Google Shape;215;p32"/>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6" name="Google Shape;216;p32"/>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27167153"/>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17"/>
        <p:cNvGrpSpPr/>
        <p:nvPr/>
      </p:nvGrpSpPr>
      <p:grpSpPr>
        <a:xfrm>
          <a:off x="0" y="0"/>
          <a:ext cx="0" cy="0"/>
          <a:chOff x="0" y="0"/>
          <a:chExt cx="0" cy="0"/>
        </a:xfrm>
      </p:grpSpPr>
      <p:sp>
        <p:nvSpPr>
          <p:cNvPr id="218" name="Google Shape;218;p33"/>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9" name="Google Shape;219;p33"/>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0" name="Google Shape;220;p33"/>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1" name="Google Shape;221;p33"/>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006304074"/>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222"/>
        <p:cNvGrpSpPr/>
        <p:nvPr/>
      </p:nvGrpSpPr>
      <p:grpSpPr>
        <a:xfrm>
          <a:off x="0" y="0"/>
          <a:ext cx="0" cy="0"/>
          <a:chOff x="0" y="0"/>
          <a:chExt cx="0" cy="0"/>
        </a:xfrm>
      </p:grpSpPr>
      <p:sp>
        <p:nvSpPr>
          <p:cNvPr id="223" name="Google Shape;223;p34"/>
          <p:cNvSpPr txBox="1">
            <a:spLocks noGrp="1"/>
          </p:cNvSpPr>
          <p:nvPr>
            <p:ph type="title"/>
          </p:nvPr>
        </p:nvSpPr>
        <p:spPr>
          <a:xfrm>
            <a:off x="304800" y="182033"/>
            <a:ext cx="2005542" cy="7747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4" name="Google Shape;224;p34"/>
          <p:cNvSpPr txBox="1">
            <a:spLocks noGrp="1"/>
          </p:cNvSpPr>
          <p:nvPr>
            <p:ph type="body" idx="1"/>
          </p:nvPr>
        </p:nvSpPr>
        <p:spPr>
          <a:xfrm>
            <a:off x="2383367" y="182034"/>
            <a:ext cx="3407833" cy="3902075"/>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427"/>
              </a:spcBef>
              <a:spcAft>
                <a:spcPts val="0"/>
              </a:spcAft>
              <a:buClr>
                <a:schemeClr val="dk1"/>
              </a:buClr>
              <a:buSzPts val="3200"/>
              <a:buChar char="•"/>
              <a:defRPr sz="2133"/>
            </a:lvl1pPr>
            <a:lvl2pPr marL="914400" lvl="1" indent="-406400" algn="l">
              <a:lnSpc>
                <a:spcPct val="100000"/>
              </a:lnSpc>
              <a:spcBef>
                <a:spcPts val="373"/>
              </a:spcBef>
              <a:spcAft>
                <a:spcPts val="0"/>
              </a:spcAft>
              <a:buClr>
                <a:schemeClr val="dk1"/>
              </a:buClr>
              <a:buSzPts val="2800"/>
              <a:buChar char="–"/>
              <a:defRPr sz="1867"/>
            </a:lvl2pPr>
            <a:lvl3pPr marL="1371600" lvl="2" indent="-381000" algn="l">
              <a:lnSpc>
                <a:spcPct val="100000"/>
              </a:lnSpc>
              <a:spcBef>
                <a:spcPts val="320"/>
              </a:spcBef>
              <a:spcAft>
                <a:spcPts val="0"/>
              </a:spcAft>
              <a:buClr>
                <a:schemeClr val="dk1"/>
              </a:buClr>
              <a:buSzPts val="2400"/>
              <a:buChar char="•"/>
              <a:defRPr sz="1600"/>
            </a:lvl3pPr>
            <a:lvl4pPr marL="1828800" lvl="3" indent="-355600" algn="l">
              <a:lnSpc>
                <a:spcPct val="100000"/>
              </a:lnSpc>
              <a:spcBef>
                <a:spcPts val="267"/>
              </a:spcBef>
              <a:spcAft>
                <a:spcPts val="0"/>
              </a:spcAft>
              <a:buClr>
                <a:schemeClr val="dk1"/>
              </a:buClr>
              <a:buSzPts val="2000"/>
              <a:buChar char="–"/>
              <a:defRPr sz="1333"/>
            </a:lvl4pPr>
            <a:lvl5pPr marL="2286000" lvl="4" indent="-355600" algn="l">
              <a:lnSpc>
                <a:spcPct val="100000"/>
              </a:lnSpc>
              <a:spcBef>
                <a:spcPts val="267"/>
              </a:spcBef>
              <a:spcAft>
                <a:spcPts val="0"/>
              </a:spcAft>
              <a:buClr>
                <a:schemeClr val="dk1"/>
              </a:buClr>
              <a:buSzPts val="2000"/>
              <a:buChar char="»"/>
              <a:defRPr sz="1333"/>
            </a:lvl5pPr>
            <a:lvl6pPr marL="2743200" lvl="5" indent="-355600" algn="l">
              <a:lnSpc>
                <a:spcPct val="100000"/>
              </a:lnSpc>
              <a:spcBef>
                <a:spcPts val="267"/>
              </a:spcBef>
              <a:spcAft>
                <a:spcPts val="0"/>
              </a:spcAft>
              <a:buClr>
                <a:schemeClr val="dk1"/>
              </a:buClr>
              <a:buSzPts val="2000"/>
              <a:buChar char="•"/>
              <a:defRPr sz="1333"/>
            </a:lvl6pPr>
            <a:lvl7pPr marL="3200400" lvl="6" indent="-355600" algn="l">
              <a:lnSpc>
                <a:spcPct val="100000"/>
              </a:lnSpc>
              <a:spcBef>
                <a:spcPts val="267"/>
              </a:spcBef>
              <a:spcAft>
                <a:spcPts val="0"/>
              </a:spcAft>
              <a:buClr>
                <a:schemeClr val="dk1"/>
              </a:buClr>
              <a:buSzPts val="2000"/>
              <a:buChar char="•"/>
              <a:defRPr sz="1333"/>
            </a:lvl7pPr>
            <a:lvl8pPr marL="3657600" lvl="7" indent="-355600" algn="l">
              <a:lnSpc>
                <a:spcPct val="100000"/>
              </a:lnSpc>
              <a:spcBef>
                <a:spcPts val="267"/>
              </a:spcBef>
              <a:spcAft>
                <a:spcPts val="0"/>
              </a:spcAft>
              <a:buClr>
                <a:schemeClr val="dk1"/>
              </a:buClr>
              <a:buSzPts val="2000"/>
              <a:buChar char="•"/>
              <a:defRPr sz="1333"/>
            </a:lvl8pPr>
            <a:lvl9pPr marL="4114800" lvl="8" indent="-355600" algn="l">
              <a:lnSpc>
                <a:spcPct val="100000"/>
              </a:lnSpc>
              <a:spcBef>
                <a:spcPts val="267"/>
              </a:spcBef>
              <a:spcAft>
                <a:spcPts val="0"/>
              </a:spcAft>
              <a:buClr>
                <a:schemeClr val="dk1"/>
              </a:buClr>
              <a:buSzPts val="2000"/>
              <a:buChar char="•"/>
              <a:defRPr sz="1333"/>
            </a:lvl9pPr>
          </a:lstStyle>
          <a:p>
            <a:endParaRPr/>
          </a:p>
        </p:txBody>
      </p:sp>
      <p:sp>
        <p:nvSpPr>
          <p:cNvPr id="225" name="Google Shape;225;p34"/>
          <p:cNvSpPr txBox="1">
            <a:spLocks noGrp="1"/>
          </p:cNvSpPr>
          <p:nvPr>
            <p:ph type="body" idx="2"/>
          </p:nvPr>
        </p:nvSpPr>
        <p:spPr>
          <a:xfrm>
            <a:off x="304800" y="956734"/>
            <a:ext cx="2005542" cy="31273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87"/>
              </a:spcBef>
              <a:spcAft>
                <a:spcPts val="0"/>
              </a:spcAft>
              <a:buClr>
                <a:schemeClr val="dk1"/>
              </a:buClr>
              <a:buSzPts val="1400"/>
              <a:buNone/>
              <a:defRPr sz="933"/>
            </a:lvl1pPr>
            <a:lvl2pPr marL="914400" lvl="1" indent="-228600" algn="l">
              <a:lnSpc>
                <a:spcPct val="100000"/>
              </a:lnSpc>
              <a:spcBef>
                <a:spcPts val="160"/>
              </a:spcBef>
              <a:spcAft>
                <a:spcPts val="0"/>
              </a:spcAft>
              <a:buClr>
                <a:schemeClr val="dk1"/>
              </a:buClr>
              <a:buSzPts val="1200"/>
              <a:buNone/>
              <a:defRPr sz="800"/>
            </a:lvl2pPr>
            <a:lvl3pPr marL="1371600" lvl="2" indent="-228600" algn="l">
              <a:lnSpc>
                <a:spcPct val="100000"/>
              </a:lnSpc>
              <a:spcBef>
                <a:spcPts val="133"/>
              </a:spcBef>
              <a:spcAft>
                <a:spcPts val="0"/>
              </a:spcAft>
              <a:buClr>
                <a:schemeClr val="dk1"/>
              </a:buClr>
              <a:buSzPts val="1000"/>
              <a:buNone/>
              <a:defRPr sz="667"/>
            </a:lvl3pPr>
            <a:lvl4pPr marL="1828800" lvl="3" indent="-228600" algn="l">
              <a:lnSpc>
                <a:spcPct val="100000"/>
              </a:lnSpc>
              <a:spcBef>
                <a:spcPts val="120"/>
              </a:spcBef>
              <a:spcAft>
                <a:spcPts val="0"/>
              </a:spcAft>
              <a:buClr>
                <a:schemeClr val="dk1"/>
              </a:buClr>
              <a:buSzPts val="900"/>
              <a:buNone/>
              <a:defRPr sz="600"/>
            </a:lvl4pPr>
            <a:lvl5pPr marL="2286000" lvl="4" indent="-228600" algn="l">
              <a:lnSpc>
                <a:spcPct val="100000"/>
              </a:lnSpc>
              <a:spcBef>
                <a:spcPts val="120"/>
              </a:spcBef>
              <a:spcAft>
                <a:spcPts val="0"/>
              </a:spcAft>
              <a:buClr>
                <a:schemeClr val="dk1"/>
              </a:buClr>
              <a:buSzPts val="900"/>
              <a:buNone/>
              <a:defRPr sz="600"/>
            </a:lvl5pPr>
            <a:lvl6pPr marL="2743200" lvl="5" indent="-228600" algn="l">
              <a:lnSpc>
                <a:spcPct val="100000"/>
              </a:lnSpc>
              <a:spcBef>
                <a:spcPts val="120"/>
              </a:spcBef>
              <a:spcAft>
                <a:spcPts val="0"/>
              </a:spcAft>
              <a:buClr>
                <a:schemeClr val="dk1"/>
              </a:buClr>
              <a:buSzPts val="900"/>
              <a:buNone/>
              <a:defRPr sz="600"/>
            </a:lvl6pPr>
            <a:lvl7pPr marL="3200400" lvl="6" indent="-228600" algn="l">
              <a:lnSpc>
                <a:spcPct val="100000"/>
              </a:lnSpc>
              <a:spcBef>
                <a:spcPts val="120"/>
              </a:spcBef>
              <a:spcAft>
                <a:spcPts val="0"/>
              </a:spcAft>
              <a:buClr>
                <a:schemeClr val="dk1"/>
              </a:buClr>
              <a:buSzPts val="900"/>
              <a:buNone/>
              <a:defRPr sz="600"/>
            </a:lvl7pPr>
            <a:lvl8pPr marL="3657600" lvl="7" indent="-228600" algn="l">
              <a:lnSpc>
                <a:spcPct val="100000"/>
              </a:lnSpc>
              <a:spcBef>
                <a:spcPts val="120"/>
              </a:spcBef>
              <a:spcAft>
                <a:spcPts val="0"/>
              </a:spcAft>
              <a:buClr>
                <a:schemeClr val="dk1"/>
              </a:buClr>
              <a:buSzPts val="900"/>
              <a:buNone/>
              <a:defRPr sz="600"/>
            </a:lvl8pPr>
            <a:lvl9pPr marL="4114800" lvl="8" indent="-228600" algn="l">
              <a:lnSpc>
                <a:spcPct val="100000"/>
              </a:lnSpc>
              <a:spcBef>
                <a:spcPts val="120"/>
              </a:spcBef>
              <a:spcAft>
                <a:spcPts val="0"/>
              </a:spcAft>
              <a:buClr>
                <a:schemeClr val="dk1"/>
              </a:buClr>
              <a:buSzPts val="900"/>
              <a:buNone/>
              <a:defRPr sz="600"/>
            </a:lvl9pPr>
          </a:lstStyle>
          <a:p>
            <a:endParaRPr/>
          </a:p>
        </p:txBody>
      </p:sp>
      <p:sp>
        <p:nvSpPr>
          <p:cNvPr id="226" name="Google Shape;226;p34"/>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7" name="Google Shape;227;p34"/>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8" name="Google Shape;228;p34"/>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92867337"/>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229"/>
        <p:cNvGrpSpPr/>
        <p:nvPr/>
      </p:nvGrpSpPr>
      <p:grpSpPr>
        <a:xfrm>
          <a:off x="0" y="0"/>
          <a:ext cx="0" cy="0"/>
          <a:chOff x="0" y="0"/>
          <a:chExt cx="0" cy="0"/>
        </a:xfrm>
      </p:grpSpPr>
      <p:sp>
        <p:nvSpPr>
          <p:cNvPr id="230" name="Google Shape;230;p35"/>
          <p:cNvSpPr txBox="1">
            <a:spLocks noGrp="1"/>
          </p:cNvSpPr>
          <p:nvPr>
            <p:ph type="title"/>
          </p:nvPr>
        </p:nvSpPr>
        <p:spPr>
          <a:xfrm>
            <a:off x="1194859" y="3200400"/>
            <a:ext cx="3657600" cy="377825"/>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1" name="Google Shape;231;p35"/>
          <p:cNvSpPr>
            <a:spLocks noGrp="1"/>
          </p:cNvSpPr>
          <p:nvPr>
            <p:ph type="pic" idx="2"/>
          </p:nvPr>
        </p:nvSpPr>
        <p:spPr>
          <a:xfrm>
            <a:off x="1194859" y="408517"/>
            <a:ext cx="3657600" cy="2743200"/>
          </a:xfrm>
          <a:prstGeom prst="rect">
            <a:avLst/>
          </a:prstGeom>
          <a:noFill/>
          <a:ln>
            <a:noFill/>
          </a:ln>
        </p:spPr>
      </p:sp>
      <p:sp>
        <p:nvSpPr>
          <p:cNvPr id="232" name="Google Shape;232;p35"/>
          <p:cNvSpPr txBox="1">
            <a:spLocks noGrp="1"/>
          </p:cNvSpPr>
          <p:nvPr>
            <p:ph type="body" idx="1"/>
          </p:nvPr>
        </p:nvSpPr>
        <p:spPr>
          <a:xfrm>
            <a:off x="1194859" y="3578225"/>
            <a:ext cx="3657600" cy="5365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87"/>
              </a:spcBef>
              <a:spcAft>
                <a:spcPts val="0"/>
              </a:spcAft>
              <a:buClr>
                <a:schemeClr val="dk1"/>
              </a:buClr>
              <a:buSzPts val="1400"/>
              <a:buNone/>
              <a:defRPr sz="933"/>
            </a:lvl1pPr>
            <a:lvl2pPr marL="914400" lvl="1" indent="-228600" algn="l">
              <a:lnSpc>
                <a:spcPct val="100000"/>
              </a:lnSpc>
              <a:spcBef>
                <a:spcPts val="160"/>
              </a:spcBef>
              <a:spcAft>
                <a:spcPts val="0"/>
              </a:spcAft>
              <a:buClr>
                <a:schemeClr val="dk1"/>
              </a:buClr>
              <a:buSzPts val="1200"/>
              <a:buNone/>
              <a:defRPr sz="800"/>
            </a:lvl2pPr>
            <a:lvl3pPr marL="1371600" lvl="2" indent="-228600" algn="l">
              <a:lnSpc>
                <a:spcPct val="100000"/>
              </a:lnSpc>
              <a:spcBef>
                <a:spcPts val="133"/>
              </a:spcBef>
              <a:spcAft>
                <a:spcPts val="0"/>
              </a:spcAft>
              <a:buClr>
                <a:schemeClr val="dk1"/>
              </a:buClr>
              <a:buSzPts val="1000"/>
              <a:buNone/>
              <a:defRPr sz="667"/>
            </a:lvl3pPr>
            <a:lvl4pPr marL="1828800" lvl="3" indent="-228600" algn="l">
              <a:lnSpc>
                <a:spcPct val="100000"/>
              </a:lnSpc>
              <a:spcBef>
                <a:spcPts val="120"/>
              </a:spcBef>
              <a:spcAft>
                <a:spcPts val="0"/>
              </a:spcAft>
              <a:buClr>
                <a:schemeClr val="dk1"/>
              </a:buClr>
              <a:buSzPts val="900"/>
              <a:buNone/>
              <a:defRPr sz="600"/>
            </a:lvl4pPr>
            <a:lvl5pPr marL="2286000" lvl="4" indent="-228600" algn="l">
              <a:lnSpc>
                <a:spcPct val="100000"/>
              </a:lnSpc>
              <a:spcBef>
                <a:spcPts val="120"/>
              </a:spcBef>
              <a:spcAft>
                <a:spcPts val="0"/>
              </a:spcAft>
              <a:buClr>
                <a:schemeClr val="dk1"/>
              </a:buClr>
              <a:buSzPts val="900"/>
              <a:buNone/>
              <a:defRPr sz="600"/>
            </a:lvl5pPr>
            <a:lvl6pPr marL="2743200" lvl="5" indent="-228600" algn="l">
              <a:lnSpc>
                <a:spcPct val="100000"/>
              </a:lnSpc>
              <a:spcBef>
                <a:spcPts val="120"/>
              </a:spcBef>
              <a:spcAft>
                <a:spcPts val="0"/>
              </a:spcAft>
              <a:buClr>
                <a:schemeClr val="dk1"/>
              </a:buClr>
              <a:buSzPts val="900"/>
              <a:buNone/>
              <a:defRPr sz="600"/>
            </a:lvl6pPr>
            <a:lvl7pPr marL="3200400" lvl="6" indent="-228600" algn="l">
              <a:lnSpc>
                <a:spcPct val="100000"/>
              </a:lnSpc>
              <a:spcBef>
                <a:spcPts val="120"/>
              </a:spcBef>
              <a:spcAft>
                <a:spcPts val="0"/>
              </a:spcAft>
              <a:buClr>
                <a:schemeClr val="dk1"/>
              </a:buClr>
              <a:buSzPts val="900"/>
              <a:buNone/>
              <a:defRPr sz="600"/>
            </a:lvl7pPr>
            <a:lvl8pPr marL="3657600" lvl="7" indent="-228600" algn="l">
              <a:lnSpc>
                <a:spcPct val="100000"/>
              </a:lnSpc>
              <a:spcBef>
                <a:spcPts val="120"/>
              </a:spcBef>
              <a:spcAft>
                <a:spcPts val="0"/>
              </a:spcAft>
              <a:buClr>
                <a:schemeClr val="dk1"/>
              </a:buClr>
              <a:buSzPts val="900"/>
              <a:buNone/>
              <a:defRPr sz="600"/>
            </a:lvl8pPr>
            <a:lvl9pPr marL="4114800" lvl="8" indent="-228600" algn="l">
              <a:lnSpc>
                <a:spcPct val="100000"/>
              </a:lnSpc>
              <a:spcBef>
                <a:spcPts val="120"/>
              </a:spcBef>
              <a:spcAft>
                <a:spcPts val="0"/>
              </a:spcAft>
              <a:buClr>
                <a:schemeClr val="dk1"/>
              </a:buClr>
              <a:buSzPts val="900"/>
              <a:buNone/>
              <a:defRPr sz="600"/>
            </a:lvl9pPr>
          </a:lstStyle>
          <a:p>
            <a:endParaRPr/>
          </a:p>
        </p:txBody>
      </p:sp>
      <p:sp>
        <p:nvSpPr>
          <p:cNvPr id="233" name="Google Shape;233;p35"/>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4" name="Google Shape;234;p35"/>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5" name="Google Shape;235;p35"/>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87511506"/>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236"/>
        <p:cNvGrpSpPr/>
        <p:nvPr/>
      </p:nvGrpSpPr>
      <p:grpSpPr>
        <a:xfrm>
          <a:off x="0" y="0"/>
          <a:ext cx="0" cy="0"/>
          <a:chOff x="0" y="0"/>
          <a:chExt cx="0" cy="0"/>
        </a:xfrm>
      </p:grpSpPr>
      <p:sp>
        <p:nvSpPr>
          <p:cNvPr id="237" name="Google Shape;237;p36"/>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8" name="Google Shape;238;p36"/>
          <p:cNvSpPr txBox="1">
            <a:spLocks noGrp="1"/>
          </p:cNvSpPr>
          <p:nvPr>
            <p:ph type="body" idx="1"/>
          </p:nvPr>
        </p:nvSpPr>
        <p:spPr>
          <a:xfrm rot="5400000">
            <a:off x="1539346" y="-167745"/>
            <a:ext cx="3017309" cy="54864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239" name="Google Shape;239;p36"/>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0" name="Google Shape;240;p36"/>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1" name="Google Shape;241;p36"/>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52864855"/>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242"/>
        <p:cNvGrpSpPr/>
        <p:nvPr/>
      </p:nvGrpSpPr>
      <p:grpSpPr>
        <a:xfrm>
          <a:off x="0" y="0"/>
          <a:ext cx="0" cy="0"/>
          <a:chOff x="0" y="0"/>
          <a:chExt cx="0" cy="0"/>
        </a:xfrm>
      </p:grpSpPr>
      <p:sp>
        <p:nvSpPr>
          <p:cNvPr id="243" name="Google Shape;243;p37"/>
          <p:cNvSpPr txBox="1">
            <a:spLocks noGrp="1"/>
          </p:cNvSpPr>
          <p:nvPr>
            <p:ph type="title"/>
          </p:nvPr>
        </p:nvSpPr>
        <p:spPr>
          <a:xfrm rot="5400000">
            <a:off x="3154892" y="1447801"/>
            <a:ext cx="3901017" cy="13716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4" name="Google Shape;244;p37"/>
          <p:cNvSpPr txBox="1">
            <a:spLocks noGrp="1"/>
          </p:cNvSpPr>
          <p:nvPr>
            <p:ph type="body" idx="1"/>
          </p:nvPr>
        </p:nvSpPr>
        <p:spPr>
          <a:xfrm rot="5400000">
            <a:off x="360892" y="127000"/>
            <a:ext cx="3901017" cy="40132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245" name="Google Shape;245;p37"/>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6" name="Google Shape;246;p37"/>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7" name="Google Shape;247;p37"/>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41089015"/>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248"/>
        <p:cNvGrpSpPr/>
        <p:nvPr/>
      </p:nvGrpSpPr>
      <p:grpSpPr>
        <a:xfrm>
          <a:off x="0" y="0"/>
          <a:ext cx="0" cy="0"/>
          <a:chOff x="0" y="0"/>
          <a:chExt cx="0" cy="0"/>
        </a:xfrm>
      </p:grpSpPr>
      <p:sp>
        <p:nvSpPr>
          <p:cNvPr id="249" name="Google Shape;249;p38"/>
          <p:cNvSpPr/>
          <p:nvPr/>
        </p:nvSpPr>
        <p:spPr>
          <a:xfrm>
            <a:off x="-16800" y="5644967"/>
            <a:ext cx="12225600" cy="1213200"/>
          </a:xfrm>
          <a:prstGeom prst="rect">
            <a:avLst/>
          </a:prstGeom>
          <a:solidFill>
            <a:srgbClr val="23A595"/>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rgbClr val="490F52"/>
              </a:solidFill>
              <a:latin typeface="Open Sans"/>
              <a:ea typeface="Open Sans"/>
              <a:cs typeface="Open Sans"/>
              <a:sym typeface="Open Sans"/>
            </a:endParaRPr>
          </a:p>
        </p:txBody>
      </p:sp>
      <p:sp>
        <p:nvSpPr>
          <p:cNvPr id="250" name="Google Shape;250;p38"/>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lt1"/>
              </a:buClr>
              <a:buSzPts val="18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251" name="Google Shape;251;p38"/>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761624683"/>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252"/>
        <p:cNvGrpSpPr/>
        <p:nvPr/>
      </p:nvGrpSpPr>
      <p:grpSpPr>
        <a:xfrm>
          <a:off x="0" y="0"/>
          <a:ext cx="0" cy="0"/>
          <a:chOff x="0" y="0"/>
          <a:chExt cx="0" cy="0"/>
        </a:xfrm>
      </p:grpSpPr>
      <p:sp>
        <p:nvSpPr>
          <p:cNvPr id="253" name="Google Shape;253;p39"/>
          <p:cNvSpPr/>
          <p:nvPr/>
        </p:nvSpPr>
        <p:spPr>
          <a:xfrm>
            <a:off x="-16800" y="5644967"/>
            <a:ext cx="12225600" cy="1213200"/>
          </a:xfrm>
          <a:prstGeom prst="rect">
            <a:avLst/>
          </a:prstGeom>
          <a:solidFill>
            <a:srgbClr val="490F5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chemeClr val="dk1"/>
              </a:solidFill>
              <a:latin typeface="Open Sans"/>
              <a:ea typeface="Open Sans"/>
              <a:cs typeface="Open Sans"/>
              <a:sym typeface="Open Sans"/>
            </a:endParaRPr>
          </a:p>
        </p:txBody>
      </p:sp>
      <p:sp>
        <p:nvSpPr>
          <p:cNvPr id="254" name="Google Shape;254;p39"/>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lt1"/>
              </a:buClr>
              <a:buSzPts val="18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255" name="Google Shape;255;p39"/>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66515634"/>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256"/>
        <p:cNvGrpSpPr/>
        <p:nvPr/>
      </p:nvGrpSpPr>
      <p:grpSpPr>
        <a:xfrm>
          <a:off x="0" y="0"/>
          <a:ext cx="0" cy="0"/>
          <a:chOff x="0" y="0"/>
          <a:chExt cx="0" cy="0"/>
        </a:xfrm>
      </p:grpSpPr>
      <p:sp>
        <p:nvSpPr>
          <p:cNvPr id="257" name="Google Shape;257;p40"/>
          <p:cNvSpPr/>
          <p:nvPr/>
        </p:nvSpPr>
        <p:spPr>
          <a:xfrm>
            <a:off x="-16800" y="5644967"/>
            <a:ext cx="12225600" cy="1213200"/>
          </a:xfrm>
          <a:prstGeom prst="rect">
            <a:avLst/>
          </a:prstGeom>
          <a:solidFill>
            <a:srgbClr val="FFC11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rgbClr val="490F52"/>
              </a:solidFill>
              <a:latin typeface="Open Sans"/>
              <a:ea typeface="Open Sans"/>
              <a:cs typeface="Open Sans"/>
              <a:sym typeface="Open Sans"/>
            </a:endParaRPr>
          </a:p>
        </p:txBody>
      </p:sp>
      <p:sp>
        <p:nvSpPr>
          <p:cNvPr id="258" name="Google Shape;258;p40"/>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dk1"/>
              </a:buClr>
              <a:buSzPts val="1800"/>
              <a:buFont typeface="Open Sans ExtraBold"/>
              <a:buNone/>
              <a:defRPr sz="2400">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259" name="Google Shape;259;p40"/>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1096173"/>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71454172"/>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1"/>
        <p:cNvGrpSpPr/>
        <p:nvPr/>
      </p:nvGrpSpPr>
      <p:grpSpPr>
        <a:xfrm>
          <a:off x="0" y="0"/>
          <a:ext cx="0" cy="0"/>
          <a:chOff x="0" y="0"/>
          <a:chExt cx="0" cy="0"/>
        </a:xfrm>
      </p:grpSpPr>
      <p:sp>
        <p:nvSpPr>
          <p:cNvPr id="22" name="Google Shape;22;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86823370"/>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7"/>
        <p:cNvGrpSpPr/>
        <p:nvPr/>
      </p:nvGrpSpPr>
      <p:grpSpPr>
        <a:xfrm>
          <a:off x="0" y="0"/>
          <a:ext cx="0" cy="0"/>
          <a:chOff x="0" y="0"/>
          <a:chExt cx="0" cy="0"/>
        </a:xfrm>
      </p:grpSpPr>
      <p:sp>
        <p:nvSpPr>
          <p:cNvPr id="28" name="Google Shape;28;p1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30" name="Google Shape;30;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586823627"/>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3"/>
        <p:cNvGrpSpPr/>
        <p:nvPr/>
      </p:nvGrpSpPr>
      <p:grpSpPr>
        <a:xfrm>
          <a:off x="0" y="0"/>
          <a:ext cx="0" cy="0"/>
          <a:chOff x="0" y="0"/>
          <a:chExt cx="0" cy="0"/>
        </a:xfrm>
      </p:grpSpPr>
      <p:sp>
        <p:nvSpPr>
          <p:cNvPr id="34" name="Google Shape;34;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50859763"/>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0"/>
        <p:cNvGrpSpPr/>
        <p:nvPr/>
      </p:nvGrpSpPr>
      <p:grpSpPr>
        <a:xfrm>
          <a:off x="0" y="0"/>
          <a:ext cx="0" cy="0"/>
          <a:chOff x="0" y="0"/>
          <a:chExt cx="0" cy="0"/>
        </a:xfrm>
      </p:grpSpPr>
      <p:sp>
        <p:nvSpPr>
          <p:cNvPr id="41" name="Google Shape;41;p1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22623973"/>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49"/>
        <p:cNvGrpSpPr/>
        <p:nvPr/>
      </p:nvGrpSpPr>
      <p:grpSpPr>
        <a:xfrm>
          <a:off x="0" y="0"/>
          <a:ext cx="0" cy="0"/>
          <a:chOff x="0" y="0"/>
          <a:chExt cx="0" cy="0"/>
        </a:xfrm>
      </p:grpSpPr>
      <p:sp>
        <p:nvSpPr>
          <p:cNvPr id="50" name="Google Shape;5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05797676"/>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18014419"/>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8"/>
        <p:cNvGrpSpPr/>
        <p:nvPr/>
      </p:nvGrpSpPr>
      <p:grpSpPr>
        <a:xfrm>
          <a:off x="0" y="0"/>
          <a:ext cx="0" cy="0"/>
          <a:chOff x="0" y="0"/>
          <a:chExt cx="0" cy="0"/>
        </a:xfrm>
      </p:grpSpPr>
      <p:sp>
        <p:nvSpPr>
          <p:cNvPr id="59" name="Google Shape;59;p1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1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5251226"/>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5"/>
        <p:cNvGrpSpPr/>
        <p:nvPr/>
      </p:nvGrpSpPr>
      <p:grpSpPr>
        <a:xfrm>
          <a:off x="0" y="0"/>
          <a:ext cx="0" cy="0"/>
          <a:chOff x="0" y="0"/>
          <a:chExt cx="0" cy="0"/>
        </a:xfrm>
      </p:grpSpPr>
      <p:sp>
        <p:nvSpPr>
          <p:cNvPr id="66" name="Google Shape;66;p1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9"/>
          <p:cNvSpPr>
            <a:spLocks noGrp="1"/>
          </p:cNvSpPr>
          <p:nvPr>
            <p:ph type="pic" idx="2"/>
          </p:nvPr>
        </p:nvSpPr>
        <p:spPr>
          <a:xfrm>
            <a:off x="5183188" y="987425"/>
            <a:ext cx="6172200" cy="4873625"/>
          </a:xfrm>
          <a:prstGeom prst="rect">
            <a:avLst/>
          </a:prstGeom>
          <a:noFill/>
          <a:ln>
            <a:noFill/>
          </a:ln>
        </p:spPr>
      </p:sp>
      <p:sp>
        <p:nvSpPr>
          <p:cNvPr id="68" name="Google Shape;68;p1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74072522"/>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2"/>
        <p:cNvGrpSpPr/>
        <p:nvPr/>
      </p:nvGrpSpPr>
      <p:grpSpPr>
        <a:xfrm>
          <a:off x="0" y="0"/>
          <a:ext cx="0" cy="0"/>
          <a:chOff x="0" y="0"/>
          <a:chExt cx="0" cy="0"/>
        </a:xfrm>
      </p:grpSpPr>
      <p:sp>
        <p:nvSpPr>
          <p:cNvPr id="73" name="Google Shape;73;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2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861942306"/>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8"/>
        <p:cNvGrpSpPr/>
        <p:nvPr/>
      </p:nvGrpSpPr>
      <p:grpSpPr>
        <a:xfrm>
          <a:off x="0" y="0"/>
          <a:ext cx="0" cy="0"/>
          <a:chOff x="0" y="0"/>
          <a:chExt cx="0" cy="0"/>
        </a:xfrm>
      </p:grpSpPr>
      <p:sp>
        <p:nvSpPr>
          <p:cNvPr id="79" name="Google Shape;79;p2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2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564121430"/>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66"/>
        <p:cNvGrpSpPr/>
        <p:nvPr/>
      </p:nvGrpSpPr>
      <p:grpSpPr>
        <a:xfrm>
          <a:off x="0" y="0"/>
          <a:ext cx="0" cy="0"/>
          <a:chOff x="0" y="0"/>
          <a:chExt cx="0" cy="0"/>
        </a:xfrm>
      </p:grpSpPr>
      <p:sp>
        <p:nvSpPr>
          <p:cNvPr id="267" name="Google Shape;267;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8" name="Google Shape;268;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9" name="Google Shape;269;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0" name="Google Shape;270;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1" name="Google Shape;271;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6344563"/>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91"/>
        <p:cNvGrpSpPr/>
        <p:nvPr/>
      </p:nvGrpSpPr>
      <p:grpSpPr>
        <a:xfrm>
          <a:off x="0" y="0"/>
          <a:ext cx="0" cy="0"/>
          <a:chOff x="0" y="0"/>
          <a:chExt cx="0" cy="0"/>
        </a:xfrm>
      </p:grpSpPr>
      <p:sp>
        <p:nvSpPr>
          <p:cNvPr id="192" name="Google Shape;192;g3f469852768_0_127"/>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93" name="Google Shape;193;g3f469852768_0_127"/>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94" name="Google Shape;194;g3f469852768_0_127"/>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516443480"/>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195"/>
        <p:cNvGrpSpPr/>
        <p:nvPr/>
      </p:nvGrpSpPr>
      <p:grpSpPr>
        <a:xfrm>
          <a:off x="0" y="0"/>
          <a:ext cx="0" cy="0"/>
          <a:chOff x="0" y="0"/>
          <a:chExt cx="0" cy="0"/>
        </a:xfrm>
      </p:grpSpPr>
      <p:sp>
        <p:nvSpPr>
          <p:cNvPr id="196" name="Google Shape;196;g3f469852768_0_131"/>
          <p:cNvSpPr txBox="1">
            <a:spLocks noGrp="1"/>
          </p:cNvSpPr>
          <p:nvPr>
            <p:ph type="title"/>
          </p:nvPr>
        </p:nvSpPr>
        <p:spPr>
          <a:xfrm>
            <a:off x="415600" y="593367"/>
            <a:ext cx="11360700" cy="763500"/>
          </a:xfrm>
          <a:prstGeom prst="rect">
            <a:avLst/>
          </a:prstGeom>
          <a:noFill/>
          <a:ln>
            <a:noFill/>
          </a:ln>
        </p:spPr>
        <p:txBody>
          <a:bodyPr spcFirstLastPara="1" wrap="square" lIns="60950" tIns="60950" rIns="60950" bIns="60950" anchor="t" anchorCtr="0">
            <a:normAutofit/>
          </a:bodyPr>
          <a:lstStyle>
            <a:lvl1pPr lvl="0" algn="ctr">
              <a:lnSpc>
                <a:spcPct val="100000"/>
              </a:lnSpc>
              <a:spcBef>
                <a:spcPts val="0"/>
              </a:spcBef>
              <a:spcAft>
                <a:spcPts val="0"/>
              </a:spcAft>
              <a:buClr>
                <a:srgbClr val="23A595"/>
              </a:buClr>
              <a:buSzPts val="2000"/>
              <a:buFont typeface="Calibri"/>
              <a:buNone/>
              <a:defRPr>
                <a:solidFill>
                  <a:srgbClr val="23A595"/>
                </a:solidFill>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a:endParaRPr/>
          </a:p>
        </p:txBody>
      </p:sp>
      <p:sp>
        <p:nvSpPr>
          <p:cNvPr id="197" name="Google Shape;197;g3f469852768_0_131"/>
          <p:cNvSpPr txBox="1">
            <a:spLocks noGrp="1"/>
          </p:cNvSpPr>
          <p:nvPr>
            <p:ph type="body" idx="1"/>
          </p:nvPr>
        </p:nvSpPr>
        <p:spPr>
          <a:xfrm>
            <a:off x="415600" y="1536633"/>
            <a:ext cx="11360700" cy="4555200"/>
          </a:xfrm>
          <a:prstGeom prst="rect">
            <a:avLst/>
          </a:prstGeom>
          <a:noFill/>
          <a:ln>
            <a:noFill/>
          </a:ln>
        </p:spPr>
        <p:txBody>
          <a:bodyPr spcFirstLastPara="1" wrap="square" lIns="60950" tIns="60950" rIns="60950" bIns="60950" anchor="t" anchorCtr="0">
            <a:normAutofit/>
          </a:bodyPr>
          <a:lstStyle>
            <a:lvl1pPr marL="457200" lvl="0" indent="-298450" algn="l">
              <a:lnSpc>
                <a:spcPct val="100000"/>
              </a:lnSpc>
              <a:spcBef>
                <a:spcPts val="0"/>
              </a:spcBef>
              <a:spcAft>
                <a:spcPts val="0"/>
              </a:spcAft>
              <a:buClr>
                <a:schemeClr val="dk1"/>
              </a:buClr>
              <a:buSzPts val="1100"/>
              <a:buChar char="●"/>
              <a:defRPr/>
            </a:lvl1pPr>
            <a:lvl2pPr marL="914400" lvl="1" indent="-298450" algn="l">
              <a:lnSpc>
                <a:spcPct val="100000"/>
              </a:lnSpc>
              <a:spcBef>
                <a:spcPts val="0"/>
              </a:spcBef>
              <a:spcAft>
                <a:spcPts val="0"/>
              </a:spcAft>
              <a:buClr>
                <a:schemeClr val="dk1"/>
              </a:buClr>
              <a:buSzPts val="1100"/>
              <a:buChar char="○"/>
              <a:defRPr/>
            </a:lvl2pPr>
            <a:lvl3pPr marL="1371600" lvl="2" indent="-298450" algn="l">
              <a:lnSpc>
                <a:spcPct val="100000"/>
              </a:lnSpc>
              <a:spcBef>
                <a:spcPts val="0"/>
              </a:spcBef>
              <a:spcAft>
                <a:spcPts val="0"/>
              </a:spcAft>
              <a:buClr>
                <a:schemeClr val="dk1"/>
              </a:buClr>
              <a:buSzPts val="1100"/>
              <a:buChar char="■"/>
              <a:defRPr/>
            </a:lvl3pPr>
            <a:lvl4pPr marL="1828800" lvl="3" indent="-298450" algn="l">
              <a:lnSpc>
                <a:spcPct val="100000"/>
              </a:lnSpc>
              <a:spcBef>
                <a:spcPts val="0"/>
              </a:spcBef>
              <a:spcAft>
                <a:spcPts val="0"/>
              </a:spcAft>
              <a:buClr>
                <a:schemeClr val="dk1"/>
              </a:buClr>
              <a:buSzPts val="1100"/>
              <a:buChar char="●"/>
              <a:defRPr/>
            </a:lvl4pPr>
            <a:lvl5pPr marL="2286000" lvl="4" indent="-298450" algn="l">
              <a:lnSpc>
                <a:spcPct val="100000"/>
              </a:lnSpc>
              <a:spcBef>
                <a:spcPts val="0"/>
              </a:spcBef>
              <a:spcAft>
                <a:spcPts val="0"/>
              </a:spcAft>
              <a:buClr>
                <a:schemeClr val="dk1"/>
              </a:buClr>
              <a:buSzPts val="1100"/>
              <a:buChar char="○"/>
              <a:defRPr/>
            </a:lvl5pPr>
            <a:lvl6pPr marL="2743200" lvl="5" indent="-298450" algn="l">
              <a:lnSpc>
                <a:spcPct val="100000"/>
              </a:lnSpc>
              <a:spcBef>
                <a:spcPts val="0"/>
              </a:spcBef>
              <a:spcAft>
                <a:spcPts val="0"/>
              </a:spcAft>
              <a:buClr>
                <a:schemeClr val="dk1"/>
              </a:buClr>
              <a:buSzPts val="1100"/>
              <a:buChar char="■"/>
              <a:defRPr/>
            </a:lvl6pPr>
            <a:lvl7pPr marL="3200400" lvl="6" indent="-298450" algn="l">
              <a:lnSpc>
                <a:spcPct val="100000"/>
              </a:lnSpc>
              <a:spcBef>
                <a:spcPts val="0"/>
              </a:spcBef>
              <a:spcAft>
                <a:spcPts val="0"/>
              </a:spcAft>
              <a:buClr>
                <a:schemeClr val="dk1"/>
              </a:buClr>
              <a:buSzPts val="1100"/>
              <a:buChar char="●"/>
              <a:defRPr/>
            </a:lvl7pPr>
            <a:lvl8pPr marL="3657600" lvl="7" indent="-298450" algn="l">
              <a:lnSpc>
                <a:spcPct val="100000"/>
              </a:lnSpc>
              <a:spcBef>
                <a:spcPts val="0"/>
              </a:spcBef>
              <a:spcAft>
                <a:spcPts val="0"/>
              </a:spcAft>
              <a:buClr>
                <a:schemeClr val="dk1"/>
              </a:buClr>
              <a:buSzPts val="1100"/>
              <a:buChar char="○"/>
              <a:defRPr/>
            </a:lvl8pPr>
            <a:lvl9pPr marL="4114800" lvl="8" indent="-298450" algn="l">
              <a:lnSpc>
                <a:spcPct val="100000"/>
              </a:lnSpc>
              <a:spcBef>
                <a:spcPts val="0"/>
              </a:spcBef>
              <a:spcAft>
                <a:spcPts val="0"/>
              </a:spcAft>
              <a:buClr>
                <a:schemeClr val="dk1"/>
              </a:buClr>
              <a:buSzPts val="1100"/>
              <a:buChar char="■"/>
              <a:defRPr/>
            </a:lvl9pPr>
          </a:lstStyle>
          <a:p>
            <a:endParaRPr/>
          </a:p>
        </p:txBody>
      </p:sp>
      <p:sp>
        <p:nvSpPr>
          <p:cNvPr id="198" name="Google Shape;198;g3f469852768_0_131"/>
          <p:cNvSpPr txBox="1">
            <a:spLocks noGrp="1"/>
          </p:cNvSpPr>
          <p:nvPr>
            <p:ph type="sldNum" idx="12"/>
          </p:nvPr>
        </p:nvSpPr>
        <p:spPr>
          <a:xfrm>
            <a:off x="11296612" y="6217623"/>
            <a:ext cx="731700" cy="524700"/>
          </a:xfrm>
          <a:prstGeom prst="rect">
            <a:avLst/>
          </a:prstGeom>
          <a:noFill/>
          <a:ln>
            <a:noFill/>
          </a:ln>
        </p:spPr>
        <p:txBody>
          <a:bodyPr spcFirstLastPara="1" wrap="square" lIns="60950" tIns="60950" rIns="60950" bIns="60950" anchor="ctr" anchorCtr="0">
            <a:normAutofit/>
          </a:bodyPr>
          <a:lstStyle>
            <a:lvl1pPr marL="0" marR="0" lvl="0"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1014385"/>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matchingName="Section header 1 1">
  <p:cSld name="Section header 1 1">
    <p:bg>
      <p:bgPr>
        <a:solidFill>
          <a:srgbClr val="FFC112"/>
        </a:solidFill>
        <a:effectLst/>
      </p:bgPr>
    </p:bg>
    <p:spTree>
      <p:nvGrpSpPr>
        <p:cNvPr id="1" name="Shape 199"/>
        <p:cNvGrpSpPr/>
        <p:nvPr/>
      </p:nvGrpSpPr>
      <p:grpSpPr>
        <a:xfrm>
          <a:off x="0" y="0"/>
          <a:ext cx="0" cy="0"/>
          <a:chOff x="0" y="0"/>
          <a:chExt cx="0" cy="0"/>
        </a:xfrm>
      </p:grpSpPr>
      <p:sp>
        <p:nvSpPr>
          <p:cNvPr id="200" name="Google Shape;200;g3f469852768_0_135"/>
          <p:cNvSpPr txBox="1">
            <a:spLocks noGrp="1"/>
          </p:cNvSpPr>
          <p:nvPr>
            <p:ph type="title"/>
          </p:nvPr>
        </p:nvSpPr>
        <p:spPr>
          <a:xfrm>
            <a:off x="686400" y="3323629"/>
            <a:ext cx="10819200" cy="1251600"/>
          </a:xfrm>
          <a:prstGeom prst="rect">
            <a:avLst/>
          </a:prstGeom>
          <a:noFill/>
          <a:ln>
            <a:noFill/>
          </a:ln>
        </p:spPr>
        <p:txBody>
          <a:bodyPr spcFirstLastPara="1" wrap="square" lIns="60950" tIns="60950" rIns="60950" bIns="60950" anchor="b" anchorCtr="0">
            <a:spAutoFit/>
          </a:bodyPr>
          <a:lstStyle>
            <a:lvl1pPr lvl="0" algn="ctr">
              <a:lnSpc>
                <a:spcPct val="100000"/>
              </a:lnSpc>
              <a:spcBef>
                <a:spcPts val="0"/>
              </a:spcBef>
              <a:spcAft>
                <a:spcPts val="0"/>
              </a:spcAft>
              <a:buClr>
                <a:srgbClr val="000000"/>
              </a:buClr>
              <a:buSzPts val="3700"/>
              <a:buFont typeface="Calibri"/>
              <a:buNone/>
              <a:defRPr sz="7300">
                <a:solidFill>
                  <a:srgbClr val="000000"/>
                </a:solidFill>
              </a:defRPr>
            </a:lvl1pPr>
            <a:lvl2pPr lvl="1" algn="l">
              <a:lnSpc>
                <a:spcPct val="100000"/>
              </a:lnSpc>
              <a:spcBef>
                <a:spcPts val="0"/>
              </a:spcBef>
              <a:spcAft>
                <a:spcPts val="0"/>
              </a:spcAft>
              <a:buClr>
                <a:schemeClr val="lt1"/>
              </a:buClr>
              <a:buSzPts val="4500"/>
              <a:buNone/>
              <a:defRPr sz="9100">
                <a:solidFill>
                  <a:schemeClr val="lt1"/>
                </a:solidFill>
              </a:defRPr>
            </a:lvl2pPr>
            <a:lvl3pPr lvl="2" algn="l">
              <a:lnSpc>
                <a:spcPct val="100000"/>
              </a:lnSpc>
              <a:spcBef>
                <a:spcPts val="0"/>
              </a:spcBef>
              <a:spcAft>
                <a:spcPts val="0"/>
              </a:spcAft>
              <a:buClr>
                <a:schemeClr val="lt1"/>
              </a:buClr>
              <a:buSzPts val="4500"/>
              <a:buNone/>
              <a:defRPr sz="9100">
                <a:solidFill>
                  <a:schemeClr val="lt1"/>
                </a:solidFill>
              </a:defRPr>
            </a:lvl3pPr>
            <a:lvl4pPr lvl="3" algn="l">
              <a:lnSpc>
                <a:spcPct val="100000"/>
              </a:lnSpc>
              <a:spcBef>
                <a:spcPts val="0"/>
              </a:spcBef>
              <a:spcAft>
                <a:spcPts val="0"/>
              </a:spcAft>
              <a:buClr>
                <a:schemeClr val="lt1"/>
              </a:buClr>
              <a:buSzPts val="4500"/>
              <a:buNone/>
              <a:defRPr sz="9100">
                <a:solidFill>
                  <a:schemeClr val="lt1"/>
                </a:solidFill>
              </a:defRPr>
            </a:lvl4pPr>
            <a:lvl5pPr lvl="4" algn="l">
              <a:lnSpc>
                <a:spcPct val="100000"/>
              </a:lnSpc>
              <a:spcBef>
                <a:spcPts val="0"/>
              </a:spcBef>
              <a:spcAft>
                <a:spcPts val="0"/>
              </a:spcAft>
              <a:buClr>
                <a:schemeClr val="lt1"/>
              </a:buClr>
              <a:buSzPts val="4500"/>
              <a:buNone/>
              <a:defRPr sz="9100">
                <a:solidFill>
                  <a:schemeClr val="lt1"/>
                </a:solidFill>
              </a:defRPr>
            </a:lvl5pPr>
            <a:lvl6pPr lvl="5" algn="l">
              <a:lnSpc>
                <a:spcPct val="100000"/>
              </a:lnSpc>
              <a:spcBef>
                <a:spcPts val="0"/>
              </a:spcBef>
              <a:spcAft>
                <a:spcPts val="0"/>
              </a:spcAft>
              <a:buClr>
                <a:schemeClr val="lt1"/>
              </a:buClr>
              <a:buSzPts val="4500"/>
              <a:buNone/>
              <a:defRPr sz="9100">
                <a:solidFill>
                  <a:schemeClr val="lt1"/>
                </a:solidFill>
              </a:defRPr>
            </a:lvl6pPr>
            <a:lvl7pPr lvl="6" algn="l">
              <a:lnSpc>
                <a:spcPct val="100000"/>
              </a:lnSpc>
              <a:spcBef>
                <a:spcPts val="0"/>
              </a:spcBef>
              <a:spcAft>
                <a:spcPts val="0"/>
              </a:spcAft>
              <a:buClr>
                <a:schemeClr val="lt1"/>
              </a:buClr>
              <a:buSzPts val="4500"/>
              <a:buNone/>
              <a:defRPr sz="9100">
                <a:solidFill>
                  <a:schemeClr val="lt1"/>
                </a:solidFill>
              </a:defRPr>
            </a:lvl7pPr>
            <a:lvl8pPr lvl="7" algn="l">
              <a:lnSpc>
                <a:spcPct val="100000"/>
              </a:lnSpc>
              <a:spcBef>
                <a:spcPts val="0"/>
              </a:spcBef>
              <a:spcAft>
                <a:spcPts val="0"/>
              </a:spcAft>
              <a:buClr>
                <a:schemeClr val="lt1"/>
              </a:buClr>
              <a:buSzPts val="4500"/>
              <a:buNone/>
              <a:defRPr sz="9100">
                <a:solidFill>
                  <a:schemeClr val="lt1"/>
                </a:solidFill>
              </a:defRPr>
            </a:lvl8pPr>
            <a:lvl9pPr lvl="8" algn="l">
              <a:lnSpc>
                <a:spcPct val="100000"/>
              </a:lnSpc>
              <a:spcBef>
                <a:spcPts val="0"/>
              </a:spcBef>
              <a:spcAft>
                <a:spcPts val="0"/>
              </a:spcAft>
              <a:buClr>
                <a:schemeClr val="lt1"/>
              </a:buClr>
              <a:buSzPts val="4500"/>
              <a:buNone/>
              <a:defRPr sz="9100">
                <a:solidFill>
                  <a:schemeClr val="lt1"/>
                </a:solidFill>
              </a:defRPr>
            </a:lvl9pPr>
          </a:lstStyle>
          <a:p>
            <a:endParaRPr/>
          </a:p>
        </p:txBody>
      </p:sp>
      <p:sp>
        <p:nvSpPr>
          <p:cNvPr id="201" name="Google Shape;201;g3f469852768_0_135"/>
          <p:cNvSpPr txBox="1">
            <a:spLocks noGrp="1"/>
          </p:cNvSpPr>
          <p:nvPr>
            <p:ph type="sldNum" idx="12"/>
          </p:nvPr>
        </p:nvSpPr>
        <p:spPr>
          <a:xfrm>
            <a:off x="11296611" y="6217623"/>
            <a:ext cx="731700" cy="524700"/>
          </a:xfrm>
          <a:prstGeom prst="rect">
            <a:avLst/>
          </a:prstGeom>
          <a:noFill/>
          <a:ln>
            <a:noFill/>
          </a:ln>
        </p:spPr>
        <p:txBody>
          <a:bodyPr spcFirstLastPara="1" wrap="square" lIns="60950" tIns="60950" rIns="60950" bIns="60950" anchor="ctr" anchorCtr="0">
            <a:normAutofit/>
          </a:bodyPr>
          <a:lstStyle>
            <a:lvl1pPr marL="0" marR="0" lvl="0"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202" name="Google Shape;202;g3f469852768_0_135"/>
          <p:cNvSpPr/>
          <p:nvPr/>
        </p:nvSpPr>
        <p:spPr>
          <a:xfrm>
            <a:off x="653800" y="612400"/>
            <a:ext cx="10884300" cy="5633100"/>
          </a:xfrm>
          <a:prstGeom prst="roundRect">
            <a:avLst>
              <a:gd name="adj" fmla="val 16667"/>
            </a:avLst>
          </a:prstGeom>
          <a:noFill/>
          <a:ln w="19050"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400"/>
              <a:buFont typeface="Calibri"/>
              <a:buNone/>
            </a:pPr>
            <a:endParaRPr sz="24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58886848"/>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203"/>
        <p:cNvGrpSpPr/>
        <p:nvPr/>
      </p:nvGrpSpPr>
      <p:grpSpPr>
        <a:xfrm>
          <a:off x="0" y="0"/>
          <a:ext cx="0" cy="0"/>
          <a:chOff x="0" y="0"/>
          <a:chExt cx="0" cy="0"/>
        </a:xfrm>
      </p:grpSpPr>
      <p:sp>
        <p:nvSpPr>
          <p:cNvPr id="204" name="Google Shape;204;g3f469852768_0_139"/>
          <p:cNvSpPr>
            <a:spLocks noGrp="1"/>
          </p:cNvSpPr>
          <p:nvPr>
            <p:ph type="pic" idx="2"/>
          </p:nvPr>
        </p:nvSpPr>
        <p:spPr>
          <a:xfrm>
            <a:off x="0" y="1"/>
            <a:ext cx="12192000" cy="6858000"/>
          </a:xfrm>
          <a:prstGeom prst="rect">
            <a:avLst/>
          </a:prstGeom>
          <a:noFill/>
          <a:ln>
            <a:noFill/>
          </a:ln>
        </p:spPr>
      </p:sp>
    </p:spTree>
    <p:extLst>
      <p:ext uri="{BB962C8B-B14F-4D97-AF65-F5344CB8AC3E}">
        <p14:creationId xmlns:p14="http://schemas.microsoft.com/office/powerpoint/2010/main" val="1997645269"/>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rgbClr val="23A595"/>
        </a:solidFill>
        <a:effectLst/>
      </p:bgPr>
    </p:bg>
    <p:spTree>
      <p:nvGrpSpPr>
        <p:cNvPr id="1" name="Shape 205"/>
        <p:cNvGrpSpPr/>
        <p:nvPr/>
      </p:nvGrpSpPr>
      <p:grpSpPr>
        <a:xfrm>
          <a:off x="0" y="0"/>
          <a:ext cx="0" cy="0"/>
          <a:chOff x="0" y="0"/>
          <a:chExt cx="0" cy="0"/>
        </a:xfrm>
      </p:grpSpPr>
      <p:sp>
        <p:nvSpPr>
          <p:cNvPr id="206" name="Google Shape;206;g3f469852768_0_141"/>
          <p:cNvSpPr txBox="1">
            <a:spLocks noGrp="1"/>
          </p:cNvSpPr>
          <p:nvPr>
            <p:ph type="title"/>
          </p:nvPr>
        </p:nvSpPr>
        <p:spPr>
          <a:xfrm>
            <a:off x="686400" y="3323664"/>
            <a:ext cx="10819200" cy="1251600"/>
          </a:xfrm>
          <a:prstGeom prst="rect">
            <a:avLst/>
          </a:prstGeom>
          <a:noFill/>
          <a:ln>
            <a:noFill/>
          </a:ln>
        </p:spPr>
        <p:txBody>
          <a:bodyPr spcFirstLastPara="1" wrap="square" lIns="60950" tIns="60950" rIns="60950" bIns="60950" anchor="b" anchorCtr="0">
            <a:spAutoFit/>
          </a:bodyPr>
          <a:lstStyle>
            <a:lvl1pPr lvl="0" algn="ctr">
              <a:lnSpc>
                <a:spcPct val="100000"/>
              </a:lnSpc>
              <a:spcBef>
                <a:spcPts val="0"/>
              </a:spcBef>
              <a:spcAft>
                <a:spcPts val="0"/>
              </a:spcAft>
              <a:buClr>
                <a:schemeClr val="lt1"/>
              </a:buClr>
              <a:buSzPts val="3700"/>
              <a:buFont typeface="Calibri"/>
              <a:buNone/>
              <a:defRPr sz="7300">
                <a:solidFill>
                  <a:schemeClr val="lt1"/>
                </a:solidFill>
              </a:defRPr>
            </a:lvl1pPr>
            <a:lvl2pPr lvl="1" algn="l">
              <a:lnSpc>
                <a:spcPct val="100000"/>
              </a:lnSpc>
              <a:spcBef>
                <a:spcPts val="0"/>
              </a:spcBef>
              <a:spcAft>
                <a:spcPts val="0"/>
              </a:spcAft>
              <a:buClr>
                <a:schemeClr val="lt1"/>
              </a:buClr>
              <a:buSzPts val="4500"/>
              <a:buNone/>
              <a:defRPr sz="9100">
                <a:solidFill>
                  <a:schemeClr val="lt1"/>
                </a:solidFill>
              </a:defRPr>
            </a:lvl2pPr>
            <a:lvl3pPr lvl="2" algn="l">
              <a:lnSpc>
                <a:spcPct val="100000"/>
              </a:lnSpc>
              <a:spcBef>
                <a:spcPts val="0"/>
              </a:spcBef>
              <a:spcAft>
                <a:spcPts val="0"/>
              </a:spcAft>
              <a:buClr>
                <a:schemeClr val="lt1"/>
              </a:buClr>
              <a:buSzPts val="4500"/>
              <a:buNone/>
              <a:defRPr sz="9100">
                <a:solidFill>
                  <a:schemeClr val="lt1"/>
                </a:solidFill>
              </a:defRPr>
            </a:lvl3pPr>
            <a:lvl4pPr lvl="3" algn="l">
              <a:lnSpc>
                <a:spcPct val="100000"/>
              </a:lnSpc>
              <a:spcBef>
                <a:spcPts val="0"/>
              </a:spcBef>
              <a:spcAft>
                <a:spcPts val="0"/>
              </a:spcAft>
              <a:buClr>
                <a:schemeClr val="lt1"/>
              </a:buClr>
              <a:buSzPts val="4500"/>
              <a:buNone/>
              <a:defRPr sz="9100">
                <a:solidFill>
                  <a:schemeClr val="lt1"/>
                </a:solidFill>
              </a:defRPr>
            </a:lvl4pPr>
            <a:lvl5pPr lvl="4" algn="l">
              <a:lnSpc>
                <a:spcPct val="100000"/>
              </a:lnSpc>
              <a:spcBef>
                <a:spcPts val="0"/>
              </a:spcBef>
              <a:spcAft>
                <a:spcPts val="0"/>
              </a:spcAft>
              <a:buClr>
                <a:schemeClr val="lt1"/>
              </a:buClr>
              <a:buSzPts val="4500"/>
              <a:buNone/>
              <a:defRPr sz="9100">
                <a:solidFill>
                  <a:schemeClr val="lt1"/>
                </a:solidFill>
              </a:defRPr>
            </a:lvl5pPr>
            <a:lvl6pPr lvl="5" algn="l">
              <a:lnSpc>
                <a:spcPct val="100000"/>
              </a:lnSpc>
              <a:spcBef>
                <a:spcPts val="0"/>
              </a:spcBef>
              <a:spcAft>
                <a:spcPts val="0"/>
              </a:spcAft>
              <a:buClr>
                <a:schemeClr val="lt1"/>
              </a:buClr>
              <a:buSzPts val="4500"/>
              <a:buNone/>
              <a:defRPr sz="9100">
                <a:solidFill>
                  <a:schemeClr val="lt1"/>
                </a:solidFill>
              </a:defRPr>
            </a:lvl6pPr>
            <a:lvl7pPr lvl="6" algn="l">
              <a:lnSpc>
                <a:spcPct val="100000"/>
              </a:lnSpc>
              <a:spcBef>
                <a:spcPts val="0"/>
              </a:spcBef>
              <a:spcAft>
                <a:spcPts val="0"/>
              </a:spcAft>
              <a:buClr>
                <a:schemeClr val="lt1"/>
              </a:buClr>
              <a:buSzPts val="4500"/>
              <a:buNone/>
              <a:defRPr sz="9100">
                <a:solidFill>
                  <a:schemeClr val="lt1"/>
                </a:solidFill>
              </a:defRPr>
            </a:lvl7pPr>
            <a:lvl8pPr lvl="7" algn="l">
              <a:lnSpc>
                <a:spcPct val="100000"/>
              </a:lnSpc>
              <a:spcBef>
                <a:spcPts val="0"/>
              </a:spcBef>
              <a:spcAft>
                <a:spcPts val="0"/>
              </a:spcAft>
              <a:buClr>
                <a:schemeClr val="lt1"/>
              </a:buClr>
              <a:buSzPts val="4500"/>
              <a:buNone/>
              <a:defRPr sz="9100">
                <a:solidFill>
                  <a:schemeClr val="lt1"/>
                </a:solidFill>
              </a:defRPr>
            </a:lvl8pPr>
            <a:lvl9pPr lvl="8" algn="l">
              <a:lnSpc>
                <a:spcPct val="100000"/>
              </a:lnSpc>
              <a:spcBef>
                <a:spcPts val="0"/>
              </a:spcBef>
              <a:spcAft>
                <a:spcPts val="0"/>
              </a:spcAft>
              <a:buClr>
                <a:schemeClr val="lt1"/>
              </a:buClr>
              <a:buSzPts val="4500"/>
              <a:buNone/>
              <a:defRPr sz="9100">
                <a:solidFill>
                  <a:schemeClr val="lt1"/>
                </a:solidFill>
              </a:defRPr>
            </a:lvl9pPr>
          </a:lstStyle>
          <a:p>
            <a:endParaRPr/>
          </a:p>
        </p:txBody>
      </p:sp>
      <p:sp>
        <p:nvSpPr>
          <p:cNvPr id="207" name="Google Shape;207;g3f469852768_0_141"/>
          <p:cNvSpPr txBox="1">
            <a:spLocks noGrp="1"/>
          </p:cNvSpPr>
          <p:nvPr>
            <p:ph type="sldNum" idx="12"/>
          </p:nvPr>
        </p:nvSpPr>
        <p:spPr>
          <a:xfrm>
            <a:off x="11296612" y="6217623"/>
            <a:ext cx="731700" cy="524700"/>
          </a:xfrm>
          <a:prstGeom prst="rect">
            <a:avLst/>
          </a:prstGeom>
          <a:noFill/>
          <a:ln>
            <a:noFill/>
          </a:ln>
        </p:spPr>
        <p:txBody>
          <a:bodyPr spcFirstLastPara="1" wrap="square" lIns="60950" tIns="60950" rIns="60950" bIns="60950" anchor="ctr" anchorCtr="0">
            <a:normAutofit/>
          </a:bodyPr>
          <a:lstStyle>
            <a:lvl1pPr marL="0" marR="0" lvl="0"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208" name="Google Shape;208;g3f469852768_0_141"/>
          <p:cNvSpPr/>
          <p:nvPr/>
        </p:nvSpPr>
        <p:spPr>
          <a:xfrm>
            <a:off x="653801" y="612400"/>
            <a:ext cx="10884300" cy="5633100"/>
          </a:xfrm>
          <a:prstGeom prst="roundRect">
            <a:avLst>
              <a:gd name="adj" fmla="val 16667"/>
            </a:avLst>
          </a:prstGeom>
          <a:noFill/>
          <a:ln w="19050"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1900"/>
              <a:buFont typeface="Calibri"/>
              <a:buNone/>
            </a:pPr>
            <a:endParaRPr sz="19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31438725"/>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09"/>
        <p:cNvGrpSpPr/>
        <p:nvPr/>
      </p:nvGrpSpPr>
      <p:grpSpPr>
        <a:xfrm>
          <a:off x="0" y="0"/>
          <a:ext cx="0" cy="0"/>
          <a:chOff x="0" y="0"/>
          <a:chExt cx="0" cy="0"/>
        </a:xfrm>
      </p:grpSpPr>
      <p:sp>
        <p:nvSpPr>
          <p:cNvPr id="210" name="Google Shape;210;g3f469852768_0_145"/>
          <p:cNvSpPr txBox="1">
            <a:spLocks noGrp="1"/>
          </p:cNvSpPr>
          <p:nvPr>
            <p:ph type="ctrTitle"/>
          </p:nvPr>
        </p:nvSpPr>
        <p:spPr>
          <a:xfrm>
            <a:off x="457200" y="1420283"/>
            <a:ext cx="5181600" cy="980100"/>
          </a:xfrm>
          <a:prstGeom prst="rect">
            <a:avLst/>
          </a:prstGeom>
          <a:noFill/>
          <a:ln>
            <a:noFill/>
          </a:ln>
        </p:spPr>
        <p:txBody>
          <a:bodyPr spcFirstLastPara="1" wrap="square" lIns="60950" tIns="30475" rIns="60950"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11" name="Google Shape;211;g3f469852768_0_145"/>
          <p:cNvSpPr txBox="1">
            <a:spLocks noGrp="1"/>
          </p:cNvSpPr>
          <p:nvPr>
            <p:ph type="subTitle" idx="1"/>
          </p:nvPr>
        </p:nvSpPr>
        <p:spPr>
          <a:xfrm>
            <a:off x="914400" y="2590800"/>
            <a:ext cx="4267200" cy="1168500"/>
          </a:xfrm>
          <a:prstGeom prst="rect">
            <a:avLst/>
          </a:prstGeom>
          <a:noFill/>
          <a:ln>
            <a:noFill/>
          </a:ln>
        </p:spPr>
        <p:txBody>
          <a:bodyPr spcFirstLastPara="1" wrap="square" lIns="60950" tIns="30475" rIns="60950" bIns="30475" anchor="t" anchorCtr="0">
            <a:normAutofit/>
          </a:bodyPr>
          <a:lstStyle>
            <a:lvl1pPr lvl="0" algn="ctr">
              <a:lnSpc>
                <a:spcPct val="100000"/>
              </a:lnSpc>
              <a:spcBef>
                <a:spcPts val="400"/>
              </a:spcBef>
              <a:spcAft>
                <a:spcPts val="0"/>
              </a:spcAft>
              <a:buClr>
                <a:srgbClr val="94898B"/>
              </a:buClr>
              <a:buSzPts val="2100"/>
              <a:buNone/>
              <a:defRPr>
                <a:solidFill>
                  <a:srgbClr val="94898B"/>
                </a:solidFill>
              </a:defRPr>
            </a:lvl1pPr>
            <a:lvl2pPr lvl="1" algn="ctr">
              <a:lnSpc>
                <a:spcPct val="100000"/>
              </a:lnSpc>
              <a:spcBef>
                <a:spcPts val="400"/>
              </a:spcBef>
              <a:spcAft>
                <a:spcPts val="0"/>
              </a:spcAft>
              <a:buClr>
                <a:srgbClr val="94898B"/>
              </a:buClr>
              <a:buSzPts val="1900"/>
              <a:buNone/>
              <a:defRPr>
                <a:solidFill>
                  <a:srgbClr val="94898B"/>
                </a:solidFill>
              </a:defRPr>
            </a:lvl2pPr>
            <a:lvl3pPr lvl="2" algn="ctr">
              <a:lnSpc>
                <a:spcPct val="100000"/>
              </a:lnSpc>
              <a:spcBef>
                <a:spcPts val="300"/>
              </a:spcBef>
              <a:spcAft>
                <a:spcPts val="0"/>
              </a:spcAft>
              <a:buClr>
                <a:srgbClr val="94898B"/>
              </a:buClr>
              <a:buSzPts val="1600"/>
              <a:buNone/>
              <a:defRPr>
                <a:solidFill>
                  <a:srgbClr val="94898B"/>
                </a:solidFill>
              </a:defRPr>
            </a:lvl3pPr>
            <a:lvl4pPr lvl="3" algn="ctr">
              <a:lnSpc>
                <a:spcPct val="100000"/>
              </a:lnSpc>
              <a:spcBef>
                <a:spcPts val="300"/>
              </a:spcBef>
              <a:spcAft>
                <a:spcPts val="0"/>
              </a:spcAft>
              <a:buClr>
                <a:srgbClr val="94898B"/>
              </a:buClr>
              <a:buSzPts val="1300"/>
              <a:buNone/>
              <a:defRPr>
                <a:solidFill>
                  <a:srgbClr val="94898B"/>
                </a:solidFill>
              </a:defRPr>
            </a:lvl4pPr>
            <a:lvl5pPr lvl="4" algn="ctr">
              <a:lnSpc>
                <a:spcPct val="100000"/>
              </a:lnSpc>
              <a:spcBef>
                <a:spcPts val="300"/>
              </a:spcBef>
              <a:spcAft>
                <a:spcPts val="0"/>
              </a:spcAft>
              <a:buClr>
                <a:srgbClr val="94898B"/>
              </a:buClr>
              <a:buSzPts val="1300"/>
              <a:buNone/>
              <a:defRPr>
                <a:solidFill>
                  <a:srgbClr val="94898B"/>
                </a:solidFill>
              </a:defRPr>
            </a:lvl5pPr>
            <a:lvl6pPr lvl="5" algn="ctr">
              <a:lnSpc>
                <a:spcPct val="100000"/>
              </a:lnSpc>
              <a:spcBef>
                <a:spcPts val="300"/>
              </a:spcBef>
              <a:spcAft>
                <a:spcPts val="0"/>
              </a:spcAft>
              <a:buClr>
                <a:srgbClr val="94898B"/>
              </a:buClr>
              <a:buSzPts val="1300"/>
              <a:buNone/>
              <a:defRPr>
                <a:solidFill>
                  <a:srgbClr val="94898B"/>
                </a:solidFill>
              </a:defRPr>
            </a:lvl6pPr>
            <a:lvl7pPr lvl="6" algn="ctr">
              <a:lnSpc>
                <a:spcPct val="100000"/>
              </a:lnSpc>
              <a:spcBef>
                <a:spcPts val="300"/>
              </a:spcBef>
              <a:spcAft>
                <a:spcPts val="0"/>
              </a:spcAft>
              <a:buClr>
                <a:srgbClr val="94898B"/>
              </a:buClr>
              <a:buSzPts val="1300"/>
              <a:buNone/>
              <a:defRPr>
                <a:solidFill>
                  <a:srgbClr val="94898B"/>
                </a:solidFill>
              </a:defRPr>
            </a:lvl7pPr>
            <a:lvl8pPr lvl="7" algn="ctr">
              <a:lnSpc>
                <a:spcPct val="100000"/>
              </a:lnSpc>
              <a:spcBef>
                <a:spcPts val="300"/>
              </a:spcBef>
              <a:spcAft>
                <a:spcPts val="0"/>
              </a:spcAft>
              <a:buClr>
                <a:srgbClr val="94898B"/>
              </a:buClr>
              <a:buSzPts val="1300"/>
              <a:buNone/>
              <a:defRPr>
                <a:solidFill>
                  <a:srgbClr val="94898B"/>
                </a:solidFill>
              </a:defRPr>
            </a:lvl8pPr>
            <a:lvl9pPr lvl="8" algn="ctr">
              <a:lnSpc>
                <a:spcPct val="100000"/>
              </a:lnSpc>
              <a:spcBef>
                <a:spcPts val="300"/>
              </a:spcBef>
              <a:spcAft>
                <a:spcPts val="0"/>
              </a:spcAft>
              <a:buClr>
                <a:srgbClr val="94898B"/>
              </a:buClr>
              <a:buSzPts val="1300"/>
              <a:buNone/>
              <a:defRPr>
                <a:solidFill>
                  <a:srgbClr val="94898B"/>
                </a:solidFill>
              </a:defRPr>
            </a:lvl9pPr>
          </a:lstStyle>
          <a:p>
            <a:endParaRPr/>
          </a:p>
        </p:txBody>
      </p:sp>
      <p:sp>
        <p:nvSpPr>
          <p:cNvPr id="212" name="Google Shape;212;g3f469852768_0_145"/>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13" name="Google Shape;213;g3f469852768_0_145"/>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14" name="Google Shape;214;g3f469852768_0_145"/>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57686640"/>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15"/>
        <p:cNvGrpSpPr/>
        <p:nvPr/>
      </p:nvGrpSpPr>
      <p:grpSpPr>
        <a:xfrm>
          <a:off x="0" y="0"/>
          <a:ext cx="0" cy="0"/>
          <a:chOff x="0" y="0"/>
          <a:chExt cx="0" cy="0"/>
        </a:xfrm>
      </p:grpSpPr>
      <p:sp>
        <p:nvSpPr>
          <p:cNvPr id="216" name="Google Shape;216;g3f469852768_0_151"/>
          <p:cNvSpPr txBox="1">
            <a:spLocks noGrp="1"/>
          </p:cNvSpPr>
          <p:nvPr>
            <p:ph type="title"/>
          </p:nvPr>
        </p:nvSpPr>
        <p:spPr>
          <a:xfrm>
            <a:off x="304800" y="183092"/>
            <a:ext cx="5486400" cy="762000"/>
          </a:xfrm>
          <a:prstGeom prst="rect">
            <a:avLst/>
          </a:prstGeom>
          <a:noFill/>
          <a:ln>
            <a:noFill/>
          </a:ln>
        </p:spPr>
        <p:txBody>
          <a:bodyPr spcFirstLastPara="1" wrap="square" lIns="60950" tIns="30475" rIns="60950"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17" name="Google Shape;217;g3f469852768_0_151"/>
          <p:cNvSpPr txBox="1">
            <a:spLocks noGrp="1"/>
          </p:cNvSpPr>
          <p:nvPr>
            <p:ph type="body" idx="1"/>
          </p:nvPr>
        </p:nvSpPr>
        <p:spPr>
          <a:xfrm>
            <a:off x="304800" y="1066800"/>
            <a:ext cx="5486400" cy="3017400"/>
          </a:xfrm>
          <a:prstGeom prst="rect">
            <a:avLst/>
          </a:prstGeom>
          <a:noFill/>
          <a:ln>
            <a:noFill/>
          </a:ln>
        </p:spPr>
        <p:txBody>
          <a:bodyPr spcFirstLastPara="1" wrap="square" lIns="60950" tIns="30475" rIns="60950" bIns="30475" anchor="t" anchorCtr="0">
            <a:normAutofit/>
          </a:bodyPr>
          <a:lstStyle>
            <a:lvl1pPr marL="457200" lvl="0" indent="-304800" algn="l">
              <a:lnSpc>
                <a:spcPct val="100000"/>
              </a:lnSpc>
              <a:spcBef>
                <a:spcPts val="200"/>
              </a:spcBef>
              <a:spcAft>
                <a:spcPts val="0"/>
              </a:spcAft>
              <a:buClr>
                <a:schemeClr val="dk1"/>
              </a:buClr>
              <a:buSzPts val="1200"/>
              <a:buChar char="•"/>
              <a:defRPr/>
            </a:lvl1pPr>
            <a:lvl2pPr marL="914400" lvl="1" indent="-304800" algn="l">
              <a:lnSpc>
                <a:spcPct val="100000"/>
              </a:lnSpc>
              <a:spcBef>
                <a:spcPts val="200"/>
              </a:spcBef>
              <a:spcAft>
                <a:spcPts val="0"/>
              </a:spcAft>
              <a:buClr>
                <a:schemeClr val="dk1"/>
              </a:buClr>
              <a:buSzPts val="1200"/>
              <a:buChar char="–"/>
              <a:defRPr/>
            </a:lvl2pPr>
            <a:lvl3pPr marL="1371600" lvl="2" indent="-304800" algn="l">
              <a:lnSpc>
                <a:spcPct val="100000"/>
              </a:lnSpc>
              <a:spcBef>
                <a:spcPts val="200"/>
              </a:spcBef>
              <a:spcAft>
                <a:spcPts val="0"/>
              </a:spcAft>
              <a:buClr>
                <a:schemeClr val="dk1"/>
              </a:buClr>
              <a:buSzPts val="1200"/>
              <a:buChar char="•"/>
              <a:defRPr/>
            </a:lvl3pPr>
            <a:lvl4pPr marL="1828800" lvl="3" indent="-304800" algn="l">
              <a:lnSpc>
                <a:spcPct val="100000"/>
              </a:lnSpc>
              <a:spcBef>
                <a:spcPts val="200"/>
              </a:spcBef>
              <a:spcAft>
                <a:spcPts val="0"/>
              </a:spcAft>
              <a:buClr>
                <a:schemeClr val="dk1"/>
              </a:buClr>
              <a:buSzPts val="1200"/>
              <a:buChar char="–"/>
              <a:defRPr/>
            </a:lvl4pPr>
            <a:lvl5pPr marL="2286000" lvl="4" indent="-304800" algn="l">
              <a:lnSpc>
                <a:spcPct val="100000"/>
              </a:lnSpc>
              <a:spcBef>
                <a:spcPts val="200"/>
              </a:spcBef>
              <a:spcAft>
                <a:spcPts val="0"/>
              </a:spcAft>
              <a:buClr>
                <a:schemeClr val="dk1"/>
              </a:buClr>
              <a:buSzPts val="1200"/>
              <a:buChar char="»"/>
              <a:defRPr/>
            </a:lvl5pPr>
            <a:lvl6pPr marL="2743200" lvl="5" indent="-304800" algn="l">
              <a:lnSpc>
                <a:spcPct val="100000"/>
              </a:lnSpc>
              <a:spcBef>
                <a:spcPts val="200"/>
              </a:spcBef>
              <a:spcAft>
                <a:spcPts val="0"/>
              </a:spcAft>
              <a:buClr>
                <a:schemeClr val="dk1"/>
              </a:buClr>
              <a:buSzPts val="1200"/>
              <a:buChar char="•"/>
              <a:defRPr/>
            </a:lvl6pPr>
            <a:lvl7pPr marL="3200400" lvl="6" indent="-304800" algn="l">
              <a:lnSpc>
                <a:spcPct val="100000"/>
              </a:lnSpc>
              <a:spcBef>
                <a:spcPts val="200"/>
              </a:spcBef>
              <a:spcAft>
                <a:spcPts val="0"/>
              </a:spcAft>
              <a:buClr>
                <a:schemeClr val="dk1"/>
              </a:buClr>
              <a:buSzPts val="1200"/>
              <a:buChar char="•"/>
              <a:defRPr/>
            </a:lvl7pPr>
            <a:lvl8pPr marL="3657600" lvl="7" indent="-304800" algn="l">
              <a:lnSpc>
                <a:spcPct val="100000"/>
              </a:lnSpc>
              <a:spcBef>
                <a:spcPts val="200"/>
              </a:spcBef>
              <a:spcAft>
                <a:spcPts val="0"/>
              </a:spcAft>
              <a:buClr>
                <a:schemeClr val="dk1"/>
              </a:buClr>
              <a:buSzPts val="1200"/>
              <a:buChar char="•"/>
              <a:defRPr/>
            </a:lvl8pPr>
            <a:lvl9pPr marL="4114800" lvl="8" indent="-304800" algn="l">
              <a:lnSpc>
                <a:spcPct val="100000"/>
              </a:lnSpc>
              <a:spcBef>
                <a:spcPts val="200"/>
              </a:spcBef>
              <a:spcAft>
                <a:spcPts val="0"/>
              </a:spcAft>
              <a:buClr>
                <a:schemeClr val="dk1"/>
              </a:buClr>
              <a:buSzPts val="1200"/>
              <a:buChar char="•"/>
              <a:defRPr/>
            </a:lvl9pPr>
          </a:lstStyle>
          <a:p>
            <a:endParaRPr/>
          </a:p>
        </p:txBody>
      </p:sp>
      <p:sp>
        <p:nvSpPr>
          <p:cNvPr id="218" name="Google Shape;218;g3f469852768_0_151"/>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19" name="Google Shape;219;g3f469852768_0_151"/>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20" name="Google Shape;220;g3f469852768_0_151"/>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597996459"/>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21"/>
        <p:cNvGrpSpPr/>
        <p:nvPr/>
      </p:nvGrpSpPr>
      <p:grpSpPr>
        <a:xfrm>
          <a:off x="0" y="0"/>
          <a:ext cx="0" cy="0"/>
          <a:chOff x="0" y="0"/>
          <a:chExt cx="0" cy="0"/>
        </a:xfrm>
      </p:grpSpPr>
      <p:sp>
        <p:nvSpPr>
          <p:cNvPr id="222" name="Google Shape;222;g3f469852768_0_157"/>
          <p:cNvSpPr txBox="1">
            <a:spLocks noGrp="1"/>
          </p:cNvSpPr>
          <p:nvPr>
            <p:ph type="title"/>
          </p:nvPr>
        </p:nvSpPr>
        <p:spPr>
          <a:xfrm>
            <a:off x="481542" y="2937933"/>
            <a:ext cx="5181600" cy="908100"/>
          </a:xfrm>
          <a:prstGeom prst="rect">
            <a:avLst/>
          </a:prstGeom>
          <a:noFill/>
          <a:ln>
            <a:noFill/>
          </a:ln>
        </p:spPr>
        <p:txBody>
          <a:bodyPr spcFirstLastPara="1" wrap="square" lIns="60950" tIns="30475" rIns="60950" bIns="30475" anchor="t" anchorCtr="0">
            <a:normAutofit/>
          </a:bodyPr>
          <a:lstStyle>
            <a:lvl1pPr lvl="0" algn="l">
              <a:lnSpc>
                <a:spcPct val="100000"/>
              </a:lnSpc>
              <a:spcBef>
                <a:spcPts val="0"/>
              </a:spcBef>
              <a:spcAft>
                <a:spcPts val="0"/>
              </a:spcAft>
              <a:buClr>
                <a:schemeClr val="dk1"/>
              </a:buClr>
              <a:buSzPts val="2700"/>
              <a:buFont typeface="Calibri"/>
              <a:buNone/>
              <a:defRPr sz="2700" b="1" cap="none"/>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23" name="Google Shape;223;g3f469852768_0_157"/>
          <p:cNvSpPr txBox="1">
            <a:spLocks noGrp="1"/>
          </p:cNvSpPr>
          <p:nvPr>
            <p:ph type="body" idx="1"/>
          </p:nvPr>
        </p:nvSpPr>
        <p:spPr>
          <a:xfrm>
            <a:off x="481542" y="1937809"/>
            <a:ext cx="5181600" cy="1000200"/>
          </a:xfrm>
          <a:prstGeom prst="rect">
            <a:avLst/>
          </a:prstGeom>
          <a:noFill/>
          <a:ln>
            <a:noFill/>
          </a:ln>
        </p:spPr>
        <p:txBody>
          <a:bodyPr spcFirstLastPara="1" wrap="square" lIns="60950" tIns="30475" rIns="60950" bIns="30475" anchor="b" anchorCtr="0">
            <a:normAutofit/>
          </a:bodyPr>
          <a:lstStyle>
            <a:lvl1pPr marL="457200" lvl="0" indent="-228600" algn="l">
              <a:lnSpc>
                <a:spcPct val="100000"/>
              </a:lnSpc>
              <a:spcBef>
                <a:spcPts val="300"/>
              </a:spcBef>
              <a:spcAft>
                <a:spcPts val="0"/>
              </a:spcAft>
              <a:buClr>
                <a:srgbClr val="94898B"/>
              </a:buClr>
              <a:buSzPts val="1300"/>
              <a:buNone/>
              <a:defRPr sz="1300">
                <a:solidFill>
                  <a:srgbClr val="94898B"/>
                </a:solidFill>
              </a:defRPr>
            </a:lvl1pPr>
            <a:lvl2pPr marL="914400" lvl="1" indent="-228600" algn="l">
              <a:lnSpc>
                <a:spcPct val="100000"/>
              </a:lnSpc>
              <a:spcBef>
                <a:spcPts val="200"/>
              </a:spcBef>
              <a:spcAft>
                <a:spcPts val="0"/>
              </a:spcAft>
              <a:buClr>
                <a:srgbClr val="94898B"/>
              </a:buClr>
              <a:buSzPts val="1200"/>
              <a:buNone/>
              <a:defRPr sz="1200">
                <a:solidFill>
                  <a:srgbClr val="94898B"/>
                </a:solidFill>
              </a:defRPr>
            </a:lvl2pPr>
            <a:lvl3pPr marL="1371600" lvl="2" indent="-228600" algn="l">
              <a:lnSpc>
                <a:spcPct val="100000"/>
              </a:lnSpc>
              <a:spcBef>
                <a:spcPts val="200"/>
              </a:spcBef>
              <a:spcAft>
                <a:spcPts val="0"/>
              </a:spcAft>
              <a:buClr>
                <a:srgbClr val="94898B"/>
              </a:buClr>
              <a:buSzPts val="1100"/>
              <a:buNone/>
              <a:defRPr sz="1100">
                <a:solidFill>
                  <a:srgbClr val="94898B"/>
                </a:solidFill>
              </a:defRPr>
            </a:lvl3pPr>
            <a:lvl4pPr marL="1828800" lvl="3" indent="-228600" algn="l">
              <a:lnSpc>
                <a:spcPct val="100000"/>
              </a:lnSpc>
              <a:spcBef>
                <a:spcPts val="200"/>
              </a:spcBef>
              <a:spcAft>
                <a:spcPts val="0"/>
              </a:spcAft>
              <a:buClr>
                <a:srgbClr val="94898B"/>
              </a:buClr>
              <a:buSzPts val="900"/>
              <a:buNone/>
              <a:defRPr sz="900">
                <a:solidFill>
                  <a:srgbClr val="94898B"/>
                </a:solidFill>
              </a:defRPr>
            </a:lvl4pPr>
            <a:lvl5pPr marL="2286000" lvl="4" indent="-228600" algn="l">
              <a:lnSpc>
                <a:spcPct val="100000"/>
              </a:lnSpc>
              <a:spcBef>
                <a:spcPts val="200"/>
              </a:spcBef>
              <a:spcAft>
                <a:spcPts val="0"/>
              </a:spcAft>
              <a:buClr>
                <a:srgbClr val="94898B"/>
              </a:buClr>
              <a:buSzPts val="900"/>
              <a:buNone/>
              <a:defRPr sz="900">
                <a:solidFill>
                  <a:srgbClr val="94898B"/>
                </a:solidFill>
              </a:defRPr>
            </a:lvl5pPr>
            <a:lvl6pPr marL="2743200" lvl="5" indent="-228600" algn="l">
              <a:lnSpc>
                <a:spcPct val="100000"/>
              </a:lnSpc>
              <a:spcBef>
                <a:spcPts val="200"/>
              </a:spcBef>
              <a:spcAft>
                <a:spcPts val="0"/>
              </a:spcAft>
              <a:buClr>
                <a:srgbClr val="94898B"/>
              </a:buClr>
              <a:buSzPts val="900"/>
              <a:buNone/>
              <a:defRPr sz="900">
                <a:solidFill>
                  <a:srgbClr val="94898B"/>
                </a:solidFill>
              </a:defRPr>
            </a:lvl6pPr>
            <a:lvl7pPr marL="3200400" lvl="6" indent="-228600" algn="l">
              <a:lnSpc>
                <a:spcPct val="100000"/>
              </a:lnSpc>
              <a:spcBef>
                <a:spcPts val="200"/>
              </a:spcBef>
              <a:spcAft>
                <a:spcPts val="0"/>
              </a:spcAft>
              <a:buClr>
                <a:srgbClr val="94898B"/>
              </a:buClr>
              <a:buSzPts val="900"/>
              <a:buNone/>
              <a:defRPr sz="900">
                <a:solidFill>
                  <a:srgbClr val="94898B"/>
                </a:solidFill>
              </a:defRPr>
            </a:lvl7pPr>
            <a:lvl8pPr marL="3657600" lvl="7" indent="-228600" algn="l">
              <a:lnSpc>
                <a:spcPct val="100000"/>
              </a:lnSpc>
              <a:spcBef>
                <a:spcPts val="200"/>
              </a:spcBef>
              <a:spcAft>
                <a:spcPts val="0"/>
              </a:spcAft>
              <a:buClr>
                <a:srgbClr val="94898B"/>
              </a:buClr>
              <a:buSzPts val="900"/>
              <a:buNone/>
              <a:defRPr sz="900">
                <a:solidFill>
                  <a:srgbClr val="94898B"/>
                </a:solidFill>
              </a:defRPr>
            </a:lvl8pPr>
            <a:lvl9pPr marL="4114800" lvl="8" indent="-228600" algn="l">
              <a:lnSpc>
                <a:spcPct val="100000"/>
              </a:lnSpc>
              <a:spcBef>
                <a:spcPts val="200"/>
              </a:spcBef>
              <a:spcAft>
                <a:spcPts val="0"/>
              </a:spcAft>
              <a:buClr>
                <a:srgbClr val="94898B"/>
              </a:buClr>
              <a:buSzPts val="900"/>
              <a:buNone/>
              <a:defRPr sz="900">
                <a:solidFill>
                  <a:srgbClr val="94898B"/>
                </a:solidFill>
              </a:defRPr>
            </a:lvl9pPr>
          </a:lstStyle>
          <a:p>
            <a:endParaRPr/>
          </a:p>
        </p:txBody>
      </p:sp>
      <p:sp>
        <p:nvSpPr>
          <p:cNvPr id="224" name="Google Shape;224;g3f469852768_0_157"/>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25" name="Google Shape;225;g3f469852768_0_157"/>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26" name="Google Shape;226;g3f469852768_0_157"/>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989208228"/>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227"/>
        <p:cNvGrpSpPr/>
        <p:nvPr/>
      </p:nvGrpSpPr>
      <p:grpSpPr>
        <a:xfrm>
          <a:off x="0" y="0"/>
          <a:ext cx="0" cy="0"/>
          <a:chOff x="0" y="0"/>
          <a:chExt cx="0" cy="0"/>
        </a:xfrm>
      </p:grpSpPr>
      <p:sp>
        <p:nvSpPr>
          <p:cNvPr id="228" name="Google Shape;228;g3f469852768_0_163"/>
          <p:cNvSpPr txBox="1">
            <a:spLocks noGrp="1"/>
          </p:cNvSpPr>
          <p:nvPr>
            <p:ph type="title"/>
          </p:nvPr>
        </p:nvSpPr>
        <p:spPr>
          <a:xfrm>
            <a:off x="304800" y="183092"/>
            <a:ext cx="5486400" cy="762000"/>
          </a:xfrm>
          <a:prstGeom prst="rect">
            <a:avLst/>
          </a:prstGeom>
          <a:noFill/>
          <a:ln>
            <a:noFill/>
          </a:ln>
        </p:spPr>
        <p:txBody>
          <a:bodyPr spcFirstLastPara="1" wrap="square" lIns="60950" tIns="30475" rIns="60950"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29" name="Google Shape;229;g3f469852768_0_163"/>
          <p:cNvSpPr txBox="1">
            <a:spLocks noGrp="1"/>
          </p:cNvSpPr>
          <p:nvPr>
            <p:ph type="body" idx="1"/>
          </p:nvPr>
        </p:nvSpPr>
        <p:spPr>
          <a:xfrm>
            <a:off x="304800" y="1066800"/>
            <a:ext cx="2692500" cy="3017400"/>
          </a:xfrm>
          <a:prstGeom prst="rect">
            <a:avLst/>
          </a:prstGeom>
          <a:noFill/>
          <a:ln>
            <a:noFill/>
          </a:ln>
        </p:spPr>
        <p:txBody>
          <a:bodyPr spcFirstLastPara="1" wrap="square" lIns="60950" tIns="30475" rIns="60950" bIns="30475" anchor="t" anchorCtr="0">
            <a:normAutofit/>
          </a:bodyPr>
          <a:lstStyle>
            <a:lvl1pPr marL="457200" lvl="0" indent="-349250" algn="l">
              <a:lnSpc>
                <a:spcPct val="100000"/>
              </a:lnSpc>
              <a:spcBef>
                <a:spcPts val="400"/>
              </a:spcBef>
              <a:spcAft>
                <a:spcPts val="0"/>
              </a:spcAft>
              <a:buClr>
                <a:schemeClr val="dk1"/>
              </a:buClr>
              <a:buSzPts val="1900"/>
              <a:buChar char="•"/>
              <a:defRPr sz="1900"/>
            </a:lvl1pPr>
            <a:lvl2pPr marL="914400" lvl="1" indent="-330200" algn="l">
              <a:lnSpc>
                <a:spcPct val="100000"/>
              </a:lnSpc>
              <a:spcBef>
                <a:spcPts val="300"/>
              </a:spcBef>
              <a:spcAft>
                <a:spcPts val="0"/>
              </a:spcAft>
              <a:buClr>
                <a:schemeClr val="dk1"/>
              </a:buClr>
              <a:buSzPts val="1600"/>
              <a:buChar char="–"/>
              <a:defRPr sz="1600"/>
            </a:lvl2pPr>
            <a:lvl3pPr marL="1371600" lvl="2" indent="-311150" algn="l">
              <a:lnSpc>
                <a:spcPct val="100000"/>
              </a:lnSpc>
              <a:spcBef>
                <a:spcPts val="300"/>
              </a:spcBef>
              <a:spcAft>
                <a:spcPts val="0"/>
              </a:spcAft>
              <a:buClr>
                <a:schemeClr val="dk1"/>
              </a:buClr>
              <a:buSzPts val="1300"/>
              <a:buChar char="•"/>
              <a:defRPr sz="1300"/>
            </a:lvl3pPr>
            <a:lvl4pPr marL="1828800" lvl="3" indent="-304800" algn="l">
              <a:lnSpc>
                <a:spcPct val="100000"/>
              </a:lnSpc>
              <a:spcBef>
                <a:spcPts val="200"/>
              </a:spcBef>
              <a:spcAft>
                <a:spcPts val="0"/>
              </a:spcAft>
              <a:buClr>
                <a:schemeClr val="dk1"/>
              </a:buClr>
              <a:buSzPts val="1200"/>
              <a:buChar char="–"/>
              <a:defRPr sz="1200"/>
            </a:lvl4pPr>
            <a:lvl5pPr marL="2286000" lvl="4" indent="-304800" algn="l">
              <a:lnSpc>
                <a:spcPct val="100000"/>
              </a:lnSpc>
              <a:spcBef>
                <a:spcPts val="200"/>
              </a:spcBef>
              <a:spcAft>
                <a:spcPts val="0"/>
              </a:spcAft>
              <a:buClr>
                <a:schemeClr val="dk1"/>
              </a:buClr>
              <a:buSzPts val="1200"/>
              <a:buChar char="»"/>
              <a:defRPr sz="1200"/>
            </a:lvl5pPr>
            <a:lvl6pPr marL="2743200" lvl="5" indent="-304800" algn="l">
              <a:lnSpc>
                <a:spcPct val="100000"/>
              </a:lnSpc>
              <a:spcBef>
                <a:spcPts val="200"/>
              </a:spcBef>
              <a:spcAft>
                <a:spcPts val="0"/>
              </a:spcAft>
              <a:buClr>
                <a:schemeClr val="dk1"/>
              </a:buClr>
              <a:buSzPts val="1200"/>
              <a:buChar char="•"/>
              <a:defRPr sz="1200"/>
            </a:lvl6pPr>
            <a:lvl7pPr marL="3200400" lvl="6" indent="-304800" algn="l">
              <a:lnSpc>
                <a:spcPct val="100000"/>
              </a:lnSpc>
              <a:spcBef>
                <a:spcPts val="200"/>
              </a:spcBef>
              <a:spcAft>
                <a:spcPts val="0"/>
              </a:spcAft>
              <a:buClr>
                <a:schemeClr val="dk1"/>
              </a:buClr>
              <a:buSzPts val="1200"/>
              <a:buChar char="•"/>
              <a:defRPr sz="1200"/>
            </a:lvl7pPr>
            <a:lvl8pPr marL="3657600" lvl="7" indent="-304800" algn="l">
              <a:lnSpc>
                <a:spcPct val="100000"/>
              </a:lnSpc>
              <a:spcBef>
                <a:spcPts val="200"/>
              </a:spcBef>
              <a:spcAft>
                <a:spcPts val="0"/>
              </a:spcAft>
              <a:buClr>
                <a:schemeClr val="dk1"/>
              </a:buClr>
              <a:buSzPts val="1200"/>
              <a:buChar char="•"/>
              <a:defRPr sz="1200"/>
            </a:lvl8pPr>
            <a:lvl9pPr marL="4114800" lvl="8" indent="-304800" algn="l">
              <a:lnSpc>
                <a:spcPct val="100000"/>
              </a:lnSpc>
              <a:spcBef>
                <a:spcPts val="200"/>
              </a:spcBef>
              <a:spcAft>
                <a:spcPts val="0"/>
              </a:spcAft>
              <a:buClr>
                <a:schemeClr val="dk1"/>
              </a:buClr>
              <a:buSzPts val="1200"/>
              <a:buChar char="•"/>
              <a:defRPr sz="1200"/>
            </a:lvl9pPr>
          </a:lstStyle>
          <a:p>
            <a:endParaRPr/>
          </a:p>
        </p:txBody>
      </p:sp>
      <p:sp>
        <p:nvSpPr>
          <p:cNvPr id="230" name="Google Shape;230;g3f469852768_0_163"/>
          <p:cNvSpPr txBox="1">
            <a:spLocks noGrp="1"/>
          </p:cNvSpPr>
          <p:nvPr>
            <p:ph type="body" idx="2"/>
          </p:nvPr>
        </p:nvSpPr>
        <p:spPr>
          <a:xfrm>
            <a:off x="3098800" y="1066800"/>
            <a:ext cx="2692500" cy="3017400"/>
          </a:xfrm>
          <a:prstGeom prst="rect">
            <a:avLst/>
          </a:prstGeom>
          <a:noFill/>
          <a:ln>
            <a:noFill/>
          </a:ln>
        </p:spPr>
        <p:txBody>
          <a:bodyPr spcFirstLastPara="1" wrap="square" lIns="60950" tIns="30475" rIns="60950" bIns="30475" anchor="t" anchorCtr="0">
            <a:normAutofit/>
          </a:bodyPr>
          <a:lstStyle>
            <a:lvl1pPr marL="457200" lvl="0" indent="-349250" algn="l">
              <a:lnSpc>
                <a:spcPct val="100000"/>
              </a:lnSpc>
              <a:spcBef>
                <a:spcPts val="400"/>
              </a:spcBef>
              <a:spcAft>
                <a:spcPts val="0"/>
              </a:spcAft>
              <a:buClr>
                <a:schemeClr val="dk1"/>
              </a:buClr>
              <a:buSzPts val="1900"/>
              <a:buChar char="•"/>
              <a:defRPr sz="1900"/>
            </a:lvl1pPr>
            <a:lvl2pPr marL="914400" lvl="1" indent="-330200" algn="l">
              <a:lnSpc>
                <a:spcPct val="100000"/>
              </a:lnSpc>
              <a:spcBef>
                <a:spcPts val="300"/>
              </a:spcBef>
              <a:spcAft>
                <a:spcPts val="0"/>
              </a:spcAft>
              <a:buClr>
                <a:schemeClr val="dk1"/>
              </a:buClr>
              <a:buSzPts val="1600"/>
              <a:buChar char="–"/>
              <a:defRPr sz="1600"/>
            </a:lvl2pPr>
            <a:lvl3pPr marL="1371600" lvl="2" indent="-311150" algn="l">
              <a:lnSpc>
                <a:spcPct val="100000"/>
              </a:lnSpc>
              <a:spcBef>
                <a:spcPts val="300"/>
              </a:spcBef>
              <a:spcAft>
                <a:spcPts val="0"/>
              </a:spcAft>
              <a:buClr>
                <a:schemeClr val="dk1"/>
              </a:buClr>
              <a:buSzPts val="1300"/>
              <a:buChar char="•"/>
              <a:defRPr sz="1300"/>
            </a:lvl3pPr>
            <a:lvl4pPr marL="1828800" lvl="3" indent="-304800" algn="l">
              <a:lnSpc>
                <a:spcPct val="100000"/>
              </a:lnSpc>
              <a:spcBef>
                <a:spcPts val="200"/>
              </a:spcBef>
              <a:spcAft>
                <a:spcPts val="0"/>
              </a:spcAft>
              <a:buClr>
                <a:schemeClr val="dk1"/>
              </a:buClr>
              <a:buSzPts val="1200"/>
              <a:buChar char="–"/>
              <a:defRPr sz="1200"/>
            </a:lvl4pPr>
            <a:lvl5pPr marL="2286000" lvl="4" indent="-304800" algn="l">
              <a:lnSpc>
                <a:spcPct val="100000"/>
              </a:lnSpc>
              <a:spcBef>
                <a:spcPts val="200"/>
              </a:spcBef>
              <a:spcAft>
                <a:spcPts val="0"/>
              </a:spcAft>
              <a:buClr>
                <a:schemeClr val="dk1"/>
              </a:buClr>
              <a:buSzPts val="1200"/>
              <a:buChar char="»"/>
              <a:defRPr sz="1200"/>
            </a:lvl5pPr>
            <a:lvl6pPr marL="2743200" lvl="5" indent="-304800" algn="l">
              <a:lnSpc>
                <a:spcPct val="100000"/>
              </a:lnSpc>
              <a:spcBef>
                <a:spcPts val="200"/>
              </a:spcBef>
              <a:spcAft>
                <a:spcPts val="0"/>
              </a:spcAft>
              <a:buClr>
                <a:schemeClr val="dk1"/>
              </a:buClr>
              <a:buSzPts val="1200"/>
              <a:buChar char="•"/>
              <a:defRPr sz="1200"/>
            </a:lvl6pPr>
            <a:lvl7pPr marL="3200400" lvl="6" indent="-304800" algn="l">
              <a:lnSpc>
                <a:spcPct val="100000"/>
              </a:lnSpc>
              <a:spcBef>
                <a:spcPts val="200"/>
              </a:spcBef>
              <a:spcAft>
                <a:spcPts val="0"/>
              </a:spcAft>
              <a:buClr>
                <a:schemeClr val="dk1"/>
              </a:buClr>
              <a:buSzPts val="1200"/>
              <a:buChar char="•"/>
              <a:defRPr sz="1200"/>
            </a:lvl7pPr>
            <a:lvl8pPr marL="3657600" lvl="7" indent="-304800" algn="l">
              <a:lnSpc>
                <a:spcPct val="100000"/>
              </a:lnSpc>
              <a:spcBef>
                <a:spcPts val="200"/>
              </a:spcBef>
              <a:spcAft>
                <a:spcPts val="0"/>
              </a:spcAft>
              <a:buClr>
                <a:schemeClr val="dk1"/>
              </a:buClr>
              <a:buSzPts val="1200"/>
              <a:buChar char="•"/>
              <a:defRPr sz="1200"/>
            </a:lvl8pPr>
            <a:lvl9pPr marL="4114800" lvl="8" indent="-304800" algn="l">
              <a:lnSpc>
                <a:spcPct val="100000"/>
              </a:lnSpc>
              <a:spcBef>
                <a:spcPts val="200"/>
              </a:spcBef>
              <a:spcAft>
                <a:spcPts val="0"/>
              </a:spcAft>
              <a:buClr>
                <a:schemeClr val="dk1"/>
              </a:buClr>
              <a:buSzPts val="1200"/>
              <a:buChar char="•"/>
              <a:defRPr sz="1200"/>
            </a:lvl9pPr>
          </a:lstStyle>
          <a:p>
            <a:endParaRPr/>
          </a:p>
        </p:txBody>
      </p:sp>
      <p:sp>
        <p:nvSpPr>
          <p:cNvPr id="231" name="Google Shape;231;g3f469852768_0_163"/>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32" name="Google Shape;232;g3f469852768_0_163"/>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33" name="Google Shape;233;g3f469852768_0_163"/>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98546452"/>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234"/>
        <p:cNvGrpSpPr/>
        <p:nvPr/>
      </p:nvGrpSpPr>
      <p:grpSpPr>
        <a:xfrm>
          <a:off x="0" y="0"/>
          <a:ext cx="0" cy="0"/>
          <a:chOff x="0" y="0"/>
          <a:chExt cx="0" cy="0"/>
        </a:xfrm>
      </p:grpSpPr>
      <p:sp>
        <p:nvSpPr>
          <p:cNvPr id="235" name="Google Shape;235;g3f469852768_0_170"/>
          <p:cNvSpPr txBox="1">
            <a:spLocks noGrp="1"/>
          </p:cNvSpPr>
          <p:nvPr>
            <p:ph type="title"/>
          </p:nvPr>
        </p:nvSpPr>
        <p:spPr>
          <a:xfrm>
            <a:off x="304800" y="183092"/>
            <a:ext cx="5486400" cy="762000"/>
          </a:xfrm>
          <a:prstGeom prst="rect">
            <a:avLst/>
          </a:prstGeom>
          <a:noFill/>
          <a:ln>
            <a:noFill/>
          </a:ln>
        </p:spPr>
        <p:txBody>
          <a:bodyPr spcFirstLastPara="1" wrap="square" lIns="60950" tIns="30475" rIns="60950" bIns="30475" anchor="ctr" anchorCtr="0">
            <a:normAutofit/>
          </a:bodyPr>
          <a:lstStyle>
            <a:lvl1pPr lvl="0" algn="ctr">
              <a:lnSpc>
                <a:spcPct val="100000"/>
              </a:lnSpc>
              <a:spcBef>
                <a:spcPts val="0"/>
              </a:spcBef>
              <a:spcAft>
                <a:spcPts val="0"/>
              </a:spcAft>
              <a:buClr>
                <a:schemeClr val="dk1"/>
              </a:buClr>
              <a:buSzPts val="2900"/>
              <a:buFont typeface="Calibri"/>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36" name="Google Shape;236;g3f469852768_0_170"/>
          <p:cNvSpPr txBox="1">
            <a:spLocks noGrp="1"/>
          </p:cNvSpPr>
          <p:nvPr>
            <p:ph type="body" idx="1"/>
          </p:nvPr>
        </p:nvSpPr>
        <p:spPr>
          <a:xfrm>
            <a:off x="304800" y="1023409"/>
            <a:ext cx="2693400" cy="426600"/>
          </a:xfrm>
          <a:prstGeom prst="rect">
            <a:avLst/>
          </a:prstGeom>
          <a:noFill/>
          <a:ln>
            <a:noFill/>
          </a:ln>
        </p:spPr>
        <p:txBody>
          <a:bodyPr spcFirstLastPara="1" wrap="square" lIns="60950" tIns="30475" rIns="60950" bIns="30475" anchor="b" anchorCtr="0">
            <a:normAutofit/>
          </a:bodyPr>
          <a:lstStyle>
            <a:lvl1pPr marL="457200" lvl="0" indent="-228600" algn="l">
              <a:lnSpc>
                <a:spcPct val="100000"/>
              </a:lnSpc>
              <a:spcBef>
                <a:spcPts val="300"/>
              </a:spcBef>
              <a:spcAft>
                <a:spcPts val="0"/>
              </a:spcAft>
              <a:buClr>
                <a:schemeClr val="dk1"/>
              </a:buClr>
              <a:buSzPts val="1600"/>
              <a:buNone/>
              <a:defRPr sz="1600" b="1"/>
            </a:lvl1pPr>
            <a:lvl2pPr marL="914400" lvl="1" indent="-228600" algn="l">
              <a:lnSpc>
                <a:spcPct val="100000"/>
              </a:lnSpc>
              <a:spcBef>
                <a:spcPts val="300"/>
              </a:spcBef>
              <a:spcAft>
                <a:spcPts val="0"/>
              </a:spcAft>
              <a:buClr>
                <a:schemeClr val="dk1"/>
              </a:buClr>
              <a:buSzPts val="1300"/>
              <a:buNone/>
              <a:defRPr sz="1300" b="1"/>
            </a:lvl2pPr>
            <a:lvl3pPr marL="1371600" lvl="2" indent="-228600" algn="l">
              <a:lnSpc>
                <a:spcPct val="100000"/>
              </a:lnSpc>
              <a:spcBef>
                <a:spcPts val="200"/>
              </a:spcBef>
              <a:spcAft>
                <a:spcPts val="0"/>
              </a:spcAft>
              <a:buClr>
                <a:schemeClr val="dk1"/>
              </a:buClr>
              <a:buSzPts val="1200"/>
              <a:buNone/>
              <a:defRPr sz="1200" b="1"/>
            </a:lvl3pPr>
            <a:lvl4pPr marL="1828800" lvl="3" indent="-228600" algn="l">
              <a:lnSpc>
                <a:spcPct val="100000"/>
              </a:lnSpc>
              <a:spcBef>
                <a:spcPts val="200"/>
              </a:spcBef>
              <a:spcAft>
                <a:spcPts val="0"/>
              </a:spcAft>
              <a:buClr>
                <a:schemeClr val="dk1"/>
              </a:buClr>
              <a:buSzPts val="1100"/>
              <a:buNone/>
              <a:defRPr sz="1100" b="1"/>
            </a:lvl4pPr>
            <a:lvl5pPr marL="2286000" lvl="4" indent="-228600" algn="l">
              <a:lnSpc>
                <a:spcPct val="100000"/>
              </a:lnSpc>
              <a:spcBef>
                <a:spcPts val="200"/>
              </a:spcBef>
              <a:spcAft>
                <a:spcPts val="0"/>
              </a:spcAft>
              <a:buClr>
                <a:schemeClr val="dk1"/>
              </a:buClr>
              <a:buSzPts val="1100"/>
              <a:buNone/>
              <a:defRPr sz="1100" b="1"/>
            </a:lvl5pPr>
            <a:lvl6pPr marL="2743200" lvl="5" indent="-228600" algn="l">
              <a:lnSpc>
                <a:spcPct val="100000"/>
              </a:lnSpc>
              <a:spcBef>
                <a:spcPts val="200"/>
              </a:spcBef>
              <a:spcAft>
                <a:spcPts val="0"/>
              </a:spcAft>
              <a:buClr>
                <a:schemeClr val="dk1"/>
              </a:buClr>
              <a:buSzPts val="1100"/>
              <a:buNone/>
              <a:defRPr sz="1100" b="1"/>
            </a:lvl6pPr>
            <a:lvl7pPr marL="3200400" lvl="6" indent="-228600" algn="l">
              <a:lnSpc>
                <a:spcPct val="100000"/>
              </a:lnSpc>
              <a:spcBef>
                <a:spcPts val="200"/>
              </a:spcBef>
              <a:spcAft>
                <a:spcPts val="0"/>
              </a:spcAft>
              <a:buClr>
                <a:schemeClr val="dk1"/>
              </a:buClr>
              <a:buSzPts val="1100"/>
              <a:buNone/>
              <a:defRPr sz="1100" b="1"/>
            </a:lvl7pPr>
            <a:lvl8pPr marL="3657600" lvl="7" indent="-228600" algn="l">
              <a:lnSpc>
                <a:spcPct val="100000"/>
              </a:lnSpc>
              <a:spcBef>
                <a:spcPts val="200"/>
              </a:spcBef>
              <a:spcAft>
                <a:spcPts val="0"/>
              </a:spcAft>
              <a:buClr>
                <a:schemeClr val="dk1"/>
              </a:buClr>
              <a:buSzPts val="1100"/>
              <a:buNone/>
              <a:defRPr sz="1100" b="1"/>
            </a:lvl8pPr>
            <a:lvl9pPr marL="4114800" lvl="8" indent="-228600" algn="l">
              <a:lnSpc>
                <a:spcPct val="100000"/>
              </a:lnSpc>
              <a:spcBef>
                <a:spcPts val="200"/>
              </a:spcBef>
              <a:spcAft>
                <a:spcPts val="0"/>
              </a:spcAft>
              <a:buClr>
                <a:schemeClr val="dk1"/>
              </a:buClr>
              <a:buSzPts val="1100"/>
              <a:buNone/>
              <a:defRPr sz="1100" b="1"/>
            </a:lvl9pPr>
          </a:lstStyle>
          <a:p>
            <a:endParaRPr/>
          </a:p>
        </p:txBody>
      </p:sp>
      <p:sp>
        <p:nvSpPr>
          <p:cNvPr id="237" name="Google Shape;237;g3f469852768_0_170"/>
          <p:cNvSpPr txBox="1">
            <a:spLocks noGrp="1"/>
          </p:cNvSpPr>
          <p:nvPr>
            <p:ph type="body" idx="2"/>
          </p:nvPr>
        </p:nvSpPr>
        <p:spPr>
          <a:xfrm>
            <a:off x="304800" y="1449917"/>
            <a:ext cx="2693400" cy="2634300"/>
          </a:xfrm>
          <a:prstGeom prst="rect">
            <a:avLst/>
          </a:prstGeom>
          <a:noFill/>
          <a:ln>
            <a:noFill/>
          </a:ln>
        </p:spPr>
        <p:txBody>
          <a:bodyPr spcFirstLastPara="1" wrap="square" lIns="60950" tIns="30475" rIns="60950" bIns="30475" anchor="t" anchorCtr="0">
            <a:normAutofit/>
          </a:bodyPr>
          <a:lstStyle>
            <a:lvl1pPr marL="457200" lvl="0" indent="-330200" algn="l">
              <a:lnSpc>
                <a:spcPct val="100000"/>
              </a:lnSpc>
              <a:spcBef>
                <a:spcPts val="300"/>
              </a:spcBef>
              <a:spcAft>
                <a:spcPts val="0"/>
              </a:spcAft>
              <a:buClr>
                <a:schemeClr val="dk1"/>
              </a:buClr>
              <a:buSzPts val="1600"/>
              <a:buChar char="•"/>
              <a:defRPr sz="1600"/>
            </a:lvl1pPr>
            <a:lvl2pPr marL="914400" lvl="1" indent="-311150" algn="l">
              <a:lnSpc>
                <a:spcPct val="100000"/>
              </a:lnSpc>
              <a:spcBef>
                <a:spcPts val="300"/>
              </a:spcBef>
              <a:spcAft>
                <a:spcPts val="0"/>
              </a:spcAft>
              <a:buClr>
                <a:schemeClr val="dk1"/>
              </a:buClr>
              <a:buSzPts val="1300"/>
              <a:buChar char="–"/>
              <a:defRPr sz="1300"/>
            </a:lvl2pPr>
            <a:lvl3pPr marL="1371600" lvl="2" indent="-304800" algn="l">
              <a:lnSpc>
                <a:spcPct val="100000"/>
              </a:lnSpc>
              <a:spcBef>
                <a:spcPts val="200"/>
              </a:spcBef>
              <a:spcAft>
                <a:spcPts val="0"/>
              </a:spcAft>
              <a:buClr>
                <a:schemeClr val="dk1"/>
              </a:buClr>
              <a:buSzPts val="1200"/>
              <a:buChar char="•"/>
              <a:defRPr sz="1200"/>
            </a:lvl3pPr>
            <a:lvl4pPr marL="1828800" lvl="3" indent="-298450" algn="l">
              <a:lnSpc>
                <a:spcPct val="100000"/>
              </a:lnSpc>
              <a:spcBef>
                <a:spcPts val="200"/>
              </a:spcBef>
              <a:spcAft>
                <a:spcPts val="0"/>
              </a:spcAft>
              <a:buClr>
                <a:schemeClr val="dk1"/>
              </a:buClr>
              <a:buSzPts val="1100"/>
              <a:buChar char="–"/>
              <a:defRPr sz="1100"/>
            </a:lvl4pPr>
            <a:lvl5pPr marL="2286000" lvl="4" indent="-298450" algn="l">
              <a:lnSpc>
                <a:spcPct val="100000"/>
              </a:lnSpc>
              <a:spcBef>
                <a:spcPts val="200"/>
              </a:spcBef>
              <a:spcAft>
                <a:spcPts val="0"/>
              </a:spcAft>
              <a:buClr>
                <a:schemeClr val="dk1"/>
              </a:buClr>
              <a:buSzPts val="1100"/>
              <a:buChar char="»"/>
              <a:defRPr sz="1100"/>
            </a:lvl5pPr>
            <a:lvl6pPr marL="2743200" lvl="5" indent="-298450" algn="l">
              <a:lnSpc>
                <a:spcPct val="100000"/>
              </a:lnSpc>
              <a:spcBef>
                <a:spcPts val="200"/>
              </a:spcBef>
              <a:spcAft>
                <a:spcPts val="0"/>
              </a:spcAft>
              <a:buClr>
                <a:schemeClr val="dk1"/>
              </a:buClr>
              <a:buSzPts val="1100"/>
              <a:buChar char="•"/>
              <a:defRPr sz="1100"/>
            </a:lvl6pPr>
            <a:lvl7pPr marL="3200400" lvl="6" indent="-298450" algn="l">
              <a:lnSpc>
                <a:spcPct val="100000"/>
              </a:lnSpc>
              <a:spcBef>
                <a:spcPts val="200"/>
              </a:spcBef>
              <a:spcAft>
                <a:spcPts val="0"/>
              </a:spcAft>
              <a:buClr>
                <a:schemeClr val="dk1"/>
              </a:buClr>
              <a:buSzPts val="1100"/>
              <a:buChar char="•"/>
              <a:defRPr sz="1100"/>
            </a:lvl7pPr>
            <a:lvl8pPr marL="3657600" lvl="7" indent="-298450" algn="l">
              <a:lnSpc>
                <a:spcPct val="100000"/>
              </a:lnSpc>
              <a:spcBef>
                <a:spcPts val="200"/>
              </a:spcBef>
              <a:spcAft>
                <a:spcPts val="0"/>
              </a:spcAft>
              <a:buClr>
                <a:schemeClr val="dk1"/>
              </a:buClr>
              <a:buSzPts val="1100"/>
              <a:buChar char="•"/>
              <a:defRPr sz="1100"/>
            </a:lvl8pPr>
            <a:lvl9pPr marL="4114800" lvl="8" indent="-298450" algn="l">
              <a:lnSpc>
                <a:spcPct val="100000"/>
              </a:lnSpc>
              <a:spcBef>
                <a:spcPts val="200"/>
              </a:spcBef>
              <a:spcAft>
                <a:spcPts val="0"/>
              </a:spcAft>
              <a:buClr>
                <a:schemeClr val="dk1"/>
              </a:buClr>
              <a:buSzPts val="1100"/>
              <a:buChar char="•"/>
              <a:defRPr sz="1100"/>
            </a:lvl9pPr>
          </a:lstStyle>
          <a:p>
            <a:endParaRPr/>
          </a:p>
        </p:txBody>
      </p:sp>
      <p:sp>
        <p:nvSpPr>
          <p:cNvPr id="238" name="Google Shape;238;g3f469852768_0_170"/>
          <p:cNvSpPr txBox="1">
            <a:spLocks noGrp="1"/>
          </p:cNvSpPr>
          <p:nvPr>
            <p:ph type="body" idx="3"/>
          </p:nvPr>
        </p:nvSpPr>
        <p:spPr>
          <a:xfrm>
            <a:off x="3096683" y="1023409"/>
            <a:ext cx="2694600" cy="426600"/>
          </a:xfrm>
          <a:prstGeom prst="rect">
            <a:avLst/>
          </a:prstGeom>
          <a:noFill/>
          <a:ln>
            <a:noFill/>
          </a:ln>
        </p:spPr>
        <p:txBody>
          <a:bodyPr spcFirstLastPara="1" wrap="square" lIns="60950" tIns="30475" rIns="60950" bIns="30475" anchor="b" anchorCtr="0">
            <a:normAutofit/>
          </a:bodyPr>
          <a:lstStyle>
            <a:lvl1pPr marL="457200" lvl="0" indent="-228600" algn="l">
              <a:lnSpc>
                <a:spcPct val="100000"/>
              </a:lnSpc>
              <a:spcBef>
                <a:spcPts val="300"/>
              </a:spcBef>
              <a:spcAft>
                <a:spcPts val="0"/>
              </a:spcAft>
              <a:buClr>
                <a:schemeClr val="dk1"/>
              </a:buClr>
              <a:buSzPts val="1600"/>
              <a:buNone/>
              <a:defRPr sz="1600" b="1"/>
            </a:lvl1pPr>
            <a:lvl2pPr marL="914400" lvl="1" indent="-228600" algn="l">
              <a:lnSpc>
                <a:spcPct val="100000"/>
              </a:lnSpc>
              <a:spcBef>
                <a:spcPts val="300"/>
              </a:spcBef>
              <a:spcAft>
                <a:spcPts val="0"/>
              </a:spcAft>
              <a:buClr>
                <a:schemeClr val="dk1"/>
              </a:buClr>
              <a:buSzPts val="1300"/>
              <a:buNone/>
              <a:defRPr sz="1300" b="1"/>
            </a:lvl2pPr>
            <a:lvl3pPr marL="1371600" lvl="2" indent="-228600" algn="l">
              <a:lnSpc>
                <a:spcPct val="100000"/>
              </a:lnSpc>
              <a:spcBef>
                <a:spcPts val="200"/>
              </a:spcBef>
              <a:spcAft>
                <a:spcPts val="0"/>
              </a:spcAft>
              <a:buClr>
                <a:schemeClr val="dk1"/>
              </a:buClr>
              <a:buSzPts val="1200"/>
              <a:buNone/>
              <a:defRPr sz="1200" b="1"/>
            </a:lvl3pPr>
            <a:lvl4pPr marL="1828800" lvl="3" indent="-228600" algn="l">
              <a:lnSpc>
                <a:spcPct val="100000"/>
              </a:lnSpc>
              <a:spcBef>
                <a:spcPts val="200"/>
              </a:spcBef>
              <a:spcAft>
                <a:spcPts val="0"/>
              </a:spcAft>
              <a:buClr>
                <a:schemeClr val="dk1"/>
              </a:buClr>
              <a:buSzPts val="1100"/>
              <a:buNone/>
              <a:defRPr sz="1100" b="1"/>
            </a:lvl4pPr>
            <a:lvl5pPr marL="2286000" lvl="4" indent="-228600" algn="l">
              <a:lnSpc>
                <a:spcPct val="100000"/>
              </a:lnSpc>
              <a:spcBef>
                <a:spcPts val="200"/>
              </a:spcBef>
              <a:spcAft>
                <a:spcPts val="0"/>
              </a:spcAft>
              <a:buClr>
                <a:schemeClr val="dk1"/>
              </a:buClr>
              <a:buSzPts val="1100"/>
              <a:buNone/>
              <a:defRPr sz="1100" b="1"/>
            </a:lvl5pPr>
            <a:lvl6pPr marL="2743200" lvl="5" indent="-228600" algn="l">
              <a:lnSpc>
                <a:spcPct val="100000"/>
              </a:lnSpc>
              <a:spcBef>
                <a:spcPts val="200"/>
              </a:spcBef>
              <a:spcAft>
                <a:spcPts val="0"/>
              </a:spcAft>
              <a:buClr>
                <a:schemeClr val="dk1"/>
              </a:buClr>
              <a:buSzPts val="1100"/>
              <a:buNone/>
              <a:defRPr sz="1100" b="1"/>
            </a:lvl6pPr>
            <a:lvl7pPr marL="3200400" lvl="6" indent="-228600" algn="l">
              <a:lnSpc>
                <a:spcPct val="100000"/>
              </a:lnSpc>
              <a:spcBef>
                <a:spcPts val="200"/>
              </a:spcBef>
              <a:spcAft>
                <a:spcPts val="0"/>
              </a:spcAft>
              <a:buClr>
                <a:schemeClr val="dk1"/>
              </a:buClr>
              <a:buSzPts val="1100"/>
              <a:buNone/>
              <a:defRPr sz="1100" b="1"/>
            </a:lvl7pPr>
            <a:lvl8pPr marL="3657600" lvl="7" indent="-228600" algn="l">
              <a:lnSpc>
                <a:spcPct val="100000"/>
              </a:lnSpc>
              <a:spcBef>
                <a:spcPts val="200"/>
              </a:spcBef>
              <a:spcAft>
                <a:spcPts val="0"/>
              </a:spcAft>
              <a:buClr>
                <a:schemeClr val="dk1"/>
              </a:buClr>
              <a:buSzPts val="1100"/>
              <a:buNone/>
              <a:defRPr sz="1100" b="1"/>
            </a:lvl8pPr>
            <a:lvl9pPr marL="4114800" lvl="8" indent="-228600" algn="l">
              <a:lnSpc>
                <a:spcPct val="100000"/>
              </a:lnSpc>
              <a:spcBef>
                <a:spcPts val="200"/>
              </a:spcBef>
              <a:spcAft>
                <a:spcPts val="0"/>
              </a:spcAft>
              <a:buClr>
                <a:schemeClr val="dk1"/>
              </a:buClr>
              <a:buSzPts val="1100"/>
              <a:buNone/>
              <a:defRPr sz="1100" b="1"/>
            </a:lvl9pPr>
          </a:lstStyle>
          <a:p>
            <a:endParaRPr/>
          </a:p>
        </p:txBody>
      </p:sp>
      <p:sp>
        <p:nvSpPr>
          <p:cNvPr id="239" name="Google Shape;239;g3f469852768_0_170"/>
          <p:cNvSpPr txBox="1">
            <a:spLocks noGrp="1"/>
          </p:cNvSpPr>
          <p:nvPr>
            <p:ph type="body" idx="4"/>
          </p:nvPr>
        </p:nvSpPr>
        <p:spPr>
          <a:xfrm>
            <a:off x="3096683" y="1449917"/>
            <a:ext cx="2694600" cy="2634300"/>
          </a:xfrm>
          <a:prstGeom prst="rect">
            <a:avLst/>
          </a:prstGeom>
          <a:noFill/>
          <a:ln>
            <a:noFill/>
          </a:ln>
        </p:spPr>
        <p:txBody>
          <a:bodyPr spcFirstLastPara="1" wrap="square" lIns="60950" tIns="30475" rIns="60950" bIns="30475" anchor="t" anchorCtr="0">
            <a:normAutofit/>
          </a:bodyPr>
          <a:lstStyle>
            <a:lvl1pPr marL="457200" lvl="0" indent="-330200" algn="l">
              <a:lnSpc>
                <a:spcPct val="100000"/>
              </a:lnSpc>
              <a:spcBef>
                <a:spcPts val="300"/>
              </a:spcBef>
              <a:spcAft>
                <a:spcPts val="0"/>
              </a:spcAft>
              <a:buClr>
                <a:schemeClr val="dk1"/>
              </a:buClr>
              <a:buSzPts val="1600"/>
              <a:buChar char="•"/>
              <a:defRPr sz="1600"/>
            </a:lvl1pPr>
            <a:lvl2pPr marL="914400" lvl="1" indent="-311150" algn="l">
              <a:lnSpc>
                <a:spcPct val="100000"/>
              </a:lnSpc>
              <a:spcBef>
                <a:spcPts val="300"/>
              </a:spcBef>
              <a:spcAft>
                <a:spcPts val="0"/>
              </a:spcAft>
              <a:buClr>
                <a:schemeClr val="dk1"/>
              </a:buClr>
              <a:buSzPts val="1300"/>
              <a:buChar char="–"/>
              <a:defRPr sz="1300"/>
            </a:lvl2pPr>
            <a:lvl3pPr marL="1371600" lvl="2" indent="-304800" algn="l">
              <a:lnSpc>
                <a:spcPct val="100000"/>
              </a:lnSpc>
              <a:spcBef>
                <a:spcPts val="200"/>
              </a:spcBef>
              <a:spcAft>
                <a:spcPts val="0"/>
              </a:spcAft>
              <a:buClr>
                <a:schemeClr val="dk1"/>
              </a:buClr>
              <a:buSzPts val="1200"/>
              <a:buChar char="•"/>
              <a:defRPr sz="1200"/>
            </a:lvl3pPr>
            <a:lvl4pPr marL="1828800" lvl="3" indent="-298450" algn="l">
              <a:lnSpc>
                <a:spcPct val="100000"/>
              </a:lnSpc>
              <a:spcBef>
                <a:spcPts val="200"/>
              </a:spcBef>
              <a:spcAft>
                <a:spcPts val="0"/>
              </a:spcAft>
              <a:buClr>
                <a:schemeClr val="dk1"/>
              </a:buClr>
              <a:buSzPts val="1100"/>
              <a:buChar char="–"/>
              <a:defRPr sz="1100"/>
            </a:lvl4pPr>
            <a:lvl5pPr marL="2286000" lvl="4" indent="-298450" algn="l">
              <a:lnSpc>
                <a:spcPct val="100000"/>
              </a:lnSpc>
              <a:spcBef>
                <a:spcPts val="200"/>
              </a:spcBef>
              <a:spcAft>
                <a:spcPts val="0"/>
              </a:spcAft>
              <a:buClr>
                <a:schemeClr val="dk1"/>
              </a:buClr>
              <a:buSzPts val="1100"/>
              <a:buChar char="»"/>
              <a:defRPr sz="1100"/>
            </a:lvl5pPr>
            <a:lvl6pPr marL="2743200" lvl="5" indent="-298450" algn="l">
              <a:lnSpc>
                <a:spcPct val="100000"/>
              </a:lnSpc>
              <a:spcBef>
                <a:spcPts val="200"/>
              </a:spcBef>
              <a:spcAft>
                <a:spcPts val="0"/>
              </a:spcAft>
              <a:buClr>
                <a:schemeClr val="dk1"/>
              </a:buClr>
              <a:buSzPts val="1100"/>
              <a:buChar char="•"/>
              <a:defRPr sz="1100"/>
            </a:lvl6pPr>
            <a:lvl7pPr marL="3200400" lvl="6" indent="-298450" algn="l">
              <a:lnSpc>
                <a:spcPct val="100000"/>
              </a:lnSpc>
              <a:spcBef>
                <a:spcPts val="200"/>
              </a:spcBef>
              <a:spcAft>
                <a:spcPts val="0"/>
              </a:spcAft>
              <a:buClr>
                <a:schemeClr val="dk1"/>
              </a:buClr>
              <a:buSzPts val="1100"/>
              <a:buChar char="•"/>
              <a:defRPr sz="1100"/>
            </a:lvl7pPr>
            <a:lvl8pPr marL="3657600" lvl="7" indent="-298450" algn="l">
              <a:lnSpc>
                <a:spcPct val="100000"/>
              </a:lnSpc>
              <a:spcBef>
                <a:spcPts val="200"/>
              </a:spcBef>
              <a:spcAft>
                <a:spcPts val="0"/>
              </a:spcAft>
              <a:buClr>
                <a:schemeClr val="dk1"/>
              </a:buClr>
              <a:buSzPts val="1100"/>
              <a:buChar char="•"/>
              <a:defRPr sz="1100"/>
            </a:lvl8pPr>
            <a:lvl9pPr marL="4114800" lvl="8" indent="-298450" algn="l">
              <a:lnSpc>
                <a:spcPct val="100000"/>
              </a:lnSpc>
              <a:spcBef>
                <a:spcPts val="200"/>
              </a:spcBef>
              <a:spcAft>
                <a:spcPts val="0"/>
              </a:spcAft>
              <a:buClr>
                <a:schemeClr val="dk1"/>
              </a:buClr>
              <a:buSzPts val="1100"/>
              <a:buChar char="•"/>
              <a:defRPr sz="1100"/>
            </a:lvl9pPr>
          </a:lstStyle>
          <a:p>
            <a:endParaRPr/>
          </a:p>
        </p:txBody>
      </p:sp>
      <p:sp>
        <p:nvSpPr>
          <p:cNvPr id="240" name="Google Shape;240;g3f469852768_0_170"/>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41" name="Google Shape;241;g3f469852768_0_170"/>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42" name="Google Shape;242;g3f469852768_0_170"/>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5452609"/>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3"/>
        <p:cNvGrpSpPr/>
        <p:nvPr/>
      </p:nvGrpSpPr>
      <p:grpSpPr>
        <a:xfrm>
          <a:off x="0" y="0"/>
          <a:ext cx="0" cy="0"/>
          <a:chOff x="0" y="0"/>
          <a:chExt cx="0" cy="0"/>
        </a:xfrm>
      </p:grpSpPr>
      <p:sp>
        <p:nvSpPr>
          <p:cNvPr id="244" name="Google Shape;244;g3f469852768_0_179"/>
          <p:cNvSpPr txBox="1">
            <a:spLocks noGrp="1"/>
          </p:cNvSpPr>
          <p:nvPr>
            <p:ph type="title"/>
          </p:nvPr>
        </p:nvSpPr>
        <p:spPr>
          <a:xfrm>
            <a:off x="304800" y="183092"/>
            <a:ext cx="5486400" cy="762000"/>
          </a:xfrm>
          <a:prstGeom prst="rect">
            <a:avLst/>
          </a:prstGeom>
          <a:noFill/>
          <a:ln>
            <a:noFill/>
          </a:ln>
        </p:spPr>
        <p:txBody>
          <a:bodyPr spcFirstLastPara="1" wrap="square" lIns="60950" tIns="30475" rIns="60950"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45" name="Google Shape;245;g3f469852768_0_179"/>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46" name="Google Shape;246;g3f469852768_0_179"/>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47" name="Google Shape;247;g3f469852768_0_179"/>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633339744"/>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248"/>
        <p:cNvGrpSpPr/>
        <p:nvPr/>
      </p:nvGrpSpPr>
      <p:grpSpPr>
        <a:xfrm>
          <a:off x="0" y="0"/>
          <a:ext cx="0" cy="0"/>
          <a:chOff x="0" y="0"/>
          <a:chExt cx="0" cy="0"/>
        </a:xfrm>
      </p:grpSpPr>
      <p:sp>
        <p:nvSpPr>
          <p:cNvPr id="249" name="Google Shape;249;g3f469852768_0_184"/>
          <p:cNvSpPr txBox="1">
            <a:spLocks noGrp="1"/>
          </p:cNvSpPr>
          <p:nvPr>
            <p:ph type="title"/>
          </p:nvPr>
        </p:nvSpPr>
        <p:spPr>
          <a:xfrm>
            <a:off x="304800" y="182033"/>
            <a:ext cx="2005500" cy="774900"/>
          </a:xfrm>
          <a:prstGeom prst="rect">
            <a:avLst/>
          </a:prstGeom>
          <a:noFill/>
          <a:ln>
            <a:noFill/>
          </a:ln>
        </p:spPr>
        <p:txBody>
          <a:bodyPr spcFirstLastPara="1" wrap="square" lIns="60950" tIns="30475" rIns="60950" bIns="30475" anchor="b" anchorCtr="0">
            <a:normAutofit/>
          </a:bodyPr>
          <a:lstStyle>
            <a:lvl1pPr lvl="0" algn="l">
              <a:lnSpc>
                <a:spcPct val="100000"/>
              </a:lnSpc>
              <a:spcBef>
                <a:spcPts val="0"/>
              </a:spcBef>
              <a:spcAft>
                <a:spcPts val="0"/>
              </a:spcAft>
              <a:buClr>
                <a:schemeClr val="dk1"/>
              </a:buClr>
              <a:buSzPts val="1300"/>
              <a:buFont typeface="Calibri"/>
              <a:buNone/>
              <a:defRPr sz="1300" b="1"/>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50" name="Google Shape;250;g3f469852768_0_184"/>
          <p:cNvSpPr txBox="1">
            <a:spLocks noGrp="1"/>
          </p:cNvSpPr>
          <p:nvPr>
            <p:ph type="body" idx="1"/>
          </p:nvPr>
        </p:nvSpPr>
        <p:spPr>
          <a:xfrm>
            <a:off x="2383367" y="182033"/>
            <a:ext cx="3407700" cy="3902100"/>
          </a:xfrm>
          <a:prstGeom prst="rect">
            <a:avLst/>
          </a:prstGeom>
          <a:noFill/>
          <a:ln>
            <a:noFill/>
          </a:ln>
        </p:spPr>
        <p:txBody>
          <a:bodyPr spcFirstLastPara="1" wrap="square" lIns="60950" tIns="30475" rIns="60950" bIns="30475" anchor="t" anchorCtr="0">
            <a:normAutofit/>
          </a:bodyPr>
          <a:lstStyle>
            <a:lvl1pPr marL="457200" lvl="0" indent="-361950" algn="l">
              <a:lnSpc>
                <a:spcPct val="100000"/>
              </a:lnSpc>
              <a:spcBef>
                <a:spcPts val="400"/>
              </a:spcBef>
              <a:spcAft>
                <a:spcPts val="0"/>
              </a:spcAft>
              <a:buClr>
                <a:schemeClr val="dk1"/>
              </a:buClr>
              <a:buSzPts val="2100"/>
              <a:buChar char="•"/>
              <a:defRPr sz="2100"/>
            </a:lvl1pPr>
            <a:lvl2pPr marL="914400" lvl="1" indent="-349250" algn="l">
              <a:lnSpc>
                <a:spcPct val="100000"/>
              </a:lnSpc>
              <a:spcBef>
                <a:spcPts val="400"/>
              </a:spcBef>
              <a:spcAft>
                <a:spcPts val="0"/>
              </a:spcAft>
              <a:buClr>
                <a:schemeClr val="dk1"/>
              </a:buClr>
              <a:buSzPts val="1900"/>
              <a:buChar char="–"/>
              <a:defRPr sz="1900"/>
            </a:lvl2pPr>
            <a:lvl3pPr marL="1371600" lvl="2" indent="-330200" algn="l">
              <a:lnSpc>
                <a:spcPct val="100000"/>
              </a:lnSpc>
              <a:spcBef>
                <a:spcPts val="300"/>
              </a:spcBef>
              <a:spcAft>
                <a:spcPts val="0"/>
              </a:spcAft>
              <a:buClr>
                <a:schemeClr val="dk1"/>
              </a:buClr>
              <a:buSzPts val="1600"/>
              <a:buChar char="•"/>
              <a:defRPr sz="1600"/>
            </a:lvl3pPr>
            <a:lvl4pPr marL="1828800" lvl="3" indent="-311150" algn="l">
              <a:lnSpc>
                <a:spcPct val="100000"/>
              </a:lnSpc>
              <a:spcBef>
                <a:spcPts val="300"/>
              </a:spcBef>
              <a:spcAft>
                <a:spcPts val="0"/>
              </a:spcAft>
              <a:buClr>
                <a:schemeClr val="dk1"/>
              </a:buClr>
              <a:buSzPts val="1300"/>
              <a:buChar char="–"/>
              <a:defRPr sz="1300"/>
            </a:lvl4pPr>
            <a:lvl5pPr marL="2286000" lvl="4" indent="-311150" algn="l">
              <a:lnSpc>
                <a:spcPct val="100000"/>
              </a:lnSpc>
              <a:spcBef>
                <a:spcPts val="300"/>
              </a:spcBef>
              <a:spcAft>
                <a:spcPts val="0"/>
              </a:spcAft>
              <a:buClr>
                <a:schemeClr val="dk1"/>
              </a:buClr>
              <a:buSzPts val="1300"/>
              <a:buChar char="»"/>
              <a:defRPr sz="1300"/>
            </a:lvl5pPr>
            <a:lvl6pPr marL="2743200" lvl="5" indent="-311150" algn="l">
              <a:lnSpc>
                <a:spcPct val="100000"/>
              </a:lnSpc>
              <a:spcBef>
                <a:spcPts val="300"/>
              </a:spcBef>
              <a:spcAft>
                <a:spcPts val="0"/>
              </a:spcAft>
              <a:buClr>
                <a:schemeClr val="dk1"/>
              </a:buClr>
              <a:buSzPts val="1300"/>
              <a:buChar char="•"/>
              <a:defRPr sz="1300"/>
            </a:lvl6pPr>
            <a:lvl7pPr marL="3200400" lvl="6" indent="-311150" algn="l">
              <a:lnSpc>
                <a:spcPct val="100000"/>
              </a:lnSpc>
              <a:spcBef>
                <a:spcPts val="300"/>
              </a:spcBef>
              <a:spcAft>
                <a:spcPts val="0"/>
              </a:spcAft>
              <a:buClr>
                <a:schemeClr val="dk1"/>
              </a:buClr>
              <a:buSzPts val="1300"/>
              <a:buChar char="•"/>
              <a:defRPr sz="1300"/>
            </a:lvl7pPr>
            <a:lvl8pPr marL="3657600" lvl="7" indent="-311150" algn="l">
              <a:lnSpc>
                <a:spcPct val="100000"/>
              </a:lnSpc>
              <a:spcBef>
                <a:spcPts val="300"/>
              </a:spcBef>
              <a:spcAft>
                <a:spcPts val="0"/>
              </a:spcAft>
              <a:buClr>
                <a:schemeClr val="dk1"/>
              </a:buClr>
              <a:buSzPts val="1300"/>
              <a:buChar char="•"/>
              <a:defRPr sz="1300"/>
            </a:lvl8pPr>
            <a:lvl9pPr marL="4114800" lvl="8" indent="-311150" algn="l">
              <a:lnSpc>
                <a:spcPct val="100000"/>
              </a:lnSpc>
              <a:spcBef>
                <a:spcPts val="300"/>
              </a:spcBef>
              <a:spcAft>
                <a:spcPts val="0"/>
              </a:spcAft>
              <a:buClr>
                <a:schemeClr val="dk1"/>
              </a:buClr>
              <a:buSzPts val="1300"/>
              <a:buChar char="•"/>
              <a:defRPr sz="1300"/>
            </a:lvl9pPr>
          </a:lstStyle>
          <a:p>
            <a:endParaRPr/>
          </a:p>
        </p:txBody>
      </p:sp>
      <p:sp>
        <p:nvSpPr>
          <p:cNvPr id="251" name="Google Shape;251;g3f469852768_0_184"/>
          <p:cNvSpPr txBox="1">
            <a:spLocks noGrp="1"/>
          </p:cNvSpPr>
          <p:nvPr>
            <p:ph type="body" idx="2"/>
          </p:nvPr>
        </p:nvSpPr>
        <p:spPr>
          <a:xfrm>
            <a:off x="304800" y="956733"/>
            <a:ext cx="2005500" cy="3127500"/>
          </a:xfrm>
          <a:prstGeom prst="rect">
            <a:avLst/>
          </a:prstGeom>
          <a:noFill/>
          <a:ln>
            <a:noFill/>
          </a:ln>
        </p:spPr>
        <p:txBody>
          <a:bodyPr spcFirstLastPara="1" wrap="square" lIns="60950" tIns="30475" rIns="60950" bIns="30475" anchor="t" anchorCtr="0">
            <a:normAutofit/>
          </a:bodyPr>
          <a:lstStyle>
            <a:lvl1pPr marL="457200" lvl="0" indent="-228600" algn="l">
              <a:lnSpc>
                <a:spcPct val="100000"/>
              </a:lnSpc>
              <a:spcBef>
                <a:spcPts val="200"/>
              </a:spcBef>
              <a:spcAft>
                <a:spcPts val="0"/>
              </a:spcAft>
              <a:buClr>
                <a:schemeClr val="dk1"/>
              </a:buClr>
              <a:buSzPts val="900"/>
              <a:buNone/>
              <a:defRPr sz="900"/>
            </a:lvl1pPr>
            <a:lvl2pPr marL="914400" lvl="1" indent="-228600" algn="l">
              <a:lnSpc>
                <a:spcPct val="100000"/>
              </a:lnSpc>
              <a:spcBef>
                <a:spcPts val="200"/>
              </a:spcBef>
              <a:spcAft>
                <a:spcPts val="0"/>
              </a:spcAft>
              <a:buClr>
                <a:schemeClr val="dk1"/>
              </a:buClr>
              <a:buSzPts val="800"/>
              <a:buNone/>
              <a:defRPr sz="800"/>
            </a:lvl2pPr>
            <a:lvl3pPr marL="1371600" lvl="2" indent="-228600" algn="l">
              <a:lnSpc>
                <a:spcPct val="100000"/>
              </a:lnSpc>
              <a:spcBef>
                <a:spcPts val="100"/>
              </a:spcBef>
              <a:spcAft>
                <a:spcPts val="0"/>
              </a:spcAft>
              <a:buClr>
                <a:schemeClr val="dk1"/>
              </a:buClr>
              <a:buSzPts val="700"/>
              <a:buNone/>
              <a:defRPr sz="700"/>
            </a:lvl3pPr>
            <a:lvl4pPr marL="1828800" lvl="3" indent="-228600" algn="l">
              <a:lnSpc>
                <a:spcPct val="100000"/>
              </a:lnSpc>
              <a:spcBef>
                <a:spcPts val="100"/>
              </a:spcBef>
              <a:spcAft>
                <a:spcPts val="0"/>
              </a:spcAft>
              <a:buClr>
                <a:schemeClr val="dk1"/>
              </a:buClr>
              <a:buSzPts val="600"/>
              <a:buNone/>
              <a:defRPr sz="600"/>
            </a:lvl4pPr>
            <a:lvl5pPr marL="2286000" lvl="4" indent="-228600" algn="l">
              <a:lnSpc>
                <a:spcPct val="100000"/>
              </a:lnSpc>
              <a:spcBef>
                <a:spcPts val="100"/>
              </a:spcBef>
              <a:spcAft>
                <a:spcPts val="0"/>
              </a:spcAft>
              <a:buClr>
                <a:schemeClr val="dk1"/>
              </a:buClr>
              <a:buSzPts val="600"/>
              <a:buNone/>
              <a:defRPr sz="600"/>
            </a:lvl5pPr>
            <a:lvl6pPr marL="2743200" lvl="5" indent="-228600" algn="l">
              <a:lnSpc>
                <a:spcPct val="100000"/>
              </a:lnSpc>
              <a:spcBef>
                <a:spcPts val="100"/>
              </a:spcBef>
              <a:spcAft>
                <a:spcPts val="0"/>
              </a:spcAft>
              <a:buClr>
                <a:schemeClr val="dk1"/>
              </a:buClr>
              <a:buSzPts val="600"/>
              <a:buNone/>
              <a:defRPr sz="600"/>
            </a:lvl6pPr>
            <a:lvl7pPr marL="3200400" lvl="6" indent="-228600" algn="l">
              <a:lnSpc>
                <a:spcPct val="100000"/>
              </a:lnSpc>
              <a:spcBef>
                <a:spcPts val="100"/>
              </a:spcBef>
              <a:spcAft>
                <a:spcPts val="0"/>
              </a:spcAft>
              <a:buClr>
                <a:schemeClr val="dk1"/>
              </a:buClr>
              <a:buSzPts val="600"/>
              <a:buNone/>
              <a:defRPr sz="600"/>
            </a:lvl7pPr>
            <a:lvl8pPr marL="3657600" lvl="7" indent="-228600" algn="l">
              <a:lnSpc>
                <a:spcPct val="100000"/>
              </a:lnSpc>
              <a:spcBef>
                <a:spcPts val="100"/>
              </a:spcBef>
              <a:spcAft>
                <a:spcPts val="0"/>
              </a:spcAft>
              <a:buClr>
                <a:schemeClr val="dk1"/>
              </a:buClr>
              <a:buSzPts val="600"/>
              <a:buNone/>
              <a:defRPr sz="600"/>
            </a:lvl8pPr>
            <a:lvl9pPr marL="4114800" lvl="8" indent="-228600" algn="l">
              <a:lnSpc>
                <a:spcPct val="100000"/>
              </a:lnSpc>
              <a:spcBef>
                <a:spcPts val="100"/>
              </a:spcBef>
              <a:spcAft>
                <a:spcPts val="0"/>
              </a:spcAft>
              <a:buClr>
                <a:schemeClr val="dk1"/>
              </a:buClr>
              <a:buSzPts val="600"/>
              <a:buNone/>
              <a:defRPr sz="600"/>
            </a:lvl9pPr>
          </a:lstStyle>
          <a:p>
            <a:endParaRPr/>
          </a:p>
        </p:txBody>
      </p:sp>
      <p:sp>
        <p:nvSpPr>
          <p:cNvPr id="252" name="Google Shape;252;g3f469852768_0_184"/>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53" name="Google Shape;253;g3f469852768_0_184"/>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54" name="Google Shape;254;g3f469852768_0_184"/>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13933310"/>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255"/>
        <p:cNvGrpSpPr/>
        <p:nvPr/>
      </p:nvGrpSpPr>
      <p:grpSpPr>
        <a:xfrm>
          <a:off x="0" y="0"/>
          <a:ext cx="0" cy="0"/>
          <a:chOff x="0" y="0"/>
          <a:chExt cx="0" cy="0"/>
        </a:xfrm>
      </p:grpSpPr>
      <p:sp>
        <p:nvSpPr>
          <p:cNvPr id="256" name="Google Shape;256;g3f469852768_0_191"/>
          <p:cNvSpPr txBox="1">
            <a:spLocks noGrp="1"/>
          </p:cNvSpPr>
          <p:nvPr>
            <p:ph type="title"/>
          </p:nvPr>
        </p:nvSpPr>
        <p:spPr>
          <a:xfrm>
            <a:off x="1194859" y="3200400"/>
            <a:ext cx="3657600" cy="377700"/>
          </a:xfrm>
          <a:prstGeom prst="rect">
            <a:avLst/>
          </a:prstGeom>
          <a:noFill/>
          <a:ln>
            <a:noFill/>
          </a:ln>
        </p:spPr>
        <p:txBody>
          <a:bodyPr spcFirstLastPara="1" wrap="square" lIns="60950" tIns="30475" rIns="60950" bIns="30475" anchor="b" anchorCtr="0">
            <a:normAutofit/>
          </a:bodyPr>
          <a:lstStyle>
            <a:lvl1pPr lvl="0" algn="l">
              <a:lnSpc>
                <a:spcPct val="100000"/>
              </a:lnSpc>
              <a:spcBef>
                <a:spcPts val="0"/>
              </a:spcBef>
              <a:spcAft>
                <a:spcPts val="0"/>
              </a:spcAft>
              <a:buClr>
                <a:schemeClr val="dk1"/>
              </a:buClr>
              <a:buSzPts val="1300"/>
              <a:buFont typeface="Calibri"/>
              <a:buNone/>
              <a:defRPr sz="1300" b="1"/>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57" name="Google Shape;257;g3f469852768_0_191"/>
          <p:cNvSpPr>
            <a:spLocks noGrp="1"/>
          </p:cNvSpPr>
          <p:nvPr>
            <p:ph type="pic" idx="2"/>
          </p:nvPr>
        </p:nvSpPr>
        <p:spPr>
          <a:xfrm>
            <a:off x="1194859" y="408517"/>
            <a:ext cx="3657600" cy="2743200"/>
          </a:xfrm>
          <a:prstGeom prst="rect">
            <a:avLst/>
          </a:prstGeom>
          <a:noFill/>
          <a:ln>
            <a:noFill/>
          </a:ln>
        </p:spPr>
      </p:sp>
      <p:sp>
        <p:nvSpPr>
          <p:cNvPr id="258" name="Google Shape;258;g3f469852768_0_191"/>
          <p:cNvSpPr txBox="1">
            <a:spLocks noGrp="1"/>
          </p:cNvSpPr>
          <p:nvPr>
            <p:ph type="body" idx="1"/>
          </p:nvPr>
        </p:nvSpPr>
        <p:spPr>
          <a:xfrm>
            <a:off x="1194859" y="3578225"/>
            <a:ext cx="3657600" cy="536700"/>
          </a:xfrm>
          <a:prstGeom prst="rect">
            <a:avLst/>
          </a:prstGeom>
          <a:noFill/>
          <a:ln>
            <a:noFill/>
          </a:ln>
        </p:spPr>
        <p:txBody>
          <a:bodyPr spcFirstLastPara="1" wrap="square" lIns="60950" tIns="30475" rIns="60950" bIns="30475" anchor="t" anchorCtr="0">
            <a:normAutofit/>
          </a:bodyPr>
          <a:lstStyle>
            <a:lvl1pPr marL="457200" lvl="0" indent="-228600" algn="l">
              <a:lnSpc>
                <a:spcPct val="100000"/>
              </a:lnSpc>
              <a:spcBef>
                <a:spcPts val="200"/>
              </a:spcBef>
              <a:spcAft>
                <a:spcPts val="0"/>
              </a:spcAft>
              <a:buClr>
                <a:schemeClr val="dk1"/>
              </a:buClr>
              <a:buSzPts val="900"/>
              <a:buNone/>
              <a:defRPr sz="900"/>
            </a:lvl1pPr>
            <a:lvl2pPr marL="914400" lvl="1" indent="-228600" algn="l">
              <a:lnSpc>
                <a:spcPct val="100000"/>
              </a:lnSpc>
              <a:spcBef>
                <a:spcPts val="200"/>
              </a:spcBef>
              <a:spcAft>
                <a:spcPts val="0"/>
              </a:spcAft>
              <a:buClr>
                <a:schemeClr val="dk1"/>
              </a:buClr>
              <a:buSzPts val="800"/>
              <a:buNone/>
              <a:defRPr sz="800"/>
            </a:lvl2pPr>
            <a:lvl3pPr marL="1371600" lvl="2" indent="-228600" algn="l">
              <a:lnSpc>
                <a:spcPct val="100000"/>
              </a:lnSpc>
              <a:spcBef>
                <a:spcPts val="100"/>
              </a:spcBef>
              <a:spcAft>
                <a:spcPts val="0"/>
              </a:spcAft>
              <a:buClr>
                <a:schemeClr val="dk1"/>
              </a:buClr>
              <a:buSzPts val="700"/>
              <a:buNone/>
              <a:defRPr sz="700"/>
            </a:lvl3pPr>
            <a:lvl4pPr marL="1828800" lvl="3" indent="-228600" algn="l">
              <a:lnSpc>
                <a:spcPct val="100000"/>
              </a:lnSpc>
              <a:spcBef>
                <a:spcPts val="100"/>
              </a:spcBef>
              <a:spcAft>
                <a:spcPts val="0"/>
              </a:spcAft>
              <a:buClr>
                <a:schemeClr val="dk1"/>
              </a:buClr>
              <a:buSzPts val="600"/>
              <a:buNone/>
              <a:defRPr sz="600"/>
            </a:lvl4pPr>
            <a:lvl5pPr marL="2286000" lvl="4" indent="-228600" algn="l">
              <a:lnSpc>
                <a:spcPct val="100000"/>
              </a:lnSpc>
              <a:spcBef>
                <a:spcPts val="100"/>
              </a:spcBef>
              <a:spcAft>
                <a:spcPts val="0"/>
              </a:spcAft>
              <a:buClr>
                <a:schemeClr val="dk1"/>
              </a:buClr>
              <a:buSzPts val="600"/>
              <a:buNone/>
              <a:defRPr sz="600"/>
            </a:lvl5pPr>
            <a:lvl6pPr marL="2743200" lvl="5" indent="-228600" algn="l">
              <a:lnSpc>
                <a:spcPct val="100000"/>
              </a:lnSpc>
              <a:spcBef>
                <a:spcPts val="100"/>
              </a:spcBef>
              <a:spcAft>
                <a:spcPts val="0"/>
              </a:spcAft>
              <a:buClr>
                <a:schemeClr val="dk1"/>
              </a:buClr>
              <a:buSzPts val="600"/>
              <a:buNone/>
              <a:defRPr sz="600"/>
            </a:lvl6pPr>
            <a:lvl7pPr marL="3200400" lvl="6" indent="-228600" algn="l">
              <a:lnSpc>
                <a:spcPct val="100000"/>
              </a:lnSpc>
              <a:spcBef>
                <a:spcPts val="100"/>
              </a:spcBef>
              <a:spcAft>
                <a:spcPts val="0"/>
              </a:spcAft>
              <a:buClr>
                <a:schemeClr val="dk1"/>
              </a:buClr>
              <a:buSzPts val="600"/>
              <a:buNone/>
              <a:defRPr sz="600"/>
            </a:lvl7pPr>
            <a:lvl8pPr marL="3657600" lvl="7" indent="-228600" algn="l">
              <a:lnSpc>
                <a:spcPct val="100000"/>
              </a:lnSpc>
              <a:spcBef>
                <a:spcPts val="100"/>
              </a:spcBef>
              <a:spcAft>
                <a:spcPts val="0"/>
              </a:spcAft>
              <a:buClr>
                <a:schemeClr val="dk1"/>
              </a:buClr>
              <a:buSzPts val="600"/>
              <a:buNone/>
              <a:defRPr sz="600"/>
            </a:lvl8pPr>
            <a:lvl9pPr marL="4114800" lvl="8" indent="-228600" algn="l">
              <a:lnSpc>
                <a:spcPct val="100000"/>
              </a:lnSpc>
              <a:spcBef>
                <a:spcPts val="100"/>
              </a:spcBef>
              <a:spcAft>
                <a:spcPts val="0"/>
              </a:spcAft>
              <a:buClr>
                <a:schemeClr val="dk1"/>
              </a:buClr>
              <a:buSzPts val="600"/>
              <a:buNone/>
              <a:defRPr sz="600"/>
            </a:lvl9pPr>
          </a:lstStyle>
          <a:p>
            <a:endParaRPr/>
          </a:p>
        </p:txBody>
      </p:sp>
      <p:sp>
        <p:nvSpPr>
          <p:cNvPr id="259" name="Google Shape;259;g3f469852768_0_191"/>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60" name="Google Shape;260;g3f469852768_0_191"/>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61" name="Google Shape;261;g3f469852768_0_191"/>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01004108"/>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262"/>
        <p:cNvGrpSpPr/>
        <p:nvPr/>
      </p:nvGrpSpPr>
      <p:grpSpPr>
        <a:xfrm>
          <a:off x="0" y="0"/>
          <a:ext cx="0" cy="0"/>
          <a:chOff x="0" y="0"/>
          <a:chExt cx="0" cy="0"/>
        </a:xfrm>
      </p:grpSpPr>
      <p:sp>
        <p:nvSpPr>
          <p:cNvPr id="263" name="Google Shape;263;g3f469852768_0_198"/>
          <p:cNvSpPr txBox="1">
            <a:spLocks noGrp="1"/>
          </p:cNvSpPr>
          <p:nvPr>
            <p:ph type="title"/>
          </p:nvPr>
        </p:nvSpPr>
        <p:spPr>
          <a:xfrm>
            <a:off x="304800" y="183092"/>
            <a:ext cx="5486400" cy="762000"/>
          </a:xfrm>
          <a:prstGeom prst="rect">
            <a:avLst/>
          </a:prstGeom>
          <a:noFill/>
          <a:ln>
            <a:noFill/>
          </a:ln>
        </p:spPr>
        <p:txBody>
          <a:bodyPr spcFirstLastPara="1" wrap="square" lIns="60950" tIns="30475" rIns="60950"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64" name="Google Shape;264;g3f469852768_0_198"/>
          <p:cNvSpPr txBox="1">
            <a:spLocks noGrp="1"/>
          </p:cNvSpPr>
          <p:nvPr>
            <p:ph type="body" idx="1"/>
          </p:nvPr>
        </p:nvSpPr>
        <p:spPr>
          <a:xfrm rot="5400000">
            <a:off x="1539300" y="-167700"/>
            <a:ext cx="3017400" cy="5486400"/>
          </a:xfrm>
          <a:prstGeom prst="rect">
            <a:avLst/>
          </a:prstGeom>
          <a:noFill/>
          <a:ln>
            <a:noFill/>
          </a:ln>
        </p:spPr>
        <p:txBody>
          <a:bodyPr spcFirstLastPara="1" wrap="square" lIns="60950" tIns="30475" rIns="60950" bIns="30475" anchor="t" anchorCtr="0">
            <a:normAutofit/>
          </a:bodyPr>
          <a:lstStyle>
            <a:lvl1pPr marL="457200" lvl="0" indent="-304800" algn="l">
              <a:lnSpc>
                <a:spcPct val="100000"/>
              </a:lnSpc>
              <a:spcBef>
                <a:spcPts val="200"/>
              </a:spcBef>
              <a:spcAft>
                <a:spcPts val="0"/>
              </a:spcAft>
              <a:buClr>
                <a:schemeClr val="dk1"/>
              </a:buClr>
              <a:buSzPts val="1200"/>
              <a:buChar char="•"/>
              <a:defRPr/>
            </a:lvl1pPr>
            <a:lvl2pPr marL="914400" lvl="1" indent="-304800" algn="l">
              <a:lnSpc>
                <a:spcPct val="100000"/>
              </a:lnSpc>
              <a:spcBef>
                <a:spcPts val="200"/>
              </a:spcBef>
              <a:spcAft>
                <a:spcPts val="0"/>
              </a:spcAft>
              <a:buClr>
                <a:schemeClr val="dk1"/>
              </a:buClr>
              <a:buSzPts val="1200"/>
              <a:buChar char="–"/>
              <a:defRPr/>
            </a:lvl2pPr>
            <a:lvl3pPr marL="1371600" lvl="2" indent="-304800" algn="l">
              <a:lnSpc>
                <a:spcPct val="100000"/>
              </a:lnSpc>
              <a:spcBef>
                <a:spcPts val="200"/>
              </a:spcBef>
              <a:spcAft>
                <a:spcPts val="0"/>
              </a:spcAft>
              <a:buClr>
                <a:schemeClr val="dk1"/>
              </a:buClr>
              <a:buSzPts val="1200"/>
              <a:buChar char="•"/>
              <a:defRPr/>
            </a:lvl3pPr>
            <a:lvl4pPr marL="1828800" lvl="3" indent="-304800" algn="l">
              <a:lnSpc>
                <a:spcPct val="100000"/>
              </a:lnSpc>
              <a:spcBef>
                <a:spcPts val="200"/>
              </a:spcBef>
              <a:spcAft>
                <a:spcPts val="0"/>
              </a:spcAft>
              <a:buClr>
                <a:schemeClr val="dk1"/>
              </a:buClr>
              <a:buSzPts val="1200"/>
              <a:buChar char="–"/>
              <a:defRPr/>
            </a:lvl4pPr>
            <a:lvl5pPr marL="2286000" lvl="4" indent="-304800" algn="l">
              <a:lnSpc>
                <a:spcPct val="100000"/>
              </a:lnSpc>
              <a:spcBef>
                <a:spcPts val="200"/>
              </a:spcBef>
              <a:spcAft>
                <a:spcPts val="0"/>
              </a:spcAft>
              <a:buClr>
                <a:schemeClr val="dk1"/>
              </a:buClr>
              <a:buSzPts val="1200"/>
              <a:buChar char="»"/>
              <a:defRPr/>
            </a:lvl5pPr>
            <a:lvl6pPr marL="2743200" lvl="5" indent="-304800" algn="l">
              <a:lnSpc>
                <a:spcPct val="100000"/>
              </a:lnSpc>
              <a:spcBef>
                <a:spcPts val="200"/>
              </a:spcBef>
              <a:spcAft>
                <a:spcPts val="0"/>
              </a:spcAft>
              <a:buClr>
                <a:schemeClr val="dk1"/>
              </a:buClr>
              <a:buSzPts val="1200"/>
              <a:buChar char="•"/>
              <a:defRPr/>
            </a:lvl6pPr>
            <a:lvl7pPr marL="3200400" lvl="6" indent="-304800" algn="l">
              <a:lnSpc>
                <a:spcPct val="100000"/>
              </a:lnSpc>
              <a:spcBef>
                <a:spcPts val="200"/>
              </a:spcBef>
              <a:spcAft>
                <a:spcPts val="0"/>
              </a:spcAft>
              <a:buClr>
                <a:schemeClr val="dk1"/>
              </a:buClr>
              <a:buSzPts val="1200"/>
              <a:buChar char="•"/>
              <a:defRPr/>
            </a:lvl7pPr>
            <a:lvl8pPr marL="3657600" lvl="7" indent="-304800" algn="l">
              <a:lnSpc>
                <a:spcPct val="100000"/>
              </a:lnSpc>
              <a:spcBef>
                <a:spcPts val="200"/>
              </a:spcBef>
              <a:spcAft>
                <a:spcPts val="0"/>
              </a:spcAft>
              <a:buClr>
                <a:schemeClr val="dk1"/>
              </a:buClr>
              <a:buSzPts val="1200"/>
              <a:buChar char="•"/>
              <a:defRPr/>
            </a:lvl8pPr>
            <a:lvl9pPr marL="4114800" lvl="8" indent="-304800" algn="l">
              <a:lnSpc>
                <a:spcPct val="100000"/>
              </a:lnSpc>
              <a:spcBef>
                <a:spcPts val="200"/>
              </a:spcBef>
              <a:spcAft>
                <a:spcPts val="0"/>
              </a:spcAft>
              <a:buClr>
                <a:schemeClr val="dk1"/>
              </a:buClr>
              <a:buSzPts val="1200"/>
              <a:buChar char="•"/>
              <a:defRPr/>
            </a:lvl9pPr>
          </a:lstStyle>
          <a:p>
            <a:endParaRPr/>
          </a:p>
        </p:txBody>
      </p:sp>
      <p:sp>
        <p:nvSpPr>
          <p:cNvPr id="265" name="Google Shape;265;g3f469852768_0_198"/>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66" name="Google Shape;266;g3f469852768_0_198"/>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67" name="Google Shape;267;g3f469852768_0_198"/>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369256138"/>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268"/>
        <p:cNvGrpSpPr/>
        <p:nvPr/>
      </p:nvGrpSpPr>
      <p:grpSpPr>
        <a:xfrm>
          <a:off x="0" y="0"/>
          <a:ext cx="0" cy="0"/>
          <a:chOff x="0" y="0"/>
          <a:chExt cx="0" cy="0"/>
        </a:xfrm>
      </p:grpSpPr>
      <p:sp>
        <p:nvSpPr>
          <p:cNvPr id="269" name="Google Shape;269;g3f469852768_0_204"/>
          <p:cNvSpPr txBox="1">
            <a:spLocks noGrp="1"/>
          </p:cNvSpPr>
          <p:nvPr>
            <p:ph type="title"/>
          </p:nvPr>
        </p:nvSpPr>
        <p:spPr>
          <a:xfrm rot="5400000">
            <a:off x="3154950" y="1447742"/>
            <a:ext cx="3900900" cy="1371600"/>
          </a:xfrm>
          <a:prstGeom prst="rect">
            <a:avLst/>
          </a:prstGeom>
          <a:noFill/>
          <a:ln>
            <a:noFill/>
          </a:ln>
        </p:spPr>
        <p:txBody>
          <a:bodyPr spcFirstLastPara="1" wrap="square" lIns="60950" tIns="30475" rIns="60950"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70" name="Google Shape;270;g3f469852768_0_204"/>
          <p:cNvSpPr txBox="1">
            <a:spLocks noGrp="1"/>
          </p:cNvSpPr>
          <p:nvPr>
            <p:ph type="body" idx="1"/>
          </p:nvPr>
        </p:nvSpPr>
        <p:spPr>
          <a:xfrm rot="5400000">
            <a:off x="361000" y="126992"/>
            <a:ext cx="3900900" cy="4013100"/>
          </a:xfrm>
          <a:prstGeom prst="rect">
            <a:avLst/>
          </a:prstGeom>
          <a:noFill/>
          <a:ln>
            <a:noFill/>
          </a:ln>
        </p:spPr>
        <p:txBody>
          <a:bodyPr spcFirstLastPara="1" wrap="square" lIns="60950" tIns="30475" rIns="60950" bIns="30475" anchor="t" anchorCtr="0">
            <a:normAutofit/>
          </a:bodyPr>
          <a:lstStyle>
            <a:lvl1pPr marL="457200" lvl="0" indent="-304800" algn="l">
              <a:lnSpc>
                <a:spcPct val="100000"/>
              </a:lnSpc>
              <a:spcBef>
                <a:spcPts val="200"/>
              </a:spcBef>
              <a:spcAft>
                <a:spcPts val="0"/>
              </a:spcAft>
              <a:buClr>
                <a:schemeClr val="dk1"/>
              </a:buClr>
              <a:buSzPts val="1200"/>
              <a:buChar char="•"/>
              <a:defRPr/>
            </a:lvl1pPr>
            <a:lvl2pPr marL="914400" lvl="1" indent="-304800" algn="l">
              <a:lnSpc>
                <a:spcPct val="100000"/>
              </a:lnSpc>
              <a:spcBef>
                <a:spcPts val="200"/>
              </a:spcBef>
              <a:spcAft>
                <a:spcPts val="0"/>
              </a:spcAft>
              <a:buClr>
                <a:schemeClr val="dk1"/>
              </a:buClr>
              <a:buSzPts val="1200"/>
              <a:buChar char="–"/>
              <a:defRPr/>
            </a:lvl2pPr>
            <a:lvl3pPr marL="1371600" lvl="2" indent="-304800" algn="l">
              <a:lnSpc>
                <a:spcPct val="100000"/>
              </a:lnSpc>
              <a:spcBef>
                <a:spcPts val="200"/>
              </a:spcBef>
              <a:spcAft>
                <a:spcPts val="0"/>
              </a:spcAft>
              <a:buClr>
                <a:schemeClr val="dk1"/>
              </a:buClr>
              <a:buSzPts val="1200"/>
              <a:buChar char="•"/>
              <a:defRPr/>
            </a:lvl3pPr>
            <a:lvl4pPr marL="1828800" lvl="3" indent="-304800" algn="l">
              <a:lnSpc>
                <a:spcPct val="100000"/>
              </a:lnSpc>
              <a:spcBef>
                <a:spcPts val="200"/>
              </a:spcBef>
              <a:spcAft>
                <a:spcPts val="0"/>
              </a:spcAft>
              <a:buClr>
                <a:schemeClr val="dk1"/>
              </a:buClr>
              <a:buSzPts val="1200"/>
              <a:buChar char="–"/>
              <a:defRPr/>
            </a:lvl4pPr>
            <a:lvl5pPr marL="2286000" lvl="4" indent="-304800" algn="l">
              <a:lnSpc>
                <a:spcPct val="100000"/>
              </a:lnSpc>
              <a:spcBef>
                <a:spcPts val="200"/>
              </a:spcBef>
              <a:spcAft>
                <a:spcPts val="0"/>
              </a:spcAft>
              <a:buClr>
                <a:schemeClr val="dk1"/>
              </a:buClr>
              <a:buSzPts val="1200"/>
              <a:buChar char="»"/>
              <a:defRPr/>
            </a:lvl5pPr>
            <a:lvl6pPr marL="2743200" lvl="5" indent="-304800" algn="l">
              <a:lnSpc>
                <a:spcPct val="100000"/>
              </a:lnSpc>
              <a:spcBef>
                <a:spcPts val="200"/>
              </a:spcBef>
              <a:spcAft>
                <a:spcPts val="0"/>
              </a:spcAft>
              <a:buClr>
                <a:schemeClr val="dk1"/>
              </a:buClr>
              <a:buSzPts val="1200"/>
              <a:buChar char="•"/>
              <a:defRPr/>
            </a:lvl6pPr>
            <a:lvl7pPr marL="3200400" lvl="6" indent="-304800" algn="l">
              <a:lnSpc>
                <a:spcPct val="100000"/>
              </a:lnSpc>
              <a:spcBef>
                <a:spcPts val="200"/>
              </a:spcBef>
              <a:spcAft>
                <a:spcPts val="0"/>
              </a:spcAft>
              <a:buClr>
                <a:schemeClr val="dk1"/>
              </a:buClr>
              <a:buSzPts val="1200"/>
              <a:buChar char="•"/>
              <a:defRPr/>
            </a:lvl7pPr>
            <a:lvl8pPr marL="3657600" lvl="7" indent="-304800" algn="l">
              <a:lnSpc>
                <a:spcPct val="100000"/>
              </a:lnSpc>
              <a:spcBef>
                <a:spcPts val="200"/>
              </a:spcBef>
              <a:spcAft>
                <a:spcPts val="0"/>
              </a:spcAft>
              <a:buClr>
                <a:schemeClr val="dk1"/>
              </a:buClr>
              <a:buSzPts val="1200"/>
              <a:buChar char="•"/>
              <a:defRPr/>
            </a:lvl8pPr>
            <a:lvl9pPr marL="4114800" lvl="8" indent="-304800" algn="l">
              <a:lnSpc>
                <a:spcPct val="100000"/>
              </a:lnSpc>
              <a:spcBef>
                <a:spcPts val="200"/>
              </a:spcBef>
              <a:spcAft>
                <a:spcPts val="0"/>
              </a:spcAft>
              <a:buClr>
                <a:schemeClr val="dk1"/>
              </a:buClr>
              <a:buSzPts val="1200"/>
              <a:buChar char="•"/>
              <a:defRPr/>
            </a:lvl9pPr>
          </a:lstStyle>
          <a:p>
            <a:endParaRPr/>
          </a:p>
        </p:txBody>
      </p:sp>
      <p:sp>
        <p:nvSpPr>
          <p:cNvPr id="271" name="Google Shape;271;g3f469852768_0_204"/>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72" name="Google Shape;272;g3f469852768_0_204"/>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73" name="Google Shape;273;g3f469852768_0_204"/>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593907685"/>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274"/>
        <p:cNvGrpSpPr/>
        <p:nvPr/>
      </p:nvGrpSpPr>
      <p:grpSpPr>
        <a:xfrm>
          <a:off x="0" y="0"/>
          <a:ext cx="0" cy="0"/>
          <a:chOff x="0" y="0"/>
          <a:chExt cx="0" cy="0"/>
        </a:xfrm>
      </p:grpSpPr>
      <p:sp>
        <p:nvSpPr>
          <p:cNvPr id="275" name="Google Shape;275;g3f469852768_0_210"/>
          <p:cNvSpPr/>
          <p:nvPr/>
        </p:nvSpPr>
        <p:spPr>
          <a:xfrm>
            <a:off x="-16800" y="5644967"/>
            <a:ext cx="12225600" cy="1213200"/>
          </a:xfrm>
          <a:prstGeom prst="rect">
            <a:avLst/>
          </a:prstGeom>
          <a:solidFill>
            <a:srgbClr val="23A595"/>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1900"/>
              <a:buFont typeface="Calibri"/>
              <a:buNone/>
            </a:pPr>
            <a:endParaRPr sz="1900" b="0" i="0" u="none" strike="noStrike" cap="none">
              <a:solidFill>
                <a:srgbClr val="490F52"/>
              </a:solidFill>
              <a:latin typeface="Open Sans"/>
              <a:ea typeface="Open Sans"/>
              <a:cs typeface="Open Sans"/>
              <a:sym typeface="Open Sans"/>
            </a:endParaRPr>
          </a:p>
        </p:txBody>
      </p:sp>
      <p:sp>
        <p:nvSpPr>
          <p:cNvPr id="276" name="Google Shape;276;g3f469852768_0_210"/>
          <p:cNvSpPr txBox="1">
            <a:spLocks noGrp="1"/>
          </p:cNvSpPr>
          <p:nvPr>
            <p:ph type="body" idx="1"/>
          </p:nvPr>
        </p:nvSpPr>
        <p:spPr>
          <a:xfrm>
            <a:off x="2096800" y="5852367"/>
            <a:ext cx="7998300" cy="798300"/>
          </a:xfrm>
          <a:prstGeom prst="rect">
            <a:avLst/>
          </a:prstGeom>
          <a:noFill/>
          <a:ln>
            <a:noFill/>
          </a:ln>
        </p:spPr>
        <p:txBody>
          <a:bodyPr spcFirstLastPara="1" wrap="square" lIns="60950" tIns="60950" rIns="60950" bIns="60950" anchor="ctr" anchorCtr="0">
            <a:normAutofit/>
          </a:bodyPr>
          <a:lstStyle>
            <a:lvl1pPr marL="457200" lvl="0" indent="-228600" algn="ctr">
              <a:lnSpc>
                <a:spcPct val="100000"/>
              </a:lnSpc>
              <a:spcBef>
                <a:spcPts val="0"/>
              </a:spcBef>
              <a:spcAft>
                <a:spcPts val="0"/>
              </a:spcAft>
              <a:buClr>
                <a:schemeClr val="lt1"/>
              </a:buClr>
              <a:buSzPts val="12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304800" algn="l">
              <a:lnSpc>
                <a:spcPct val="100000"/>
              </a:lnSpc>
              <a:spcBef>
                <a:spcPts val="200"/>
              </a:spcBef>
              <a:spcAft>
                <a:spcPts val="0"/>
              </a:spcAft>
              <a:buClr>
                <a:schemeClr val="dk1"/>
              </a:buClr>
              <a:buSzPts val="1200"/>
              <a:buChar char="–"/>
              <a:defRPr/>
            </a:lvl2pPr>
            <a:lvl3pPr marL="1371600" lvl="2" indent="-304800" algn="l">
              <a:lnSpc>
                <a:spcPct val="100000"/>
              </a:lnSpc>
              <a:spcBef>
                <a:spcPts val="200"/>
              </a:spcBef>
              <a:spcAft>
                <a:spcPts val="0"/>
              </a:spcAft>
              <a:buClr>
                <a:schemeClr val="dk1"/>
              </a:buClr>
              <a:buSzPts val="1200"/>
              <a:buChar char="•"/>
              <a:defRPr/>
            </a:lvl3pPr>
            <a:lvl4pPr marL="1828800" lvl="3" indent="-304800" algn="l">
              <a:lnSpc>
                <a:spcPct val="100000"/>
              </a:lnSpc>
              <a:spcBef>
                <a:spcPts val="200"/>
              </a:spcBef>
              <a:spcAft>
                <a:spcPts val="0"/>
              </a:spcAft>
              <a:buClr>
                <a:schemeClr val="dk1"/>
              </a:buClr>
              <a:buSzPts val="1200"/>
              <a:buChar char="–"/>
              <a:defRPr/>
            </a:lvl4pPr>
            <a:lvl5pPr marL="2286000" lvl="4" indent="-304800" algn="l">
              <a:lnSpc>
                <a:spcPct val="100000"/>
              </a:lnSpc>
              <a:spcBef>
                <a:spcPts val="200"/>
              </a:spcBef>
              <a:spcAft>
                <a:spcPts val="0"/>
              </a:spcAft>
              <a:buClr>
                <a:schemeClr val="dk1"/>
              </a:buClr>
              <a:buSzPts val="1200"/>
              <a:buChar char="»"/>
              <a:defRPr/>
            </a:lvl5pPr>
            <a:lvl6pPr marL="2743200" lvl="5" indent="-304800" algn="l">
              <a:lnSpc>
                <a:spcPct val="100000"/>
              </a:lnSpc>
              <a:spcBef>
                <a:spcPts val="200"/>
              </a:spcBef>
              <a:spcAft>
                <a:spcPts val="0"/>
              </a:spcAft>
              <a:buClr>
                <a:schemeClr val="dk1"/>
              </a:buClr>
              <a:buSzPts val="1200"/>
              <a:buChar char="•"/>
              <a:defRPr/>
            </a:lvl6pPr>
            <a:lvl7pPr marL="3200400" lvl="6" indent="-304800" algn="l">
              <a:lnSpc>
                <a:spcPct val="100000"/>
              </a:lnSpc>
              <a:spcBef>
                <a:spcPts val="200"/>
              </a:spcBef>
              <a:spcAft>
                <a:spcPts val="0"/>
              </a:spcAft>
              <a:buClr>
                <a:schemeClr val="dk1"/>
              </a:buClr>
              <a:buSzPts val="1200"/>
              <a:buChar char="•"/>
              <a:defRPr/>
            </a:lvl7pPr>
            <a:lvl8pPr marL="3657600" lvl="7" indent="-304800" algn="l">
              <a:lnSpc>
                <a:spcPct val="100000"/>
              </a:lnSpc>
              <a:spcBef>
                <a:spcPts val="200"/>
              </a:spcBef>
              <a:spcAft>
                <a:spcPts val="0"/>
              </a:spcAft>
              <a:buClr>
                <a:schemeClr val="dk1"/>
              </a:buClr>
              <a:buSzPts val="1200"/>
              <a:buChar char="•"/>
              <a:defRPr/>
            </a:lvl8pPr>
            <a:lvl9pPr marL="4114800" lvl="8" indent="-304800" algn="l">
              <a:lnSpc>
                <a:spcPct val="100000"/>
              </a:lnSpc>
              <a:spcBef>
                <a:spcPts val="200"/>
              </a:spcBef>
              <a:spcAft>
                <a:spcPts val="0"/>
              </a:spcAft>
              <a:buClr>
                <a:schemeClr val="dk1"/>
              </a:buClr>
              <a:buSzPts val="1200"/>
              <a:buChar char="•"/>
              <a:defRPr/>
            </a:lvl9pPr>
          </a:lstStyle>
          <a:p>
            <a:endParaRPr/>
          </a:p>
        </p:txBody>
      </p:sp>
      <p:sp>
        <p:nvSpPr>
          <p:cNvPr id="277" name="Google Shape;277;g3f469852768_0_210"/>
          <p:cNvSpPr txBox="1">
            <a:spLocks noGrp="1"/>
          </p:cNvSpPr>
          <p:nvPr>
            <p:ph type="sldNum" idx="12"/>
          </p:nvPr>
        </p:nvSpPr>
        <p:spPr>
          <a:xfrm>
            <a:off x="11296612" y="6217623"/>
            <a:ext cx="731700" cy="524700"/>
          </a:xfrm>
          <a:prstGeom prst="rect">
            <a:avLst/>
          </a:prstGeom>
          <a:noFill/>
          <a:ln>
            <a:noFill/>
          </a:ln>
        </p:spPr>
        <p:txBody>
          <a:bodyPr spcFirstLastPara="1" wrap="square" lIns="60950" tIns="60950" rIns="60950" bIns="60950" anchor="ctr" anchorCtr="0">
            <a:normAutofit/>
          </a:bodyPr>
          <a:lstStyle>
            <a:lvl1pPr marL="0" marR="0" lvl="0"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708084800"/>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278"/>
        <p:cNvGrpSpPr/>
        <p:nvPr/>
      </p:nvGrpSpPr>
      <p:grpSpPr>
        <a:xfrm>
          <a:off x="0" y="0"/>
          <a:ext cx="0" cy="0"/>
          <a:chOff x="0" y="0"/>
          <a:chExt cx="0" cy="0"/>
        </a:xfrm>
      </p:grpSpPr>
      <p:sp>
        <p:nvSpPr>
          <p:cNvPr id="279" name="Google Shape;279;g3f469852768_0_214"/>
          <p:cNvSpPr/>
          <p:nvPr/>
        </p:nvSpPr>
        <p:spPr>
          <a:xfrm>
            <a:off x="-16800" y="5644967"/>
            <a:ext cx="12225600" cy="1213200"/>
          </a:xfrm>
          <a:prstGeom prst="rect">
            <a:avLst/>
          </a:prstGeom>
          <a:solidFill>
            <a:srgbClr val="490F5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1900"/>
              <a:buFont typeface="Calibri"/>
              <a:buNone/>
            </a:pPr>
            <a:endParaRPr sz="1900" b="0" i="0" u="none" strike="noStrike" cap="none">
              <a:solidFill>
                <a:schemeClr val="dk1"/>
              </a:solidFill>
              <a:latin typeface="Open Sans"/>
              <a:ea typeface="Open Sans"/>
              <a:cs typeface="Open Sans"/>
              <a:sym typeface="Open Sans"/>
            </a:endParaRPr>
          </a:p>
        </p:txBody>
      </p:sp>
      <p:sp>
        <p:nvSpPr>
          <p:cNvPr id="280" name="Google Shape;280;g3f469852768_0_214"/>
          <p:cNvSpPr txBox="1">
            <a:spLocks noGrp="1"/>
          </p:cNvSpPr>
          <p:nvPr>
            <p:ph type="body" idx="1"/>
          </p:nvPr>
        </p:nvSpPr>
        <p:spPr>
          <a:xfrm>
            <a:off x="2096800" y="5852367"/>
            <a:ext cx="7998300" cy="798300"/>
          </a:xfrm>
          <a:prstGeom prst="rect">
            <a:avLst/>
          </a:prstGeom>
          <a:noFill/>
          <a:ln>
            <a:noFill/>
          </a:ln>
        </p:spPr>
        <p:txBody>
          <a:bodyPr spcFirstLastPara="1" wrap="square" lIns="60950" tIns="60950" rIns="60950" bIns="60950" anchor="ctr" anchorCtr="0">
            <a:normAutofit/>
          </a:bodyPr>
          <a:lstStyle>
            <a:lvl1pPr marL="457200" lvl="0" indent="-228600" algn="ctr">
              <a:lnSpc>
                <a:spcPct val="100000"/>
              </a:lnSpc>
              <a:spcBef>
                <a:spcPts val="0"/>
              </a:spcBef>
              <a:spcAft>
                <a:spcPts val="0"/>
              </a:spcAft>
              <a:buClr>
                <a:schemeClr val="lt1"/>
              </a:buClr>
              <a:buSzPts val="12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304800" algn="l">
              <a:lnSpc>
                <a:spcPct val="100000"/>
              </a:lnSpc>
              <a:spcBef>
                <a:spcPts val="200"/>
              </a:spcBef>
              <a:spcAft>
                <a:spcPts val="0"/>
              </a:spcAft>
              <a:buClr>
                <a:schemeClr val="dk1"/>
              </a:buClr>
              <a:buSzPts val="1200"/>
              <a:buChar char="–"/>
              <a:defRPr/>
            </a:lvl2pPr>
            <a:lvl3pPr marL="1371600" lvl="2" indent="-304800" algn="l">
              <a:lnSpc>
                <a:spcPct val="100000"/>
              </a:lnSpc>
              <a:spcBef>
                <a:spcPts val="200"/>
              </a:spcBef>
              <a:spcAft>
                <a:spcPts val="0"/>
              </a:spcAft>
              <a:buClr>
                <a:schemeClr val="dk1"/>
              </a:buClr>
              <a:buSzPts val="1200"/>
              <a:buChar char="•"/>
              <a:defRPr/>
            </a:lvl3pPr>
            <a:lvl4pPr marL="1828800" lvl="3" indent="-304800" algn="l">
              <a:lnSpc>
                <a:spcPct val="100000"/>
              </a:lnSpc>
              <a:spcBef>
                <a:spcPts val="200"/>
              </a:spcBef>
              <a:spcAft>
                <a:spcPts val="0"/>
              </a:spcAft>
              <a:buClr>
                <a:schemeClr val="dk1"/>
              </a:buClr>
              <a:buSzPts val="1200"/>
              <a:buChar char="–"/>
              <a:defRPr/>
            </a:lvl4pPr>
            <a:lvl5pPr marL="2286000" lvl="4" indent="-304800" algn="l">
              <a:lnSpc>
                <a:spcPct val="100000"/>
              </a:lnSpc>
              <a:spcBef>
                <a:spcPts val="200"/>
              </a:spcBef>
              <a:spcAft>
                <a:spcPts val="0"/>
              </a:spcAft>
              <a:buClr>
                <a:schemeClr val="dk1"/>
              </a:buClr>
              <a:buSzPts val="1200"/>
              <a:buChar char="»"/>
              <a:defRPr/>
            </a:lvl5pPr>
            <a:lvl6pPr marL="2743200" lvl="5" indent="-304800" algn="l">
              <a:lnSpc>
                <a:spcPct val="100000"/>
              </a:lnSpc>
              <a:spcBef>
                <a:spcPts val="200"/>
              </a:spcBef>
              <a:spcAft>
                <a:spcPts val="0"/>
              </a:spcAft>
              <a:buClr>
                <a:schemeClr val="dk1"/>
              </a:buClr>
              <a:buSzPts val="1200"/>
              <a:buChar char="•"/>
              <a:defRPr/>
            </a:lvl6pPr>
            <a:lvl7pPr marL="3200400" lvl="6" indent="-304800" algn="l">
              <a:lnSpc>
                <a:spcPct val="100000"/>
              </a:lnSpc>
              <a:spcBef>
                <a:spcPts val="200"/>
              </a:spcBef>
              <a:spcAft>
                <a:spcPts val="0"/>
              </a:spcAft>
              <a:buClr>
                <a:schemeClr val="dk1"/>
              </a:buClr>
              <a:buSzPts val="1200"/>
              <a:buChar char="•"/>
              <a:defRPr/>
            </a:lvl7pPr>
            <a:lvl8pPr marL="3657600" lvl="7" indent="-304800" algn="l">
              <a:lnSpc>
                <a:spcPct val="100000"/>
              </a:lnSpc>
              <a:spcBef>
                <a:spcPts val="200"/>
              </a:spcBef>
              <a:spcAft>
                <a:spcPts val="0"/>
              </a:spcAft>
              <a:buClr>
                <a:schemeClr val="dk1"/>
              </a:buClr>
              <a:buSzPts val="1200"/>
              <a:buChar char="•"/>
              <a:defRPr/>
            </a:lvl8pPr>
            <a:lvl9pPr marL="4114800" lvl="8" indent="-304800" algn="l">
              <a:lnSpc>
                <a:spcPct val="100000"/>
              </a:lnSpc>
              <a:spcBef>
                <a:spcPts val="200"/>
              </a:spcBef>
              <a:spcAft>
                <a:spcPts val="0"/>
              </a:spcAft>
              <a:buClr>
                <a:schemeClr val="dk1"/>
              </a:buClr>
              <a:buSzPts val="1200"/>
              <a:buChar char="•"/>
              <a:defRPr/>
            </a:lvl9pPr>
          </a:lstStyle>
          <a:p>
            <a:endParaRPr/>
          </a:p>
        </p:txBody>
      </p:sp>
      <p:sp>
        <p:nvSpPr>
          <p:cNvPr id="281" name="Google Shape;281;g3f469852768_0_214"/>
          <p:cNvSpPr txBox="1">
            <a:spLocks noGrp="1"/>
          </p:cNvSpPr>
          <p:nvPr>
            <p:ph type="sldNum" idx="12"/>
          </p:nvPr>
        </p:nvSpPr>
        <p:spPr>
          <a:xfrm>
            <a:off x="11296612" y="6217623"/>
            <a:ext cx="731700" cy="524700"/>
          </a:xfrm>
          <a:prstGeom prst="rect">
            <a:avLst/>
          </a:prstGeom>
          <a:noFill/>
          <a:ln>
            <a:noFill/>
          </a:ln>
        </p:spPr>
        <p:txBody>
          <a:bodyPr spcFirstLastPara="1" wrap="square" lIns="60950" tIns="60950" rIns="60950" bIns="60950" anchor="ctr" anchorCtr="0">
            <a:normAutofit/>
          </a:bodyPr>
          <a:lstStyle>
            <a:lvl1pPr marL="0" marR="0" lvl="0"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78091420"/>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282"/>
        <p:cNvGrpSpPr/>
        <p:nvPr/>
      </p:nvGrpSpPr>
      <p:grpSpPr>
        <a:xfrm>
          <a:off x="0" y="0"/>
          <a:ext cx="0" cy="0"/>
          <a:chOff x="0" y="0"/>
          <a:chExt cx="0" cy="0"/>
        </a:xfrm>
      </p:grpSpPr>
      <p:sp>
        <p:nvSpPr>
          <p:cNvPr id="283" name="Google Shape;283;g3f469852768_0_218"/>
          <p:cNvSpPr/>
          <p:nvPr/>
        </p:nvSpPr>
        <p:spPr>
          <a:xfrm>
            <a:off x="-16800" y="5644967"/>
            <a:ext cx="12225600" cy="1213200"/>
          </a:xfrm>
          <a:prstGeom prst="rect">
            <a:avLst/>
          </a:prstGeom>
          <a:solidFill>
            <a:srgbClr val="FFC11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1900"/>
              <a:buFont typeface="Calibri"/>
              <a:buNone/>
            </a:pPr>
            <a:endParaRPr sz="1900" b="0" i="0" u="none" strike="noStrike" cap="none">
              <a:solidFill>
                <a:srgbClr val="490F52"/>
              </a:solidFill>
              <a:latin typeface="Open Sans"/>
              <a:ea typeface="Open Sans"/>
              <a:cs typeface="Open Sans"/>
              <a:sym typeface="Open Sans"/>
            </a:endParaRPr>
          </a:p>
        </p:txBody>
      </p:sp>
      <p:sp>
        <p:nvSpPr>
          <p:cNvPr id="284" name="Google Shape;284;g3f469852768_0_218"/>
          <p:cNvSpPr txBox="1">
            <a:spLocks noGrp="1"/>
          </p:cNvSpPr>
          <p:nvPr>
            <p:ph type="body" idx="1"/>
          </p:nvPr>
        </p:nvSpPr>
        <p:spPr>
          <a:xfrm>
            <a:off x="2096800" y="5852367"/>
            <a:ext cx="7998300" cy="798300"/>
          </a:xfrm>
          <a:prstGeom prst="rect">
            <a:avLst/>
          </a:prstGeom>
          <a:noFill/>
          <a:ln>
            <a:noFill/>
          </a:ln>
        </p:spPr>
        <p:txBody>
          <a:bodyPr spcFirstLastPara="1" wrap="square" lIns="60950" tIns="60950" rIns="60950" bIns="60950" anchor="ctr" anchorCtr="0">
            <a:normAutofit/>
          </a:bodyPr>
          <a:lstStyle>
            <a:lvl1pPr marL="457200" lvl="0" indent="-228600" algn="ctr">
              <a:lnSpc>
                <a:spcPct val="100000"/>
              </a:lnSpc>
              <a:spcBef>
                <a:spcPts val="0"/>
              </a:spcBef>
              <a:spcAft>
                <a:spcPts val="0"/>
              </a:spcAft>
              <a:buClr>
                <a:schemeClr val="dk1"/>
              </a:buClr>
              <a:buSzPts val="1200"/>
              <a:buFont typeface="Open Sans ExtraBold"/>
              <a:buNone/>
              <a:defRPr sz="2400">
                <a:latin typeface="Open Sans ExtraBold"/>
                <a:ea typeface="Open Sans ExtraBold"/>
                <a:cs typeface="Open Sans ExtraBold"/>
                <a:sym typeface="Open Sans ExtraBold"/>
              </a:defRPr>
            </a:lvl1pPr>
            <a:lvl2pPr marL="914400" lvl="1" indent="-304800" algn="l">
              <a:lnSpc>
                <a:spcPct val="100000"/>
              </a:lnSpc>
              <a:spcBef>
                <a:spcPts val="200"/>
              </a:spcBef>
              <a:spcAft>
                <a:spcPts val="0"/>
              </a:spcAft>
              <a:buClr>
                <a:schemeClr val="dk1"/>
              </a:buClr>
              <a:buSzPts val="1200"/>
              <a:buChar char="–"/>
              <a:defRPr/>
            </a:lvl2pPr>
            <a:lvl3pPr marL="1371600" lvl="2" indent="-304800" algn="l">
              <a:lnSpc>
                <a:spcPct val="100000"/>
              </a:lnSpc>
              <a:spcBef>
                <a:spcPts val="200"/>
              </a:spcBef>
              <a:spcAft>
                <a:spcPts val="0"/>
              </a:spcAft>
              <a:buClr>
                <a:schemeClr val="dk1"/>
              </a:buClr>
              <a:buSzPts val="1200"/>
              <a:buChar char="•"/>
              <a:defRPr/>
            </a:lvl3pPr>
            <a:lvl4pPr marL="1828800" lvl="3" indent="-304800" algn="l">
              <a:lnSpc>
                <a:spcPct val="100000"/>
              </a:lnSpc>
              <a:spcBef>
                <a:spcPts val="200"/>
              </a:spcBef>
              <a:spcAft>
                <a:spcPts val="0"/>
              </a:spcAft>
              <a:buClr>
                <a:schemeClr val="dk1"/>
              </a:buClr>
              <a:buSzPts val="1200"/>
              <a:buChar char="–"/>
              <a:defRPr/>
            </a:lvl4pPr>
            <a:lvl5pPr marL="2286000" lvl="4" indent="-304800" algn="l">
              <a:lnSpc>
                <a:spcPct val="100000"/>
              </a:lnSpc>
              <a:spcBef>
                <a:spcPts val="200"/>
              </a:spcBef>
              <a:spcAft>
                <a:spcPts val="0"/>
              </a:spcAft>
              <a:buClr>
                <a:schemeClr val="dk1"/>
              </a:buClr>
              <a:buSzPts val="1200"/>
              <a:buChar char="»"/>
              <a:defRPr/>
            </a:lvl5pPr>
            <a:lvl6pPr marL="2743200" lvl="5" indent="-304800" algn="l">
              <a:lnSpc>
                <a:spcPct val="100000"/>
              </a:lnSpc>
              <a:spcBef>
                <a:spcPts val="200"/>
              </a:spcBef>
              <a:spcAft>
                <a:spcPts val="0"/>
              </a:spcAft>
              <a:buClr>
                <a:schemeClr val="dk1"/>
              </a:buClr>
              <a:buSzPts val="1200"/>
              <a:buChar char="•"/>
              <a:defRPr/>
            </a:lvl6pPr>
            <a:lvl7pPr marL="3200400" lvl="6" indent="-304800" algn="l">
              <a:lnSpc>
                <a:spcPct val="100000"/>
              </a:lnSpc>
              <a:spcBef>
                <a:spcPts val="200"/>
              </a:spcBef>
              <a:spcAft>
                <a:spcPts val="0"/>
              </a:spcAft>
              <a:buClr>
                <a:schemeClr val="dk1"/>
              </a:buClr>
              <a:buSzPts val="1200"/>
              <a:buChar char="•"/>
              <a:defRPr/>
            </a:lvl7pPr>
            <a:lvl8pPr marL="3657600" lvl="7" indent="-304800" algn="l">
              <a:lnSpc>
                <a:spcPct val="100000"/>
              </a:lnSpc>
              <a:spcBef>
                <a:spcPts val="200"/>
              </a:spcBef>
              <a:spcAft>
                <a:spcPts val="0"/>
              </a:spcAft>
              <a:buClr>
                <a:schemeClr val="dk1"/>
              </a:buClr>
              <a:buSzPts val="1200"/>
              <a:buChar char="•"/>
              <a:defRPr/>
            </a:lvl8pPr>
            <a:lvl9pPr marL="4114800" lvl="8" indent="-304800" algn="l">
              <a:lnSpc>
                <a:spcPct val="100000"/>
              </a:lnSpc>
              <a:spcBef>
                <a:spcPts val="200"/>
              </a:spcBef>
              <a:spcAft>
                <a:spcPts val="0"/>
              </a:spcAft>
              <a:buClr>
                <a:schemeClr val="dk1"/>
              </a:buClr>
              <a:buSzPts val="1200"/>
              <a:buChar char="•"/>
              <a:defRPr/>
            </a:lvl9pPr>
          </a:lstStyle>
          <a:p>
            <a:endParaRPr/>
          </a:p>
        </p:txBody>
      </p:sp>
      <p:sp>
        <p:nvSpPr>
          <p:cNvPr id="285" name="Google Shape;285;g3f469852768_0_218"/>
          <p:cNvSpPr txBox="1">
            <a:spLocks noGrp="1"/>
          </p:cNvSpPr>
          <p:nvPr>
            <p:ph type="sldNum" idx="12"/>
          </p:nvPr>
        </p:nvSpPr>
        <p:spPr>
          <a:xfrm>
            <a:off x="11296612" y="6217623"/>
            <a:ext cx="731700" cy="524700"/>
          </a:xfrm>
          <a:prstGeom prst="rect">
            <a:avLst/>
          </a:prstGeom>
          <a:noFill/>
          <a:ln>
            <a:noFill/>
          </a:ln>
        </p:spPr>
        <p:txBody>
          <a:bodyPr spcFirstLastPara="1" wrap="square" lIns="60950" tIns="60950" rIns="60950" bIns="60950" anchor="ctr" anchorCtr="0">
            <a:normAutofit/>
          </a:bodyPr>
          <a:lstStyle>
            <a:lvl1pPr marL="0" marR="0" lvl="0"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919414371"/>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userDrawn="1">
  <p:cSld name="Module Title ">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3C64AA6-56DB-675A-F638-51898FB419F4}"/>
              </a:ext>
            </a:extLst>
          </p:cNvPr>
          <p:cNvSpPr>
            <a:spLocks noGrp="1"/>
          </p:cNvSpPr>
          <p:nvPr>
            <p:ph type="pic" sz="quarter" idx="10"/>
          </p:nvPr>
        </p:nvSpPr>
        <p:spPr>
          <a:xfrm>
            <a:off x="0" y="0"/>
            <a:ext cx="12192000" cy="6858000"/>
          </a:xfrm>
        </p:spPr>
        <p:txBody>
          <a:bodyPr/>
          <a:lstStyle/>
          <a:p>
            <a:endParaRPr lang="en-US"/>
          </a:p>
        </p:txBody>
      </p:sp>
      <p:sp>
        <p:nvSpPr>
          <p:cNvPr id="2" name="Title 1">
            <a:extLst>
              <a:ext uri="{FF2B5EF4-FFF2-40B4-BE49-F238E27FC236}">
                <a16:creationId xmlns:a16="http://schemas.microsoft.com/office/drawing/2014/main" id="{CB18D263-F248-2165-3295-645B0314FF93}"/>
              </a:ext>
            </a:extLst>
          </p:cNvPr>
          <p:cNvSpPr>
            <a:spLocks noGrp="1"/>
          </p:cNvSpPr>
          <p:nvPr>
            <p:ph type="title" hasCustomPrompt="1"/>
          </p:nvPr>
        </p:nvSpPr>
        <p:spPr>
          <a:xfrm>
            <a:off x="0" y="4839848"/>
            <a:ext cx="12192000" cy="1325563"/>
          </a:xfrm>
          <a:solidFill>
            <a:schemeClr val="bg1">
              <a:alpha val="80000"/>
            </a:schemeClr>
          </a:solidFill>
        </p:spPr>
        <p:txBody>
          <a:bodyPr/>
          <a:lstStyle>
            <a:lvl1pPr algn="ctr">
              <a:defRPr sz="6000"/>
            </a:lvl1pPr>
          </a:lstStyle>
          <a:p>
            <a:r>
              <a:rPr lang="en-US" dirty="0"/>
              <a:t>Module Title</a:t>
            </a:r>
          </a:p>
        </p:txBody>
      </p:sp>
    </p:spTree>
    <p:extLst>
      <p:ext uri="{BB962C8B-B14F-4D97-AF65-F5344CB8AC3E}">
        <p14:creationId xmlns:p14="http://schemas.microsoft.com/office/powerpoint/2010/main" val="10967505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userDrawn="1">
  <p:cSld name="Topic &amp; Subtitle L">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6096000" y="0"/>
            <a:ext cx="6096000" cy="6858000"/>
          </a:xfrm>
        </p:spPr>
        <p:txBody>
          <a:bodyPr/>
          <a:lstStyle/>
          <a:p>
            <a:endParaRPr lang="en-US"/>
          </a:p>
        </p:txBody>
      </p:sp>
      <p:sp>
        <p:nvSpPr>
          <p:cNvPr id="2" name="Title 1"/>
          <p:cNvSpPr>
            <a:spLocks noGrp="1"/>
          </p:cNvSpPr>
          <p:nvPr>
            <p:ph type="ctrTitle" hasCustomPrompt="1"/>
          </p:nvPr>
        </p:nvSpPr>
        <p:spPr>
          <a:xfrm>
            <a:off x="638783" y="661482"/>
            <a:ext cx="4768104" cy="1038110"/>
          </a:xfrm>
        </p:spPr>
        <p:txBody>
          <a:bodyPr anchor="t"/>
          <a:lstStyle>
            <a:lvl1pPr algn="l">
              <a:defRPr sz="6000"/>
            </a:lvl1pPr>
          </a:lstStyle>
          <a:p>
            <a:r>
              <a:rPr lang="en-US" dirty="0"/>
              <a:t>Topic Title</a:t>
            </a:r>
          </a:p>
        </p:txBody>
      </p:sp>
      <p:sp>
        <p:nvSpPr>
          <p:cNvPr id="3" name="Subtitle 2"/>
          <p:cNvSpPr>
            <a:spLocks noGrp="1"/>
          </p:cNvSpPr>
          <p:nvPr>
            <p:ph type="subTitle" idx="1" hasCustomPrompt="1"/>
          </p:nvPr>
        </p:nvSpPr>
        <p:spPr>
          <a:xfrm>
            <a:off x="638783" y="1912174"/>
            <a:ext cx="4768103" cy="1516826"/>
          </a:xfrm>
        </p:spPr>
        <p:txBody>
          <a:bodyPr/>
          <a:lstStyle>
            <a:lvl1pPr marL="0" indent="0" algn="l">
              <a:buNone/>
              <a:defRPr sz="4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Tree>
    <p:extLst>
      <p:ext uri="{BB962C8B-B14F-4D97-AF65-F5344CB8AC3E}">
        <p14:creationId xmlns:p14="http://schemas.microsoft.com/office/powerpoint/2010/main" val="298274642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userDrawn="1">
  <p:cSld name="Topic &amp; Subtitle R">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0" y="0"/>
            <a:ext cx="6096000" cy="6858000"/>
          </a:xfrm>
        </p:spPr>
        <p:txBody>
          <a:bodyPr/>
          <a:lstStyle/>
          <a:p>
            <a:endParaRPr lang="en-US"/>
          </a:p>
        </p:txBody>
      </p:sp>
      <p:sp>
        <p:nvSpPr>
          <p:cNvPr id="2" name="Title 1"/>
          <p:cNvSpPr>
            <a:spLocks noGrp="1"/>
          </p:cNvSpPr>
          <p:nvPr>
            <p:ph type="ctrTitle" hasCustomPrompt="1"/>
          </p:nvPr>
        </p:nvSpPr>
        <p:spPr>
          <a:xfrm>
            <a:off x="6810983" y="701239"/>
            <a:ext cx="4768104" cy="1038110"/>
          </a:xfrm>
        </p:spPr>
        <p:txBody>
          <a:bodyPr anchor="t"/>
          <a:lstStyle>
            <a:lvl1pPr algn="l">
              <a:defRPr sz="6000"/>
            </a:lvl1pPr>
          </a:lstStyle>
          <a:p>
            <a:r>
              <a:rPr lang="en-US" dirty="0"/>
              <a:t>Topic Title</a:t>
            </a:r>
          </a:p>
        </p:txBody>
      </p:sp>
      <p:sp>
        <p:nvSpPr>
          <p:cNvPr id="3" name="Subtitle 2"/>
          <p:cNvSpPr>
            <a:spLocks noGrp="1"/>
          </p:cNvSpPr>
          <p:nvPr>
            <p:ph type="subTitle" idx="1" hasCustomPrompt="1"/>
          </p:nvPr>
        </p:nvSpPr>
        <p:spPr>
          <a:xfrm>
            <a:off x="6810984" y="1912174"/>
            <a:ext cx="4768103" cy="1516826"/>
          </a:xfrm>
        </p:spPr>
        <p:txBody>
          <a:bodyPr/>
          <a:lstStyle>
            <a:lvl1pPr marL="0" indent="0" algn="l">
              <a:buNone/>
              <a:defRPr sz="4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Tree>
    <p:extLst>
      <p:ext uri="{BB962C8B-B14F-4D97-AF65-F5344CB8AC3E}">
        <p14:creationId xmlns:p14="http://schemas.microsoft.com/office/powerpoint/2010/main" val="186346842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Image + Content L">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9788" y="705678"/>
            <a:ext cx="3932237" cy="1113183"/>
          </a:xfrm>
        </p:spPr>
        <p:txBody>
          <a:bodyPr anchor="t"/>
          <a:lstStyle>
            <a:lvl1pPr>
              <a:defRPr sz="4800"/>
            </a:lvl1pPr>
          </a:lstStyle>
          <a:p>
            <a:r>
              <a:rPr lang="en-US" dirty="0"/>
              <a:t>Slide Title</a:t>
            </a:r>
          </a:p>
        </p:txBody>
      </p:sp>
      <p:sp>
        <p:nvSpPr>
          <p:cNvPr id="4" name="Text Placeholder 3"/>
          <p:cNvSpPr>
            <a:spLocks noGrp="1"/>
          </p:cNvSpPr>
          <p:nvPr>
            <p:ph type="body" sz="half" idx="2" hasCustomPrompt="1"/>
          </p:nvPr>
        </p:nvSpPr>
        <p:spPr>
          <a:xfrm>
            <a:off x="839788" y="2196548"/>
            <a:ext cx="3932237" cy="3672440"/>
          </a:xfrm>
        </p:spPr>
        <p:txBody>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Content</a:t>
            </a:r>
          </a:p>
        </p:txBody>
      </p:sp>
      <p:sp>
        <p:nvSpPr>
          <p:cNvPr id="9" name="Picture Placeholder 8">
            <a:extLst>
              <a:ext uri="{FF2B5EF4-FFF2-40B4-BE49-F238E27FC236}">
                <a16:creationId xmlns:a16="http://schemas.microsoft.com/office/drawing/2014/main" id="{85630E31-1B38-1CD8-0679-210C1EAF68DA}"/>
              </a:ext>
            </a:extLst>
          </p:cNvPr>
          <p:cNvSpPr>
            <a:spLocks noGrp="1"/>
          </p:cNvSpPr>
          <p:nvPr>
            <p:ph type="pic" sz="quarter" idx="10"/>
          </p:nvPr>
        </p:nvSpPr>
        <p:spPr>
          <a:xfrm>
            <a:off x="5198164" y="706438"/>
            <a:ext cx="6154047" cy="5162550"/>
          </a:xfrm>
        </p:spPr>
        <p:txBody>
          <a:bodyPr/>
          <a:lstStyle/>
          <a:p>
            <a:endParaRPr lang="en-US"/>
          </a:p>
        </p:txBody>
      </p:sp>
    </p:spTree>
    <p:extLst>
      <p:ext uri="{BB962C8B-B14F-4D97-AF65-F5344CB8AC3E}">
        <p14:creationId xmlns:p14="http://schemas.microsoft.com/office/powerpoint/2010/main" val="2896427002"/>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picTx" preserve="1">
  <p:cSld name="Image + Content 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636911" y="695738"/>
            <a:ext cx="3932237" cy="1267307"/>
          </a:xfrm>
        </p:spPr>
        <p:txBody>
          <a:bodyPr anchor="t"/>
          <a:lstStyle>
            <a:lvl1pPr>
              <a:defRPr sz="4000"/>
            </a:lvl1pPr>
          </a:lstStyle>
          <a:p>
            <a:r>
              <a:rPr lang="en-US" dirty="0"/>
              <a:t>Slide Title</a:t>
            </a:r>
          </a:p>
        </p:txBody>
      </p:sp>
      <p:sp>
        <p:nvSpPr>
          <p:cNvPr id="3" name="Picture Placeholder 2"/>
          <p:cNvSpPr>
            <a:spLocks noGrp="1" noChangeAspect="1"/>
          </p:cNvSpPr>
          <p:nvPr>
            <p:ph type="pic" idx="1"/>
          </p:nvPr>
        </p:nvSpPr>
        <p:spPr>
          <a:xfrm>
            <a:off x="622852" y="695738"/>
            <a:ext cx="6374296" cy="5799416"/>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hasCustomPrompt="1"/>
          </p:nvPr>
        </p:nvSpPr>
        <p:spPr>
          <a:xfrm>
            <a:off x="7636910" y="2315817"/>
            <a:ext cx="3932238" cy="4179337"/>
          </a:xfrm>
        </p:spPr>
        <p:txBody>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Content</a:t>
            </a:r>
          </a:p>
        </p:txBody>
      </p:sp>
    </p:spTree>
    <p:extLst>
      <p:ext uri="{BB962C8B-B14F-4D97-AF65-F5344CB8AC3E}">
        <p14:creationId xmlns:p14="http://schemas.microsoft.com/office/powerpoint/2010/main" val="2721716365"/>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6096000" y="661482"/>
            <a:ext cx="5457217" cy="5535036"/>
          </a:xfrm>
        </p:spPr>
        <p:txBody>
          <a:bodyPr/>
          <a:lstStyle/>
          <a:p>
            <a:endParaRPr lang="en-US"/>
          </a:p>
        </p:txBody>
      </p:sp>
      <p:sp>
        <p:nvSpPr>
          <p:cNvPr id="2" name="Title 1"/>
          <p:cNvSpPr>
            <a:spLocks noGrp="1"/>
          </p:cNvSpPr>
          <p:nvPr>
            <p:ph type="ctrTitle" hasCustomPrompt="1"/>
          </p:nvPr>
        </p:nvSpPr>
        <p:spPr>
          <a:xfrm>
            <a:off x="638783" y="661482"/>
            <a:ext cx="4768104" cy="1038110"/>
          </a:xfrm>
        </p:spPr>
        <p:txBody>
          <a:bodyPr anchor="t"/>
          <a:lstStyle>
            <a:lvl1pPr algn="l">
              <a:defRPr sz="5400"/>
            </a:lvl1pPr>
          </a:lstStyle>
          <a:p>
            <a:r>
              <a:rPr lang="en-US" dirty="0"/>
              <a:t>Topic Title</a:t>
            </a:r>
          </a:p>
        </p:txBody>
      </p:sp>
      <p:sp>
        <p:nvSpPr>
          <p:cNvPr id="3" name="Subtitle 2"/>
          <p:cNvSpPr>
            <a:spLocks noGrp="1"/>
          </p:cNvSpPr>
          <p:nvPr>
            <p:ph type="subTitle" idx="1" hasCustomPrompt="1"/>
          </p:nvPr>
        </p:nvSpPr>
        <p:spPr>
          <a:xfrm>
            <a:off x="638783" y="1912174"/>
            <a:ext cx="4768103" cy="831026"/>
          </a:xfrm>
        </p:spPr>
        <p:txBody>
          <a:bodyPr/>
          <a:lstStyle>
            <a:lvl1pPr marL="0" indent="0" algn="l">
              <a:buNone/>
              <a:defRPr sz="4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4" name="Text Placeholder 9">
            <a:extLst>
              <a:ext uri="{FF2B5EF4-FFF2-40B4-BE49-F238E27FC236}">
                <a16:creationId xmlns:a16="http://schemas.microsoft.com/office/drawing/2014/main" id="{9DF94217-97DF-61EA-D148-98CEE9A4D58A}"/>
              </a:ext>
            </a:extLst>
          </p:cNvPr>
          <p:cNvSpPr>
            <a:spLocks noGrp="1"/>
          </p:cNvSpPr>
          <p:nvPr>
            <p:ph type="body" sz="quarter" idx="11" hasCustomPrompt="1"/>
          </p:nvPr>
        </p:nvSpPr>
        <p:spPr>
          <a:xfrm>
            <a:off x="638780" y="2955782"/>
            <a:ext cx="4768105" cy="324073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01426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7.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638783" y="661482"/>
            <a:ext cx="5457217" cy="5535036"/>
          </a:xfrm>
        </p:spPr>
        <p:txBody>
          <a:bodyPr/>
          <a:lstStyle/>
          <a:p>
            <a:endParaRPr lang="en-US"/>
          </a:p>
        </p:txBody>
      </p:sp>
      <p:sp>
        <p:nvSpPr>
          <p:cNvPr id="2" name="Title 1"/>
          <p:cNvSpPr>
            <a:spLocks noGrp="1"/>
          </p:cNvSpPr>
          <p:nvPr>
            <p:ph type="ctrTitle" hasCustomPrompt="1"/>
          </p:nvPr>
        </p:nvSpPr>
        <p:spPr>
          <a:xfrm>
            <a:off x="6781166" y="661482"/>
            <a:ext cx="4768104" cy="1038110"/>
          </a:xfrm>
        </p:spPr>
        <p:txBody>
          <a:bodyPr anchor="t"/>
          <a:lstStyle>
            <a:lvl1pPr algn="l">
              <a:defRPr sz="5400"/>
            </a:lvl1pPr>
          </a:lstStyle>
          <a:p>
            <a:r>
              <a:rPr lang="en-US" dirty="0"/>
              <a:t>Topic Title</a:t>
            </a:r>
          </a:p>
        </p:txBody>
      </p:sp>
      <p:sp>
        <p:nvSpPr>
          <p:cNvPr id="3" name="Subtitle 2"/>
          <p:cNvSpPr>
            <a:spLocks noGrp="1"/>
          </p:cNvSpPr>
          <p:nvPr>
            <p:ph type="subTitle" idx="1" hasCustomPrompt="1"/>
          </p:nvPr>
        </p:nvSpPr>
        <p:spPr>
          <a:xfrm>
            <a:off x="6781166" y="1912174"/>
            <a:ext cx="4768103" cy="831026"/>
          </a:xfrm>
        </p:spPr>
        <p:txBody>
          <a:bodyPr/>
          <a:lstStyle>
            <a:lvl1pPr marL="0" indent="0" algn="l">
              <a:buNone/>
              <a:defRPr sz="4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4" name="Text Placeholder 9">
            <a:extLst>
              <a:ext uri="{FF2B5EF4-FFF2-40B4-BE49-F238E27FC236}">
                <a16:creationId xmlns:a16="http://schemas.microsoft.com/office/drawing/2014/main" id="{9DF94217-97DF-61EA-D148-98CEE9A4D58A}"/>
              </a:ext>
            </a:extLst>
          </p:cNvPr>
          <p:cNvSpPr>
            <a:spLocks noGrp="1"/>
          </p:cNvSpPr>
          <p:nvPr>
            <p:ph type="body" sz="quarter" idx="11" hasCustomPrompt="1"/>
          </p:nvPr>
        </p:nvSpPr>
        <p:spPr>
          <a:xfrm>
            <a:off x="6781166" y="2955782"/>
            <a:ext cx="4768105" cy="324073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92649787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5DA9BBF-585B-92A0-D818-F2A2EF360E8C}"/>
              </a:ext>
            </a:extLst>
          </p:cNvPr>
          <p:cNvSpPr>
            <a:spLocks noGrp="1"/>
          </p:cNvSpPr>
          <p:nvPr>
            <p:ph type="pic" sz="quarter" idx="10"/>
          </p:nvPr>
        </p:nvSpPr>
        <p:spPr>
          <a:xfrm>
            <a:off x="6096000" y="0"/>
            <a:ext cx="6096000" cy="6858000"/>
          </a:xfrm>
        </p:spPr>
        <p:txBody>
          <a:bodyPr/>
          <a:lstStyle/>
          <a:p>
            <a:endParaRPr lang="en-US"/>
          </a:p>
        </p:txBody>
      </p:sp>
      <p:sp>
        <p:nvSpPr>
          <p:cNvPr id="2" name="Title 1"/>
          <p:cNvSpPr>
            <a:spLocks noGrp="1"/>
          </p:cNvSpPr>
          <p:nvPr>
            <p:ph type="title" hasCustomPrompt="1"/>
          </p:nvPr>
        </p:nvSpPr>
        <p:spPr>
          <a:xfrm>
            <a:off x="643647" y="725050"/>
            <a:ext cx="5105400" cy="865212"/>
          </a:xfrm>
        </p:spPr>
        <p:txBody>
          <a:bodyPr anchor="t"/>
          <a:lstStyle>
            <a:lvl1pPr>
              <a:defRPr sz="4800"/>
            </a:lvl1pPr>
          </a:lstStyle>
          <a:p>
            <a:r>
              <a:rPr lang="en-US" dirty="0"/>
              <a:t>Slide Title</a:t>
            </a:r>
          </a:p>
        </p:txBody>
      </p:sp>
      <p:sp>
        <p:nvSpPr>
          <p:cNvPr id="10" name="Text Placeholder 9">
            <a:extLst>
              <a:ext uri="{FF2B5EF4-FFF2-40B4-BE49-F238E27FC236}">
                <a16:creationId xmlns:a16="http://schemas.microsoft.com/office/drawing/2014/main" id="{120101CC-327F-66AD-21DF-576D12C7D8B0}"/>
              </a:ext>
            </a:extLst>
          </p:cNvPr>
          <p:cNvSpPr>
            <a:spLocks noGrp="1"/>
          </p:cNvSpPr>
          <p:nvPr>
            <p:ph type="body" sz="quarter" idx="11" hasCustomPrompt="1"/>
          </p:nvPr>
        </p:nvSpPr>
        <p:spPr>
          <a:xfrm>
            <a:off x="642938" y="1898374"/>
            <a:ext cx="5105400" cy="431827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1074443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5DA9BBF-585B-92A0-D818-F2A2EF360E8C}"/>
              </a:ext>
            </a:extLst>
          </p:cNvPr>
          <p:cNvSpPr>
            <a:spLocks noGrp="1"/>
          </p:cNvSpPr>
          <p:nvPr>
            <p:ph type="pic" sz="quarter" idx="10"/>
          </p:nvPr>
        </p:nvSpPr>
        <p:spPr>
          <a:xfrm>
            <a:off x="0" y="0"/>
            <a:ext cx="6096000" cy="6858000"/>
          </a:xfrm>
        </p:spPr>
        <p:txBody>
          <a:bodyPr/>
          <a:lstStyle/>
          <a:p>
            <a:endParaRPr lang="en-US"/>
          </a:p>
        </p:txBody>
      </p:sp>
      <p:sp>
        <p:nvSpPr>
          <p:cNvPr id="2" name="Title 1"/>
          <p:cNvSpPr>
            <a:spLocks noGrp="1"/>
          </p:cNvSpPr>
          <p:nvPr>
            <p:ph type="title" hasCustomPrompt="1"/>
          </p:nvPr>
        </p:nvSpPr>
        <p:spPr>
          <a:xfrm>
            <a:off x="6477916" y="705172"/>
            <a:ext cx="5105400" cy="865212"/>
          </a:xfrm>
        </p:spPr>
        <p:txBody>
          <a:bodyPr anchor="t"/>
          <a:lstStyle>
            <a:lvl1pPr>
              <a:defRPr sz="4800"/>
            </a:lvl1pPr>
          </a:lstStyle>
          <a:p>
            <a:r>
              <a:rPr lang="en-US" dirty="0"/>
              <a:t>Slide Title</a:t>
            </a:r>
          </a:p>
        </p:txBody>
      </p:sp>
      <p:sp>
        <p:nvSpPr>
          <p:cNvPr id="10" name="Text Placeholder 9">
            <a:extLst>
              <a:ext uri="{FF2B5EF4-FFF2-40B4-BE49-F238E27FC236}">
                <a16:creationId xmlns:a16="http://schemas.microsoft.com/office/drawing/2014/main" id="{120101CC-327F-66AD-21DF-576D12C7D8B0}"/>
              </a:ext>
            </a:extLst>
          </p:cNvPr>
          <p:cNvSpPr>
            <a:spLocks noGrp="1"/>
          </p:cNvSpPr>
          <p:nvPr>
            <p:ph type="body" sz="quarter" idx="11" hasCustomPrompt="1"/>
          </p:nvPr>
        </p:nvSpPr>
        <p:spPr>
          <a:xfrm>
            <a:off x="6477916" y="1834552"/>
            <a:ext cx="5105400" cy="431827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097709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3386" y="680936"/>
            <a:ext cx="11011712" cy="885217"/>
          </a:xfrm>
        </p:spPr>
        <p:txBody>
          <a:bodyPr anchor="b"/>
          <a:lstStyle>
            <a:lvl1pPr algn="l">
              <a:defRPr sz="6000"/>
            </a:lvl1pPr>
          </a:lstStyle>
          <a:p>
            <a:r>
              <a:rPr lang="en-US" dirty="0"/>
              <a:t>Slide Title</a:t>
            </a:r>
          </a:p>
        </p:txBody>
      </p:sp>
      <p:sp>
        <p:nvSpPr>
          <p:cNvPr id="3" name="Text Placeholder 2"/>
          <p:cNvSpPr>
            <a:spLocks noGrp="1"/>
          </p:cNvSpPr>
          <p:nvPr>
            <p:ph type="body" idx="1" hasCustomPrompt="1"/>
          </p:nvPr>
        </p:nvSpPr>
        <p:spPr>
          <a:xfrm>
            <a:off x="593386" y="1928813"/>
            <a:ext cx="11011711" cy="4248251"/>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Tree>
    <p:extLst>
      <p:ext uri="{BB962C8B-B14F-4D97-AF65-F5344CB8AC3E}">
        <p14:creationId xmlns:p14="http://schemas.microsoft.com/office/powerpoint/2010/main" val="231103408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3386" y="680936"/>
            <a:ext cx="11011712" cy="885217"/>
          </a:xfrm>
        </p:spPr>
        <p:txBody>
          <a:bodyPr anchor="b"/>
          <a:lstStyle>
            <a:lvl1pPr algn="l">
              <a:defRPr sz="6000"/>
            </a:lvl1pPr>
          </a:lstStyle>
          <a:p>
            <a:r>
              <a:rPr lang="en-US" dirty="0"/>
              <a:t>Slide Title</a:t>
            </a:r>
          </a:p>
        </p:txBody>
      </p:sp>
      <p:sp>
        <p:nvSpPr>
          <p:cNvPr id="3" name="Text Placeholder 2"/>
          <p:cNvSpPr>
            <a:spLocks noGrp="1"/>
          </p:cNvSpPr>
          <p:nvPr>
            <p:ph type="body" idx="1" hasCustomPrompt="1"/>
          </p:nvPr>
        </p:nvSpPr>
        <p:spPr>
          <a:xfrm>
            <a:off x="593386" y="1928813"/>
            <a:ext cx="11011711" cy="2426211"/>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
        <p:nvSpPr>
          <p:cNvPr id="5" name="Picture Placeholder 4">
            <a:extLst>
              <a:ext uri="{FF2B5EF4-FFF2-40B4-BE49-F238E27FC236}">
                <a16:creationId xmlns:a16="http://schemas.microsoft.com/office/drawing/2014/main" id="{1B2C9961-B1E6-307B-281B-AA334875B1C8}"/>
              </a:ext>
            </a:extLst>
          </p:cNvPr>
          <p:cNvSpPr>
            <a:spLocks noGrp="1"/>
          </p:cNvSpPr>
          <p:nvPr>
            <p:ph type="pic" sz="quarter" idx="10"/>
          </p:nvPr>
        </p:nvSpPr>
        <p:spPr>
          <a:xfrm>
            <a:off x="593725" y="4717684"/>
            <a:ext cx="11010900" cy="1459279"/>
          </a:xfrm>
        </p:spPr>
        <p:txBody>
          <a:bodyPr/>
          <a:lstStyle/>
          <a:p>
            <a:endParaRPr lang="en-US"/>
          </a:p>
        </p:txBody>
      </p:sp>
    </p:spTree>
    <p:extLst>
      <p:ext uri="{BB962C8B-B14F-4D97-AF65-F5344CB8AC3E}">
        <p14:creationId xmlns:p14="http://schemas.microsoft.com/office/powerpoint/2010/main" val="24722917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2.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3386" y="680936"/>
            <a:ext cx="11011712" cy="885217"/>
          </a:xfrm>
        </p:spPr>
        <p:txBody>
          <a:bodyPr anchor="b"/>
          <a:lstStyle>
            <a:lvl1pPr algn="l">
              <a:defRPr sz="6000"/>
            </a:lvl1pPr>
          </a:lstStyle>
          <a:p>
            <a:r>
              <a:rPr lang="en-US" dirty="0"/>
              <a:t>Slide Title</a:t>
            </a:r>
          </a:p>
        </p:txBody>
      </p:sp>
      <p:sp>
        <p:nvSpPr>
          <p:cNvPr id="3" name="Text Placeholder 2"/>
          <p:cNvSpPr>
            <a:spLocks noGrp="1"/>
          </p:cNvSpPr>
          <p:nvPr>
            <p:ph type="body" idx="1" hasCustomPrompt="1"/>
          </p:nvPr>
        </p:nvSpPr>
        <p:spPr>
          <a:xfrm>
            <a:off x="593387" y="1928813"/>
            <a:ext cx="5207339" cy="4248251"/>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
        <p:nvSpPr>
          <p:cNvPr id="5" name="Picture Placeholder 4">
            <a:extLst>
              <a:ext uri="{FF2B5EF4-FFF2-40B4-BE49-F238E27FC236}">
                <a16:creationId xmlns:a16="http://schemas.microsoft.com/office/drawing/2014/main" id="{FE6709F2-3176-EEB3-2E7D-FF0C8197A54F}"/>
              </a:ext>
            </a:extLst>
          </p:cNvPr>
          <p:cNvSpPr>
            <a:spLocks noGrp="1"/>
          </p:cNvSpPr>
          <p:nvPr>
            <p:ph type="pic" sz="quarter" idx="10"/>
          </p:nvPr>
        </p:nvSpPr>
        <p:spPr>
          <a:xfrm>
            <a:off x="6391275" y="1928813"/>
            <a:ext cx="5213350" cy="4248251"/>
          </a:xfrm>
        </p:spPr>
        <p:txBody>
          <a:bodyPr/>
          <a:lstStyle/>
          <a:p>
            <a:endParaRPr lang="en-US"/>
          </a:p>
        </p:txBody>
      </p:sp>
    </p:spTree>
    <p:extLst>
      <p:ext uri="{BB962C8B-B14F-4D97-AF65-F5344CB8AC3E}">
        <p14:creationId xmlns:p14="http://schemas.microsoft.com/office/powerpoint/2010/main" val="56236985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3.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3386" y="680936"/>
            <a:ext cx="11011712" cy="885217"/>
          </a:xfrm>
        </p:spPr>
        <p:txBody>
          <a:bodyPr anchor="b"/>
          <a:lstStyle>
            <a:lvl1pPr algn="l">
              <a:defRPr sz="6000"/>
            </a:lvl1pPr>
          </a:lstStyle>
          <a:p>
            <a:r>
              <a:rPr lang="en-US" dirty="0"/>
              <a:t>Slide Title</a:t>
            </a:r>
          </a:p>
        </p:txBody>
      </p:sp>
      <p:sp>
        <p:nvSpPr>
          <p:cNvPr id="3" name="Text Placeholder 2"/>
          <p:cNvSpPr>
            <a:spLocks noGrp="1"/>
          </p:cNvSpPr>
          <p:nvPr>
            <p:ph type="body" idx="1" hasCustomPrompt="1"/>
          </p:nvPr>
        </p:nvSpPr>
        <p:spPr>
          <a:xfrm>
            <a:off x="6374934" y="1906555"/>
            <a:ext cx="5207339" cy="4248251"/>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
        <p:nvSpPr>
          <p:cNvPr id="5" name="Picture Placeholder 4">
            <a:extLst>
              <a:ext uri="{FF2B5EF4-FFF2-40B4-BE49-F238E27FC236}">
                <a16:creationId xmlns:a16="http://schemas.microsoft.com/office/drawing/2014/main" id="{FE6709F2-3176-EEB3-2E7D-FF0C8197A54F}"/>
              </a:ext>
            </a:extLst>
          </p:cNvPr>
          <p:cNvSpPr>
            <a:spLocks noGrp="1"/>
          </p:cNvSpPr>
          <p:nvPr>
            <p:ph type="pic" sz="quarter" idx="10"/>
          </p:nvPr>
        </p:nvSpPr>
        <p:spPr>
          <a:xfrm>
            <a:off x="593386" y="1928813"/>
            <a:ext cx="5213350" cy="4248251"/>
          </a:xfrm>
        </p:spPr>
        <p:txBody>
          <a:bodyPr/>
          <a:lstStyle/>
          <a:p>
            <a:endParaRPr lang="en-US"/>
          </a:p>
        </p:txBody>
      </p:sp>
    </p:spTree>
    <p:extLst>
      <p:ext uri="{BB962C8B-B14F-4D97-AF65-F5344CB8AC3E}">
        <p14:creationId xmlns:p14="http://schemas.microsoft.com/office/powerpoint/2010/main" val="387047896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sz="6000"/>
            </a:lvl1pPr>
          </a:lstStyle>
          <a:p>
            <a:r>
              <a:rPr lang="en-US" dirty="0"/>
              <a:t>Slide Title</a:t>
            </a:r>
          </a:p>
        </p:txBody>
      </p:sp>
      <p:sp>
        <p:nvSpPr>
          <p:cNvPr id="3" name="Content Placeholder 2"/>
          <p:cNvSpPr>
            <a:spLocks noGrp="1"/>
          </p:cNvSpPr>
          <p:nvPr>
            <p:ph sz="half" idx="1" hasCustomPrompt="1"/>
          </p:nvPr>
        </p:nvSpPr>
        <p:spPr>
          <a:xfrm>
            <a:off x="838200" y="1825625"/>
            <a:ext cx="5181600" cy="4351338"/>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nvPr>
        </p:nvSpPr>
        <p:spPr>
          <a:xfrm>
            <a:off x="6172200" y="1825625"/>
            <a:ext cx="5181600" cy="4351338"/>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9646663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9788" y="365125"/>
            <a:ext cx="10515600" cy="1325563"/>
          </a:xfrm>
        </p:spPr>
        <p:txBody>
          <a:bodyPr/>
          <a:lstStyle>
            <a:lvl1pPr>
              <a:defRPr sz="6000" b="0"/>
            </a:lvl1pPr>
          </a:lstStyle>
          <a:p>
            <a:r>
              <a:rPr lang="en-US" dirty="0"/>
              <a:t>Slide Title</a:t>
            </a:r>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4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Subtitle</a:t>
            </a:r>
          </a:p>
        </p:txBody>
      </p:sp>
      <p:sp>
        <p:nvSpPr>
          <p:cNvPr id="4" name="Content Placeholder 3"/>
          <p:cNvSpPr>
            <a:spLocks noGrp="1"/>
          </p:cNvSpPr>
          <p:nvPr>
            <p:ph sz="half" idx="2" hasCustomPrompt="1"/>
          </p:nvPr>
        </p:nvSpPr>
        <p:spPr>
          <a:xfrm>
            <a:off x="839788" y="2505075"/>
            <a:ext cx="5157787" cy="3684588"/>
          </a:xfrm>
        </p:spPr>
        <p:txBody>
          <a:bodyPr/>
          <a:lstStyle>
            <a:lvl1pPr>
              <a:defRPr sz="3600"/>
            </a:lvl1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4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Subtitle</a:t>
            </a:r>
          </a:p>
        </p:txBody>
      </p:sp>
      <p:sp>
        <p:nvSpPr>
          <p:cNvPr id="6" name="Content Placeholder 5"/>
          <p:cNvSpPr>
            <a:spLocks noGrp="1"/>
          </p:cNvSpPr>
          <p:nvPr>
            <p:ph sz="quarter" idx="4" hasCustomPrompt="1"/>
          </p:nvPr>
        </p:nvSpPr>
        <p:spPr>
          <a:xfrm>
            <a:off x="6172200" y="2505075"/>
            <a:ext cx="5183188" cy="3684588"/>
          </a:xfrm>
        </p:spPr>
        <p:txBody>
          <a:bodyPr/>
          <a:lstStyle>
            <a:lvl1pPr>
              <a:defRPr sz="3600"/>
            </a:lvl1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5701015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8975D4A0-FA3F-4973-2286-CA4B9C68B710}"/>
              </a:ext>
            </a:extLst>
          </p:cNvPr>
          <p:cNvSpPr>
            <a:spLocks noGrp="1"/>
          </p:cNvSpPr>
          <p:nvPr>
            <p:ph type="pic" sz="quarter" idx="11"/>
          </p:nvPr>
        </p:nvSpPr>
        <p:spPr>
          <a:xfrm>
            <a:off x="0" y="0"/>
            <a:ext cx="12192000" cy="6858000"/>
          </a:xfrm>
        </p:spPr>
        <p:txBody>
          <a:bodyPr/>
          <a:lstStyle/>
          <a:p>
            <a:endParaRPr lang="en-US"/>
          </a:p>
        </p:txBody>
      </p:sp>
      <p:sp>
        <p:nvSpPr>
          <p:cNvPr id="2" name="Title 1"/>
          <p:cNvSpPr>
            <a:spLocks noGrp="1"/>
          </p:cNvSpPr>
          <p:nvPr>
            <p:ph type="title" hasCustomPrompt="1"/>
          </p:nvPr>
        </p:nvSpPr>
        <p:spPr>
          <a:xfrm>
            <a:off x="0" y="4807916"/>
            <a:ext cx="12192000" cy="1325563"/>
          </a:xfrm>
        </p:spPr>
        <p:txBody>
          <a:bodyPr/>
          <a:lstStyle>
            <a:lvl1pPr algn="ctr">
              <a:defRPr sz="6000" b="1"/>
            </a:lvl1pPr>
          </a:lstStyle>
          <a:p>
            <a:r>
              <a:rPr lang="en-US" dirty="0"/>
              <a:t>Activity</a:t>
            </a:r>
          </a:p>
        </p:txBody>
      </p:sp>
      <p:sp>
        <p:nvSpPr>
          <p:cNvPr id="7" name="Text Placeholder 6">
            <a:extLst>
              <a:ext uri="{FF2B5EF4-FFF2-40B4-BE49-F238E27FC236}">
                <a16:creationId xmlns:a16="http://schemas.microsoft.com/office/drawing/2014/main" id="{41BF43E3-1152-3576-B3A5-F572F98E03D6}"/>
              </a:ext>
            </a:extLst>
          </p:cNvPr>
          <p:cNvSpPr>
            <a:spLocks noGrp="1"/>
          </p:cNvSpPr>
          <p:nvPr>
            <p:ph type="body" sz="quarter" idx="10" hasCustomPrompt="1"/>
          </p:nvPr>
        </p:nvSpPr>
        <p:spPr>
          <a:xfrm>
            <a:off x="0" y="724521"/>
            <a:ext cx="12192000" cy="918542"/>
          </a:xfrm>
        </p:spPr>
        <p:txBody>
          <a:bodyPr anchor="ctr"/>
          <a:lstStyle>
            <a:lvl1pPr algn="ctr">
              <a:buNone/>
              <a:defRPr sz="5400"/>
            </a:lvl1pPr>
          </a:lstStyle>
          <a:p>
            <a:pPr lvl="0"/>
            <a:r>
              <a:rPr lang="en-US" dirty="0"/>
              <a:t>Activity Name</a:t>
            </a:r>
          </a:p>
        </p:txBody>
      </p:sp>
    </p:spTree>
    <p:extLst>
      <p:ext uri="{BB962C8B-B14F-4D97-AF65-F5344CB8AC3E}">
        <p14:creationId xmlns:p14="http://schemas.microsoft.com/office/powerpoint/2010/main" val="24203323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8975D4A0-FA3F-4973-2286-CA4B9C68B710}"/>
              </a:ext>
            </a:extLst>
          </p:cNvPr>
          <p:cNvSpPr>
            <a:spLocks noGrp="1"/>
          </p:cNvSpPr>
          <p:nvPr>
            <p:ph type="pic" sz="quarter" idx="11"/>
          </p:nvPr>
        </p:nvSpPr>
        <p:spPr>
          <a:xfrm>
            <a:off x="0" y="0"/>
            <a:ext cx="4246536" cy="6858000"/>
          </a:xfrm>
        </p:spPr>
        <p:txBody>
          <a:bodyPr/>
          <a:lstStyle/>
          <a:p>
            <a:endParaRPr lang="en-US"/>
          </a:p>
        </p:txBody>
      </p:sp>
      <p:sp>
        <p:nvSpPr>
          <p:cNvPr id="2" name="Title 1"/>
          <p:cNvSpPr>
            <a:spLocks noGrp="1"/>
          </p:cNvSpPr>
          <p:nvPr>
            <p:ph type="title" hasCustomPrompt="1"/>
          </p:nvPr>
        </p:nvSpPr>
        <p:spPr>
          <a:xfrm>
            <a:off x="0" y="4807916"/>
            <a:ext cx="4246536" cy="1325563"/>
          </a:xfrm>
        </p:spPr>
        <p:txBody>
          <a:bodyPr/>
          <a:lstStyle>
            <a:lvl1pPr algn="ctr">
              <a:defRPr sz="6000" b="1"/>
            </a:lvl1pPr>
          </a:lstStyle>
          <a:p>
            <a:r>
              <a:rPr lang="en-US" dirty="0"/>
              <a:t>Activity</a:t>
            </a:r>
          </a:p>
        </p:txBody>
      </p:sp>
      <p:sp>
        <p:nvSpPr>
          <p:cNvPr id="7" name="Text Placeholder 6">
            <a:extLst>
              <a:ext uri="{FF2B5EF4-FFF2-40B4-BE49-F238E27FC236}">
                <a16:creationId xmlns:a16="http://schemas.microsoft.com/office/drawing/2014/main" id="{41BF43E3-1152-3576-B3A5-F572F98E03D6}"/>
              </a:ext>
            </a:extLst>
          </p:cNvPr>
          <p:cNvSpPr>
            <a:spLocks noGrp="1"/>
          </p:cNvSpPr>
          <p:nvPr>
            <p:ph type="body" sz="quarter" idx="10" hasCustomPrompt="1"/>
          </p:nvPr>
        </p:nvSpPr>
        <p:spPr>
          <a:xfrm>
            <a:off x="5176434" y="724520"/>
            <a:ext cx="6385302" cy="5408959"/>
          </a:xfrm>
        </p:spPr>
        <p:txBody>
          <a:bodyPr anchor="t"/>
          <a:lstStyle>
            <a:lvl1pPr algn="l">
              <a:buNone/>
              <a:defRPr sz="3600"/>
            </a:lvl1pPr>
          </a:lstStyle>
          <a:p>
            <a:pPr lvl="0"/>
            <a:r>
              <a:rPr lang="en-US" dirty="0"/>
              <a:t>Activity Details</a:t>
            </a:r>
          </a:p>
        </p:txBody>
      </p:sp>
    </p:spTree>
    <p:extLst>
      <p:ext uri="{BB962C8B-B14F-4D97-AF65-F5344CB8AC3E}">
        <p14:creationId xmlns:p14="http://schemas.microsoft.com/office/powerpoint/2010/main" val="34635448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8.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496F925-7D9E-E0AC-720E-9BA1E60C5400}"/>
              </a:ext>
            </a:extLst>
          </p:cNvPr>
          <p:cNvSpPr>
            <a:spLocks noGrp="1"/>
          </p:cNvSpPr>
          <p:nvPr>
            <p:ph type="pic" sz="quarter" idx="10"/>
          </p:nvPr>
        </p:nvSpPr>
        <p:spPr>
          <a:xfrm>
            <a:off x="629478" y="655638"/>
            <a:ext cx="10949609" cy="3708400"/>
          </a:xfrm>
        </p:spPr>
        <p:txBody>
          <a:bodyPr/>
          <a:lstStyle/>
          <a:p>
            <a:endParaRPr lang="en-US"/>
          </a:p>
        </p:txBody>
      </p:sp>
      <p:sp>
        <p:nvSpPr>
          <p:cNvPr id="2" name="Title 1"/>
          <p:cNvSpPr>
            <a:spLocks noGrp="1"/>
          </p:cNvSpPr>
          <p:nvPr>
            <p:ph type="title" hasCustomPrompt="1"/>
          </p:nvPr>
        </p:nvSpPr>
        <p:spPr>
          <a:xfrm>
            <a:off x="629479" y="5009322"/>
            <a:ext cx="10949608" cy="1183792"/>
          </a:xfrm>
        </p:spPr>
        <p:txBody>
          <a:bodyPr/>
          <a:lstStyle>
            <a:lvl1pPr algn="ctr">
              <a:defRPr/>
            </a:lvl1pPr>
          </a:lstStyle>
          <a:p>
            <a:r>
              <a:rPr lang="en-US" dirty="0"/>
              <a:t>Slide Title</a:t>
            </a:r>
          </a:p>
        </p:txBody>
      </p:sp>
    </p:spTree>
    <p:extLst>
      <p:ext uri="{BB962C8B-B14F-4D97-AF65-F5344CB8AC3E}">
        <p14:creationId xmlns:p14="http://schemas.microsoft.com/office/powerpoint/2010/main" val="964477896"/>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496F925-7D9E-E0AC-720E-9BA1E60C5400}"/>
              </a:ext>
            </a:extLst>
          </p:cNvPr>
          <p:cNvSpPr>
            <a:spLocks noGrp="1"/>
          </p:cNvSpPr>
          <p:nvPr>
            <p:ph type="pic" sz="quarter" idx="10"/>
          </p:nvPr>
        </p:nvSpPr>
        <p:spPr>
          <a:xfrm>
            <a:off x="629479" y="2473807"/>
            <a:ext cx="10949609" cy="3708400"/>
          </a:xfrm>
        </p:spPr>
        <p:txBody>
          <a:bodyPr/>
          <a:lstStyle/>
          <a:p>
            <a:endParaRPr lang="en-US"/>
          </a:p>
        </p:txBody>
      </p:sp>
      <p:sp>
        <p:nvSpPr>
          <p:cNvPr id="2" name="Title 1"/>
          <p:cNvSpPr>
            <a:spLocks noGrp="1"/>
          </p:cNvSpPr>
          <p:nvPr>
            <p:ph type="title" hasCustomPrompt="1"/>
          </p:nvPr>
        </p:nvSpPr>
        <p:spPr>
          <a:xfrm>
            <a:off x="629479" y="656674"/>
            <a:ext cx="10949608" cy="1183792"/>
          </a:xfrm>
        </p:spPr>
        <p:txBody>
          <a:bodyPr/>
          <a:lstStyle>
            <a:lvl1pPr algn="ctr">
              <a:defRPr/>
            </a:lvl1pPr>
          </a:lstStyle>
          <a:p>
            <a:r>
              <a:rPr lang="en-US" dirty="0"/>
              <a:t>Slide Title</a:t>
            </a:r>
          </a:p>
        </p:txBody>
      </p:sp>
    </p:spTree>
    <p:extLst>
      <p:ext uri="{BB962C8B-B14F-4D97-AF65-F5344CB8AC3E}">
        <p14:creationId xmlns:p14="http://schemas.microsoft.com/office/powerpoint/2010/main" val="3576535748"/>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Media Placeholder 2">
            <a:extLst>
              <a:ext uri="{FF2B5EF4-FFF2-40B4-BE49-F238E27FC236}">
                <a16:creationId xmlns:a16="http://schemas.microsoft.com/office/drawing/2014/main" id="{258E1D65-A264-CA09-45DC-5A5F3F4B4022}"/>
              </a:ext>
            </a:extLst>
          </p:cNvPr>
          <p:cNvSpPr>
            <a:spLocks noGrp="1"/>
          </p:cNvSpPr>
          <p:nvPr>
            <p:ph type="media" sz="quarter" idx="10"/>
          </p:nvPr>
        </p:nvSpPr>
        <p:spPr>
          <a:xfrm>
            <a:off x="619932" y="681925"/>
            <a:ext cx="10926305" cy="5532896"/>
          </a:xfrm>
        </p:spPr>
        <p:txBody>
          <a:bodyPr/>
          <a:lstStyle/>
          <a:p>
            <a:endParaRPr lang="en-US"/>
          </a:p>
        </p:txBody>
      </p:sp>
    </p:spTree>
    <p:extLst>
      <p:ext uri="{BB962C8B-B14F-4D97-AF65-F5344CB8AC3E}">
        <p14:creationId xmlns:p14="http://schemas.microsoft.com/office/powerpoint/2010/main" val="26275289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ADF5D-EB1C-10E4-F0EE-0AF271A597F6}"/>
              </a:ext>
            </a:extLst>
          </p:cNvPr>
          <p:cNvSpPr>
            <a:spLocks noGrp="1"/>
          </p:cNvSpPr>
          <p:nvPr>
            <p:ph type="title" hasCustomPrompt="1"/>
          </p:nvPr>
        </p:nvSpPr>
        <p:spPr>
          <a:xfrm>
            <a:off x="621196" y="677019"/>
            <a:ext cx="10949608" cy="947595"/>
          </a:xfrm>
        </p:spPr>
        <p:txBody>
          <a:bodyPr/>
          <a:lstStyle>
            <a:lvl1pPr algn="ctr">
              <a:defRPr/>
            </a:lvl1pPr>
          </a:lstStyle>
          <a:p>
            <a:r>
              <a:rPr lang="en-US" dirty="0"/>
              <a:t>Slide Title</a:t>
            </a:r>
          </a:p>
        </p:txBody>
      </p:sp>
      <p:sp>
        <p:nvSpPr>
          <p:cNvPr id="3" name="Text Placeholder 2">
            <a:extLst>
              <a:ext uri="{FF2B5EF4-FFF2-40B4-BE49-F238E27FC236}">
                <a16:creationId xmlns:a16="http://schemas.microsoft.com/office/drawing/2014/main" id="{8DAA6797-CC21-C1E0-4F46-909792911605}"/>
              </a:ext>
            </a:extLst>
          </p:cNvPr>
          <p:cNvSpPr>
            <a:spLocks noGrp="1"/>
          </p:cNvSpPr>
          <p:nvPr>
            <p:ph type="body" idx="1" hasCustomPrompt="1"/>
          </p:nvPr>
        </p:nvSpPr>
        <p:spPr>
          <a:xfrm>
            <a:off x="593387" y="2556769"/>
            <a:ext cx="10977417" cy="3620295"/>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Tree>
    <p:extLst>
      <p:ext uri="{BB962C8B-B14F-4D97-AF65-F5344CB8AC3E}">
        <p14:creationId xmlns:p14="http://schemas.microsoft.com/office/powerpoint/2010/main" val="3175621993"/>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matchingName="Blank" type="blank">
  <p:cSld name="1_Blank">
    <p:spTree>
      <p:nvGrpSpPr>
        <p:cNvPr id="1" name="Shape 16"/>
        <p:cNvGrpSpPr/>
        <p:nvPr/>
      </p:nvGrpSpPr>
      <p:grpSpPr>
        <a:xfrm>
          <a:off x="0" y="0"/>
          <a:ext cx="0" cy="0"/>
          <a:chOff x="0" y="0"/>
          <a:chExt cx="0" cy="0"/>
        </a:xfrm>
      </p:grpSpPr>
      <p:sp>
        <p:nvSpPr>
          <p:cNvPr id="17" name="Google Shape;17;p22"/>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22"/>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2"/>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5415510"/>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1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669763578"/>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matchingName="Title and Content" type="obj">
  <p:cSld name="2_Title and Content">
    <p:spTree>
      <p:nvGrpSpPr>
        <p:cNvPr id="1" name="Shape 21"/>
        <p:cNvGrpSpPr/>
        <p:nvPr/>
      </p:nvGrpSpPr>
      <p:grpSpPr>
        <a:xfrm>
          <a:off x="0" y="0"/>
          <a:ext cx="0" cy="0"/>
          <a:chOff x="0" y="0"/>
          <a:chExt cx="0" cy="0"/>
        </a:xfrm>
      </p:grpSpPr>
      <p:sp>
        <p:nvSpPr>
          <p:cNvPr id="22" name="Google Shape;22;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328964596"/>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8"/>
        <p:cNvGrpSpPr/>
        <p:nvPr/>
      </p:nvGrpSpPr>
      <p:grpSpPr>
        <a:xfrm>
          <a:off x="0" y="0"/>
          <a:ext cx="0" cy="0"/>
          <a:chOff x="0" y="0"/>
          <a:chExt cx="0" cy="0"/>
        </a:xfrm>
      </p:grpSpPr>
      <p:sp>
        <p:nvSpPr>
          <p:cNvPr id="59" name="Google Shape;59;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1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644059763"/>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matchingName="1_Section Title">
  <p:cSld name="1_Section Title">
    <p:spTree>
      <p:nvGrpSpPr>
        <p:cNvPr id="1" name="Shape 16"/>
        <p:cNvGrpSpPr/>
        <p:nvPr/>
      </p:nvGrpSpPr>
      <p:grpSpPr>
        <a:xfrm>
          <a:off x="0" y="0"/>
          <a:ext cx="0" cy="0"/>
          <a:chOff x="0" y="0"/>
          <a:chExt cx="0" cy="0"/>
        </a:xfrm>
      </p:grpSpPr>
      <p:sp>
        <p:nvSpPr>
          <p:cNvPr id="17" name="Google Shape;17;p9"/>
          <p:cNvSpPr>
            <a:spLocks noGrp="1"/>
          </p:cNvSpPr>
          <p:nvPr>
            <p:ph type="pic" idx="2"/>
          </p:nvPr>
        </p:nvSpPr>
        <p:spPr>
          <a:xfrm>
            <a:off x="0" y="0"/>
            <a:ext cx="12192000" cy="6858000"/>
          </a:xfrm>
          <a:prstGeom prst="rect">
            <a:avLst/>
          </a:prstGeom>
          <a:noFill/>
          <a:ln>
            <a:noFill/>
          </a:ln>
        </p:spPr>
        <p:txBody>
          <a:bodyPr/>
          <a:lstStyle/>
          <a:p>
            <a:endParaRPr lang="en-US"/>
          </a:p>
        </p:txBody>
      </p:sp>
      <p:sp>
        <p:nvSpPr>
          <p:cNvPr id="18" name="Google Shape;18;p9"/>
          <p:cNvSpPr txBox="1">
            <a:spLocks noGrp="1"/>
          </p:cNvSpPr>
          <p:nvPr>
            <p:ph type="title"/>
          </p:nvPr>
        </p:nvSpPr>
        <p:spPr>
          <a:xfrm>
            <a:off x="0" y="4841331"/>
            <a:ext cx="12192000" cy="1325563"/>
          </a:xfrm>
          <a:prstGeom prst="rect">
            <a:avLst/>
          </a:prstGeom>
          <a:solidFill>
            <a:srgbClr val="BFBFBF"/>
          </a:solid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rgbClr val="98344F"/>
              </a:buClr>
              <a:buSzPts val="5400"/>
              <a:buFont typeface="Calibri"/>
              <a:buNone/>
              <a:defRPr sz="5400" b="1">
                <a:solidFill>
                  <a:srgbClr val="98344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3143016288"/>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matchingName="5_Title Slide">
  <p:cSld name="5_Title Slide">
    <p:spTree>
      <p:nvGrpSpPr>
        <p:cNvPr id="1" name="Shape 22"/>
        <p:cNvGrpSpPr/>
        <p:nvPr/>
      </p:nvGrpSpPr>
      <p:grpSpPr>
        <a:xfrm>
          <a:off x="0" y="0"/>
          <a:ext cx="0" cy="0"/>
          <a:chOff x="0" y="0"/>
          <a:chExt cx="0" cy="0"/>
        </a:xfrm>
      </p:grpSpPr>
      <p:sp>
        <p:nvSpPr>
          <p:cNvPr id="23" name="Google Shape;23;p11"/>
          <p:cNvSpPr txBox="1">
            <a:spLocks noGrp="1"/>
          </p:cNvSpPr>
          <p:nvPr>
            <p:ph type="ctrTitle"/>
          </p:nvPr>
        </p:nvSpPr>
        <p:spPr>
          <a:xfrm>
            <a:off x="0" y="5090983"/>
            <a:ext cx="12192000" cy="1136821"/>
          </a:xfrm>
          <a:prstGeom prst="rect">
            <a:avLst/>
          </a:prstGeom>
          <a:solidFill>
            <a:srgbClr val="BFBFBF"/>
          </a:solid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rgbClr val="98344F"/>
              </a:buClr>
              <a:buSzPts val="6000"/>
              <a:buFont typeface="Calibri"/>
              <a:buNone/>
              <a:defRPr sz="6000" b="1">
                <a:solidFill>
                  <a:srgbClr val="98344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11"/>
          <p:cNvSpPr txBox="1">
            <a:spLocks noGrp="1"/>
          </p:cNvSpPr>
          <p:nvPr>
            <p:ph type="subTitle" idx="1"/>
          </p:nvPr>
        </p:nvSpPr>
        <p:spPr>
          <a:xfrm>
            <a:off x="617838" y="630196"/>
            <a:ext cx="5025081" cy="1136821"/>
          </a:xfrm>
          <a:prstGeom prst="rect">
            <a:avLst/>
          </a:prstGeom>
          <a:noFill/>
          <a:ln>
            <a:noFill/>
          </a:ln>
        </p:spPr>
        <p:txBody>
          <a:bodyPr spcFirstLastPara="1" wrap="square" lIns="91425" tIns="45700" rIns="91425" bIns="45700" anchor="ctr" anchorCtr="0">
            <a:noAutofit/>
          </a:bodyPr>
          <a:lstStyle>
            <a:lvl1pPr lvl="0" algn="l">
              <a:lnSpc>
                <a:spcPct val="90000"/>
              </a:lnSpc>
              <a:spcBef>
                <a:spcPts val="1000"/>
              </a:spcBef>
              <a:spcAft>
                <a:spcPts val="0"/>
              </a:spcAft>
              <a:buClr>
                <a:schemeClr val="dk1"/>
              </a:buClr>
              <a:buSzPts val="6000"/>
              <a:buNone/>
              <a:defRPr sz="6000" b="1">
                <a:solidFill>
                  <a:schemeClr val="dk1"/>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dirty="0"/>
          </a:p>
        </p:txBody>
      </p:sp>
      <p:sp>
        <p:nvSpPr>
          <p:cNvPr id="25" name="Google Shape;25;p11"/>
          <p:cNvSpPr txBox="1"/>
          <p:nvPr/>
        </p:nvSpPr>
        <p:spPr>
          <a:xfrm>
            <a:off x="617838" y="2156254"/>
            <a:ext cx="5025080" cy="254549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dirty="0"/>
          </a:p>
        </p:txBody>
      </p:sp>
      <p:sp>
        <p:nvSpPr>
          <p:cNvPr id="26" name="Google Shape;26;p11"/>
          <p:cNvSpPr>
            <a:spLocks noGrp="1"/>
          </p:cNvSpPr>
          <p:nvPr>
            <p:ph type="pic" idx="2"/>
          </p:nvPr>
        </p:nvSpPr>
        <p:spPr>
          <a:xfrm>
            <a:off x="6549082" y="630238"/>
            <a:ext cx="5025079" cy="3966476"/>
          </a:xfrm>
          <a:prstGeom prst="rect">
            <a:avLst/>
          </a:prstGeom>
          <a:noFill/>
          <a:ln>
            <a:noFill/>
          </a:ln>
        </p:spPr>
        <p:txBody>
          <a:bodyPr/>
          <a:lstStyle/>
          <a:p>
            <a:endParaRPr lang="en-US"/>
          </a:p>
        </p:txBody>
      </p:sp>
    </p:spTree>
    <p:extLst>
      <p:ext uri="{BB962C8B-B14F-4D97-AF65-F5344CB8AC3E}">
        <p14:creationId xmlns:p14="http://schemas.microsoft.com/office/powerpoint/2010/main" val="18892903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8.xml><?xml version="1.0" encoding="utf-8"?>
<p:sldLayout xmlns:a="http://schemas.openxmlformats.org/drawingml/2006/main" xmlns:r="http://schemas.openxmlformats.org/officeDocument/2006/relationships" xmlns:p="http://schemas.openxmlformats.org/presentationml/2006/main" matchingName="Blank">
  <p:cSld name="2_Blank">
    <p:spTree>
      <p:nvGrpSpPr>
        <p:cNvPr id="1" name="Shape 459"/>
        <p:cNvGrpSpPr/>
        <p:nvPr/>
      </p:nvGrpSpPr>
      <p:grpSpPr>
        <a:xfrm>
          <a:off x="0" y="0"/>
          <a:ext cx="0" cy="0"/>
          <a:chOff x="0" y="0"/>
          <a:chExt cx="0" cy="0"/>
        </a:xfrm>
      </p:grpSpPr>
      <p:sp>
        <p:nvSpPr>
          <p:cNvPr id="460" name="Google Shape;460;p88"/>
          <p:cNvSpPr txBox="1">
            <a:spLocks noGrp="1"/>
          </p:cNvSpPr>
          <p:nvPr>
            <p:ph type="title"/>
          </p:nvPr>
        </p:nvSpPr>
        <p:spPr>
          <a:xfrm>
            <a:off x="639663" y="365129"/>
            <a:ext cx="10898000" cy="12804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4267"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61" name="Google Shape;461;p88"/>
          <p:cNvSpPr txBox="1">
            <a:spLocks noGrp="1"/>
          </p:cNvSpPr>
          <p:nvPr>
            <p:ph type="body" idx="1"/>
          </p:nvPr>
        </p:nvSpPr>
        <p:spPr>
          <a:xfrm>
            <a:off x="8337480" y="3182061"/>
            <a:ext cx="3200400" cy="2437600"/>
          </a:xfrm>
          <a:prstGeom prst="rect">
            <a:avLst/>
          </a:prstGeom>
          <a:noFill/>
          <a:ln>
            <a:noFill/>
          </a:ln>
        </p:spPr>
        <p:txBody>
          <a:bodyPr spcFirstLastPara="1" wrap="square" lIns="45725" tIns="22850" rIns="45725" bIns="22850" anchor="t" anchorCtr="0">
            <a:noAutofit/>
          </a:bodyPr>
          <a:lstStyle>
            <a:lvl1pPr marL="609585" lvl="0" indent="-304792" algn="ctr">
              <a:lnSpc>
                <a:spcPct val="100000"/>
              </a:lnSpc>
              <a:spcBef>
                <a:spcPts val="1067"/>
              </a:spcBef>
              <a:spcAft>
                <a:spcPts val="0"/>
              </a:spcAft>
              <a:buClr>
                <a:schemeClr val="dk1"/>
              </a:buClr>
              <a:buSzPts val="2100"/>
              <a:buNone/>
              <a:defRPr sz="2800"/>
            </a:lvl1pPr>
            <a:lvl2pPr marL="1219170" lvl="1" indent="-482588" algn="l">
              <a:lnSpc>
                <a:spcPct val="100000"/>
              </a:lnSpc>
              <a:spcBef>
                <a:spcPts val="1067"/>
              </a:spcBef>
              <a:spcAft>
                <a:spcPts val="0"/>
              </a:spcAft>
              <a:buClr>
                <a:schemeClr val="dk1"/>
              </a:buClr>
              <a:buSzPts val="2100"/>
              <a:buChar char="o"/>
              <a:defRPr sz="2800"/>
            </a:lvl2pPr>
            <a:lvl3pPr marL="1828754" lvl="2" indent="-482588" algn="l">
              <a:lnSpc>
                <a:spcPct val="100000"/>
              </a:lnSpc>
              <a:spcBef>
                <a:spcPts val="1067"/>
              </a:spcBef>
              <a:spcAft>
                <a:spcPts val="0"/>
              </a:spcAft>
              <a:buClr>
                <a:schemeClr val="dk1"/>
              </a:buClr>
              <a:buSzPts val="2100"/>
              <a:buChar char="–"/>
              <a:defRPr sz="2800"/>
            </a:lvl3pPr>
            <a:lvl4pPr marL="2438339" lvl="3" indent="-482588" algn="l">
              <a:lnSpc>
                <a:spcPct val="90000"/>
              </a:lnSpc>
              <a:spcBef>
                <a:spcPts val="533"/>
              </a:spcBef>
              <a:spcAft>
                <a:spcPts val="0"/>
              </a:spcAft>
              <a:buClr>
                <a:schemeClr val="dk1"/>
              </a:buClr>
              <a:buSzPts val="2100"/>
              <a:buChar char="•"/>
              <a:defRPr sz="2800"/>
            </a:lvl4pPr>
            <a:lvl5pPr marL="3047924" lvl="4" indent="-482588" algn="l">
              <a:lnSpc>
                <a:spcPct val="90000"/>
              </a:lnSpc>
              <a:spcBef>
                <a:spcPts val="533"/>
              </a:spcBef>
              <a:spcAft>
                <a:spcPts val="0"/>
              </a:spcAft>
              <a:buClr>
                <a:schemeClr val="dk1"/>
              </a:buClr>
              <a:buSzPts val="2100"/>
              <a:buChar char="•"/>
              <a:defRPr sz="2800"/>
            </a:lvl5pPr>
            <a:lvl6pPr marL="3657509" lvl="5" indent="-380990" algn="l">
              <a:lnSpc>
                <a:spcPct val="90000"/>
              </a:lnSpc>
              <a:spcBef>
                <a:spcPts val="533"/>
              </a:spcBef>
              <a:spcAft>
                <a:spcPts val="0"/>
              </a:spcAft>
              <a:buClr>
                <a:schemeClr val="dk1"/>
              </a:buClr>
              <a:buSzPts val="900"/>
              <a:buChar char="•"/>
              <a:defRPr/>
            </a:lvl6pPr>
            <a:lvl7pPr marL="4267093" lvl="6" indent="-380990" algn="l">
              <a:lnSpc>
                <a:spcPct val="90000"/>
              </a:lnSpc>
              <a:spcBef>
                <a:spcPts val="533"/>
              </a:spcBef>
              <a:spcAft>
                <a:spcPts val="0"/>
              </a:spcAft>
              <a:buClr>
                <a:schemeClr val="dk1"/>
              </a:buClr>
              <a:buSzPts val="900"/>
              <a:buChar char="•"/>
              <a:defRPr/>
            </a:lvl7pPr>
            <a:lvl8pPr marL="4876678" lvl="7" indent="-380990" algn="l">
              <a:lnSpc>
                <a:spcPct val="90000"/>
              </a:lnSpc>
              <a:spcBef>
                <a:spcPts val="533"/>
              </a:spcBef>
              <a:spcAft>
                <a:spcPts val="0"/>
              </a:spcAft>
              <a:buClr>
                <a:schemeClr val="dk1"/>
              </a:buClr>
              <a:buSzPts val="900"/>
              <a:buChar char="•"/>
              <a:defRPr/>
            </a:lvl8pPr>
            <a:lvl9pPr marL="5486263" lvl="8" indent="-380990" algn="l">
              <a:lnSpc>
                <a:spcPct val="90000"/>
              </a:lnSpc>
              <a:spcBef>
                <a:spcPts val="533"/>
              </a:spcBef>
              <a:spcAft>
                <a:spcPts val="0"/>
              </a:spcAft>
              <a:buClr>
                <a:schemeClr val="dk1"/>
              </a:buClr>
              <a:buSzPts val="900"/>
              <a:buChar char="•"/>
              <a:defRPr/>
            </a:lvl9pPr>
          </a:lstStyle>
          <a:p>
            <a:endParaRPr/>
          </a:p>
        </p:txBody>
      </p:sp>
      <p:sp>
        <p:nvSpPr>
          <p:cNvPr id="462" name="Google Shape;462;p88"/>
          <p:cNvSpPr txBox="1">
            <a:spLocks noGrp="1"/>
          </p:cNvSpPr>
          <p:nvPr>
            <p:ph type="body" idx="2"/>
          </p:nvPr>
        </p:nvSpPr>
        <p:spPr>
          <a:xfrm>
            <a:off x="4488572" y="3182061"/>
            <a:ext cx="3200400" cy="2437600"/>
          </a:xfrm>
          <a:prstGeom prst="rect">
            <a:avLst/>
          </a:prstGeom>
          <a:noFill/>
          <a:ln>
            <a:noFill/>
          </a:ln>
        </p:spPr>
        <p:txBody>
          <a:bodyPr spcFirstLastPara="1" wrap="square" lIns="45725" tIns="22850" rIns="45725" bIns="22850" anchor="t" anchorCtr="0">
            <a:noAutofit/>
          </a:bodyPr>
          <a:lstStyle>
            <a:lvl1pPr marL="609585" lvl="0" indent="-304792" algn="ctr">
              <a:lnSpc>
                <a:spcPct val="100000"/>
              </a:lnSpc>
              <a:spcBef>
                <a:spcPts val="1067"/>
              </a:spcBef>
              <a:spcAft>
                <a:spcPts val="0"/>
              </a:spcAft>
              <a:buClr>
                <a:schemeClr val="dk1"/>
              </a:buClr>
              <a:buSzPts val="2100"/>
              <a:buNone/>
              <a:defRPr sz="2800"/>
            </a:lvl1pPr>
            <a:lvl2pPr marL="1219170" lvl="1" indent="-482588" algn="l">
              <a:lnSpc>
                <a:spcPct val="100000"/>
              </a:lnSpc>
              <a:spcBef>
                <a:spcPts val="1067"/>
              </a:spcBef>
              <a:spcAft>
                <a:spcPts val="0"/>
              </a:spcAft>
              <a:buClr>
                <a:schemeClr val="dk1"/>
              </a:buClr>
              <a:buSzPts val="2100"/>
              <a:buChar char="o"/>
              <a:defRPr sz="2800"/>
            </a:lvl2pPr>
            <a:lvl3pPr marL="1828754" lvl="2" indent="-482588" algn="l">
              <a:lnSpc>
                <a:spcPct val="100000"/>
              </a:lnSpc>
              <a:spcBef>
                <a:spcPts val="1067"/>
              </a:spcBef>
              <a:spcAft>
                <a:spcPts val="0"/>
              </a:spcAft>
              <a:buClr>
                <a:schemeClr val="dk1"/>
              </a:buClr>
              <a:buSzPts val="2100"/>
              <a:buChar char="–"/>
              <a:defRPr sz="2800"/>
            </a:lvl3pPr>
            <a:lvl4pPr marL="2438339" lvl="3" indent="-482588" algn="l">
              <a:lnSpc>
                <a:spcPct val="90000"/>
              </a:lnSpc>
              <a:spcBef>
                <a:spcPts val="533"/>
              </a:spcBef>
              <a:spcAft>
                <a:spcPts val="0"/>
              </a:spcAft>
              <a:buClr>
                <a:schemeClr val="dk1"/>
              </a:buClr>
              <a:buSzPts val="2100"/>
              <a:buChar char="•"/>
              <a:defRPr sz="2800"/>
            </a:lvl4pPr>
            <a:lvl5pPr marL="3047924" lvl="4" indent="-482588" algn="l">
              <a:lnSpc>
                <a:spcPct val="90000"/>
              </a:lnSpc>
              <a:spcBef>
                <a:spcPts val="533"/>
              </a:spcBef>
              <a:spcAft>
                <a:spcPts val="0"/>
              </a:spcAft>
              <a:buClr>
                <a:schemeClr val="dk1"/>
              </a:buClr>
              <a:buSzPts val="2100"/>
              <a:buChar char="•"/>
              <a:defRPr sz="2800"/>
            </a:lvl5pPr>
            <a:lvl6pPr marL="3657509" lvl="5" indent="-380990" algn="l">
              <a:lnSpc>
                <a:spcPct val="90000"/>
              </a:lnSpc>
              <a:spcBef>
                <a:spcPts val="533"/>
              </a:spcBef>
              <a:spcAft>
                <a:spcPts val="0"/>
              </a:spcAft>
              <a:buClr>
                <a:schemeClr val="dk1"/>
              </a:buClr>
              <a:buSzPts val="900"/>
              <a:buChar char="•"/>
              <a:defRPr/>
            </a:lvl6pPr>
            <a:lvl7pPr marL="4267093" lvl="6" indent="-380990" algn="l">
              <a:lnSpc>
                <a:spcPct val="90000"/>
              </a:lnSpc>
              <a:spcBef>
                <a:spcPts val="533"/>
              </a:spcBef>
              <a:spcAft>
                <a:spcPts val="0"/>
              </a:spcAft>
              <a:buClr>
                <a:schemeClr val="dk1"/>
              </a:buClr>
              <a:buSzPts val="900"/>
              <a:buChar char="•"/>
              <a:defRPr/>
            </a:lvl7pPr>
            <a:lvl8pPr marL="4876678" lvl="7" indent="-380990" algn="l">
              <a:lnSpc>
                <a:spcPct val="90000"/>
              </a:lnSpc>
              <a:spcBef>
                <a:spcPts val="533"/>
              </a:spcBef>
              <a:spcAft>
                <a:spcPts val="0"/>
              </a:spcAft>
              <a:buClr>
                <a:schemeClr val="dk1"/>
              </a:buClr>
              <a:buSzPts val="900"/>
              <a:buChar char="•"/>
              <a:defRPr/>
            </a:lvl8pPr>
            <a:lvl9pPr marL="5486263" lvl="8" indent="-380990" algn="l">
              <a:lnSpc>
                <a:spcPct val="90000"/>
              </a:lnSpc>
              <a:spcBef>
                <a:spcPts val="533"/>
              </a:spcBef>
              <a:spcAft>
                <a:spcPts val="0"/>
              </a:spcAft>
              <a:buClr>
                <a:schemeClr val="dk1"/>
              </a:buClr>
              <a:buSzPts val="900"/>
              <a:buChar char="•"/>
              <a:defRPr/>
            </a:lvl9pPr>
          </a:lstStyle>
          <a:p>
            <a:endParaRPr/>
          </a:p>
        </p:txBody>
      </p:sp>
      <p:sp>
        <p:nvSpPr>
          <p:cNvPr id="463" name="Google Shape;463;p88"/>
          <p:cNvSpPr txBox="1">
            <a:spLocks noGrp="1"/>
          </p:cNvSpPr>
          <p:nvPr>
            <p:ph type="body" idx="3"/>
          </p:nvPr>
        </p:nvSpPr>
        <p:spPr>
          <a:xfrm>
            <a:off x="639663" y="3182061"/>
            <a:ext cx="3200400" cy="2437600"/>
          </a:xfrm>
          <a:prstGeom prst="rect">
            <a:avLst/>
          </a:prstGeom>
          <a:noFill/>
          <a:ln>
            <a:noFill/>
          </a:ln>
        </p:spPr>
        <p:txBody>
          <a:bodyPr spcFirstLastPara="1" wrap="square" lIns="45725" tIns="22850" rIns="45725" bIns="22850" anchor="t" anchorCtr="0">
            <a:noAutofit/>
          </a:bodyPr>
          <a:lstStyle>
            <a:lvl1pPr marL="609585" lvl="0" indent="-304792" algn="ctr">
              <a:lnSpc>
                <a:spcPct val="100000"/>
              </a:lnSpc>
              <a:spcBef>
                <a:spcPts val="1067"/>
              </a:spcBef>
              <a:spcAft>
                <a:spcPts val="0"/>
              </a:spcAft>
              <a:buClr>
                <a:schemeClr val="dk1"/>
              </a:buClr>
              <a:buSzPts val="2100"/>
              <a:buNone/>
              <a:defRPr sz="2800"/>
            </a:lvl1pPr>
            <a:lvl2pPr marL="1219170" lvl="1" indent="-482588" algn="l">
              <a:lnSpc>
                <a:spcPct val="100000"/>
              </a:lnSpc>
              <a:spcBef>
                <a:spcPts val="1067"/>
              </a:spcBef>
              <a:spcAft>
                <a:spcPts val="0"/>
              </a:spcAft>
              <a:buClr>
                <a:schemeClr val="dk1"/>
              </a:buClr>
              <a:buSzPts val="2100"/>
              <a:buChar char="o"/>
              <a:defRPr sz="2800"/>
            </a:lvl2pPr>
            <a:lvl3pPr marL="1828754" lvl="2" indent="-482588" algn="l">
              <a:lnSpc>
                <a:spcPct val="100000"/>
              </a:lnSpc>
              <a:spcBef>
                <a:spcPts val="1067"/>
              </a:spcBef>
              <a:spcAft>
                <a:spcPts val="0"/>
              </a:spcAft>
              <a:buClr>
                <a:schemeClr val="dk1"/>
              </a:buClr>
              <a:buSzPts val="2100"/>
              <a:buChar char="–"/>
              <a:defRPr sz="2800"/>
            </a:lvl3pPr>
            <a:lvl4pPr marL="2438339" lvl="3" indent="-482588" algn="l">
              <a:lnSpc>
                <a:spcPct val="90000"/>
              </a:lnSpc>
              <a:spcBef>
                <a:spcPts val="533"/>
              </a:spcBef>
              <a:spcAft>
                <a:spcPts val="0"/>
              </a:spcAft>
              <a:buClr>
                <a:schemeClr val="dk1"/>
              </a:buClr>
              <a:buSzPts val="2100"/>
              <a:buChar char="•"/>
              <a:defRPr sz="2800"/>
            </a:lvl4pPr>
            <a:lvl5pPr marL="3047924" lvl="4" indent="-482588" algn="l">
              <a:lnSpc>
                <a:spcPct val="90000"/>
              </a:lnSpc>
              <a:spcBef>
                <a:spcPts val="533"/>
              </a:spcBef>
              <a:spcAft>
                <a:spcPts val="0"/>
              </a:spcAft>
              <a:buClr>
                <a:schemeClr val="dk1"/>
              </a:buClr>
              <a:buSzPts val="2100"/>
              <a:buChar char="•"/>
              <a:defRPr sz="2800"/>
            </a:lvl5pPr>
            <a:lvl6pPr marL="3657509" lvl="5" indent="-380990" algn="l">
              <a:lnSpc>
                <a:spcPct val="90000"/>
              </a:lnSpc>
              <a:spcBef>
                <a:spcPts val="533"/>
              </a:spcBef>
              <a:spcAft>
                <a:spcPts val="0"/>
              </a:spcAft>
              <a:buClr>
                <a:schemeClr val="dk1"/>
              </a:buClr>
              <a:buSzPts val="900"/>
              <a:buChar char="•"/>
              <a:defRPr/>
            </a:lvl6pPr>
            <a:lvl7pPr marL="4267093" lvl="6" indent="-380990" algn="l">
              <a:lnSpc>
                <a:spcPct val="90000"/>
              </a:lnSpc>
              <a:spcBef>
                <a:spcPts val="533"/>
              </a:spcBef>
              <a:spcAft>
                <a:spcPts val="0"/>
              </a:spcAft>
              <a:buClr>
                <a:schemeClr val="dk1"/>
              </a:buClr>
              <a:buSzPts val="900"/>
              <a:buChar char="•"/>
              <a:defRPr/>
            </a:lvl7pPr>
            <a:lvl8pPr marL="4876678" lvl="7" indent="-380990" algn="l">
              <a:lnSpc>
                <a:spcPct val="90000"/>
              </a:lnSpc>
              <a:spcBef>
                <a:spcPts val="533"/>
              </a:spcBef>
              <a:spcAft>
                <a:spcPts val="0"/>
              </a:spcAft>
              <a:buClr>
                <a:schemeClr val="dk1"/>
              </a:buClr>
              <a:buSzPts val="900"/>
              <a:buChar char="•"/>
              <a:defRPr/>
            </a:lvl8pPr>
            <a:lvl9pPr marL="5486263" lvl="8" indent="-380990" algn="l">
              <a:lnSpc>
                <a:spcPct val="90000"/>
              </a:lnSpc>
              <a:spcBef>
                <a:spcPts val="533"/>
              </a:spcBef>
              <a:spcAft>
                <a:spcPts val="0"/>
              </a:spcAft>
              <a:buClr>
                <a:schemeClr val="dk1"/>
              </a:buClr>
              <a:buSzPts val="900"/>
              <a:buChar char="•"/>
              <a:defRPr/>
            </a:lvl9pPr>
          </a:lstStyle>
          <a:p>
            <a:endParaRPr/>
          </a:p>
        </p:txBody>
      </p:sp>
    </p:spTree>
    <p:extLst>
      <p:ext uri="{BB962C8B-B14F-4D97-AF65-F5344CB8AC3E}">
        <p14:creationId xmlns:p14="http://schemas.microsoft.com/office/powerpoint/2010/main" val="1529581021"/>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364"/>
        <p:cNvGrpSpPr/>
        <p:nvPr/>
      </p:nvGrpSpPr>
      <p:grpSpPr>
        <a:xfrm>
          <a:off x="0" y="0"/>
          <a:ext cx="0" cy="0"/>
          <a:chOff x="0" y="0"/>
          <a:chExt cx="0" cy="0"/>
        </a:xfrm>
      </p:grpSpPr>
      <p:sp>
        <p:nvSpPr>
          <p:cNvPr id="365" name="Google Shape;365;p70"/>
          <p:cNvSpPr>
            <a:spLocks noGrp="1"/>
          </p:cNvSpPr>
          <p:nvPr>
            <p:ph type="pic" idx="2"/>
          </p:nvPr>
        </p:nvSpPr>
        <p:spPr>
          <a:xfrm>
            <a:off x="0" y="1"/>
            <a:ext cx="12192000" cy="6858000"/>
          </a:xfrm>
          <a:prstGeom prst="rect">
            <a:avLst/>
          </a:prstGeom>
          <a:noFill/>
          <a:ln>
            <a:noFill/>
          </a:ln>
        </p:spPr>
        <p:txBody>
          <a:bodyPr/>
          <a:lstStyle/>
          <a:p>
            <a:endParaRPr lang="en-US"/>
          </a:p>
        </p:txBody>
      </p:sp>
    </p:spTree>
    <p:extLst>
      <p:ext uri="{BB962C8B-B14F-4D97-AF65-F5344CB8AC3E}">
        <p14:creationId xmlns:p14="http://schemas.microsoft.com/office/powerpoint/2010/main" val="664124000"/>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matchingName="Portrait Photo and Content 2">
  <p:cSld name="Portrait Photo and Content 2">
    <p:spTree>
      <p:nvGrpSpPr>
        <p:cNvPr id="1" name="Shape 447"/>
        <p:cNvGrpSpPr/>
        <p:nvPr/>
      </p:nvGrpSpPr>
      <p:grpSpPr>
        <a:xfrm>
          <a:off x="0" y="0"/>
          <a:ext cx="0" cy="0"/>
          <a:chOff x="0" y="0"/>
          <a:chExt cx="0" cy="0"/>
        </a:xfrm>
      </p:grpSpPr>
      <p:sp>
        <p:nvSpPr>
          <p:cNvPr id="448" name="Google Shape;448;p85"/>
          <p:cNvSpPr>
            <a:spLocks noGrp="1"/>
          </p:cNvSpPr>
          <p:nvPr>
            <p:ph type="pic" idx="2"/>
          </p:nvPr>
        </p:nvSpPr>
        <p:spPr>
          <a:xfrm>
            <a:off x="640080" y="535668"/>
            <a:ext cx="4918000" cy="5783200"/>
          </a:xfrm>
          <a:prstGeom prst="roundRect">
            <a:avLst>
              <a:gd name="adj" fmla="val 4537"/>
            </a:avLst>
          </a:prstGeom>
          <a:noFill/>
          <a:ln>
            <a:noFill/>
          </a:ln>
        </p:spPr>
        <p:txBody>
          <a:bodyPr/>
          <a:lstStyle/>
          <a:p>
            <a:endParaRPr lang="en-US"/>
          </a:p>
        </p:txBody>
      </p:sp>
      <p:sp>
        <p:nvSpPr>
          <p:cNvPr id="449" name="Google Shape;449;p85"/>
          <p:cNvSpPr txBox="1">
            <a:spLocks noGrp="1"/>
          </p:cNvSpPr>
          <p:nvPr>
            <p:ph type="title"/>
          </p:nvPr>
        </p:nvSpPr>
        <p:spPr>
          <a:xfrm>
            <a:off x="6104536" y="535668"/>
            <a:ext cx="5456400" cy="17872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4267"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50" name="Google Shape;450;p85"/>
          <p:cNvSpPr txBox="1">
            <a:spLocks noGrp="1"/>
          </p:cNvSpPr>
          <p:nvPr>
            <p:ph type="body" idx="1"/>
          </p:nvPr>
        </p:nvSpPr>
        <p:spPr>
          <a:xfrm>
            <a:off x="6104536" y="2552023"/>
            <a:ext cx="5456400" cy="3202800"/>
          </a:xfrm>
          <a:prstGeom prst="rect">
            <a:avLst/>
          </a:prstGeom>
          <a:noFill/>
          <a:ln>
            <a:noFill/>
          </a:ln>
        </p:spPr>
        <p:txBody>
          <a:bodyPr spcFirstLastPara="1" wrap="square" lIns="45725" tIns="22850" rIns="45725" bIns="22850" anchor="t" anchorCtr="0">
            <a:noAutofit/>
          </a:bodyPr>
          <a:lstStyle>
            <a:lvl1pPr marL="609585" lvl="0" indent="-304792" algn="l">
              <a:lnSpc>
                <a:spcPct val="100000"/>
              </a:lnSpc>
              <a:spcBef>
                <a:spcPts val="1067"/>
              </a:spcBef>
              <a:spcAft>
                <a:spcPts val="0"/>
              </a:spcAft>
              <a:buClr>
                <a:schemeClr val="dk1"/>
              </a:buClr>
              <a:buSzPts val="2100"/>
              <a:buNone/>
              <a:defRPr sz="2800"/>
            </a:lvl1pPr>
            <a:lvl2pPr marL="1219170" lvl="1" indent="-482588" algn="l">
              <a:lnSpc>
                <a:spcPct val="100000"/>
              </a:lnSpc>
              <a:spcBef>
                <a:spcPts val="1067"/>
              </a:spcBef>
              <a:spcAft>
                <a:spcPts val="0"/>
              </a:spcAft>
              <a:buClr>
                <a:schemeClr val="dk1"/>
              </a:buClr>
              <a:buSzPts val="2100"/>
              <a:buChar char="o"/>
              <a:defRPr sz="2800"/>
            </a:lvl2pPr>
            <a:lvl3pPr marL="1828754" lvl="2" indent="-482588" algn="l">
              <a:lnSpc>
                <a:spcPct val="100000"/>
              </a:lnSpc>
              <a:spcBef>
                <a:spcPts val="1067"/>
              </a:spcBef>
              <a:spcAft>
                <a:spcPts val="0"/>
              </a:spcAft>
              <a:buClr>
                <a:schemeClr val="dk1"/>
              </a:buClr>
              <a:buSzPts val="2100"/>
              <a:buChar char="–"/>
              <a:defRPr sz="2800"/>
            </a:lvl3pPr>
            <a:lvl4pPr marL="2438339" lvl="3" indent="-482588" algn="l">
              <a:lnSpc>
                <a:spcPct val="90000"/>
              </a:lnSpc>
              <a:spcBef>
                <a:spcPts val="533"/>
              </a:spcBef>
              <a:spcAft>
                <a:spcPts val="0"/>
              </a:spcAft>
              <a:buClr>
                <a:schemeClr val="dk1"/>
              </a:buClr>
              <a:buSzPts val="2100"/>
              <a:buChar char="•"/>
              <a:defRPr sz="2800"/>
            </a:lvl4pPr>
            <a:lvl5pPr marL="3047924" lvl="4" indent="-482588" algn="l">
              <a:lnSpc>
                <a:spcPct val="90000"/>
              </a:lnSpc>
              <a:spcBef>
                <a:spcPts val="533"/>
              </a:spcBef>
              <a:spcAft>
                <a:spcPts val="0"/>
              </a:spcAft>
              <a:buClr>
                <a:schemeClr val="dk1"/>
              </a:buClr>
              <a:buSzPts val="2100"/>
              <a:buChar char="•"/>
              <a:defRPr sz="2800"/>
            </a:lvl5pPr>
            <a:lvl6pPr marL="3657509" lvl="5" indent="-380990" algn="l">
              <a:lnSpc>
                <a:spcPct val="90000"/>
              </a:lnSpc>
              <a:spcBef>
                <a:spcPts val="533"/>
              </a:spcBef>
              <a:spcAft>
                <a:spcPts val="0"/>
              </a:spcAft>
              <a:buClr>
                <a:schemeClr val="dk1"/>
              </a:buClr>
              <a:buSzPts val="900"/>
              <a:buChar char="•"/>
              <a:defRPr/>
            </a:lvl6pPr>
            <a:lvl7pPr marL="4267093" lvl="6" indent="-380990" algn="l">
              <a:lnSpc>
                <a:spcPct val="90000"/>
              </a:lnSpc>
              <a:spcBef>
                <a:spcPts val="533"/>
              </a:spcBef>
              <a:spcAft>
                <a:spcPts val="0"/>
              </a:spcAft>
              <a:buClr>
                <a:schemeClr val="dk1"/>
              </a:buClr>
              <a:buSzPts val="900"/>
              <a:buChar char="•"/>
              <a:defRPr/>
            </a:lvl7pPr>
            <a:lvl8pPr marL="4876678" lvl="7" indent="-380990" algn="l">
              <a:lnSpc>
                <a:spcPct val="90000"/>
              </a:lnSpc>
              <a:spcBef>
                <a:spcPts val="533"/>
              </a:spcBef>
              <a:spcAft>
                <a:spcPts val="0"/>
              </a:spcAft>
              <a:buClr>
                <a:schemeClr val="dk1"/>
              </a:buClr>
              <a:buSzPts val="900"/>
              <a:buChar char="•"/>
              <a:defRPr/>
            </a:lvl8pPr>
            <a:lvl9pPr marL="5486263" lvl="8" indent="-380990" algn="l">
              <a:lnSpc>
                <a:spcPct val="90000"/>
              </a:lnSpc>
              <a:spcBef>
                <a:spcPts val="533"/>
              </a:spcBef>
              <a:spcAft>
                <a:spcPts val="0"/>
              </a:spcAft>
              <a:buClr>
                <a:schemeClr val="dk1"/>
              </a:buClr>
              <a:buSzPts val="900"/>
              <a:buChar char="•"/>
              <a:defRPr/>
            </a:lvl9pPr>
          </a:lstStyle>
          <a:p>
            <a:endParaRPr/>
          </a:p>
        </p:txBody>
      </p:sp>
    </p:spTree>
    <p:extLst>
      <p:ext uri="{BB962C8B-B14F-4D97-AF65-F5344CB8AC3E}">
        <p14:creationId xmlns:p14="http://schemas.microsoft.com/office/powerpoint/2010/main" val="2962194579"/>
      </p:ext>
    </p:extLst>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221.xml><?xml version="1.0" encoding="utf-8"?>
<p:sldLayout xmlns:a="http://schemas.openxmlformats.org/drawingml/2006/main" xmlns:r="http://schemas.openxmlformats.org/officeDocument/2006/relationships" xmlns:p="http://schemas.openxmlformats.org/presentationml/2006/main" matchingName="Title and body A" type="tx">
  <p:cSld name="Title and body A">
    <p:spTree>
      <p:nvGrpSpPr>
        <p:cNvPr id="1" name="Shape 129"/>
        <p:cNvGrpSpPr/>
        <p:nvPr/>
      </p:nvGrpSpPr>
      <p:grpSpPr>
        <a:xfrm>
          <a:off x="0" y="0"/>
          <a:ext cx="0" cy="0"/>
          <a:chOff x="0" y="0"/>
          <a:chExt cx="0" cy="0"/>
        </a:xfrm>
      </p:grpSpPr>
      <p:sp>
        <p:nvSpPr>
          <p:cNvPr id="130" name="Google Shape;130;p26"/>
          <p:cNvSpPr txBox="1">
            <a:spLocks noGrp="1"/>
          </p:cNvSpPr>
          <p:nvPr>
            <p:ph type="title"/>
          </p:nvPr>
        </p:nvSpPr>
        <p:spPr>
          <a:xfrm>
            <a:off x="415600" y="593367"/>
            <a:ext cx="11360800" cy="7636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31" name="Google Shape;131;p26"/>
          <p:cNvSpPr txBox="1">
            <a:spLocks noGrp="1"/>
          </p:cNvSpPr>
          <p:nvPr>
            <p:ph type="body" idx="1"/>
          </p:nvPr>
        </p:nvSpPr>
        <p:spPr>
          <a:xfrm>
            <a:off x="415600" y="1536633"/>
            <a:ext cx="11360800" cy="4555200"/>
          </a:xfrm>
          <a:prstGeom prst="rect">
            <a:avLst/>
          </a:prstGeom>
          <a:noFill/>
          <a:ln>
            <a:noFill/>
          </a:ln>
        </p:spPr>
        <p:txBody>
          <a:bodyPr spcFirstLastPara="1" wrap="square" lIns="45725" tIns="45725" rIns="45725" bIns="45725" anchor="t" anchorCtr="0">
            <a:normAutofit/>
          </a:bodyPr>
          <a:lstStyle>
            <a:lvl1pPr marL="609585" lvl="0" indent="-372524" algn="l">
              <a:lnSpc>
                <a:spcPct val="115000"/>
              </a:lnSpc>
              <a:spcBef>
                <a:spcPts val="0"/>
              </a:spcBef>
              <a:spcAft>
                <a:spcPts val="0"/>
              </a:spcAft>
              <a:buSzPts val="800"/>
              <a:buChar char="●"/>
              <a:defRPr/>
            </a:lvl1pPr>
            <a:lvl2pPr marL="1219170" lvl="1" indent="-372524" algn="l">
              <a:lnSpc>
                <a:spcPct val="115000"/>
              </a:lnSpc>
              <a:spcBef>
                <a:spcPts val="0"/>
              </a:spcBef>
              <a:spcAft>
                <a:spcPts val="0"/>
              </a:spcAft>
              <a:buSzPts val="800"/>
              <a:buChar char="○"/>
              <a:defRPr/>
            </a:lvl2pPr>
            <a:lvl3pPr marL="1828754" lvl="2" indent="-372524" algn="l">
              <a:lnSpc>
                <a:spcPct val="115000"/>
              </a:lnSpc>
              <a:spcBef>
                <a:spcPts val="0"/>
              </a:spcBef>
              <a:spcAft>
                <a:spcPts val="0"/>
              </a:spcAft>
              <a:buSzPts val="800"/>
              <a:buChar char="■"/>
              <a:defRPr/>
            </a:lvl3pPr>
            <a:lvl4pPr marL="2438339" lvl="3" indent="-372524" algn="l">
              <a:lnSpc>
                <a:spcPct val="115000"/>
              </a:lnSpc>
              <a:spcBef>
                <a:spcPts val="0"/>
              </a:spcBef>
              <a:spcAft>
                <a:spcPts val="0"/>
              </a:spcAft>
              <a:buSzPts val="800"/>
              <a:buChar char="●"/>
              <a:defRPr/>
            </a:lvl4pPr>
            <a:lvl5pPr marL="3047924" lvl="4" indent="-372524" algn="l">
              <a:lnSpc>
                <a:spcPct val="115000"/>
              </a:lnSpc>
              <a:spcBef>
                <a:spcPts val="0"/>
              </a:spcBef>
              <a:spcAft>
                <a:spcPts val="0"/>
              </a:spcAft>
              <a:buSzPts val="800"/>
              <a:buChar char="○"/>
              <a:defRPr/>
            </a:lvl5pPr>
            <a:lvl6pPr marL="3657509" lvl="5" indent="-372524" algn="l">
              <a:lnSpc>
                <a:spcPct val="115000"/>
              </a:lnSpc>
              <a:spcBef>
                <a:spcPts val="0"/>
              </a:spcBef>
              <a:spcAft>
                <a:spcPts val="0"/>
              </a:spcAft>
              <a:buSzPts val="800"/>
              <a:buChar char="■"/>
              <a:defRPr/>
            </a:lvl6pPr>
            <a:lvl7pPr marL="4267093" lvl="6" indent="-372524" algn="l">
              <a:lnSpc>
                <a:spcPct val="115000"/>
              </a:lnSpc>
              <a:spcBef>
                <a:spcPts val="0"/>
              </a:spcBef>
              <a:spcAft>
                <a:spcPts val="0"/>
              </a:spcAft>
              <a:buSzPts val="800"/>
              <a:buChar char="●"/>
              <a:defRPr/>
            </a:lvl7pPr>
            <a:lvl8pPr marL="4876678" lvl="7" indent="-372524" algn="l">
              <a:lnSpc>
                <a:spcPct val="115000"/>
              </a:lnSpc>
              <a:spcBef>
                <a:spcPts val="0"/>
              </a:spcBef>
              <a:spcAft>
                <a:spcPts val="0"/>
              </a:spcAft>
              <a:buSzPts val="800"/>
              <a:buChar char="○"/>
              <a:defRPr/>
            </a:lvl8pPr>
            <a:lvl9pPr marL="5486263" lvl="8" indent="-372524" algn="l">
              <a:lnSpc>
                <a:spcPct val="115000"/>
              </a:lnSpc>
              <a:spcBef>
                <a:spcPts val="0"/>
              </a:spcBef>
              <a:spcAft>
                <a:spcPts val="0"/>
              </a:spcAft>
              <a:buSzPts val="800"/>
              <a:buChar char="■"/>
              <a:defRPr/>
            </a:lvl9pPr>
          </a:lstStyle>
          <a:p>
            <a:endParaRPr/>
          </a:p>
        </p:txBody>
      </p:sp>
      <p:sp>
        <p:nvSpPr>
          <p:cNvPr id="132" name="Google Shape;132;p26"/>
          <p:cNvSpPr txBox="1">
            <a:spLocks noGrp="1"/>
          </p:cNvSpPr>
          <p:nvPr>
            <p:ph type="sldNum" idx="12"/>
          </p:nvPr>
        </p:nvSpPr>
        <p:spPr>
          <a:xfrm>
            <a:off x="11296611" y="6217623"/>
            <a:ext cx="731600" cy="5248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551298317"/>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matchingName="Blank 1">
  <p:cSld name="Blank 1">
    <p:spTree>
      <p:nvGrpSpPr>
        <p:cNvPr id="1" name="Shape 451"/>
        <p:cNvGrpSpPr/>
        <p:nvPr/>
      </p:nvGrpSpPr>
      <p:grpSpPr>
        <a:xfrm>
          <a:off x="0" y="0"/>
          <a:ext cx="0" cy="0"/>
          <a:chOff x="0" y="0"/>
          <a:chExt cx="0" cy="0"/>
        </a:xfrm>
      </p:grpSpPr>
      <p:sp>
        <p:nvSpPr>
          <p:cNvPr id="452" name="Google Shape;452;p86"/>
          <p:cNvSpPr txBox="1">
            <a:spLocks noGrp="1"/>
          </p:cNvSpPr>
          <p:nvPr>
            <p:ph type="title"/>
          </p:nvPr>
        </p:nvSpPr>
        <p:spPr>
          <a:xfrm>
            <a:off x="639663" y="365129"/>
            <a:ext cx="10898000" cy="12804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4267"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53" name="Google Shape;453;p86"/>
          <p:cNvSpPr txBox="1">
            <a:spLocks noGrp="1"/>
          </p:cNvSpPr>
          <p:nvPr>
            <p:ph type="body" idx="1"/>
          </p:nvPr>
        </p:nvSpPr>
        <p:spPr>
          <a:xfrm>
            <a:off x="8337480" y="3182061"/>
            <a:ext cx="3200400" cy="2437600"/>
          </a:xfrm>
          <a:prstGeom prst="rect">
            <a:avLst/>
          </a:prstGeom>
          <a:noFill/>
          <a:ln>
            <a:noFill/>
          </a:ln>
        </p:spPr>
        <p:txBody>
          <a:bodyPr spcFirstLastPara="1" wrap="square" lIns="45725" tIns="22850" rIns="45725" bIns="22850" anchor="t" anchorCtr="0">
            <a:noAutofit/>
          </a:bodyPr>
          <a:lstStyle>
            <a:lvl1pPr marL="609585" lvl="0" indent="-304792" algn="ctr">
              <a:lnSpc>
                <a:spcPct val="100000"/>
              </a:lnSpc>
              <a:spcBef>
                <a:spcPts val="1067"/>
              </a:spcBef>
              <a:spcAft>
                <a:spcPts val="0"/>
              </a:spcAft>
              <a:buClr>
                <a:schemeClr val="dk1"/>
              </a:buClr>
              <a:buSzPts val="2100"/>
              <a:buNone/>
              <a:defRPr sz="2800"/>
            </a:lvl1pPr>
            <a:lvl2pPr marL="1219170" lvl="1" indent="-482588" algn="l">
              <a:lnSpc>
                <a:spcPct val="100000"/>
              </a:lnSpc>
              <a:spcBef>
                <a:spcPts val="1067"/>
              </a:spcBef>
              <a:spcAft>
                <a:spcPts val="0"/>
              </a:spcAft>
              <a:buClr>
                <a:schemeClr val="dk1"/>
              </a:buClr>
              <a:buSzPts val="2100"/>
              <a:buChar char="o"/>
              <a:defRPr sz="2800"/>
            </a:lvl2pPr>
            <a:lvl3pPr marL="1828754" lvl="2" indent="-482588" algn="l">
              <a:lnSpc>
                <a:spcPct val="100000"/>
              </a:lnSpc>
              <a:spcBef>
                <a:spcPts val="1067"/>
              </a:spcBef>
              <a:spcAft>
                <a:spcPts val="0"/>
              </a:spcAft>
              <a:buClr>
                <a:schemeClr val="dk1"/>
              </a:buClr>
              <a:buSzPts val="2100"/>
              <a:buChar char="–"/>
              <a:defRPr sz="2800"/>
            </a:lvl3pPr>
            <a:lvl4pPr marL="2438339" lvl="3" indent="-482588" algn="l">
              <a:lnSpc>
                <a:spcPct val="90000"/>
              </a:lnSpc>
              <a:spcBef>
                <a:spcPts val="533"/>
              </a:spcBef>
              <a:spcAft>
                <a:spcPts val="0"/>
              </a:spcAft>
              <a:buClr>
                <a:schemeClr val="dk1"/>
              </a:buClr>
              <a:buSzPts val="2100"/>
              <a:buChar char="•"/>
              <a:defRPr sz="2800"/>
            </a:lvl4pPr>
            <a:lvl5pPr marL="3047924" lvl="4" indent="-482588" algn="l">
              <a:lnSpc>
                <a:spcPct val="90000"/>
              </a:lnSpc>
              <a:spcBef>
                <a:spcPts val="533"/>
              </a:spcBef>
              <a:spcAft>
                <a:spcPts val="0"/>
              </a:spcAft>
              <a:buClr>
                <a:schemeClr val="dk1"/>
              </a:buClr>
              <a:buSzPts val="2100"/>
              <a:buChar char="•"/>
              <a:defRPr sz="2800"/>
            </a:lvl5pPr>
            <a:lvl6pPr marL="3657509" lvl="5" indent="-380990" algn="l">
              <a:lnSpc>
                <a:spcPct val="90000"/>
              </a:lnSpc>
              <a:spcBef>
                <a:spcPts val="533"/>
              </a:spcBef>
              <a:spcAft>
                <a:spcPts val="0"/>
              </a:spcAft>
              <a:buClr>
                <a:schemeClr val="dk1"/>
              </a:buClr>
              <a:buSzPts val="900"/>
              <a:buChar char="•"/>
              <a:defRPr/>
            </a:lvl6pPr>
            <a:lvl7pPr marL="4267093" lvl="6" indent="-380990" algn="l">
              <a:lnSpc>
                <a:spcPct val="90000"/>
              </a:lnSpc>
              <a:spcBef>
                <a:spcPts val="533"/>
              </a:spcBef>
              <a:spcAft>
                <a:spcPts val="0"/>
              </a:spcAft>
              <a:buClr>
                <a:schemeClr val="dk1"/>
              </a:buClr>
              <a:buSzPts val="900"/>
              <a:buChar char="•"/>
              <a:defRPr/>
            </a:lvl7pPr>
            <a:lvl8pPr marL="4876678" lvl="7" indent="-380990" algn="l">
              <a:lnSpc>
                <a:spcPct val="90000"/>
              </a:lnSpc>
              <a:spcBef>
                <a:spcPts val="533"/>
              </a:spcBef>
              <a:spcAft>
                <a:spcPts val="0"/>
              </a:spcAft>
              <a:buClr>
                <a:schemeClr val="dk1"/>
              </a:buClr>
              <a:buSzPts val="900"/>
              <a:buChar char="•"/>
              <a:defRPr/>
            </a:lvl8pPr>
            <a:lvl9pPr marL="5486263" lvl="8" indent="-380990" algn="l">
              <a:lnSpc>
                <a:spcPct val="90000"/>
              </a:lnSpc>
              <a:spcBef>
                <a:spcPts val="533"/>
              </a:spcBef>
              <a:spcAft>
                <a:spcPts val="0"/>
              </a:spcAft>
              <a:buClr>
                <a:schemeClr val="dk1"/>
              </a:buClr>
              <a:buSzPts val="900"/>
              <a:buChar char="•"/>
              <a:defRPr/>
            </a:lvl9pPr>
          </a:lstStyle>
          <a:p>
            <a:endParaRPr/>
          </a:p>
        </p:txBody>
      </p:sp>
      <p:sp>
        <p:nvSpPr>
          <p:cNvPr id="454" name="Google Shape;454;p86"/>
          <p:cNvSpPr txBox="1">
            <a:spLocks noGrp="1"/>
          </p:cNvSpPr>
          <p:nvPr>
            <p:ph type="body" idx="2"/>
          </p:nvPr>
        </p:nvSpPr>
        <p:spPr>
          <a:xfrm>
            <a:off x="4488572" y="3182061"/>
            <a:ext cx="3200400" cy="2437600"/>
          </a:xfrm>
          <a:prstGeom prst="rect">
            <a:avLst/>
          </a:prstGeom>
          <a:noFill/>
          <a:ln>
            <a:noFill/>
          </a:ln>
        </p:spPr>
        <p:txBody>
          <a:bodyPr spcFirstLastPara="1" wrap="square" lIns="45725" tIns="22850" rIns="45725" bIns="22850" anchor="t" anchorCtr="0">
            <a:noAutofit/>
          </a:bodyPr>
          <a:lstStyle>
            <a:lvl1pPr marL="609585" lvl="0" indent="-304792" algn="ctr">
              <a:lnSpc>
                <a:spcPct val="100000"/>
              </a:lnSpc>
              <a:spcBef>
                <a:spcPts val="1067"/>
              </a:spcBef>
              <a:spcAft>
                <a:spcPts val="0"/>
              </a:spcAft>
              <a:buClr>
                <a:schemeClr val="dk1"/>
              </a:buClr>
              <a:buSzPts val="2100"/>
              <a:buNone/>
              <a:defRPr sz="2800"/>
            </a:lvl1pPr>
            <a:lvl2pPr marL="1219170" lvl="1" indent="-482588" algn="l">
              <a:lnSpc>
                <a:spcPct val="100000"/>
              </a:lnSpc>
              <a:spcBef>
                <a:spcPts val="1067"/>
              </a:spcBef>
              <a:spcAft>
                <a:spcPts val="0"/>
              </a:spcAft>
              <a:buClr>
                <a:schemeClr val="dk1"/>
              </a:buClr>
              <a:buSzPts val="2100"/>
              <a:buChar char="o"/>
              <a:defRPr sz="2800"/>
            </a:lvl2pPr>
            <a:lvl3pPr marL="1828754" lvl="2" indent="-482588" algn="l">
              <a:lnSpc>
                <a:spcPct val="100000"/>
              </a:lnSpc>
              <a:spcBef>
                <a:spcPts val="1067"/>
              </a:spcBef>
              <a:spcAft>
                <a:spcPts val="0"/>
              </a:spcAft>
              <a:buClr>
                <a:schemeClr val="dk1"/>
              </a:buClr>
              <a:buSzPts val="2100"/>
              <a:buChar char="–"/>
              <a:defRPr sz="2800"/>
            </a:lvl3pPr>
            <a:lvl4pPr marL="2438339" lvl="3" indent="-482588" algn="l">
              <a:lnSpc>
                <a:spcPct val="90000"/>
              </a:lnSpc>
              <a:spcBef>
                <a:spcPts val="533"/>
              </a:spcBef>
              <a:spcAft>
                <a:spcPts val="0"/>
              </a:spcAft>
              <a:buClr>
                <a:schemeClr val="dk1"/>
              </a:buClr>
              <a:buSzPts val="2100"/>
              <a:buChar char="•"/>
              <a:defRPr sz="2800"/>
            </a:lvl4pPr>
            <a:lvl5pPr marL="3047924" lvl="4" indent="-482588" algn="l">
              <a:lnSpc>
                <a:spcPct val="90000"/>
              </a:lnSpc>
              <a:spcBef>
                <a:spcPts val="533"/>
              </a:spcBef>
              <a:spcAft>
                <a:spcPts val="0"/>
              </a:spcAft>
              <a:buClr>
                <a:schemeClr val="dk1"/>
              </a:buClr>
              <a:buSzPts val="2100"/>
              <a:buChar char="•"/>
              <a:defRPr sz="2800"/>
            </a:lvl5pPr>
            <a:lvl6pPr marL="3657509" lvl="5" indent="-380990" algn="l">
              <a:lnSpc>
                <a:spcPct val="90000"/>
              </a:lnSpc>
              <a:spcBef>
                <a:spcPts val="533"/>
              </a:spcBef>
              <a:spcAft>
                <a:spcPts val="0"/>
              </a:spcAft>
              <a:buClr>
                <a:schemeClr val="dk1"/>
              </a:buClr>
              <a:buSzPts val="900"/>
              <a:buChar char="•"/>
              <a:defRPr/>
            </a:lvl6pPr>
            <a:lvl7pPr marL="4267093" lvl="6" indent="-380990" algn="l">
              <a:lnSpc>
                <a:spcPct val="90000"/>
              </a:lnSpc>
              <a:spcBef>
                <a:spcPts val="533"/>
              </a:spcBef>
              <a:spcAft>
                <a:spcPts val="0"/>
              </a:spcAft>
              <a:buClr>
                <a:schemeClr val="dk1"/>
              </a:buClr>
              <a:buSzPts val="900"/>
              <a:buChar char="•"/>
              <a:defRPr/>
            </a:lvl7pPr>
            <a:lvl8pPr marL="4876678" lvl="7" indent="-380990" algn="l">
              <a:lnSpc>
                <a:spcPct val="90000"/>
              </a:lnSpc>
              <a:spcBef>
                <a:spcPts val="533"/>
              </a:spcBef>
              <a:spcAft>
                <a:spcPts val="0"/>
              </a:spcAft>
              <a:buClr>
                <a:schemeClr val="dk1"/>
              </a:buClr>
              <a:buSzPts val="900"/>
              <a:buChar char="•"/>
              <a:defRPr/>
            </a:lvl8pPr>
            <a:lvl9pPr marL="5486263" lvl="8" indent="-380990" algn="l">
              <a:lnSpc>
                <a:spcPct val="90000"/>
              </a:lnSpc>
              <a:spcBef>
                <a:spcPts val="533"/>
              </a:spcBef>
              <a:spcAft>
                <a:spcPts val="0"/>
              </a:spcAft>
              <a:buClr>
                <a:schemeClr val="dk1"/>
              </a:buClr>
              <a:buSzPts val="900"/>
              <a:buChar char="•"/>
              <a:defRPr/>
            </a:lvl9pPr>
          </a:lstStyle>
          <a:p>
            <a:endParaRPr/>
          </a:p>
        </p:txBody>
      </p:sp>
      <p:sp>
        <p:nvSpPr>
          <p:cNvPr id="455" name="Google Shape;455;p86"/>
          <p:cNvSpPr txBox="1">
            <a:spLocks noGrp="1"/>
          </p:cNvSpPr>
          <p:nvPr>
            <p:ph type="body" idx="3"/>
          </p:nvPr>
        </p:nvSpPr>
        <p:spPr>
          <a:xfrm>
            <a:off x="639663" y="3182061"/>
            <a:ext cx="3200400" cy="2437600"/>
          </a:xfrm>
          <a:prstGeom prst="rect">
            <a:avLst/>
          </a:prstGeom>
          <a:noFill/>
          <a:ln>
            <a:noFill/>
          </a:ln>
        </p:spPr>
        <p:txBody>
          <a:bodyPr spcFirstLastPara="1" wrap="square" lIns="45725" tIns="22850" rIns="45725" bIns="22850" anchor="t" anchorCtr="0">
            <a:noAutofit/>
          </a:bodyPr>
          <a:lstStyle>
            <a:lvl1pPr marL="609585" lvl="0" indent="-304792" algn="ctr">
              <a:lnSpc>
                <a:spcPct val="100000"/>
              </a:lnSpc>
              <a:spcBef>
                <a:spcPts val="1067"/>
              </a:spcBef>
              <a:spcAft>
                <a:spcPts val="0"/>
              </a:spcAft>
              <a:buClr>
                <a:schemeClr val="dk1"/>
              </a:buClr>
              <a:buSzPts val="2100"/>
              <a:buNone/>
              <a:defRPr sz="2800"/>
            </a:lvl1pPr>
            <a:lvl2pPr marL="1219170" lvl="1" indent="-482588" algn="l">
              <a:lnSpc>
                <a:spcPct val="100000"/>
              </a:lnSpc>
              <a:spcBef>
                <a:spcPts val="1067"/>
              </a:spcBef>
              <a:spcAft>
                <a:spcPts val="0"/>
              </a:spcAft>
              <a:buClr>
                <a:schemeClr val="dk1"/>
              </a:buClr>
              <a:buSzPts val="2100"/>
              <a:buChar char="o"/>
              <a:defRPr sz="2800"/>
            </a:lvl2pPr>
            <a:lvl3pPr marL="1828754" lvl="2" indent="-482588" algn="l">
              <a:lnSpc>
                <a:spcPct val="100000"/>
              </a:lnSpc>
              <a:spcBef>
                <a:spcPts val="1067"/>
              </a:spcBef>
              <a:spcAft>
                <a:spcPts val="0"/>
              </a:spcAft>
              <a:buClr>
                <a:schemeClr val="dk1"/>
              </a:buClr>
              <a:buSzPts val="2100"/>
              <a:buChar char="–"/>
              <a:defRPr sz="2800"/>
            </a:lvl3pPr>
            <a:lvl4pPr marL="2438339" lvl="3" indent="-482588" algn="l">
              <a:lnSpc>
                <a:spcPct val="90000"/>
              </a:lnSpc>
              <a:spcBef>
                <a:spcPts val="533"/>
              </a:spcBef>
              <a:spcAft>
                <a:spcPts val="0"/>
              </a:spcAft>
              <a:buClr>
                <a:schemeClr val="dk1"/>
              </a:buClr>
              <a:buSzPts val="2100"/>
              <a:buChar char="•"/>
              <a:defRPr sz="2800"/>
            </a:lvl4pPr>
            <a:lvl5pPr marL="3047924" lvl="4" indent="-482588" algn="l">
              <a:lnSpc>
                <a:spcPct val="90000"/>
              </a:lnSpc>
              <a:spcBef>
                <a:spcPts val="533"/>
              </a:spcBef>
              <a:spcAft>
                <a:spcPts val="0"/>
              </a:spcAft>
              <a:buClr>
                <a:schemeClr val="dk1"/>
              </a:buClr>
              <a:buSzPts val="2100"/>
              <a:buChar char="•"/>
              <a:defRPr sz="2800"/>
            </a:lvl5pPr>
            <a:lvl6pPr marL="3657509" lvl="5" indent="-380990" algn="l">
              <a:lnSpc>
                <a:spcPct val="90000"/>
              </a:lnSpc>
              <a:spcBef>
                <a:spcPts val="533"/>
              </a:spcBef>
              <a:spcAft>
                <a:spcPts val="0"/>
              </a:spcAft>
              <a:buClr>
                <a:schemeClr val="dk1"/>
              </a:buClr>
              <a:buSzPts val="900"/>
              <a:buChar char="•"/>
              <a:defRPr/>
            </a:lvl6pPr>
            <a:lvl7pPr marL="4267093" lvl="6" indent="-380990" algn="l">
              <a:lnSpc>
                <a:spcPct val="90000"/>
              </a:lnSpc>
              <a:spcBef>
                <a:spcPts val="533"/>
              </a:spcBef>
              <a:spcAft>
                <a:spcPts val="0"/>
              </a:spcAft>
              <a:buClr>
                <a:schemeClr val="dk1"/>
              </a:buClr>
              <a:buSzPts val="900"/>
              <a:buChar char="•"/>
              <a:defRPr/>
            </a:lvl7pPr>
            <a:lvl8pPr marL="4876678" lvl="7" indent="-380990" algn="l">
              <a:lnSpc>
                <a:spcPct val="90000"/>
              </a:lnSpc>
              <a:spcBef>
                <a:spcPts val="533"/>
              </a:spcBef>
              <a:spcAft>
                <a:spcPts val="0"/>
              </a:spcAft>
              <a:buClr>
                <a:schemeClr val="dk1"/>
              </a:buClr>
              <a:buSzPts val="900"/>
              <a:buChar char="•"/>
              <a:defRPr/>
            </a:lvl8pPr>
            <a:lvl9pPr marL="5486263" lvl="8" indent="-380990" algn="l">
              <a:lnSpc>
                <a:spcPct val="90000"/>
              </a:lnSpc>
              <a:spcBef>
                <a:spcPts val="533"/>
              </a:spcBef>
              <a:spcAft>
                <a:spcPts val="0"/>
              </a:spcAft>
              <a:buClr>
                <a:schemeClr val="dk1"/>
              </a:buClr>
              <a:buSzPts val="900"/>
              <a:buChar char="•"/>
              <a:defRPr/>
            </a:lvl9pPr>
          </a:lstStyle>
          <a:p>
            <a:endParaRPr/>
          </a:p>
        </p:txBody>
      </p:sp>
    </p:spTree>
    <p:extLst>
      <p:ext uri="{BB962C8B-B14F-4D97-AF65-F5344CB8AC3E}">
        <p14:creationId xmlns:p14="http://schemas.microsoft.com/office/powerpoint/2010/main" val="375133972"/>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1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242293777"/>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81103932"/>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25"/>
        <p:cNvGrpSpPr/>
        <p:nvPr/>
      </p:nvGrpSpPr>
      <p:grpSpPr>
        <a:xfrm>
          <a:off x="0" y="0"/>
          <a:ext cx="0" cy="0"/>
          <a:chOff x="0" y="0"/>
          <a:chExt cx="0" cy="0"/>
        </a:xfrm>
      </p:grpSpPr>
      <p:sp>
        <p:nvSpPr>
          <p:cNvPr id="26" name="Google Shape;26;p1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23A595"/>
              </a:buClr>
              <a:buSzPts val="3000"/>
              <a:buFont typeface="Calibri"/>
              <a:buNone/>
              <a:defRPr>
                <a:solidFill>
                  <a:srgbClr val="23A595"/>
                </a:solidFill>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27" name="Google Shape;27;p12"/>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30200" algn="l">
              <a:lnSpc>
                <a:spcPct val="100000"/>
              </a:lnSpc>
              <a:spcBef>
                <a:spcPts val="0"/>
              </a:spcBef>
              <a:spcAft>
                <a:spcPts val="0"/>
              </a:spcAft>
              <a:buClr>
                <a:schemeClr val="dk1"/>
              </a:buClr>
              <a:buSzPts val="1600"/>
              <a:buChar char="●"/>
              <a:defRPr/>
            </a:lvl1pPr>
            <a:lvl2pPr marL="914400" lvl="1" indent="-330200" algn="l">
              <a:lnSpc>
                <a:spcPct val="100000"/>
              </a:lnSpc>
              <a:spcBef>
                <a:spcPts val="0"/>
              </a:spcBef>
              <a:spcAft>
                <a:spcPts val="0"/>
              </a:spcAft>
              <a:buClr>
                <a:schemeClr val="dk1"/>
              </a:buClr>
              <a:buSzPts val="1600"/>
              <a:buChar char="○"/>
              <a:defRPr/>
            </a:lvl2pPr>
            <a:lvl3pPr marL="1371600" lvl="2" indent="-330200" algn="l">
              <a:lnSpc>
                <a:spcPct val="100000"/>
              </a:lnSpc>
              <a:spcBef>
                <a:spcPts val="0"/>
              </a:spcBef>
              <a:spcAft>
                <a:spcPts val="0"/>
              </a:spcAft>
              <a:buClr>
                <a:schemeClr val="dk1"/>
              </a:buClr>
              <a:buSzPts val="1600"/>
              <a:buChar char="■"/>
              <a:defRPr/>
            </a:lvl3pPr>
            <a:lvl4pPr marL="1828800" lvl="3" indent="-330200" algn="l">
              <a:lnSpc>
                <a:spcPct val="100000"/>
              </a:lnSpc>
              <a:spcBef>
                <a:spcPts val="0"/>
              </a:spcBef>
              <a:spcAft>
                <a:spcPts val="0"/>
              </a:spcAft>
              <a:buClr>
                <a:schemeClr val="dk1"/>
              </a:buClr>
              <a:buSzPts val="1600"/>
              <a:buChar char="●"/>
              <a:defRPr/>
            </a:lvl4pPr>
            <a:lvl5pPr marL="2286000" lvl="4" indent="-330200" algn="l">
              <a:lnSpc>
                <a:spcPct val="100000"/>
              </a:lnSpc>
              <a:spcBef>
                <a:spcPts val="0"/>
              </a:spcBef>
              <a:spcAft>
                <a:spcPts val="0"/>
              </a:spcAft>
              <a:buClr>
                <a:schemeClr val="dk1"/>
              </a:buClr>
              <a:buSzPts val="1600"/>
              <a:buChar char="○"/>
              <a:defRPr/>
            </a:lvl5pPr>
            <a:lvl6pPr marL="2743200" lvl="5" indent="-330200" algn="l">
              <a:lnSpc>
                <a:spcPct val="100000"/>
              </a:lnSpc>
              <a:spcBef>
                <a:spcPts val="0"/>
              </a:spcBef>
              <a:spcAft>
                <a:spcPts val="0"/>
              </a:spcAft>
              <a:buClr>
                <a:schemeClr val="dk1"/>
              </a:buClr>
              <a:buSzPts val="1600"/>
              <a:buChar char="■"/>
              <a:defRPr/>
            </a:lvl6pPr>
            <a:lvl7pPr marL="3200400" lvl="6" indent="-330200" algn="l">
              <a:lnSpc>
                <a:spcPct val="100000"/>
              </a:lnSpc>
              <a:spcBef>
                <a:spcPts val="0"/>
              </a:spcBef>
              <a:spcAft>
                <a:spcPts val="0"/>
              </a:spcAft>
              <a:buClr>
                <a:schemeClr val="dk1"/>
              </a:buClr>
              <a:buSzPts val="1600"/>
              <a:buChar char="●"/>
              <a:defRPr/>
            </a:lvl7pPr>
            <a:lvl8pPr marL="3657600" lvl="7" indent="-330200" algn="l">
              <a:lnSpc>
                <a:spcPct val="100000"/>
              </a:lnSpc>
              <a:spcBef>
                <a:spcPts val="0"/>
              </a:spcBef>
              <a:spcAft>
                <a:spcPts val="0"/>
              </a:spcAft>
              <a:buClr>
                <a:schemeClr val="dk1"/>
              </a:buClr>
              <a:buSzPts val="1600"/>
              <a:buChar char="○"/>
              <a:defRPr/>
            </a:lvl8pPr>
            <a:lvl9pPr marL="4114800" lvl="8" indent="-330200" algn="l">
              <a:lnSpc>
                <a:spcPct val="100000"/>
              </a:lnSpc>
              <a:spcBef>
                <a:spcPts val="0"/>
              </a:spcBef>
              <a:spcAft>
                <a:spcPts val="0"/>
              </a:spcAft>
              <a:buClr>
                <a:schemeClr val="dk1"/>
              </a:buClr>
              <a:buSzPts val="1600"/>
              <a:buChar char="■"/>
              <a:defRPr/>
            </a:lvl9pPr>
          </a:lstStyle>
          <a:p>
            <a:endParaRPr/>
          </a:p>
        </p:txBody>
      </p:sp>
      <p:sp>
        <p:nvSpPr>
          <p:cNvPr id="28" name="Google Shape;28;p12"/>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53282079"/>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9"/>
        <p:cNvGrpSpPr/>
        <p:nvPr/>
      </p:nvGrpSpPr>
      <p:grpSpPr>
        <a:xfrm>
          <a:off x="0" y="0"/>
          <a:ext cx="0" cy="0"/>
          <a:chOff x="0" y="0"/>
          <a:chExt cx="0" cy="0"/>
        </a:xfrm>
      </p:grpSpPr>
      <p:sp>
        <p:nvSpPr>
          <p:cNvPr id="30" name="Google Shape;3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1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159204026"/>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5"/>
        <p:cNvGrpSpPr/>
        <p:nvPr/>
      </p:nvGrpSpPr>
      <p:grpSpPr>
        <a:xfrm>
          <a:off x="0" y="0"/>
          <a:ext cx="0" cy="0"/>
          <a:chOff x="0" y="0"/>
          <a:chExt cx="0" cy="0"/>
        </a:xfrm>
      </p:grpSpPr>
      <p:sp>
        <p:nvSpPr>
          <p:cNvPr id="36" name="Google Shape;36;p1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38" name="Google Shape;3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024735548"/>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1"/>
        <p:cNvGrpSpPr/>
        <p:nvPr/>
      </p:nvGrpSpPr>
      <p:grpSpPr>
        <a:xfrm>
          <a:off x="0" y="0"/>
          <a:ext cx="0" cy="0"/>
          <a:chOff x="0" y="0"/>
          <a:chExt cx="0" cy="0"/>
        </a:xfrm>
      </p:grpSpPr>
      <p:sp>
        <p:nvSpPr>
          <p:cNvPr id="42" name="Google Shape;42;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5"/>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5"/>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61023351"/>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8"/>
        <p:cNvGrpSpPr/>
        <p:nvPr/>
      </p:nvGrpSpPr>
      <p:grpSpPr>
        <a:xfrm>
          <a:off x="0" y="0"/>
          <a:ext cx="0" cy="0"/>
          <a:chOff x="0" y="0"/>
          <a:chExt cx="0" cy="0"/>
        </a:xfrm>
      </p:grpSpPr>
      <p:sp>
        <p:nvSpPr>
          <p:cNvPr id="49" name="Google Shape;49;p1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1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1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1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1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26919578"/>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7"/>
        <p:cNvGrpSpPr/>
        <p:nvPr/>
      </p:nvGrpSpPr>
      <p:grpSpPr>
        <a:xfrm>
          <a:off x="0" y="0"/>
          <a:ext cx="0" cy="0"/>
          <a:chOff x="0" y="0"/>
          <a:chExt cx="0" cy="0"/>
        </a:xfrm>
      </p:grpSpPr>
      <p:sp>
        <p:nvSpPr>
          <p:cNvPr id="58" name="Google Shape;58;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808983850"/>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2"/>
        <p:cNvGrpSpPr/>
        <p:nvPr/>
      </p:nvGrpSpPr>
      <p:grpSpPr>
        <a:xfrm>
          <a:off x="0" y="0"/>
          <a:ext cx="0" cy="0"/>
          <a:chOff x="0" y="0"/>
          <a:chExt cx="0" cy="0"/>
        </a:xfrm>
      </p:grpSpPr>
      <p:sp>
        <p:nvSpPr>
          <p:cNvPr id="63" name="Google Shape;63;p1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1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5" name="Google Shape;65;p1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6" name="Google Shape;66;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874789617"/>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9"/>
        <p:cNvGrpSpPr/>
        <p:nvPr/>
      </p:nvGrpSpPr>
      <p:grpSpPr>
        <a:xfrm>
          <a:off x="0" y="0"/>
          <a:ext cx="0" cy="0"/>
          <a:chOff x="0" y="0"/>
          <a:chExt cx="0" cy="0"/>
        </a:xfrm>
      </p:grpSpPr>
      <p:sp>
        <p:nvSpPr>
          <p:cNvPr id="70" name="Google Shape;70;p1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19"/>
          <p:cNvSpPr>
            <a:spLocks noGrp="1"/>
          </p:cNvSpPr>
          <p:nvPr>
            <p:ph type="pic" idx="2"/>
          </p:nvPr>
        </p:nvSpPr>
        <p:spPr>
          <a:xfrm>
            <a:off x="5183188" y="987425"/>
            <a:ext cx="6172200" cy="4873625"/>
          </a:xfrm>
          <a:prstGeom prst="rect">
            <a:avLst/>
          </a:prstGeom>
          <a:noFill/>
          <a:ln>
            <a:noFill/>
          </a:ln>
        </p:spPr>
      </p:sp>
      <p:sp>
        <p:nvSpPr>
          <p:cNvPr id="72" name="Google Shape;72;p1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3" name="Google Shape;73;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60135617"/>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6"/>
        <p:cNvGrpSpPr/>
        <p:nvPr/>
      </p:nvGrpSpPr>
      <p:grpSpPr>
        <a:xfrm>
          <a:off x="0" y="0"/>
          <a:ext cx="0" cy="0"/>
          <a:chOff x="0" y="0"/>
          <a:chExt cx="0" cy="0"/>
        </a:xfrm>
      </p:grpSpPr>
      <p:sp>
        <p:nvSpPr>
          <p:cNvPr id="77" name="Google Shape;77;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2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 name="Google Shape;79;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569932084"/>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2"/>
        <p:cNvGrpSpPr/>
        <p:nvPr/>
      </p:nvGrpSpPr>
      <p:grpSpPr>
        <a:xfrm>
          <a:off x="0" y="0"/>
          <a:ext cx="0" cy="0"/>
          <a:chOff x="0" y="0"/>
          <a:chExt cx="0" cy="0"/>
        </a:xfrm>
      </p:grpSpPr>
      <p:sp>
        <p:nvSpPr>
          <p:cNvPr id="83" name="Google Shape;83;p2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2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99589383"/>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userDrawn="1">
  <p:cSld name="Module Title ">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3C64AA6-56DB-675A-F638-51898FB419F4}"/>
              </a:ext>
            </a:extLst>
          </p:cNvPr>
          <p:cNvSpPr>
            <a:spLocks noGrp="1"/>
          </p:cNvSpPr>
          <p:nvPr>
            <p:ph type="pic" sz="quarter" idx="10"/>
          </p:nvPr>
        </p:nvSpPr>
        <p:spPr>
          <a:xfrm>
            <a:off x="0" y="0"/>
            <a:ext cx="12192000" cy="6858000"/>
          </a:xfrm>
        </p:spPr>
        <p:txBody>
          <a:bodyPr/>
          <a:lstStyle/>
          <a:p>
            <a:endParaRPr lang="en-US"/>
          </a:p>
        </p:txBody>
      </p:sp>
      <p:sp>
        <p:nvSpPr>
          <p:cNvPr id="2" name="Title 1">
            <a:extLst>
              <a:ext uri="{FF2B5EF4-FFF2-40B4-BE49-F238E27FC236}">
                <a16:creationId xmlns:a16="http://schemas.microsoft.com/office/drawing/2014/main" id="{CB18D263-F248-2165-3295-645B0314FF93}"/>
              </a:ext>
            </a:extLst>
          </p:cNvPr>
          <p:cNvSpPr>
            <a:spLocks noGrp="1"/>
          </p:cNvSpPr>
          <p:nvPr>
            <p:ph type="title" hasCustomPrompt="1"/>
          </p:nvPr>
        </p:nvSpPr>
        <p:spPr>
          <a:xfrm>
            <a:off x="0" y="4839848"/>
            <a:ext cx="12192000" cy="1325563"/>
          </a:xfrm>
          <a:solidFill>
            <a:schemeClr val="bg1">
              <a:alpha val="80000"/>
            </a:schemeClr>
          </a:solidFill>
        </p:spPr>
        <p:txBody>
          <a:bodyPr/>
          <a:lstStyle>
            <a:lvl1pPr algn="ctr">
              <a:defRPr sz="6000"/>
            </a:lvl1pPr>
          </a:lstStyle>
          <a:p>
            <a:r>
              <a:rPr lang="en-US" dirty="0"/>
              <a:t>Module Title</a:t>
            </a:r>
          </a:p>
        </p:txBody>
      </p:sp>
    </p:spTree>
    <p:extLst>
      <p:ext uri="{BB962C8B-B14F-4D97-AF65-F5344CB8AC3E}">
        <p14:creationId xmlns:p14="http://schemas.microsoft.com/office/powerpoint/2010/main" val="1257576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2.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18" Type="http://schemas.openxmlformats.org/officeDocument/2006/relationships/slideLayout" Target="../slideLayouts/slideLayout6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slideLayout" Target="../slideLayouts/slideLayout60.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10" Type="http://schemas.openxmlformats.org/officeDocument/2006/relationships/slideLayout" Target="../slideLayouts/slideLayout53.xml"/><Relationship Id="rId19" Type="http://schemas.openxmlformats.org/officeDocument/2006/relationships/theme" Target="../theme/theme3.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19" Type="http://schemas.openxmlformats.org/officeDocument/2006/relationships/theme" Target="../theme/theme4.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87.xml"/><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theme" Target="../theme/theme5.xml"/><Relationship Id="rId2" Type="http://schemas.openxmlformats.org/officeDocument/2006/relationships/slideLayout" Target="../slideLayouts/slideLayout81.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0" Type="http://schemas.openxmlformats.org/officeDocument/2006/relationships/slideLayout" Target="../slideLayouts/slideLayout89.xml"/><Relationship Id="rId4" Type="http://schemas.openxmlformats.org/officeDocument/2006/relationships/slideLayout" Target="../slideLayouts/slideLayout83.xml"/><Relationship Id="rId9" Type="http://schemas.openxmlformats.org/officeDocument/2006/relationships/slideLayout" Target="../slideLayouts/slideLayout8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98.xml"/><Relationship Id="rId3" Type="http://schemas.openxmlformats.org/officeDocument/2006/relationships/slideLayout" Target="../slideLayouts/slideLayout93.xml"/><Relationship Id="rId7" Type="http://schemas.openxmlformats.org/officeDocument/2006/relationships/slideLayout" Target="../slideLayouts/slideLayout97.xml"/><Relationship Id="rId12" Type="http://schemas.openxmlformats.org/officeDocument/2006/relationships/theme" Target="../theme/theme6.xml"/><Relationship Id="rId2" Type="http://schemas.openxmlformats.org/officeDocument/2006/relationships/slideLayout" Target="../slideLayouts/slideLayout92.xml"/><Relationship Id="rId1" Type="http://schemas.openxmlformats.org/officeDocument/2006/relationships/slideLayout" Target="../slideLayouts/slideLayout91.xml"/><Relationship Id="rId6" Type="http://schemas.openxmlformats.org/officeDocument/2006/relationships/slideLayout" Target="../slideLayouts/slideLayout96.xml"/><Relationship Id="rId11" Type="http://schemas.openxmlformats.org/officeDocument/2006/relationships/slideLayout" Target="../slideLayouts/slideLayout101.xml"/><Relationship Id="rId5" Type="http://schemas.openxmlformats.org/officeDocument/2006/relationships/slideLayout" Target="../slideLayouts/slideLayout95.xml"/><Relationship Id="rId10" Type="http://schemas.openxmlformats.org/officeDocument/2006/relationships/slideLayout" Target="../slideLayouts/slideLayout100.xml"/><Relationship Id="rId4" Type="http://schemas.openxmlformats.org/officeDocument/2006/relationships/slideLayout" Target="../slideLayouts/slideLayout94.xml"/><Relationship Id="rId9" Type="http://schemas.openxmlformats.org/officeDocument/2006/relationships/slideLayout" Target="../slideLayouts/slideLayout9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9.xml"/><Relationship Id="rId13" Type="http://schemas.openxmlformats.org/officeDocument/2006/relationships/slideLayout" Target="../slideLayouts/slideLayout114.xml"/><Relationship Id="rId18" Type="http://schemas.openxmlformats.org/officeDocument/2006/relationships/slideLayout" Target="../slideLayouts/slideLayout119.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12" Type="http://schemas.openxmlformats.org/officeDocument/2006/relationships/slideLayout" Target="../slideLayouts/slideLayout113.xml"/><Relationship Id="rId17" Type="http://schemas.openxmlformats.org/officeDocument/2006/relationships/slideLayout" Target="../slideLayouts/slideLayout118.xml"/><Relationship Id="rId2" Type="http://schemas.openxmlformats.org/officeDocument/2006/relationships/slideLayout" Target="../slideLayouts/slideLayout103.xml"/><Relationship Id="rId16" Type="http://schemas.openxmlformats.org/officeDocument/2006/relationships/slideLayout" Target="../slideLayouts/slideLayout117.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11" Type="http://schemas.openxmlformats.org/officeDocument/2006/relationships/slideLayout" Target="../slideLayouts/slideLayout112.xml"/><Relationship Id="rId5" Type="http://schemas.openxmlformats.org/officeDocument/2006/relationships/slideLayout" Target="../slideLayouts/slideLayout106.xml"/><Relationship Id="rId15" Type="http://schemas.openxmlformats.org/officeDocument/2006/relationships/slideLayout" Target="../slideLayouts/slideLayout116.xml"/><Relationship Id="rId10" Type="http://schemas.openxmlformats.org/officeDocument/2006/relationships/slideLayout" Target="../slideLayouts/slideLayout111.xml"/><Relationship Id="rId19" Type="http://schemas.openxmlformats.org/officeDocument/2006/relationships/theme" Target="../theme/theme7.xml"/><Relationship Id="rId4" Type="http://schemas.openxmlformats.org/officeDocument/2006/relationships/slideLayout" Target="../slideLayouts/slideLayout105.xml"/><Relationship Id="rId9" Type="http://schemas.openxmlformats.org/officeDocument/2006/relationships/slideLayout" Target="../slideLayouts/slideLayout110.xml"/><Relationship Id="rId14" Type="http://schemas.openxmlformats.org/officeDocument/2006/relationships/slideLayout" Target="../slideLayouts/slideLayout115.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120.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8.xml"/><Relationship Id="rId3" Type="http://schemas.openxmlformats.org/officeDocument/2006/relationships/slideLayout" Target="../slideLayouts/slideLayout123.xml"/><Relationship Id="rId7" Type="http://schemas.openxmlformats.org/officeDocument/2006/relationships/slideLayout" Target="../slideLayouts/slideLayout127.xml"/><Relationship Id="rId12" Type="http://schemas.openxmlformats.org/officeDocument/2006/relationships/theme" Target="../theme/theme9.xml"/><Relationship Id="rId2" Type="http://schemas.openxmlformats.org/officeDocument/2006/relationships/slideLayout" Target="../slideLayouts/slideLayout122.xml"/><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5" Type="http://schemas.openxmlformats.org/officeDocument/2006/relationships/slideLayout" Target="../slideLayouts/slideLayout125.xml"/><Relationship Id="rId10" Type="http://schemas.openxmlformats.org/officeDocument/2006/relationships/slideLayout" Target="../slideLayouts/slideLayout130.xml"/><Relationship Id="rId4" Type="http://schemas.openxmlformats.org/officeDocument/2006/relationships/slideLayout" Target="../slideLayouts/slideLayout124.xml"/><Relationship Id="rId9" Type="http://schemas.openxmlformats.org/officeDocument/2006/relationships/slideLayout" Target="../slideLayouts/slideLayout12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39.xml"/><Relationship Id="rId3" Type="http://schemas.openxmlformats.org/officeDocument/2006/relationships/slideLayout" Target="../slideLayouts/slideLayout134.xml"/><Relationship Id="rId7" Type="http://schemas.openxmlformats.org/officeDocument/2006/relationships/slideLayout" Target="../slideLayouts/slideLayout138.xml"/><Relationship Id="rId12" Type="http://schemas.openxmlformats.org/officeDocument/2006/relationships/theme" Target="../theme/theme10.xml"/><Relationship Id="rId2" Type="http://schemas.openxmlformats.org/officeDocument/2006/relationships/slideLayout" Target="../slideLayouts/slideLayout133.xml"/><Relationship Id="rId1" Type="http://schemas.openxmlformats.org/officeDocument/2006/relationships/slideLayout" Target="../slideLayouts/slideLayout132.xml"/><Relationship Id="rId6" Type="http://schemas.openxmlformats.org/officeDocument/2006/relationships/slideLayout" Target="../slideLayouts/slideLayout137.xml"/><Relationship Id="rId11" Type="http://schemas.openxmlformats.org/officeDocument/2006/relationships/slideLayout" Target="../slideLayouts/slideLayout142.xml"/><Relationship Id="rId5" Type="http://schemas.openxmlformats.org/officeDocument/2006/relationships/slideLayout" Target="../slideLayouts/slideLayout136.xml"/><Relationship Id="rId10" Type="http://schemas.openxmlformats.org/officeDocument/2006/relationships/slideLayout" Target="../slideLayouts/slideLayout141.xml"/><Relationship Id="rId4" Type="http://schemas.openxmlformats.org/officeDocument/2006/relationships/slideLayout" Target="../slideLayouts/slideLayout135.xml"/><Relationship Id="rId9" Type="http://schemas.openxmlformats.org/officeDocument/2006/relationships/slideLayout" Target="../slideLayouts/slideLayout140.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50.xml"/><Relationship Id="rId13" Type="http://schemas.openxmlformats.org/officeDocument/2006/relationships/slideLayout" Target="../slideLayouts/slideLayout155.xml"/><Relationship Id="rId18" Type="http://schemas.openxmlformats.org/officeDocument/2006/relationships/slideLayout" Target="../slideLayouts/slideLayout160.xml"/><Relationship Id="rId3" Type="http://schemas.openxmlformats.org/officeDocument/2006/relationships/slideLayout" Target="../slideLayouts/slideLayout145.xml"/><Relationship Id="rId7" Type="http://schemas.openxmlformats.org/officeDocument/2006/relationships/slideLayout" Target="../slideLayouts/slideLayout149.xml"/><Relationship Id="rId12" Type="http://schemas.openxmlformats.org/officeDocument/2006/relationships/slideLayout" Target="../slideLayouts/slideLayout154.xml"/><Relationship Id="rId17" Type="http://schemas.openxmlformats.org/officeDocument/2006/relationships/slideLayout" Target="../slideLayouts/slideLayout159.xml"/><Relationship Id="rId2" Type="http://schemas.openxmlformats.org/officeDocument/2006/relationships/slideLayout" Target="../slideLayouts/slideLayout144.xml"/><Relationship Id="rId16" Type="http://schemas.openxmlformats.org/officeDocument/2006/relationships/slideLayout" Target="../slideLayouts/slideLayout158.xml"/><Relationship Id="rId1" Type="http://schemas.openxmlformats.org/officeDocument/2006/relationships/slideLayout" Target="../slideLayouts/slideLayout143.xml"/><Relationship Id="rId6" Type="http://schemas.openxmlformats.org/officeDocument/2006/relationships/slideLayout" Target="../slideLayouts/slideLayout148.xml"/><Relationship Id="rId11" Type="http://schemas.openxmlformats.org/officeDocument/2006/relationships/slideLayout" Target="../slideLayouts/slideLayout153.xml"/><Relationship Id="rId5" Type="http://schemas.openxmlformats.org/officeDocument/2006/relationships/slideLayout" Target="../slideLayouts/slideLayout147.xml"/><Relationship Id="rId15" Type="http://schemas.openxmlformats.org/officeDocument/2006/relationships/slideLayout" Target="../slideLayouts/slideLayout157.xml"/><Relationship Id="rId10" Type="http://schemas.openxmlformats.org/officeDocument/2006/relationships/slideLayout" Target="../slideLayouts/slideLayout152.xml"/><Relationship Id="rId19" Type="http://schemas.openxmlformats.org/officeDocument/2006/relationships/theme" Target="../theme/theme11.xml"/><Relationship Id="rId4" Type="http://schemas.openxmlformats.org/officeDocument/2006/relationships/slideLayout" Target="../slideLayouts/slideLayout146.xml"/><Relationship Id="rId9" Type="http://schemas.openxmlformats.org/officeDocument/2006/relationships/slideLayout" Target="../slideLayouts/slideLayout151.xml"/><Relationship Id="rId14" Type="http://schemas.openxmlformats.org/officeDocument/2006/relationships/slideLayout" Target="../slideLayouts/slideLayout156.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68.xml"/><Relationship Id="rId3" Type="http://schemas.openxmlformats.org/officeDocument/2006/relationships/slideLayout" Target="../slideLayouts/slideLayout163.xml"/><Relationship Id="rId7" Type="http://schemas.openxmlformats.org/officeDocument/2006/relationships/slideLayout" Target="../slideLayouts/slideLayout167.xml"/><Relationship Id="rId12" Type="http://schemas.openxmlformats.org/officeDocument/2006/relationships/theme" Target="../theme/theme12.xml"/><Relationship Id="rId2" Type="http://schemas.openxmlformats.org/officeDocument/2006/relationships/slideLayout" Target="../slideLayouts/slideLayout162.xml"/><Relationship Id="rId1" Type="http://schemas.openxmlformats.org/officeDocument/2006/relationships/slideLayout" Target="../slideLayouts/slideLayout161.xml"/><Relationship Id="rId6" Type="http://schemas.openxmlformats.org/officeDocument/2006/relationships/slideLayout" Target="../slideLayouts/slideLayout166.xml"/><Relationship Id="rId11" Type="http://schemas.openxmlformats.org/officeDocument/2006/relationships/slideLayout" Target="../slideLayouts/slideLayout171.xml"/><Relationship Id="rId5" Type="http://schemas.openxmlformats.org/officeDocument/2006/relationships/slideLayout" Target="../slideLayouts/slideLayout165.xml"/><Relationship Id="rId10" Type="http://schemas.openxmlformats.org/officeDocument/2006/relationships/slideLayout" Target="../slideLayouts/slideLayout170.xml"/><Relationship Id="rId4" Type="http://schemas.openxmlformats.org/officeDocument/2006/relationships/slideLayout" Target="../slideLayouts/slideLayout164.xml"/><Relationship Id="rId9" Type="http://schemas.openxmlformats.org/officeDocument/2006/relationships/slideLayout" Target="../slideLayouts/slideLayout169.xml"/></Relationships>
</file>

<file path=ppt/slideMasters/_rels/slideMaster13.xml.rels><?xml version="1.0" encoding="UTF-8" standalone="yes"?>
<Relationships xmlns="http://schemas.openxmlformats.org/package/2006/relationships"><Relationship Id="rId2" Type="http://schemas.openxmlformats.org/officeDocument/2006/relationships/theme" Target="../theme/theme13.xml"/><Relationship Id="rId1" Type="http://schemas.openxmlformats.org/officeDocument/2006/relationships/slideLayout" Target="../slideLayouts/slideLayout172.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80.xml"/><Relationship Id="rId13" Type="http://schemas.openxmlformats.org/officeDocument/2006/relationships/slideLayout" Target="../slideLayouts/slideLayout185.xml"/><Relationship Id="rId18" Type="http://schemas.openxmlformats.org/officeDocument/2006/relationships/slideLayout" Target="../slideLayouts/slideLayout190.xml"/><Relationship Id="rId3" Type="http://schemas.openxmlformats.org/officeDocument/2006/relationships/slideLayout" Target="../slideLayouts/slideLayout175.xml"/><Relationship Id="rId7" Type="http://schemas.openxmlformats.org/officeDocument/2006/relationships/slideLayout" Target="../slideLayouts/slideLayout179.xml"/><Relationship Id="rId12" Type="http://schemas.openxmlformats.org/officeDocument/2006/relationships/slideLayout" Target="../slideLayouts/slideLayout184.xml"/><Relationship Id="rId17" Type="http://schemas.openxmlformats.org/officeDocument/2006/relationships/slideLayout" Target="../slideLayouts/slideLayout189.xml"/><Relationship Id="rId2" Type="http://schemas.openxmlformats.org/officeDocument/2006/relationships/slideLayout" Target="../slideLayouts/slideLayout174.xml"/><Relationship Id="rId16" Type="http://schemas.openxmlformats.org/officeDocument/2006/relationships/slideLayout" Target="../slideLayouts/slideLayout188.xml"/><Relationship Id="rId1" Type="http://schemas.openxmlformats.org/officeDocument/2006/relationships/slideLayout" Target="../slideLayouts/slideLayout173.xml"/><Relationship Id="rId6" Type="http://schemas.openxmlformats.org/officeDocument/2006/relationships/slideLayout" Target="../slideLayouts/slideLayout178.xml"/><Relationship Id="rId11" Type="http://schemas.openxmlformats.org/officeDocument/2006/relationships/slideLayout" Target="../slideLayouts/slideLayout183.xml"/><Relationship Id="rId5" Type="http://schemas.openxmlformats.org/officeDocument/2006/relationships/slideLayout" Target="../slideLayouts/slideLayout177.xml"/><Relationship Id="rId15" Type="http://schemas.openxmlformats.org/officeDocument/2006/relationships/slideLayout" Target="../slideLayouts/slideLayout187.xml"/><Relationship Id="rId10" Type="http://schemas.openxmlformats.org/officeDocument/2006/relationships/slideLayout" Target="../slideLayouts/slideLayout182.xml"/><Relationship Id="rId19" Type="http://schemas.openxmlformats.org/officeDocument/2006/relationships/theme" Target="../theme/theme14.xml"/><Relationship Id="rId4" Type="http://schemas.openxmlformats.org/officeDocument/2006/relationships/slideLayout" Target="../slideLayouts/slideLayout176.xml"/><Relationship Id="rId9" Type="http://schemas.openxmlformats.org/officeDocument/2006/relationships/slideLayout" Target="../slideLayouts/slideLayout181.xml"/><Relationship Id="rId14" Type="http://schemas.openxmlformats.org/officeDocument/2006/relationships/slideLayout" Target="../slideLayouts/slideLayout186.xml"/></Relationships>
</file>

<file path=ppt/slideMasters/_rels/slideMaster15.xml.rels><?xml version="1.0" encoding="UTF-8" standalone="yes"?>
<Relationships xmlns="http://schemas.openxmlformats.org/package/2006/relationships"><Relationship Id="rId13" Type="http://schemas.openxmlformats.org/officeDocument/2006/relationships/slideLayout" Target="../slideLayouts/slideLayout203.xml"/><Relationship Id="rId18" Type="http://schemas.openxmlformats.org/officeDocument/2006/relationships/slideLayout" Target="../slideLayouts/slideLayout208.xml"/><Relationship Id="rId26" Type="http://schemas.openxmlformats.org/officeDocument/2006/relationships/slideLayout" Target="../slideLayouts/slideLayout216.xml"/><Relationship Id="rId3" Type="http://schemas.openxmlformats.org/officeDocument/2006/relationships/slideLayout" Target="../slideLayouts/slideLayout193.xml"/><Relationship Id="rId21" Type="http://schemas.openxmlformats.org/officeDocument/2006/relationships/slideLayout" Target="../slideLayouts/slideLayout211.xml"/><Relationship Id="rId7" Type="http://schemas.openxmlformats.org/officeDocument/2006/relationships/slideLayout" Target="../slideLayouts/slideLayout197.xml"/><Relationship Id="rId12" Type="http://schemas.openxmlformats.org/officeDocument/2006/relationships/slideLayout" Target="../slideLayouts/slideLayout202.xml"/><Relationship Id="rId17" Type="http://schemas.openxmlformats.org/officeDocument/2006/relationships/slideLayout" Target="../slideLayouts/slideLayout207.xml"/><Relationship Id="rId25" Type="http://schemas.openxmlformats.org/officeDocument/2006/relationships/slideLayout" Target="../slideLayouts/slideLayout215.xml"/><Relationship Id="rId33" Type="http://schemas.openxmlformats.org/officeDocument/2006/relationships/theme" Target="../theme/theme15.xml"/><Relationship Id="rId2" Type="http://schemas.openxmlformats.org/officeDocument/2006/relationships/slideLayout" Target="../slideLayouts/slideLayout192.xml"/><Relationship Id="rId16" Type="http://schemas.openxmlformats.org/officeDocument/2006/relationships/slideLayout" Target="../slideLayouts/slideLayout206.xml"/><Relationship Id="rId20" Type="http://schemas.openxmlformats.org/officeDocument/2006/relationships/slideLayout" Target="../slideLayouts/slideLayout210.xml"/><Relationship Id="rId29" Type="http://schemas.openxmlformats.org/officeDocument/2006/relationships/slideLayout" Target="../slideLayouts/slideLayout219.xml"/><Relationship Id="rId1" Type="http://schemas.openxmlformats.org/officeDocument/2006/relationships/slideLayout" Target="../slideLayouts/slideLayout191.xml"/><Relationship Id="rId6" Type="http://schemas.openxmlformats.org/officeDocument/2006/relationships/slideLayout" Target="../slideLayouts/slideLayout196.xml"/><Relationship Id="rId11" Type="http://schemas.openxmlformats.org/officeDocument/2006/relationships/slideLayout" Target="../slideLayouts/slideLayout201.xml"/><Relationship Id="rId24" Type="http://schemas.openxmlformats.org/officeDocument/2006/relationships/slideLayout" Target="../slideLayouts/slideLayout214.xml"/><Relationship Id="rId32" Type="http://schemas.openxmlformats.org/officeDocument/2006/relationships/slideLayout" Target="../slideLayouts/slideLayout222.xml"/><Relationship Id="rId5" Type="http://schemas.openxmlformats.org/officeDocument/2006/relationships/slideLayout" Target="../slideLayouts/slideLayout195.xml"/><Relationship Id="rId15" Type="http://schemas.openxmlformats.org/officeDocument/2006/relationships/slideLayout" Target="../slideLayouts/slideLayout205.xml"/><Relationship Id="rId23" Type="http://schemas.openxmlformats.org/officeDocument/2006/relationships/slideLayout" Target="../slideLayouts/slideLayout213.xml"/><Relationship Id="rId28" Type="http://schemas.openxmlformats.org/officeDocument/2006/relationships/slideLayout" Target="../slideLayouts/slideLayout218.xml"/><Relationship Id="rId10" Type="http://schemas.openxmlformats.org/officeDocument/2006/relationships/slideLayout" Target="../slideLayouts/slideLayout200.xml"/><Relationship Id="rId19" Type="http://schemas.openxmlformats.org/officeDocument/2006/relationships/slideLayout" Target="../slideLayouts/slideLayout209.xml"/><Relationship Id="rId31" Type="http://schemas.openxmlformats.org/officeDocument/2006/relationships/slideLayout" Target="../slideLayouts/slideLayout221.xml"/><Relationship Id="rId4" Type="http://schemas.openxmlformats.org/officeDocument/2006/relationships/slideLayout" Target="../slideLayouts/slideLayout194.xml"/><Relationship Id="rId9" Type="http://schemas.openxmlformats.org/officeDocument/2006/relationships/slideLayout" Target="../slideLayouts/slideLayout199.xml"/><Relationship Id="rId14" Type="http://schemas.openxmlformats.org/officeDocument/2006/relationships/slideLayout" Target="../slideLayouts/slideLayout204.xml"/><Relationship Id="rId22" Type="http://schemas.openxmlformats.org/officeDocument/2006/relationships/slideLayout" Target="../slideLayouts/slideLayout212.xml"/><Relationship Id="rId27" Type="http://schemas.openxmlformats.org/officeDocument/2006/relationships/slideLayout" Target="../slideLayouts/slideLayout217.xml"/><Relationship Id="rId30" Type="http://schemas.openxmlformats.org/officeDocument/2006/relationships/slideLayout" Target="../slideLayouts/slideLayout220.xml"/><Relationship Id="rId8" Type="http://schemas.openxmlformats.org/officeDocument/2006/relationships/slideLayout" Target="../slideLayouts/slideLayout198.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30.xml"/><Relationship Id="rId13" Type="http://schemas.openxmlformats.org/officeDocument/2006/relationships/slideLayout" Target="../slideLayouts/slideLayout235.xml"/><Relationship Id="rId3" Type="http://schemas.openxmlformats.org/officeDocument/2006/relationships/slideLayout" Target="../slideLayouts/slideLayout225.xml"/><Relationship Id="rId7" Type="http://schemas.openxmlformats.org/officeDocument/2006/relationships/slideLayout" Target="../slideLayouts/slideLayout229.xml"/><Relationship Id="rId12" Type="http://schemas.openxmlformats.org/officeDocument/2006/relationships/slideLayout" Target="../slideLayouts/slideLayout234.xml"/><Relationship Id="rId2" Type="http://schemas.openxmlformats.org/officeDocument/2006/relationships/slideLayout" Target="../slideLayouts/slideLayout224.xml"/><Relationship Id="rId1" Type="http://schemas.openxmlformats.org/officeDocument/2006/relationships/slideLayout" Target="../slideLayouts/slideLayout223.xml"/><Relationship Id="rId6" Type="http://schemas.openxmlformats.org/officeDocument/2006/relationships/slideLayout" Target="../slideLayouts/slideLayout228.xml"/><Relationship Id="rId11" Type="http://schemas.openxmlformats.org/officeDocument/2006/relationships/slideLayout" Target="../slideLayouts/slideLayout233.xml"/><Relationship Id="rId5" Type="http://schemas.openxmlformats.org/officeDocument/2006/relationships/slideLayout" Target="../slideLayouts/slideLayout227.xml"/><Relationship Id="rId10" Type="http://schemas.openxmlformats.org/officeDocument/2006/relationships/slideLayout" Target="../slideLayouts/slideLayout232.xml"/><Relationship Id="rId4" Type="http://schemas.openxmlformats.org/officeDocument/2006/relationships/slideLayout" Target="../slideLayouts/slideLayout226.xml"/><Relationship Id="rId9" Type="http://schemas.openxmlformats.org/officeDocument/2006/relationships/slideLayout" Target="../slideLayouts/slideLayout231.xml"/><Relationship Id="rId14" Type="http://schemas.openxmlformats.org/officeDocument/2006/relationships/theme" Target="../theme/theme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4"/>
        <p:cNvGrpSpPr/>
        <p:nvPr/>
      </p:nvGrpSpPr>
      <p:grpSpPr>
        <a:xfrm>
          <a:off x="0" y="0"/>
          <a:ext cx="0" cy="0"/>
          <a:chOff x="0" y="0"/>
          <a:chExt cx="0" cy="0"/>
        </a:xfrm>
      </p:grpSpPr>
      <p:sp>
        <p:nvSpPr>
          <p:cNvPr id="145" name="Google Shape;145;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6" name="Google Shape;146;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47" name="Google Shape;147;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8" name="Google Shape;148;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9" name="Google Shape;149;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757575"/>
                </a:solidFill>
                <a:latin typeface="Arial"/>
                <a:ea typeface="Arial"/>
                <a:cs typeface="Arial"/>
                <a:sym typeface="Arial"/>
              </a:defRPr>
            </a:lvl1pPr>
            <a:lvl2pPr marL="0" marR="0" lvl="1" indent="0" algn="r" rtl="0">
              <a:spcBef>
                <a:spcPts val="0"/>
              </a:spcBef>
              <a:buNone/>
              <a:defRPr sz="1200" b="0" i="0" u="none" strike="noStrike" cap="none">
                <a:solidFill>
                  <a:srgbClr val="757575"/>
                </a:solidFill>
                <a:latin typeface="Arial"/>
                <a:ea typeface="Arial"/>
                <a:cs typeface="Arial"/>
                <a:sym typeface="Arial"/>
              </a:defRPr>
            </a:lvl2pPr>
            <a:lvl3pPr marL="0" marR="0" lvl="2" indent="0" algn="r" rtl="0">
              <a:spcBef>
                <a:spcPts val="0"/>
              </a:spcBef>
              <a:buNone/>
              <a:defRPr sz="1200" b="0" i="0" u="none" strike="noStrike" cap="none">
                <a:solidFill>
                  <a:srgbClr val="757575"/>
                </a:solidFill>
                <a:latin typeface="Arial"/>
                <a:ea typeface="Arial"/>
                <a:cs typeface="Arial"/>
                <a:sym typeface="Arial"/>
              </a:defRPr>
            </a:lvl3pPr>
            <a:lvl4pPr marL="0" marR="0" lvl="3" indent="0" algn="r" rtl="0">
              <a:spcBef>
                <a:spcPts val="0"/>
              </a:spcBef>
              <a:buNone/>
              <a:defRPr sz="1200" b="0" i="0" u="none" strike="noStrike" cap="none">
                <a:solidFill>
                  <a:srgbClr val="757575"/>
                </a:solidFill>
                <a:latin typeface="Arial"/>
                <a:ea typeface="Arial"/>
                <a:cs typeface="Arial"/>
                <a:sym typeface="Arial"/>
              </a:defRPr>
            </a:lvl4pPr>
            <a:lvl5pPr marL="0" marR="0" lvl="4" indent="0" algn="r" rtl="0">
              <a:spcBef>
                <a:spcPts val="0"/>
              </a:spcBef>
              <a:buNone/>
              <a:defRPr sz="1200" b="0" i="0" u="none" strike="noStrike" cap="none">
                <a:solidFill>
                  <a:srgbClr val="757575"/>
                </a:solidFill>
                <a:latin typeface="Arial"/>
                <a:ea typeface="Arial"/>
                <a:cs typeface="Arial"/>
                <a:sym typeface="Arial"/>
              </a:defRPr>
            </a:lvl5pPr>
            <a:lvl6pPr marL="0" marR="0" lvl="5" indent="0" algn="r" rtl="0">
              <a:spcBef>
                <a:spcPts val="0"/>
              </a:spcBef>
              <a:buNone/>
              <a:defRPr sz="1200" b="0" i="0" u="none" strike="noStrike" cap="none">
                <a:solidFill>
                  <a:srgbClr val="757575"/>
                </a:solidFill>
                <a:latin typeface="Arial"/>
                <a:ea typeface="Arial"/>
                <a:cs typeface="Arial"/>
                <a:sym typeface="Arial"/>
              </a:defRPr>
            </a:lvl6pPr>
            <a:lvl7pPr marL="0" marR="0" lvl="6" indent="0" algn="r" rtl="0">
              <a:spcBef>
                <a:spcPts val="0"/>
              </a:spcBef>
              <a:buNone/>
              <a:defRPr sz="1200" b="0" i="0" u="none" strike="noStrike" cap="none">
                <a:solidFill>
                  <a:srgbClr val="757575"/>
                </a:solidFill>
                <a:latin typeface="Arial"/>
                <a:ea typeface="Arial"/>
                <a:cs typeface="Arial"/>
                <a:sym typeface="Arial"/>
              </a:defRPr>
            </a:lvl7pPr>
            <a:lvl8pPr marL="0" marR="0" lvl="7" indent="0" algn="r" rtl="0">
              <a:spcBef>
                <a:spcPts val="0"/>
              </a:spcBef>
              <a:buNone/>
              <a:defRPr sz="1200" b="0" i="0" u="none" strike="noStrike" cap="none">
                <a:solidFill>
                  <a:srgbClr val="757575"/>
                </a:solidFill>
                <a:latin typeface="Arial"/>
                <a:ea typeface="Arial"/>
                <a:cs typeface="Arial"/>
                <a:sym typeface="Arial"/>
              </a:defRPr>
            </a:lvl8pPr>
            <a:lvl9pPr marL="0" marR="0" lvl="8" indent="0" algn="r" rtl="0">
              <a:spcBef>
                <a:spcPts val="0"/>
              </a:spcBef>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9"/>
        <p:cNvGrpSpPr/>
        <p:nvPr/>
      </p:nvGrpSpPr>
      <p:grpSpPr>
        <a:xfrm>
          <a:off x="0" y="0"/>
          <a:ext cx="0" cy="0"/>
          <a:chOff x="0" y="0"/>
          <a:chExt cx="0" cy="0"/>
        </a:xfrm>
      </p:grpSpPr>
      <p:sp>
        <p:nvSpPr>
          <p:cNvPr id="220" name="Google Shape;220;p19"/>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221" name="Google Shape;221;p19"/>
          <p:cNvSpPr txBox="1">
            <a:spLocks noGrp="1"/>
          </p:cNvSpPr>
          <p:nvPr>
            <p:ph type="body" idx="1"/>
          </p:nvPr>
        </p:nvSpPr>
        <p:spPr>
          <a:xfrm>
            <a:off x="304800" y="1066800"/>
            <a:ext cx="5486400" cy="3017309"/>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222" name="Google Shape;222;p19"/>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223" name="Google Shape;223;p19"/>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224" name="Google Shape;224;p19"/>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20"/>
        <p:cNvGrpSpPr/>
        <p:nvPr/>
      </p:nvGrpSpPr>
      <p:grpSpPr>
        <a:xfrm>
          <a:off x="0" y="0"/>
          <a:ext cx="0" cy="0"/>
          <a:chOff x="0" y="0"/>
          <a:chExt cx="0" cy="0"/>
        </a:xfrm>
      </p:grpSpPr>
      <p:sp>
        <p:nvSpPr>
          <p:cNvPr id="321" name="Google Shape;321;p22"/>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322" name="Google Shape;322;p22"/>
          <p:cNvSpPr txBox="1">
            <a:spLocks noGrp="1"/>
          </p:cNvSpPr>
          <p:nvPr>
            <p:ph type="body" idx="1"/>
          </p:nvPr>
        </p:nvSpPr>
        <p:spPr>
          <a:xfrm>
            <a:off x="304800" y="1066800"/>
            <a:ext cx="5486400" cy="3017309"/>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323" name="Google Shape;323;p22"/>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324" name="Google Shape;324;p22"/>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325" name="Google Shape;325;p22"/>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7" r:id="rId15"/>
    <p:sldLayoutId id="2147483728" r:id="rId16"/>
    <p:sldLayoutId id="2147483729" r:id="rId17"/>
    <p:sldLayoutId id="2147483730"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21"/>
        <p:cNvGrpSpPr/>
        <p:nvPr/>
      </p:nvGrpSpPr>
      <p:grpSpPr>
        <a:xfrm>
          <a:off x="0" y="0"/>
          <a:ext cx="0" cy="0"/>
          <a:chOff x="0" y="0"/>
          <a:chExt cx="0" cy="0"/>
        </a:xfrm>
      </p:grpSpPr>
      <p:sp>
        <p:nvSpPr>
          <p:cNvPr id="422" name="Google Shape;422;g3f5df16a879_0_17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23" name="Google Shape;423;g3f5df16a879_0_179"/>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424" name="Google Shape;424;g3f5df16a879_0_17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25" name="Google Shape;425;g3f5df16a879_0_17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26" name="Google Shape;426;g3f5df16a879_0_17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b="0" i="0" u="none" strike="noStrike" cap="none">
                <a:solidFill>
                  <a:srgbClr val="757575"/>
                </a:solidFill>
                <a:latin typeface="Arial"/>
                <a:ea typeface="Arial"/>
                <a:cs typeface="Arial"/>
                <a:sym typeface="Arial"/>
              </a:defRPr>
            </a:lvl1pPr>
            <a:lvl2pPr marL="0" marR="0" lvl="1" indent="0" algn="r">
              <a:spcBef>
                <a:spcPts val="0"/>
              </a:spcBef>
              <a:buNone/>
              <a:defRPr sz="1200" b="0" i="0" u="none" strike="noStrike" cap="none">
                <a:solidFill>
                  <a:srgbClr val="757575"/>
                </a:solidFill>
                <a:latin typeface="Arial"/>
                <a:ea typeface="Arial"/>
                <a:cs typeface="Arial"/>
                <a:sym typeface="Arial"/>
              </a:defRPr>
            </a:lvl2pPr>
            <a:lvl3pPr marL="0" marR="0" lvl="2" indent="0" algn="r">
              <a:spcBef>
                <a:spcPts val="0"/>
              </a:spcBef>
              <a:buNone/>
              <a:defRPr sz="1200" b="0" i="0" u="none" strike="noStrike" cap="none">
                <a:solidFill>
                  <a:srgbClr val="757575"/>
                </a:solidFill>
                <a:latin typeface="Arial"/>
                <a:ea typeface="Arial"/>
                <a:cs typeface="Arial"/>
                <a:sym typeface="Arial"/>
              </a:defRPr>
            </a:lvl3pPr>
            <a:lvl4pPr marL="0" marR="0" lvl="3" indent="0" algn="r">
              <a:spcBef>
                <a:spcPts val="0"/>
              </a:spcBef>
              <a:buNone/>
              <a:defRPr sz="1200" b="0" i="0" u="none" strike="noStrike" cap="none">
                <a:solidFill>
                  <a:srgbClr val="757575"/>
                </a:solidFill>
                <a:latin typeface="Arial"/>
                <a:ea typeface="Arial"/>
                <a:cs typeface="Arial"/>
                <a:sym typeface="Arial"/>
              </a:defRPr>
            </a:lvl4pPr>
            <a:lvl5pPr marL="0" marR="0" lvl="4" indent="0" algn="r">
              <a:spcBef>
                <a:spcPts val="0"/>
              </a:spcBef>
              <a:buNone/>
              <a:defRPr sz="1200" b="0" i="0" u="none" strike="noStrike" cap="none">
                <a:solidFill>
                  <a:srgbClr val="757575"/>
                </a:solidFill>
                <a:latin typeface="Arial"/>
                <a:ea typeface="Arial"/>
                <a:cs typeface="Arial"/>
                <a:sym typeface="Arial"/>
              </a:defRPr>
            </a:lvl5pPr>
            <a:lvl6pPr marL="0" marR="0" lvl="5" indent="0" algn="r">
              <a:spcBef>
                <a:spcPts val="0"/>
              </a:spcBef>
              <a:buNone/>
              <a:defRPr sz="1200" b="0" i="0" u="none" strike="noStrike" cap="none">
                <a:solidFill>
                  <a:srgbClr val="757575"/>
                </a:solidFill>
                <a:latin typeface="Arial"/>
                <a:ea typeface="Arial"/>
                <a:cs typeface="Arial"/>
                <a:sym typeface="Arial"/>
              </a:defRPr>
            </a:lvl6pPr>
            <a:lvl7pPr marL="0" marR="0" lvl="6" indent="0" algn="r">
              <a:spcBef>
                <a:spcPts val="0"/>
              </a:spcBef>
              <a:buNone/>
              <a:defRPr sz="1200" b="0" i="0" u="none" strike="noStrike" cap="none">
                <a:solidFill>
                  <a:srgbClr val="757575"/>
                </a:solidFill>
                <a:latin typeface="Arial"/>
                <a:ea typeface="Arial"/>
                <a:cs typeface="Arial"/>
                <a:sym typeface="Arial"/>
              </a:defRPr>
            </a:lvl7pPr>
            <a:lvl8pPr marL="0" marR="0" lvl="7" indent="0" algn="r">
              <a:spcBef>
                <a:spcPts val="0"/>
              </a:spcBef>
              <a:buNone/>
              <a:defRPr sz="1200" b="0" i="0" u="none" strike="noStrike" cap="none">
                <a:solidFill>
                  <a:srgbClr val="757575"/>
                </a:solidFill>
                <a:latin typeface="Arial"/>
                <a:ea typeface="Arial"/>
                <a:cs typeface="Arial"/>
                <a:sym typeface="Arial"/>
              </a:defRPr>
            </a:lvl8pPr>
            <a:lvl9pPr marL="0" marR="0" lvl="8" indent="0" algn="r">
              <a:spcBef>
                <a:spcPts val="0"/>
              </a:spcBef>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 name="Google Shape;13;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 name="Google Shape;14;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00247886"/>
      </p:ext>
    </p:extLst>
  </p:cSld>
  <p:clrMap bg1="lt1" tx1="dk1" bg2="dk2" tx2="lt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4"/>
        <p:cNvGrpSpPr/>
        <p:nvPr/>
      </p:nvGrpSpPr>
      <p:grpSpPr>
        <a:xfrm>
          <a:off x="0" y="0"/>
          <a:ext cx="0" cy="0"/>
          <a:chOff x="0" y="0"/>
          <a:chExt cx="0" cy="0"/>
        </a:xfrm>
      </p:grpSpPr>
      <p:sp>
        <p:nvSpPr>
          <p:cNvPr id="85" name="Google Shape;85;p10"/>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6" name="Google Shape;86;p10"/>
          <p:cNvSpPr txBox="1">
            <a:spLocks noGrp="1"/>
          </p:cNvSpPr>
          <p:nvPr>
            <p:ph type="body" idx="1"/>
          </p:nvPr>
        </p:nvSpPr>
        <p:spPr>
          <a:xfrm>
            <a:off x="304800" y="1066800"/>
            <a:ext cx="5486400" cy="3017309"/>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7" name="Google Shape;87;p10"/>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88" name="Google Shape;88;p10"/>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89" name="Google Shape;89;p10"/>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40599423"/>
      </p:ext>
    </p:extLst>
  </p:cSld>
  <p:clrMap bg1="lt1" tx1="dk1" bg2="dk2" tx2="lt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 id="2147483770" r:id="rId15"/>
    <p:sldLayoutId id="2147483771" r:id="rId16"/>
    <p:sldLayoutId id="2147483772" r:id="rId17"/>
    <p:sldLayoutId id="2147483773"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5"/>
        <p:cNvGrpSpPr/>
        <p:nvPr/>
      </p:nvGrpSpPr>
      <p:grpSpPr>
        <a:xfrm>
          <a:off x="0" y="0"/>
          <a:ext cx="0" cy="0"/>
          <a:chOff x="0" y="0"/>
          <a:chExt cx="0" cy="0"/>
        </a:xfrm>
      </p:grpSpPr>
      <p:sp>
        <p:nvSpPr>
          <p:cNvPr id="186" name="Google Shape;186;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87" name="Google Shape;187;p4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88" name="Google Shape;188;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89" name="Google Shape;18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90" name="Google Shape;190;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5939271"/>
      </p:ext>
    </p:extLst>
  </p:cSld>
  <p:clrMap bg1="lt1" tx1="dk1" bg2="dk2" tx2="lt2" accent1="accent1" accent2="accent2" accent3="accent3" accent4="accent4" accent5="accent5" accent6="accent6" hlink="hlink" folHlink="folHlink"/>
  <p:sldLayoutIdLst>
    <p:sldLayoutId id="2147483775"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5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3" name="Google Shape;13;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4" name="Google Shape;14;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554737786"/>
      </p:ext>
    </p:extLst>
  </p:cSld>
  <p:clrMap bg1="lt1" tx1="dk1" bg2="dk2" tx2="lt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4"/>
        <p:cNvGrpSpPr/>
        <p:nvPr/>
      </p:nvGrpSpPr>
      <p:grpSpPr>
        <a:xfrm>
          <a:off x="0" y="0"/>
          <a:ext cx="0" cy="0"/>
          <a:chOff x="0" y="0"/>
          <a:chExt cx="0" cy="0"/>
        </a:xfrm>
      </p:grpSpPr>
      <p:sp>
        <p:nvSpPr>
          <p:cNvPr id="85" name="Google Shape;85;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6" name="Google Shape;86;p5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7" name="Google Shape;87;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8" name="Google Shape;88;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9" name="Google Shape;89;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679859908"/>
      </p:ext>
    </p:extLst>
  </p:cSld>
  <p:clrMap bg1="lt1" tx1="dk1" bg2="dk2" tx2="lt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9"/>
        <p:cNvGrpSpPr/>
        <p:nvPr/>
      </p:nvGrpSpPr>
      <p:grpSpPr>
        <a:xfrm>
          <a:off x="0" y="0"/>
          <a:ext cx="0" cy="0"/>
          <a:chOff x="0" y="0"/>
          <a:chExt cx="0" cy="0"/>
        </a:xfrm>
      </p:grpSpPr>
      <p:sp>
        <p:nvSpPr>
          <p:cNvPr id="160" name="Google Shape;160;p10"/>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61" name="Google Shape;161;p10"/>
          <p:cNvSpPr txBox="1">
            <a:spLocks noGrp="1"/>
          </p:cNvSpPr>
          <p:nvPr>
            <p:ph type="body" idx="1"/>
          </p:nvPr>
        </p:nvSpPr>
        <p:spPr>
          <a:xfrm>
            <a:off x="304800" y="1066800"/>
            <a:ext cx="5486400" cy="3017309"/>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62" name="Google Shape;162;p10"/>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163" name="Google Shape;163;p10"/>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164" name="Google Shape;164;p10"/>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555635370"/>
      </p:ext>
    </p:extLst>
  </p:cSld>
  <p:clrMap bg1="lt1" tx1="dk1" bg2="dk2" tx2="lt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 id="2147483814" r:id="rId14"/>
    <p:sldLayoutId id="2147483815" r:id="rId15"/>
    <p:sldLayoutId id="2147483816" r:id="rId16"/>
    <p:sldLayoutId id="2147483817" r:id="rId17"/>
    <p:sldLayoutId id="2147483818"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 name="Google Shape;13;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 name="Google Shape;14;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497301401"/>
      </p:ext>
    </p:extLst>
  </p:cSld>
  <p:clrMap bg1="lt1" tx1="dk1" bg2="dk2" tx2="lt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60"/>
        <p:cNvGrpSpPr/>
        <p:nvPr/>
      </p:nvGrpSpPr>
      <p:grpSpPr>
        <a:xfrm>
          <a:off x="0" y="0"/>
          <a:ext cx="0" cy="0"/>
          <a:chOff x="0" y="0"/>
          <a:chExt cx="0" cy="0"/>
        </a:xfrm>
      </p:grpSpPr>
      <p:sp>
        <p:nvSpPr>
          <p:cNvPr id="261" name="Google Shape;261;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262" name="Google Shape;262;p4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63" name="Google Shape;263;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264" name="Google Shape;264;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265" name="Google Shape;265;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098620569"/>
      </p:ext>
    </p:extLst>
  </p:cSld>
  <p:clrMap bg1="lt1" tx1="dk1" bg2="dk2" tx2="lt2" accent1="accent1" accent2="accent2" accent3="accent3" accent4="accent4" accent5="accent5" accent6="accent6" hlink="hlink" folHlink="folHlink"/>
  <p:sldLayoutIdLst>
    <p:sldLayoutId id="2147483844"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5"/>
        <p:cNvGrpSpPr/>
        <p:nvPr/>
      </p:nvGrpSpPr>
      <p:grpSpPr>
        <a:xfrm>
          <a:off x="0" y="0"/>
          <a:ext cx="0" cy="0"/>
          <a:chOff x="0" y="0"/>
          <a:chExt cx="0" cy="0"/>
        </a:xfrm>
      </p:grpSpPr>
      <p:sp>
        <p:nvSpPr>
          <p:cNvPr id="186" name="Google Shape;186;g3f469852768_0_121"/>
          <p:cNvSpPr txBox="1">
            <a:spLocks noGrp="1"/>
          </p:cNvSpPr>
          <p:nvPr>
            <p:ph type="title"/>
          </p:nvPr>
        </p:nvSpPr>
        <p:spPr>
          <a:xfrm>
            <a:off x="304800" y="183092"/>
            <a:ext cx="5486400" cy="762000"/>
          </a:xfrm>
          <a:prstGeom prst="rect">
            <a:avLst/>
          </a:prstGeom>
          <a:noFill/>
          <a:ln>
            <a:noFill/>
          </a:ln>
        </p:spPr>
        <p:txBody>
          <a:bodyPr spcFirstLastPara="1" wrap="square" lIns="60950" tIns="30475" rIns="60950" bIns="30475" anchor="ctr" anchorCtr="0">
            <a:normAutofit/>
          </a:bodyPr>
          <a:lstStyle>
            <a:lvl1pPr marR="0" lvl="0" algn="ctr" rtl="0">
              <a:lnSpc>
                <a:spcPct val="100000"/>
              </a:lnSpc>
              <a:spcBef>
                <a:spcPts val="0"/>
              </a:spcBef>
              <a:spcAft>
                <a:spcPts val="0"/>
              </a:spcAft>
              <a:buClr>
                <a:schemeClr val="dk1"/>
              </a:buClr>
              <a:buSzPts val="2900"/>
              <a:buFont typeface="Calibri"/>
              <a:buNone/>
              <a:defRPr sz="29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9pPr>
          </a:lstStyle>
          <a:p>
            <a:endParaRPr/>
          </a:p>
        </p:txBody>
      </p:sp>
      <p:sp>
        <p:nvSpPr>
          <p:cNvPr id="187" name="Google Shape;187;g3f469852768_0_121"/>
          <p:cNvSpPr txBox="1">
            <a:spLocks noGrp="1"/>
          </p:cNvSpPr>
          <p:nvPr>
            <p:ph type="body" idx="1"/>
          </p:nvPr>
        </p:nvSpPr>
        <p:spPr>
          <a:xfrm>
            <a:off x="304800" y="1066800"/>
            <a:ext cx="5486400" cy="3017400"/>
          </a:xfrm>
          <a:prstGeom prst="rect">
            <a:avLst/>
          </a:prstGeom>
          <a:noFill/>
          <a:ln>
            <a:noFill/>
          </a:ln>
        </p:spPr>
        <p:txBody>
          <a:bodyPr spcFirstLastPara="1" wrap="square" lIns="60950" tIns="30475" rIns="60950" bIns="30475" anchor="t" anchorCtr="0">
            <a:normAutofit/>
          </a:bodyPr>
          <a:lstStyle>
            <a:lvl1pPr marL="457200" marR="0" lvl="0" indent="-361950" algn="l" rtl="0">
              <a:lnSpc>
                <a:spcPct val="100000"/>
              </a:lnSpc>
              <a:spcBef>
                <a:spcPts val="4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9250" algn="l" rtl="0">
              <a:lnSpc>
                <a:spcPct val="100000"/>
              </a:lnSpc>
              <a:spcBef>
                <a:spcPts val="4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2pPr>
            <a:lvl3pPr marL="1371600" marR="0" lvl="2" indent="-330200" algn="l" rtl="0">
              <a:lnSpc>
                <a:spcPct val="100000"/>
              </a:lnSpc>
              <a:spcBef>
                <a:spcPts val="3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3pPr>
            <a:lvl4pPr marL="1828800" marR="0" lvl="3"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4pPr>
            <a:lvl5pPr marL="2286000" marR="0" lvl="4"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5pPr>
            <a:lvl6pPr marL="2743200" marR="0" lvl="5"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6pPr>
            <a:lvl7pPr marL="3200400" marR="0" lvl="6"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7pPr>
            <a:lvl8pPr marL="3657600" marR="0" lvl="7"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8pPr>
            <a:lvl9pPr marL="4114800" marR="0" lvl="8"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9pPr>
          </a:lstStyle>
          <a:p>
            <a:endParaRPr/>
          </a:p>
        </p:txBody>
      </p:sp>
      <p:sp>
        <p:nvSpPr>
          <p:cNvPr id="188" name="Google Shape;188;g3f469852768_0_121"/>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marR="0" lvl="0" algn="l" rtl="0">
              <a:lnSpc>
                <a:spcPct val="100000"/>
              </a:lnSpc>
              <a:spcBef>
                <a:spcPts val="0"/>
              </a:spcBef>
              <a:spcAft>
                <a:spcPts val="0"/>
              </a:spcAft>
              <a:buClr>
                <a:srgbClr val="000000"/>
              </a:buClr>
              <a:buSzPts val="9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189" name="Google Shape;189;g3f469852768_0_121"/>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marR="0" lvl="0" algn="ctr" rtl="0">
              <a:lnSpc>
                <a:spcPct val="100000"/>
              </a:lnSpc>
              <a:spcBef>
                <a:spcPts val="0"/>
              </a:spcBef>
              <a:spcAft>
                <a:spcPts val="0"/>
              </a:spcAft>
              <a:buClr>
                <a:srgbClr val="000000"/>
              </a:buClr>
              <a:buSzPts val="9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190" name="Google Shape;190;g3f469852768_0_121"/>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556429565"/>
      </p:ext>
    </p:extLst>
  </p:cSld>
  <p:clrMap bg1="lt1" tx1="dk1" bg2="dk2" tx2="lt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 id="2147483858" r:id="rId13"/>
    <p:sldLayoutId id="2147483859" r:id="rId14"/>
    <p:sldLayoutId id="2147483860" r:id="rId15"/>
    <p:sldLayoutId id="2147483861" r:id="rId16"/>
    <p:sldLayoutId id="2147483862" r:id="rId17"/>
    <p:sldLayoutId id="2147483863"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88909920"/>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 id="2147483876" r:id="rId12"/>
    <p:sldLayoutId id="2147483877" r:id="rId13"/>
    <p:sldLayoutId id="2147483878" r:id="rId14"/>
    <p:sldLayoutId id="2147483879" r:id="rId15"/>
    <p:sldLayoutId id="2147483880" r:id="rId16"/>
    <p:sldLayoutId id="2147483881" r:id="rId17"/>
    <p:sldLayoutId id="2147483882" r:id="rId18"/>
    <p:sldLayoutId id="2147483883" r:id="rId19"/>
    <p:sldLayoutId id="2147483884" r:id="rId20"/>
    <p:sldLayoutId id="2147483885" r:id="rId21"/>
    <p:sldLayoutId id="2147483886" r:id="rId22"/>
    <p:sldLayoutId id="2147483887" r:id="rId23"/>
    <p:sldLayoutId id="2147483888" r:id="rId24"/>
    <p:sldLayoutId id="2147483889" r:id="rId25"/>
    <p:sldLayoutId id="2147483890" r:id="rId26"/>
    <p:sldLayoutId id="2147483891" r:id="rId27"/>
    <p:sldLayoutId id="2147483892" r:id="rId28"/>
    <p:sldLayoutId id="2147483893" r:id="rId29"/>
    <p:sldLayoutId id="2147483894" r:id="rId30"/>
    <p:sldLayoutId id="2147483895" r:id="rId31"/>
    <p:sldLayoutId id="2147483896" r:id="rId3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757575"/>
                </a:solidFill>
                <a:latin typeface="Arial"/>
                <a:ea typeface="Arial"/>
                <a:cs typeface="Arial"/>
                <a:sym typeface="Arial"/>
              </a:defRPr>
            </a:lvl1pPr>
            <a:lvl2pPr marL="0" marR="0" lvl="1" indent="0" algn="r" rtl="0">
              <a:spcBef>
                <a:spcPts val="0"/>
              </a:spcBef>
              <a:buNone/>
              <a:defRPr sz="1200" b="0" i="0" u="none" strike="noStrike" cap="none">
                <a:solidFill>
                  <a:srgbClr val="757575"/>
                </a:solidFill>
                <a:latin typeface="Arial"/>
                <a:ea typeface="Arial"/>
                <a:cs typeface="Arial"/>
                <a:sym typeface="Arial"/>
              </a:defRPr>
            </a:lvl2pPr>
            <a:lvl3pPr marL="0" marR="0" lvl="2" indent="0" algn="r" rtl="0">
              <a:spcBef>
                <a:spcPts val="0"/>
              </a:spcBef>
              <a:buNone/>
              <a:defRPr sz="1200" b="0" i="0" u="none" strike="noStrike" cap="none">
                <a:solidFill>
                  <a:srgbClr val="757575"/>
                </a:solidFill>
                <a:latin typeface="Arial"/>
                <a:ea typeface="Arial"/>
                <a:cs typeface="Arial"/>
                <a:sym typeface="Arial"/>
              </a:defRPr>
            </a:lvl3pPr>
            <a:lvl4pPr marL="0" marR="0" lvl="3" indent="0" algn="r" rtl="0">
              <a:spcBef>
                <a:spcPts val="0"/>
              </a:spcBef>
              <a:buNone/>
              <a:defRPr sz="1200" b="0" i="0" u="none" strike="noStrike" cap="none">
                <a:solidFill>
                  <a:srgbClr val="757575"/>
                </a:solidFill>
                <a:latin typeface="Arial"/>
                <a:ea typeface="Arial"/>
                <a:cs typeface="Arial"/>
                <a:sym typeface="Arial"/>
              </a:defRPr>
            </a:lvl4pPr>
            <a:lvl5pPr marL="0" marR="0" lvl="4" indent="0" algn="r" rtl="0">
              <a:spcBef>
                <a:spcPts val="0"/>
              </a:spcBef>
              <a:buNone/>
              <a:defRPr sz="1200" b="0" i="0" u="none" strike="noStrike" cap="none">
                <a:solidFill>
                  <a:srgbClr val="757575"/>
                </a:solidFill>
                <a:latin typeface="Arial"/>
                <a:ea typeface="Arial"/>
                <a:cs typeface="Arial"/>
                <a:sym typeface="Arial"/>
              </a:defRPr>
            </a:lvl5pPr>
            <a:lvl6pPr marL="0" marR="0" lvl="5" indent="0" algn="r" rtl="0">
              <a:spcBef>
                <a:spcPts val="0"/>
              </a:spcBef>
              <a:buNone/>
              <a:defRPr sz="1200" b="0" i="0" u="none" strike="noStrike" cap="none">
                <a:solidFill>
                  <a:srgbClr val="757575"/>
                </a:solidFill>
                <a:latin typeface="Arial"/>
                <a:ea typeface="Arial"/>
                <a:cs typeface="Arial"/>
                <a:sym typeface="Arial"/>
              </a:defRPr>
            </a:lvl6pPr>
            <a:lvl7pPr marL="0" marR="0" lvl="6" indent="0" algn="r" rtl="0">
              <a:spcBef>
                <a:spcPts val="0"/>
              </a:spcBef>
              <a:buNone/>
              <a:defRPr sz="1200" b="0" i="0" u="none" strike="noStrike" cap="none">
                <a:solidFill>
                  <a:srgbClr val="757575"/>
                </a:solidFill>
                <a:latin typeface="Arial"/>
                <a:ea typeface="Arial"/>
                <a:cs typeface="Arial"/>
                <a:sym typeface="Arial"/>
              </a:defRPr>
            </a:lvl7pPr>
            <a:lvl8pPr marL="0" marR="0" lvl="7" indent="0" algn="r" rtl="0">
              <a:spcBef>
                <a:spcPts val="0"/>
              </a:spcBef>
              <a:buNone/>
              <a:defRPr sz="1200" b="0" i="0" u="none" strike="noStrike" cap="none">
                <a:solidFill>
                  <a:srgbClr val="757575"/>
                </a:solidFill>
                <a:latin typeface="Arial"/>
                <a:ea typeface="Arial"/>
                <a:cs typeface="Arial"/>
                <a:sym typeface="Arial"/>
              </a:defRPr>
            </a:lvl8pPr>
            <a:lvl9pPr marL="0" marR="0" lvl="8" indent="0" algn="r" rtl="0">
              <a:spcBef>
                <a:spcPts val="0"/>
              </a:spcBef>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671488944"/>
      </p:ext>
    </p:extLst>
  </p:cSld>
  <p:clrMap bg1="lt1" tx1="dk1" bg2="dk2" tx2="lt2" accent1="accent1" accent2="accent2" accent3="accent3" accent4="accent4" accent5="accent5" accent6="accent6" hlink="hlink" folHlink="folHlink"/>
  <p:sldLayoutIdLst>
    <p:sldLayoutId id="2147483898" r:id="rId1"/>
    <p:sldLayoutId id="2147483899" r:id="rId2"/>
    <p:sldLayoutId id="2147483900" r:id="rId3"/>
    <p:sldLayoutId id="2147483901" r:id="rId4"/>
    <p:sldLayoutId id="2147483902" r:id="rId5"/>
    <p:sldLayoutId id="2147483903" r:id="rId6"/>
    <p:sldLayoutId id="2147483904" r:id="rId7"/>
    <p:sldLayoutId id="2147483905" r:id="rId8"/>
    <p:sldLayoutId id="2147483906" r:id="rId9"/>
    <p:sldLayoutId id="2147483907" r:id="rId10"/>
    <p:sldLayoutId id="2147483908" r:id="rId11"/>
    <p:sldLayoutId id="2147483909" r:id="rId12"/>
    <p:sldLayoutId id="2147483910"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86.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3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44.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3.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1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2.xml"/><Relationship Id="rId1" Type="http://schemas.openxmlformats.org/officeDocument/2006/relationships/slideLayout" Target="../slideLayouts/slideLayout9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9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10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5.xml"/><Relationship Id="rId1" Type="http://schemas.openxmlformats.org/officeDocument/2006/relationships/slideLayout" Target="../slideLayouts/slideLayout93.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93.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7.xml"/><Relationship Id="rId1" Type="http://schemas.openxmlformats.org/officeDocument/2006/relationships/slideLayout" Target="../slideLayouts/slideLayout120.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93.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93.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235.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1.xml"/><Relationship Id="rId1" Type="http://schemas.openxmlformats.org/officeDocument/2006/relationships/slideLayout" Target="../slideLayouts/slideLayout9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92.xml"/></Relationships>
</file>

<file path=ppt/slides/_rels/slide2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3.xml"/><Relationship Id="rId1" Type="http://schemas.openxmlformats.org/officeDocument/2006/relationships/slideLayout" Target="../slideLayouts/slideLayout98.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4.xml"/><Relationship Id="rId1" Type="http://schemas.openxmlformats.org/officeDocument/2006/relationships/slideLayout" Target="../slideLayouts/slideLayout91.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9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3.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93.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8.xml"/><Relationship Id="rId1" Type="http://schemas.openxmlformats.org/officeDocument/2006/relationships/slideLayout" Target="../slideLayouts/slideLayout121.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9.xml"/><Relationship Id="rId1" Type="http://schemas.openxmlformats.org/officeDocument/2006/relationships/slideLayout" Target="../slideLayouts/slideLayout132.xml"/></Relationships>
</file>

<file path=ppt/slides/_rels/slide3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0.xml"/><Relationship Id="rId1" Type="http://schemas.openxmlformats.org/officeDocument/2006/relationships/slideLayout" Target="../slideLayouts/slideLayout14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3.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3.xml"/><Relationship Id="rId1" Type="http://schemas.openxmlformats.org/officeDocument/2006/relationships/slideLayout" Target="../slideLayouts/slideLayout121.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34.xml"/><Relationship Id="rId1" Type="http://schemas.openxmlformats.org/officeDocument/2006/relationships/slideLayout" Target="../slideLayouts/slideLayout123.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5.xml"/><Relationship Id="rId1" Type="http://schemas.openxmlformats.org/officeDocument/2006/relationships/slideLayout" Target="../slideLayouts/slideLayout211.xml"/></Relationships>
</file>

<file path=ppt/slides/_rels/slide3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6.xml"/><Relationship Id="rId1" Type="http://schemas.openxmlformats.org/officeDocument/2006/relationships/slideLayout" Target="../slideLayouts/slideLayout161.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7.xml"/><Relationship Id="rId1" Type="http://schemas.openxmlformats.org/officeDocument/2006/relationships/slideLayout" Target="../slideLayouts/slideLayout132.xml"/></Relationships>
</file>

<file path=ppt/slides/_rels/slide3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8.xml"/><Relationship Id="rId1" Type="http://schemas.openxmlformats.org/officeDocument/2006/relationships/slideLayout" Target="../slideLayouts/slideLayout143.xml"/></Relationships>
</file>

<file path=ppt/slides/_rels/slide3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39.xml"/><Relationship Id="rId1" Type="http://schemas.openxmlformats.org/officeDocument/2006/relationships/slideLayout" Target="../slideLayouts/slideLayout162.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0.xml"/><Relationship Id="rId1" Type="http://schemas.openxmlformats.org/officeDocument/2006/relationships/slideLayout" Target="../slideLayouts/slideLayout172.xml"/></Relationships>
</file>

<file path=ppt/slides/_rels/slide4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41.xml"/><Relationship Id="rId1" Type="http://schemas.openxmlformats.org/officeDocument/2006/relationships/slideLayout" Target="../slideLayouts/slideLayout162.xml"/></Relationships>
</file>

<file path=ppt/slides/_rels/slide42.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42.xml"/><Relationship Id="rId1" Type="http://schemas.openxmlformats.org/officeDocument/2006/relationships/slideLayout" Target="../slideLayouts/slideLayout162.xml"/></Relationships>
</file>

<file path=ppt/slides/_rels/slide43.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43.xml"/><Relationship Id="rId1" Type="http://schemas.openxmlformats.org/officeDocument/2006/relationships/slideLayout" Target="../slideLayouts/slideLayout162.xml"/></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4.xml"/><Relationship Id="rId1" Type="http://schemas.openxmlformats.org/officeDocument/2006/relationships/slideLayout" Target="../slideLayouts/slideLayout91.xml"/></Relationships>
</file>

<file path=ppt/slides/_rels/slide4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5.xml"/><Relationship Id="rId1" Type="http://schemas.openxmlformats.org/officeDocument/2006/relationships/slideLayout" Target="../slideLayouts/slideLayout92.xml"/></Relationships>
</file>

<file path=ppt/slides/_rels/slide4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6.xml"/><Relationship Id="rId1" Type="http://schemas.openxmlformats.org/officeDocument/2006/relationships/slideLayout" Target="../slideLayouts/slideLayout102.xml"/></Relationships>
</file>

<file path=ppt/slides/_rels/slide4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47.xml"/><Relationship Id="rId1" Type="http://schemas.openxmlformats.org/officeDocument/2006/relationships/slideLayout" Target="../slideLayouts/slideLayout93.xml"/></Relationships>
</file>

<file path=ppt/slides/_rels/slide48.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48.xml"/><Relationship Id="rId1" Type="http://schemas.openxmlformats.org/officeDocument/2006/relationships/slideLayout" Target="../slideLayouts/slideLayout9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3.xml"/></Relationships>
</file>

<file path=ppt/slides/_rels/slide5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0.xml"/><Relationship Id="rId1" Type="http://schemas.openxmlformats.org/officeDocument/2006/relationships/slideLayout" Target="../slideLayouts/slideLayout93.xml"/></Relationships>
</file>

<file path=ppt/slides/_rels/slide51.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51.xml"/><Relationship Id="rId1" Type="http://schemas.openxmlformats.org/officeDocument/2006/relationships/slideLayout" Target="../slideLayouts/slideLayout93.xml"/></Relationships>
</file>

<file path=ppt/slides/_rels/slide5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2.xml"/><Relationship Id="rId1" Type="http://schemas.openxmlformats.org/officeDocument/2006/relationships/slideLayout" Target="../slideLayouts/slideLayout17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00"/>
        <p:cNvGrpSpPr/>
        <p:nvPr/>
      </p:nvGrpSpPr>
      <p:grpSpPr>
        <a:xfrm>
          <a:off x="0" y="0"/>
          <a:ext cx="0" cy="0"/>
          <a:chOff x="0" y="0"/>
          <a:chExt cx="0" cy="0"/>
        </a:xfrm>
      </p:grpSpPr>
      <p:sp>
        <p:nvSpPr>
          <p:cNvPr id="501" name="Google Shape;501;g3f5df16a879_0_170"/>
          <p:cNvSpPr txBox="1"/>
          <p:nvPr/>
        </p:nvSpPr>
        <p:spPr>
          <a:xfrm>
            <a:off x="599800" y="359425"/>
            <a:ext cx="8123100" cy="2097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Clr>
                <a:srgbClr val="000000"/>
              </a:buClr>
              <a:buSzPts val="12800"/>
              <a:buFont typeface="Arial"/>
              <a:buNone/>
            </a:pPr>
            <a:r>
              <a:rPr lang="en-US" sz="6700" b="1" dirty="0">
                <a:solidFill>
                  <a:schemeClr val="lt2"/>
                </a:solidFill>
                <a:latin typeface="Roboto"/>
                <a:ea typeface="Roboto"/>
                <a:cs typeface="Roboto"/>
                <a:sym typeface="Roboto"/>
              </a:rPr>
              <a:t>Investigations </a:t>
            </a:r>
            <a:r>
              <a:rPr lang="en-US" sz="6700" dirty="0">
                <a:solidFill>
                  <a:schemeClr val="lt2"/>
                </a:solidFill>
                <a:latin typeface="Roboto"/>
                <a:ea typeface="Roboto"/>
                <a:cs typeface="Roboto"/>
                <a:sym typeface="Roboto"/>
              </a:rPr>
              <a:t>Specialty Training</a:t>
            </a:r>
            <a:endParaRPr sz="6700" dirty="0">
              <a:solidFill>
                <a:schemeClr val="lt2"/>
              </a:solidFill>
              <a:latin typeface="Roboto"/>
              <a:ea typeface="Roboto"/>
              <a:cs typeface="Roboto"/>
              <a:sym typeface="Roboto"/>
            </a:endParaRPr>
          </a:p>
          <a:p>
            <a:pPr marL="0" marR="0" lvl="0" indent="0" algn="l" rtl="0">
              <a:lnSpc>
                <a:spcPct val="120000"/>
              </a:lnSpc>
              <a:spcBef>
                <a:spcPts val="0"/>
              </a:spcBef>
              <a:spcAft>
                <a:spcPts val="0"/>
              </a:spcAft>
              <a:buClr>
                <a:srgbClr val="000000"/>
              </a:buClr>
              <a:buSzPts val="5300"/>
              <a:buFont typeface="Arial"/>
              <a:buNone/>
            </a:pPr>
            <a:endParaRPr sz="100" b="1" dirty="0">
              <a:solidFill>
                <a:srgbClr val="333333"/>
              </a:solidFill>
              <a:latin typeface="Calibri"/>
              <a:ea typeface="Calibri"/>
              <a:cs typeface="Calibri"/>
              <a:sym typeface="Calibri"/>
            </a:endParaRPr>
          </a:p>
        </p:txBody>
      </p:sp>
      <p:pic>
        <p:nvPicPr>
          <p:cNvPr id="502" name="Google Shape;502;g3f5df16a879_0_170" descr="A close-up of a white background&#10;&#10;AI-generated content may be incorrect."/>
          <p:cNvPicPr preferRelativeResize="0"/>
          <p:nvPr/>
        </p:nvPicPr>
        <p:blipFill rotWithShape="1">
          <a:blip r:embed="rId3">
            <a:alphaModFix/>
          </a:blip>
          <a:srcRect/>
          <a:stretch/>
        </p:blipFill>
        <p:spPr>
          <a:xfrm>
            <a:off x="431250" y="5631325"/>
            <a:ext cx="3596396" cy="1045464"/>
          </a:xfrm>
          <a:prstGeom prst="rect">
            <a:avLst/>
          </a:prstGeom>
          <a:noFill/>
          <a:ln>
            <a:noFill/>
          </a:ln>
        </p:spPr>
      </p:pic>
      <p:pic>
        <p:nvPicPr>
          <p:cNvPr id="503" name="Google Shape;503;g3f5df16a879_0_170" descr="A group of people in a room&#10;&#10;AI-generated content may be incorrect."/>
          <p:cNvPicPr preferRelativeResize="0"/>
          <p:nvPr/>
        </p:nvPicPr>
        <p:blipFill rotWithShape="1">
          <a:blip r:embed="rId4">
            <a:alphaModFix/>
          </a:blip>
          <a:srcRect/>
          <a:stretch/>
        </p:blipFill>
        <p:spPr>
          <a:xfrm>
            <a:off x="0" y="2743200"/>
            <a:ext cx="12192000" cy="2667000"/>
          </a:xfrm>
          <a:prstGeom prst="rect">
            <a:avLst/>
          </a:prstGeom>
          <a:noFill/>
          <a:ln>
            <a:noFill/>
          </a:ln>
        </p:spPr>
      </p:pic>
      <p:sp>
        <p:nvSpPr>
          <p:cNvPr id="504" name="Google Shape;504;g3f5df16a879_0_170"/>
          <p:cNvSpPr/>
          <p:nvPr/>
        </p:nvSpPr>
        <p:spPr>
          <a:xfrm>
            <a:off x="6925498" y="5777823"/>
            <a:ext cx="4882896" cy="97658"/>
          </a:xfrm>
          <a:custGeom>
            <a:avLst/>
            <a:gdLst/>
            <a:ahLst/>
            <a:cxnLst/>
            <a:rect l="l" t="t" r="r" b="b"/>
            <a:pathLst>
              <a:path w="7315200" h="146304" extrusionOk="0">
                <a:moveTo>
                  <a:pt x="0" y="0"/>
                </a:moveTo>
                <a:lnTo>
                  <a:pt x="7315200" y="0"/>
                </a:lnTo>
                <a:lnTo>
                  <a:pt x="7315200" y="146304"/>
                </a:lnTo>
                <a:lnTo>
                  <a:pt x="0" y="146304"/>
                </a:lnTo>
                <a:lnTo>
                  <a:pt x="0" y="0"/>
                </a:lnTo>
                <a:close/>
              </a:path>
            </a:pathLst>
          </a:custGeom>
          <a:blipFill rotWithShape="1">
            <a:blip r:embed="rId5">
              <a:alphaModFix/>
            </a:blip>
            <a:stretch>
              <a:fillRect/>
            </a:stretch>
          </a:blipFill>
          <a:ln>
            <a:noFill/>
          </a:ln>
        </p:spPr>
        <p:txBody>
          <a:bodyPr spcFirstLastPara="1" wrap="square" lIns="60975" tIns="30475" rIns="60975"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505" name="Google Shape;505;g3f5df16a879_0_170"/>
          <p:cNvSpPr txBox="1"/>
          <p:nvPr/>
        </p:nvSpPr>
        <p:spPr>
          <a:xfrm>
            <a:off x="8722912" y="6033800"/>
            <a:ext cx="3085500" cy="492600"/>
          </a:xfrm>
          <a:prstGeom prst="rect">
            <a:avLst/>
          </a:prstGeom>
          <a:noFill/>
          <a:ln>
            <a:noFill/>
          </a:ln>
        </p:spPr>
        <p:txBody>
          <a:bodyPr spcFirstLastPara="1" wrap="square" lIns="0" tIns="0" rIns="0" bIns="0" anchor="t" anchorCtr="0">
            <a:spAutoFit/>
          </a:bodyPr>
          <a:lstStyle/>
          <a:p>
            <a:pPr marL="0" marR="0" lvl="0" indent="0" algn="r" rtl="0">
              <a:lnSpc>
                <a:spcPct val="80000"/>
              </a:lnSpc>
              <a:spcBef>
                <a:spcPts val="0"/>
              </a:spcBef>
              <a:spcAft>
                <a:spcPts val="0"/>
              </a:spcAft>
              <a:buClr>
                <a:srgbClr val="000000"/>
              </a:buClr>
              <a:buSzPts val="4000"/>
              <a:buFont typeface="Arial"/>
              <a:buNone/>
            </a:pPr>
            <a:r>
              <a:rPr lang="en-US" sz="4000" dirty="0">
                <a:solidFill>
                  <a:schemeClr val="lt2"/>
                </a:solidFill>
                <a:latin typeface="Calibri"/>
                <a:ea typeface="Calibri"/>
                <a:cs typeface="Calibri"/>
                <a:sym typeface="Calibri"/>
              </a:rPr>
              <a:t>Day 2</a:t>
            </a:r>
            <a:endParaRPr sz="900" b="0" i="0" u="none" strike="noStrike" cap="none" dirty="0">
              <a:solidFill>
                <a:schemeClr val="lt2"/>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pic>
        <p:nvPicPr>
          <p:cNvPr id="511" name="Google Shape;511;p2" descr="Woman writing on sticky note"/>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512" name="Google Shape;512;p2"/>
          <p:cNvSpPr/>
          <p:nvPr/>
        </p:nvSpPr>
        <p:spPr>
          <a:xfrm>
            <a:off x="371475" y="5218771"/>
            <a:ext cx="11420475" cy="1296330"/>
          </a:xfrm>
          <a:prstGeom prst="rect">
            <a:avLst/>
          </a:prstGeom>
          <a:solidFill>
            <a:schemeClr val="lt1"/>
          </a:solidFill>
          <a:ln w="19050" cap="flat" cmpd="sng">
            <a:solidFill>
              <a:schemeClr val="lt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513" name="Google Shape;513;p2"/>
          <p:cNvSpPr txBox="1"/>
          <p:nvPr/>
        </p:nvSpPr>
        <p:spPr>
          <a:xfrm>
            <a:off x="557561" y="5629415"/>
            <a:ext cx="10928195"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600" b="1" i="0" u="none" strike="noStrike" cap="none" dirty="0">
                <a:solidFill>
                  <a:schemeClr val="dk1"/>
                </a:solidFill>
                <a:latin typeface="Calibri"/>
                <a:ea typeface="Calibri"/>
                <a:cs typeface="Calibri"/>
                <a:sym typeface="Calibri"/>
              </a:rPr>
              <a:t>STRUCTURED DECISION MAKING &amp; RISK ASSESSMENT </a:t>
            </a:r>
            <a:endParaRPr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18"/>
        <p:cNvGrpSpPr/>
        <p:nvPr/>
      </p:nvGrpSpPr>
      <p:grpSpPr>
        <a:xfrm>
          <a:off x="0" y="0"/>
          <a:ext cx="0" cy="0"/>
          <a:chOff x="0" y="0"/>
          <a:chExt cx="0" cy="0"/>
        </a:xfrm>
      </p:grpSpPr>
      <p:sp>
        <p:nvSpPr>
          <p:cNvPr id="519" name="Google Shape;519;p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20" name="Google Shape;520;p3"/>
          <p:cNvSpPr/>
          <p:nvPr/>
        </p:nvSpPr>
        <p:spPr>
          <a:xfrm>
            <a:off x="558209" y="0"/>
            <a:ext cx="11167447" cy="2018806"/>
          </a:xfrm>
          <a:prstGeom prst="rect">
            <a:avLst/>
          </a:prstGeom>
          <a:solidFill>
            <a:schemeClr val="lt1"/>
          </a:solidFill>
          <a:ln w="12700" cap="flat" cmpd="sng">
            <a:solidFill>
              <a:srgbClr val="E1E1E1"/>
            </a:solidFill>
            <a:prstDash val="solid"/>
            <a:miter lim="8000"/>
            <a:headEnd type="none" w="sm" len="sm"/>
            <a:tailEnd type="none" w="sm" len="sm"/>
          </a:ln>
          <a:effectLst>
            <a:outerShdw blurRad="50800" dist="38100" dir="2700000" algn="tl" rotWithShape="0">
              <a:srgbClr val="D8D8D8">
                <a:alpha val="5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21" name="Google Shape;521;p3"/>
          <p:cNvSpPr/>
          <p:nvPr/>
        </p:nvSpPr>
        <p:spPr>
          <a:xfrm>
            <a:off x="566928" y="0"/>
            <a:ext cx="11155680" cy="20116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22" name="Google Shape;522;p3"/>
          <p:cNvSpPr txBox="1">
            <a:spLocks noGrp="1"/>
          </p:cNvSpPr>
          <p:nvPr>
            <p:ph type="title"/>
          </p:nvPr>
        </p:nvSpPr>
        <p:spPr>
          <a:xfrm>
            <a:off x="1115568" y="548640"/>
            <a:ext cx="10168128" cy="1179576"/>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000"/>
              <a:buFont typeface="Calibri"/>
              <a:buNone/>
            </a:pPr>
            <a:r>
              <a:rPr lang="en-US" sz="4000" b="1">
                <a:latin typeface="Calibri"/>
                <a:ea typeface="Calibri"/>
                <a:cs typeface="Calibri"/>
                <a:sym typeface="Calibri"/>
              </a:rPr>
              <a:t>Structured Decision Making &amp; Risk Assessment</a:t>
            </a:r>
            <a:endParaRPr/>
          </a:p>
        </p:txBody>
      </p:sp>
      <p:sp>
        <p:nvSpPr>
          <p:cNvPr id="523" name="Google Shape;523;p3"/>
          <p:cNvSpPr/>
          <p:nvPr/>
        </p:nvSpPr>
        <p:spPr>
          <a:xfrm>
            <a:off x="498834" y="770799"/>
            <a:ext cx="128016" cy="704088"/>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524" name="Google Shape;524;p3"/>
          <p:cNvPicPr preferRelativeResize="0">
            <a:picLocks noGrp="1"/>
          </p:cNvPicPr>
          <p:nvPr>
            <p:ph type="body" idx="1"/>
          </p:nvPr>
        </p:nvPicPr>
        <p:blipFill rotWithShape="1">
          <a:blip r:embed="rId3">
            <a:alphaModFix/>
          </a:blip>
          <a:srcRect l="8490" r="3" b="3"/>
          <a:stretch/>
        </p:blipFill>
        <p:spPr>
          <a:xfrm>
            <a:off x="908304" y="2478024"/>
            <a:ext cx="5425261" cy="3694176"/>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
        <p:nvSpPr>
          <p:cNvPr id="525" name="Google Shape;525;p3"/>
          <p:cNvSpPr txBox="1">
            <a:spLocks noGrp="1"/>
          </p:cNvSpPr>
          <p:nvPr>
            <p:ph type="body" idx="2"/>
          </p:nvPr>
        </p:nvSpPr>
        <p:spPr>
          <a:xfrm>
            <a:off x="6938682" y="2773860"/>
            <a:ext cx="4558553" cy="3102505"/>
          </a:xfrm>
          <a:prstGeom prst="rect">
            <a:avLst/>
          </a:prstGeom>
          <a:noFill/>
          <a:ln>
            <a:noFill/>
          </a:ln>
        </p:spPr>
        <p:txBody>
          <a:bodyPr spcFirstLastPara="1" wrap="square" lIns="91425" tIns="45700" rIns="91425" bIns="45700" anchor="ctr" anchorCtr="0">
            <a:normAutofit fontScale="77500" lnSpcReduction="20000"/>
          </a:bodyPr>
          <a:lstStyle/>
          <a:p>
            <a:pPr marL="0" marR="0" lvl="0" indent="0" algn="l" rtl="0">
              <a:lnSpc>
                <a:spcPct val="100000"/>
              </a:lnSpc>
              <a:spcBef>
                <a:spcPts val="0"/>
              </a:spcBef>
              <a:spcAft>
                <a:spcPts val="0"/>
              </a:spcAft>
              <a:buClr>
                <a:srgbClr val="000000"/>
              </a:buClr>
              <a:buSzPct val="100000"/>
              <a:buFont typeface="Calibri"/>
              <a:buNone/>
            </a:pPr>
            <a:r>
              <a:rPr lang="en-US" sz="4600" u="none" strike="noStrike" cap="none" dirty="0">
                <a:solidFill>
                  <a:srgbClr val="000000"/>
                </a:solidFill>
                <a:latin typeface="Calibri"/>
                <a:ea typeface="Calibri"/>
                <a:cs typeface="Calibri"/>
                <a:sym typeface="Calibri"/>
              </a:rPr>
              <a:t>Today, you'll begin using that information to make investigative decisions that specialists make every day in the field. </a:t>
            </a:r>
            <a:br>
              <a:rPr lang="en-US" sz="1200" b="0" i="0" u="none" strike="noStrike" cap="none" dirty="0">
                <a:solidFill>
                  <a:srgbClr val="000000"/>
                </a:solidFill>
                <a:latin typeface="Arial"/>
                <a:ea typeface="Arial"/>
                <a:cs typeface="Arial"/>
                <a:sym typeface="Arial"/>
              </a:rPr>
            </a:br>
            <a:endParaRPr sz="1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30"/>
        <p:cNvGrpSpPr/>
        <p:nvPr/>
      </p:nvGrpSpPr>
      <p:grpSpPr>
        <a:xfrm>
          <a:off x="0" y="0"/>
          <a:ext cx="0" cy="0"/>
          <a:chOff x="0" y="0"/>
          <a:chExt cx="0" cy="0"/>
        </a:xfrm>
      </p:grpSpPr>
      <p:grpSp>
        <p:nvGrpSpPr>
          <p:cNvPr id="531" name="Google Shape;531;p4"/>
          <p:cNvGrpSpPr/>
          <p:nvPr/>
        </p:nvGrpSpPr>
        <p:grpSpPr>
          <a:xfrm>
            <a:off x="5078086" y="-96441"/>
            <a:ext cx="189049" cy="6954441"/>
            <a:chOff x="0" y="-38100"/>
            <a:chExt cx="74686" cy="2747433"/>
          </a:xfrm>
        </p:grpSpPr>
        <p:sp>
          <p:nvSpPr>
            <p:cNvPr id="532" name="Google Shape;532;p4"/>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rtl="0">
                <a:spcBef>
                  <a:spcPts val="0"/>
                </a:spcBef>
                <a:spcAft>
                  <a:spcPts val="0"/>
                </a:spcAft>
                <a:buNone/>
              </a:pPr>
              <a:endParaRPr sz="1200">
                <a:solidFill>
                  <a:srgbClr val="4C1A27"/>
                </a:solidFill>
                <a:latin typeface="Calibri"/>
                <a:ea typeface="Calibri"/>
                <a:cs typeface="Calibri"/>
                <a:sym typeface="Calibri"/>
              </a:endParaRPr>
            </a:p>
          </p:txBody>
        </p:sp>
        <p:sp>
          <p:nvSpPr>
            <p:cNvPr id="533" name="Google Shape;533;p4"/>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None/>
              </a:pPr>
              <a:endParaRPr sz="1200">
                <a:solidFill>
                  <a:srgbClr val="4C1A27"/>
                </a:solidFill>
                <a:latin typeface="Calibri"/>
                <a:ea typeface="Calibri"/>
                <a:cs typeface="Calibri"/>
                <a:sym typeface="Calibri"/>
              </a:endParaRPr>
            </a:p>
          </p:txBody>
        </p:sp>
      </p:grpSp>
      <p:sp>
        <p:nvSpPr>
          <p:cNvPr id="534" name="Google Shape;534;p4"/>
          <p:cNvSpPr txBox="1"/>
          <p:nvPr/>
        </p:nvSpPr>
        <p:spPr>
          <a:xfrm>
            <a:off x="365991" y="1300897"/>
            <a:ext cx="4392200" cy="1969770"/>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6400" b="1">
                <a:solidFill>
                  <a:srgbClr val="333333"/>
                </a:solidFill>
                <a:latin typeface="Antonio"/>
                <a:ea typeface="Antonio"/>
                <a:cs typeface="Antonio"/>
                <a:sym typeface="Antonio"/>
              </a:rPr>
              <a:t>Target Outcomes</a:t>
            </a:r>
            <a:endParaRPr sz="933">
              <a:solidFill>
                <a:srgbClr val="333333"/>
              </a:solidFill>
              <a:latin typeface="Arial"/>
              <a:ea typeface="Arial"/>
              <a:cs typeface="Arial"/>
              <a:sym typeface="Arial"/>
            </a:endParaRPr>
          </a:p>
        </p:txBody>
      </p:sp>
      <p:sp>
        <p:nvSpPr>
          <p:cNvPr id="535" name="Google Shape;535;p4"/>
          <p:cNvSpPr txBox="1"/>
          <p:nvPr/>
        </p:nvSpPr>
        <p:spPr>
          <a:xfrm>
            <a:off x="5684175" y="1061275"/>
            <a:ext cx="5800800" cy="3960058"/>
          </a:xfrm>
          <a:prstGeom prst="rect">
            <a:avLst/>
          </a:prstGeom>
          <a:noFill/>
          <a:ln>
            <a:noFill/>
          </a:ln>
        </p:spPr>
        <p:txBody>
          <a:bodyPr spcFirstLastPara="1" wrap="square" lIns="0" tIns="0" rIns="0" bIns="0" anchor="t" anchorCtr="0">
            <a:spAutoFit/>
          </a:bodyPr>
          <a:lstStyle/>
          <a:p>
            <a:pPr marL="728146" marR="0" lvl="0" indent="-463550" algn="l" rtl="0">
              <a:spcBef>
                <a:spcPts val="800"/>
              </a:spcBef>
              <a:spcAft>
                <a:spcPts val="0"/>
              </a:spcAft>
              <a:buClr>
                <a:srgbClr val="333333"/>
              </a:buClr>
              <a:buSzPts val="4500"/>
              <a:buChar char="•"/>
            </a:pPr>
            <a:r>
              <a:rPr lang="en-US" sz="3600" dirty="0">
                <a:solidFill>
                  <a:srgbClr val="333333"/>
                </a:solidFill>
                <a:latin typeface="Calibri"/>
                <a:ea typeface="Calibri"/>
                <a:cs typeface="Calibri"/>
                <a:sym typeface="Calibri"/>
              </a:rPr>
              <a:t>Understand </a:t>
            </a:r>
            <a:r>
              <a:rPr lang="en-US" sz="3600" dirty="0">
                <a:solidFill>
                  <a:srgbClr val="260D13"/>
                </a:solidFill>
                <a:latin typeface="Calibri"/>
                <a:ea typeface="Calibri"/>
                <a:cs typeface="Calibri"/>
                <a:sym typeface="Calibri"/>
              </a:rPr>
              <a:t>safety through Safety Decision Making. </a:t>
            </a:r>
            <a:endParaRPr sz="3600" dirty="0">
              <a:solidFill>
                <a:srgbClr val="260D13"/>
              </a:solidFill>
              <a:latin typeface="Calibri"/>
              <a:ea typeface="Calibri"/>
              <a:cs typeface="Calibri"/>
              <a:sym typeface="Calibri"/>
            </a:endParaRPr>
          </a:p>
          <a:p>
            <a:pPr marL="457200" marR="0" lvl="0" indent="0" algn="l" rtl="0">
              <a:spcBef>
                <a:spcPts val="800"/>
              </a:spcBef>
              <a:spcAft>
                <a:spcPts val="0"/>
              </a:spcAft>
              <a:buNone/>
            </a:pPr>
            <a:endParaRPr dirty="0">
              <a:solidFill>
                <a:srgbClr val="260D13"/>
              </a:solidFill>
              <a:latin typeface="Calibri"/>
              <a:ea typeface="Calibri"/>
              <a:cs typeface="Calibri"/>
              <a:sym typeface="Calibri"/>
            </a:endParaRPr>
          </a:p>
          <a:p>
            <a:pPr marL="728146" marR="0" lvl="0" indent="-463550" algn="l" rtl="0">
              <a:spcBef>
                <a:spcPts val="0"/>
              </a:spcBef>
              <a:spcAft>
                <a:spcPts val="0"/>
              </a:spcAft>
              <a:buClr>
                <a:srgbClr val="333333"/>
              </a:buClr>
              <a:buSzPts val="4500"/>
              <a:buChar char="•"/>
            </a:pPr>
            <a:r>
              <a:rPr lang="en-US" sz="3600" dirty="0">
                <a:solidFill>
                  <a:srgbClr val="333333"/>
                </a:solidFill>
                <a:latin typeface="Calibri"/>
                <a:ea typeface="Calibri"/>
                <a:cs typeface="Calibri"/>
                <a:sym typeface="Calibri"/>
              </a:rPr>
              <a:t>Apply </a:t>
            </a:r>
            <a:r>
              <a:rPr lang="en-US" sz="3600" dirty="0">
                <a:solidFill>
                  <a:srgbClr val="260D13"/>
                </a:solidFill>
                <a:latin typeface="Calibri"/>
                <a:ea typeface="Calibri"/>
                <a:cs typeface="Calibri"/>
                <a:sym typeface="Calibri"/>
              </a:rPr>
              <a:t>interview skills through guided simulation.</a:t>
            </a:r>
            <a:endParaRPr sz="3600" dirty="0">
              <a:solidFill>
                <a:srgbClr val="260D13"/>
              </a:solidFill>
              <a:latin typeface="Calibri"/>
              <a:ea typeface="Calibri"/>
              <a:cs typeface="Calibri"/>
              <a:sym typeface="Calibri"/>
            </a:endParaRPr>
          </a:p>
          <a:p>
            <a:pPr marL="457200" marR="0" lvl="0" indent="0" algn="l" rtl="0">
              <a:spcBef>
                <a:spcPts val="0"/>
              </a:spcBef>
              <a:spcAft>
                <a:spcPts val="0"/>
              </a:spcAft>
              <a:buNone/>
            </a:pPr>
            <a:endParaRPr dirty="0">
              <a:solidFill>
                <a:srgbClr val="260D13"/>
              </a:solidFill>
              <a:latin typeface="Calibri"/>
              <a:ea typeface="Calibri"/>
              <a:cs typeface="Calibri"/>
              <a:sym typeface="Calibri"/>
            </a:endParaRPr>
          </a:p>
          <a:p>
            <a:pPr marL="728146" marR="0" lvl="0" indent="-463550" algn="l" rtl="0">
              <a:spcBef>
                <a:spcPts val="0"/>
              </a:spcBef>
              <a:spcAft>
                <a:spcPts val="0"/>
              </a:spcAft>
              <a:buClr>
                <a:srgbClr val="333333"/>
              </a:buClr>
              <a:buSzPts val="4500"/>
              <a:buChar char="•"/>
            </a:pPr>
            <a:r>
              <a:rPr lang="en-US" sz="3600" dirty="0">
                <a:solidFill>
                  <a:srgbClr val="333333"/>
                </a:solidFill>
                <a:latin typeface="Calibri"/>
                <a:ea typeface="Calibri"/>
                <a:cs typeface="Calibri"/>
                <a:sym typeface="Calibri"/>
              </a:rPr>
              <a:t>Assess and </a:t>
            </a:r>
            <a:r>
              <a:rPr lang="en-US" sz="3600" dirty="0">
                <a:solidFill>
                  <a:srgbClr val="260D13"/>
                </a:solidFill>
                <a:latin typeface="Calibri"/>
                <a:ea typeface="Calibri"/>
                <a:cs typeface="Calibri"/>
                <a:sym typeface="Calibri"/>
              </a:rPr>
              <a:t>identify protective capacity. </a:t>
            </a:r>
            <a:endParaRPr sz="3600" dirty="0">
              <a:solidFill>
                <a:srgbClr val="260D13"/>
              </a:solidFill>
              <a:latin typeface="Calibri"/>
              <a:ea typeface="Calibri"/>
              <a:cs typeface="Calibri"/>
              <a:sym typeface="Calibri"/>
            </a:endParaRPr>
          </a:p>
        </p:txBody>
      </p:sp>
      <p:pic>
        <p:nvPicPr>
          <p:cNvPr id="536" name="Google Shape;536;p4"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41"/>
        <p:cNvGrpSpPr/>
        <p:nvPr/>
      </p:nvGrpSpPr>
      <p:grpSpPr>
        <a:xfrm>
          <a:off x="0" y="0"/>
          <a:ext cx="0" cy="0"/>
          <a:chOff x="0" y="0"/>
          <a:chExt cx="0" cy="0"/>
        </a:xfrm>
      </p:grpSpPr>
      <p:sp>
        <p:nvSpPr>
          <p:cNvPr id="543" name="Google Shape;543;p5"/>
          <p:cNvSpPr txBox="1">
            <a:spLocks noGrp="1"/>
          </p:cNvSpPr>
          <p:nvPr>
            <p:ph type="title"/>
          </p:nvPr>
        </p:nvSpPr>
        <p:spPr>
          <a:xfrm>
            <a:off x="712300" y="1117651"/>
            <a:ext cx="4282983" cy="1200361"/>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4200"/>
              <a:buFont typeface="Calibri"/>
              <a:buNone/>
            </a:pPr>
            <a:r>
              <a:rPr lang="en-US" sz="4200" b="1" dirty="0">
                <a:latin typeface="Calibri"/>
                <a:ea typeface="Calibri"/>
                <a:cs typeface="Calibri"/>
                <a:sym typeface="Calibri"/>
              </a:rPr>
              <a:t>Reconnecting To The Flowers’ Case </a:t>
            </a:r>
            <a:endParaRPr dirty="0"/>
          </a:p>
        </p:txBody>
      </p:sp>
      <p:sp>
        <p:nvSpPr>
          <p:cNvPr id="544" name="Google Shape;544;p5"/>
          <p:cNvSpPr/>
          <p:nvPr/>
        </p:nvSpPr>
        <p:spPr>
          <a:xfrm flipH="1">
            <a:off x="885473" y="2697945"/>
            <a:ext cx="4023360" cy="27432"/>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45" name="Google Shape;545;p5"/>
          <p:cNvSpPr txBox="1">
            <a:spLocks noGrp="1"/>
          </p:cNvSpPr>
          <p:nvPr>
            <p:ph type="body" idx="1"/>
          </p:nvPr>
        </p:nvSpPr>
        <p:spPr>
          <a:xfrm>
            <a:off x="645066" y="2554941"/>
            <a:ext cx="4282984" cy="298810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None/>
            </a:pPr>
            <a:r>
              <a:rPr lang="en-US" sz="3600" dirty="0">
                <a:latin typeface="Calibri"/>
                <a:ea typeface="Calibri"/>
                <a:cs typeface="Calibri"/>
                <a:sym typeface="Calibri"/>
              </a:rPr>
              <a:t>What Do We Know &amp; What Does It Mean?</a:t>
            </a:r>
            <a:endParaRPr sz="3200" dirty="0"/>
          </a:p>
        </p:txBody>
      </p:sp>
      <p:sp>
        <p:nvSpPr>
          <p:cNvPr id="546" name="Google Shape;546;p5"/>
          <p:cNvSpPr/>
          <p:nvPr/>
        </p:nvSpPr>
        <p:spPr>
          <a:xfrm rot="5400000">
            <a:off x="-225843" y="6053360"/>
            <a:ext cx="740664" cy="154124"/>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47" name="Google Shape;547;p5"/>
          <p:cNvSpPr/>
          <p:nvPr/>
        </p:nvSpPr>
        <p:spPr>
          <a:xfrm rot="5400000">
            <a:off x="5904923" y="215201"/>
            <a:ext cx="740664" cy="11833491"/>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48" name="Google Shape;548;p5"/>
          <p:cNvSpPr/>
          <p:nvPr/>
        </p:nvSpPr>
        <p:spPr>
          <a:xfrm>
            <a:off x="5696793" y="354959"/>
            <a:ext cx="6184973" cy="5915212"/>
          </a:xfrm>
          <a:prstGeom prst="rect">
            <a:avLst/>
          </a:prstGeom>
          <a:solidFill>
            <a:schemeClr val="lt1"/>
          </a:solidFill>
          <a:ln>
            <a:noFill/>
          </a:ln>
          <a:effectLst>
            <a:outerShdw blurRad="139700" dist="127000" dir="5400000" algn="t" rotWithShape="0">
              <a:srgbClr val="000000">
                <a:alpha val="14902"/>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549" name="Google Shape;549;p5" descr="Person writing in notebook"/>
          <p:cNvPicPr preferRelativeResize="0"/>
          <p:nvPr/>
        </p:nvPicPr>
        <p:blipFill rotWithShape="1">
          <a:blip r:embed="rId3">
            <a:alphaModFix/>
          </a:blip>
          <a:srcRect l="32393" r="-1" b="-1"/>
          <a:stretch/>
        </p:blipFill>
        <p:spPr>
          <a:xfrm>
            <a:off x="6105483" y="650494"/>
            <a:ext cx="5392528" cy="532414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54"/>
        <p:cNvGrpSpPr/>
        <p:nvPr/>
      </p:nvGrpSpPr>
      <p:grpSpPr>
        <a:xfrm>
          <a:off x="0" y="0"/>
          <a:ext cx="0" cy="0"/>
          <a:chOff x="0" y="0"/>
          <a:chExt cx="0" cy="0"/>
        </a:xfrm>
      </p:grpSpPr>
      <p:sp>
        <p:nvSpPr>
          <p:cNvPr id="556" name="Google Shape;556;p6"/>
          <p:cNvSpPr txBox="1">
            <a:spLocks noGrp="1"/>
          </p:cNvSpPr>
          <p:nvPr>
            <p:ph type="title"/>
          </p:nvPr>
        </p:nvSpPr>
        <p:spPr>
          <a:xfrm>
            <a:off x="371138" y="1623455"/>
            <a:ext cx="5505227" cy="1087819"/>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1"/>
              </a:buClr>
              <a:buSzPts val="3700"/>
              <a:buFont typeface="Calibri"/>
              <a:buNone/>
            </a:pPr>
            <a:r>
              <a:rPr lang="en-US" b="1" i="0" u="none" strike="noStrike" cap="none" dirty="0">
                <a:latin typeface="Calibri"/>
                <a:ea typeface="Calibri"/>
                <a:cs typeface="Calibri"/>
                <a:sym typeface="Calibri"/>
              </a:rPr>
              <a:t>Why Safety Assessment Matters?</a:t>
            </a:r>
            <a:endParaRPr dirty="0">
              <a:latin typeface="Calibri"/>
              <a:ea typeface="Calibri"/>
              <a:cs typeface="Calibri"/>
              <a:sym typeface="Calibri"/>
            </a:endParaRPr>
          </a:p>
        </p:txBody>
      </p:sp>
      <p:sp>
        <p:nvSpPr>
          <p:cNvPr id="557" name="Google Shape;557;p6"/>
          <p:cNvSpPr/>
          <p:nvPr/>
        </p:nvSpPr>
        <p:spPr>
          <a:xfrm rot="5400000">
            <a:off x="649223" y="387939"/>
            <a:ext cx="73152" cy="548640"/>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58" name="Google Shape;558;p6"/>
          <p:cNvSpPr/>
          <p:nvPr/>
        </p:nvSpPr>
        <p:spPr>
          <a:xfrm>
            <a:off x="411480" y="2917550"/>
            <a:ext cx="438912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59" name="Google Shape;559;p6"/>
          <p:cNvSpPr txBox="1">
            <a:spLocks noGrp="1"/>
          </p:cNvSpPr>
          <p:nvPr>
            <p:ph type="body" idx="1"/>
          </p:nvPr>
        </p:nvSpPr>
        <p:spPr>
          <a:xfrm>
            <a:off x="411480" y="3361765"/>
            <a:ext cx="4443154" cy="2815198"/>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3200"/>
              <a:buFont typeface="Arial"/>
              <a:buNone/>
            </a:pPr>
            <a:r>
              <a:rPr lang="en-US" sz="3600" b="0" i="0" u="none" strike="noStrike" cap="none" dirty="0">
                <a:latin typeface="Calibri"/>
                <a:ea typeface="Calibri"/>
                <a:cs typeface="Calibri"/>
                <a:sym typeface="Calibri"/>
              </a:rPr>
              <a:t>From Concerns to Safety Decisions </a:t>
            </a:r>
            <a:endParaRPr sz="3200" dirty="0"/>
          </a:p>
          <a:p>
            <a:pPr marL="0" lvl="0" indent="0" algn="l" rtl="0">
              <a:lnSpc>
                <a:spcPct val="90000"/>
              </a:lnSpc>
              <a:spcBef>
                <a:spcPts val="1000"/>
              </a:spcBef>
              <a:spcAft>
                <a:spcPts val="0"/>
              </a:spcAft>
              <a:buClr>
                <a:schemeClr val="dk1"/>
              </a:buClr>
              <a:buSzPts val="1800"/>
              <a:buNone/>
            </a:pPr>
            <a:endParaRPr sz="1800" dirty="0"/>
          </a:p>
        </p:txBody>
      </p:sp>
      <p:pic>
        <p:nvPicPr>
          <p:cNvPr id="560" name="Google Shape;560;p6"/>
          <p:cNvPicPr preferRelativeResize="0"/>
          <p:nvPr/>
        </p:nvPicPr>
        <p:blipFill rotWithShape="1">
          <a:blip r:embed="rId3">
            <a:alphaModFix/>
          </a:blip>
          <a:srcRect/>
          <a:stretch/>
        </p:blipFill>
        <p:spPr>
          <a:xfrm>
            <a:off x="5957046" y="1392146"/>
            <a:ext cx="5719247" cy="3817597"/>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77"/>
        <p:cNvGrpSpPr/>
        <p:nvPr/>
      </p:nvGrpSpPr>
      <p:grpSpPr>
        <a:xfrm>
          <a:off x="0" y="0"/>
          <a:ext cx="0" cy="0"/>
          <a:chOff x="0" y="0"/>
          <a:chExt cx="0" cy="0"/>
        </a:xfrm>
      </p:grpSpPr>
      <p:sp>
        <p:nvSpPr>
          <p:cNvPr id="579" name="Google Shape;579;p8"/>
          <p:cNvSpPr/>
          <p:nvPr/>
        </p:nvSpPr>
        <p:spPr>
          <a:xfrm>
            <a:off x="409575" y="350155"/>
            <a:ext cx="5268849" cy="5495925"/>
          </a:xfrm>
          <a:prstGeom prst="rect">
            <a:avLst/>
          </a:prstGeom>
          <a:solidFill>
            <a:schemeClr val="lt1"/>
          </a:solidFill>
          <a:ln w="9525" cap="flat" cmpd="sng">
            <a:solidFill>
              <a:srgbClr val="E1E1E1"/>
            </a:solidFill>
            <a:prstDash val="solid"/>
            <a:miter lim="8000"/>
            <a:headEnd type="none" w="sm" len="sm"/>
            <a:tailEnd type="none" w="sm" len="sm"/>
          </a:ln>
          <a:effectLst>
            <a:outerShdw blurRad="50800" dist="38100" dir="2700000" algn="tl" rotWithShape="0">
              <a:srgbClr val="D8D8D8">
                <a:alpha val="5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dirty="0">
              <a:solidFill>
                <a:srgbClr val="FFFFFF"/>
              </a:solidFill>
              <a:latin typeface="Calibri"/>
              <a:ea typeface="Calibri"/>
              <a:cs typeface="Calibri"/>
              <a:sym typeface="Calibri"/>
            </a:endParaRPr>
          </a:p>
        </p:txBody>
      </p:sp>
      <p:sp>
        <p:nvSpPr>
          <p:cNvPr id="580" name="Google Shape;580;p8"/>
          <p:cNvSpPr txBox="1">
            <a:spLocks noGrp="1"/>
          </p:cNvSpPr>
          <p:nvPr>
            <p:ph type="title"/>
          </p:nvPr>
        </p:nvSpPr>
        <p:spPr>
          <a:xfrm>
            <a:off x="654387" y="1248156"/>
            <a:ext cx="4813725" cy="982980"/>
          </a:xfrm>
          <a:prstGeom prst="rect">
            <a:avLst/>
          </a:prstGeom>
          <a:noFill/>
          <a:ln>
            <a:noFill/>
          </a:ln>
        </p:spPr>
        <p:txBody>
          <a:bodyPr spcFirstLastPara="1" wrap="square" lIns="91425" tIns="45700" rIns="91425" bIns="45700" anchor="ctr" anchorCtr="0">
            <a:noAutofit/>
          </a:bodyPr>
          <a:lstStyle/>
          <a:p>
            <a:pPr marL="0" lvl="0" indent="0" rtl="0">
              <a:lnSpc>
                <a:spcPct val="90000"/>
              </a:lnSpc>
              <a:spcBef>
                <a:spcPts val="0"/>
              </a:spcBef>
              <a:spcAft>
                <a:spcPts val="0"/>
              </a:spcAft>
              <a:buClr>
                <a:schemeClr val="dk1"/>
              </a:buClr>
              <a:buSzPts val="3200"/>
              <a:buFont typeface="Calibri"/>
              <a:buNone/>
            </a:pPr>
            <a:r>
              <a:rPr lang="en-US" sz="4000" b="1" i="0" u="none" strike="noStrike" dirty="0">
                <a:latin typeface="Calibri"/>
                <a:ea typeface="Calibri"/>
                <a:cs typeface="Calibri"/>
                <a:sym typeface="Calibri"/>
              </a:rPr>
              <a:t>Understanding Threats to Safety VS Complicating Factors</a:t>
            </a:r>
            <a:endParaRPr sz="4000" dirty="0"/>
          </a:p>
        </p:txBody>
      </p:sp>
      <p:sp>
        <p:nvSpPr>
          <p:cNvPr id="581" name="Google Shape;581;p8"/>
          <p:cNvSpPr/>
          <p:nvPr/>
        </p:nvSpPr>
        <p:spPr>
          <a:xfrm>
            <a:off x="354711" y="1344168"/>
            <a:ext cx="128016" cy="704088"/>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83" name="Google Shape;583;p8"/>
          <p:cNvSpPr txBox="1">
            <a:spLocks noGrp="1"/>
          </p:cNvSpPr>
          <p:nvPr>
            <p:ph type="body" idx="1"/>
          </p:nvPr>
        </p:nvSpPr>
        <p:spPr>
          <a:xfrm>
            <a:off x="841246" y="3346703"/>
            <a:ext cx="4398265" cy="2148841"/>
          </a:xfrm>
          <a:prstGeom prst="rect">
            <a:avLst/>
          </a:prstGeom>
          <a:noFill/>
          <a:ln>
            <a:noFill/>
          </a:ln>
        </p:spPr>
        <p:txBody>
          <a:bodyPr spcFirstLastPara="1" wrap="square" lIns="91425" tIns="45700" rIns="91425" bIns="45700" anchor="t" anchorCtr="0">
            <a:normAutofit fontScale="92500"/>
          </a:bodyPr>
          <a:lstStyle/>
          <a:p>
            <a:pPr marL="0" lvl="0" indent="-228600" rtl="0">
              <a:lnSpc>
                <a:spcPct val="100000"/>
              </a:lnSpc>
              <a:spcBef>
                <a:spcPts val="0"/>
              </a:spcBef>
              <a:spcAft>
                <a:spcPts val="0"/>
              </a:spcAft>
              <a:buClr>
                <a:schemeClr val="dk1"/>
              </a:buClr>
              <a:buSzPts val="2500"/>
              <a:buNone/>
            </a:pPr>
            <a:r>
              <a:rPr lang="en-US" sz="3900" b="0" i="0" u="none" strike="noStrike" dirty="0">
                <a:latin typeface="Calibri"/>
                <a:ea typeface="Calibri"/>
                <a:cs typeface="Calibri"/>
                <a:sym typeface="Calibri"/>
              </a:rPr>
              <a:t>What are we worried about right now?</a:t>
            </a:r>
            <a:endParaRPr sz="3900" b="0" dirty="0"/>
          </a:p>
          <a:p>
            <a:pPr marL="0" lvl="0" indent="-228600" rtl="0">
              <a:lnSpc>
                <a:spcPct val="100000"/>
              </a:lnSpc>
              <a:spcBef>
                <a:spcPts val="0"/>
              </a:spcBef>
              <a:spcAft>
                <a:spcPts val="0"/>
              </a:spcAft>
              <a:buClr>
                <a:schemeClr val="dk1"/>
              </a:buClr>
              <a:buSzPts val="1700"/>
              <a:buNone/>
            </a:pPr>
            <a:br>
              <a:rPr lang="en-US" sz="1700" dirty="0"/>
            </a:br>
            <a:endParaRPr sz="1700" dirty="0"/>
          </a:p>
        </p:txBody>
      </p:sp>
      <p:pic>
        <p:nvPicPr>
          <p:cNvPr id="584" name="Google Shape;584;p8"/>
          <p:cNvPicPr preferRelativeResize="0"/>
          <p:nvPr/>
        </p:nvPicPr>
        <p:blipFill rotWithShape="1">
          <a:blip r:embed="rId3">
            <a:alphaModFix/>
          </a:blip>
          <a:srcRect l="11592" r="7542" b="-1"/>
          <a:stretch/>
        </p:blipFill>
        <p:spPr>
          <a:xfrm>
            <a:off x="6159642" y="1078992"/>
            <a:ext cx="5631165" cy="4648216"/>
          </a:xfrm>
          <a:prstGeom prst="rect">
            <a:avLst/>
          </a:prstGeom>
          <a:solidFill>
            <a:srgbClr val="ECECEC"/>
          </a:solidFill>
          <a:ln w="88900" cap="sq" cmpd="sng">
            <a:solidFill>
              <a:srgbClr val="FFFFFF"/>
            </a:solidFill>
            <a:prstDash val="solid"/>
            <a:miter lim="8000"/>
            <a:headEnd type="none" w="sm" len="sm"/>
            <a:tailEnd type="none" w="sm" len="sm"/>
          </a:ln>
          <a:effectLst>
            <a:outerShdw blurRad="55000" dist="18000" dir="5400000" algn="tl" rotWithShape="0">
              <a:srgbClr val="000000">
                <a:alpha val="40000"/>
              </a:srgbClr>
            </a:outerShdw>
          </a:effectLst>
        </p:spPr>
      </p:pic>
      <p:sp>
        <p:nvSpPr>
          <p:cNvPr id="3" name="Google Shape;582;p8">
            <a:extLst>
              <a:ext uri="{FF2B5EF4-FFF2-40B4-BE49-F238E27FC236}">
                <a16:creationId xmlns:a16="http://schemas.microsoft.com/office/drawing/2014/main" id="{D72C6438-00EC-1FEC-06A5-3820CE5A604B}"/>
              </a:ext>
            </a:extLst>
          </p:cNvPr>
          <p:cNvSpPr/>
          <p:nvPr/>
        </p:nvSpPr>
        <p:spPr>
          <a:xfrm>
            <a:off x="840883" y="2825496"/>
            <a:ext cx="3328416" cy="9144"/>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00"/>
        <p:cNvGrpSpPr/>
        <p:nvPr/>
      </p:nvGrpSpPr>
      <p:grpSpPr>
        <a:xfrm>
          <a:off x="0" y="0"/>
          <a:ext cx="0" cy="0"/>
          <a:chOff x="0" y="0"/>
          <a:chExt cx="0" cy="0"/>
        </a:xfrm>
      </p:grpSpPr>
      <p:sp>
        <p:nvSpPr>
          <p:cNvPr id="601" name="Google Shape;601;p10"/>
          <p:cNvSpPr txBox="1"/>
          <p:nvPr/>
        </p:nvSpPr>
        <p:spPr>
          <a:xfrm>
            <a:off x="609600" y="1551212"/>
            <a:ext cx="10972800" cy="1524000"/>
          </a:xfrm>
          <a:prstGeom prst="rect">
            <a:avLst/>
          </a:prstGeom>
          <a:noFill/>
          <a:ln>
            <a:noFill/>
          </a:ln>
        </p:spPr>
        <p:txBody>
          <a:bodyPr spcFirstLastPara="1" wrap="square" lIns="121900" tIns="60925" rIns="121900" bIns="60925" anchor="ctr" anchorCtr="0">
            <a:normAutofit/>
          </a:bodyPr>
          <a:lstStyle/>
          <a:p>
            <a:pPr marL="0" marR="0" lvl="0" indent="0" algn="ctr" rtl="0">
              <a:spcBef>
                <a:spcPts val="0"/>
              </a:spcBef>
              <a:spcAft>
                <a:spcPts val="0"/>
              </a:spcAft>
              <a:buNone/>
            </a:pPr>
            <a:r>
              <a:rPr lang="en-US" sz="6400" b="1" dirty="0">
                <a:solidFill>
                  <a:schemeClr val="accent5"/>
                </a:solidFill>
                <a:latin typeface="Open Sans SemiBold"/>
                <a:ea typeface="Open Sans SemiBold"/>
                <a:cs typeface="Open Sans SemiBold"/>
                <a:sym typeface="Open Sans SemiBold"/>
              </a:rPr>
              <a:t>Guided Interview Practice</a:t>
            </a:r>
            <a:endParaRPr sz="6400" b="1" dirty="0">
              <a:solidFill>
                <a:schemeClr val="accent5"/>
              </a:solidFill>
              <a:latin typeface="Open Sans SemiBold"/>
              <a:ea typeface="Open Sans SemiBold"/>
              <a:cs typeface="Open Sans SemiBold"/>
              <a:sym typeface="Open Sans SemiBold"/>
            </a:endParaRPr>
          </a:p>
        </p:txBody>
      </p:sp>
      <p:sp>
        <p:nvSpPr>
          <p:cNvPr id="602" name="Google Shape;602;p10"/>
          <p:cNvSpPr txBox="1"/>
          <p:nvPr/>
        </p:nvSpPr>
        <p:spPr>
          <a:xfrm>
            <a:off x="136800" y="3665121"/>
            <a:ext cx="11918400" cy="1223100"/>
          </a:xfrm>
          <a:prstGeom prst="rect">
            <a:avLst/>
          </a:prstGeom>
          <a:noFill/>
          <a:ln>
            <a:noFill/>
          </a:ln>
        </p:spPr>
        <p:txBody>
          <a:bodyPr spcFirstLastPara="1" wrap="square" lIns="121900" tIns="121900" rIns="121900" bIns="121900" anchor="t" anchorCtr="0">
            <a:spAutoFit/>
          </a:bodyPr>
          <a:lstStyle/>
          <a:p>
            <a:pPr marL="0" marR="0" lvl="0" indent="0" algn="ctr" rtl="0">
              <a:lnSpc>
                <a:spcPct val="115000"/>
              </a:lnSpc>
              <a:spcBef>
                <a:spcPts val="640"/>
              </a:spcBef>
              <a:spcAft>
                <a:spcPts val="0"/>
              </a:spcAft>
              <a:buNone/>
            </a:pPr>
            <a:r>
              <a:rPr lang="en-US" sz="3700" dirty="0">
                <a:solidFill>
                  <a:srgbClr val="4C1A27"/>
                </a:solidFill>
                <a:latin typeface="Open Sans Medium"/>
                <a:ea typeface="Open Sans Medium"/>
                <a:cs typeface="Open Sans Medium"/>
                <a:sym typeface="Open Sans Medium"/>
              </a:rPr>
              <a:t>Reporter Contact (Hannah Lewis)</a:t>
            </a:r>
            <a:endParaRPr sz="1900" dirty="0"/>
          </a:p>
          <a:p>
            <a:pPr marL="0" marR="0" lvl="0" indent="0" algn="ctr" rtl="0">
              <a:lnSpc>
                <a:spcPct val="115000"/>
              </a:lnSpc>
              <a:spcBef>
                <a:spcPts val="2240"/>
              </a:spcBef>
              <a:spcAft>
                <a:spcPts val="1600"/>
              </a:spcAft>
              <a:buNone/>
            </a:pPr>
            <a:endParaRPr sz="100" dirty="0">
              <a:solidFill>
                <a:srgbClr val="4C1A27"/>
              </a:solidFill>
              <a:latin typeface="Open Sans Medium"/>
              <a:ea typeface="Open Sans Medium"/>
              <a:cs typeface="Open Sans Medium"/>
              <a:sym typeface="Open Sans Medium"/>
            </a:endParaRPr>
          </a:p>
        </p:txBody>
      </p:sp>
      <p:sp>
        <p:nvSpPr>
          <p:cNvPr id="603" name="Google Shape;603;p10"/>
          <p:cNvSpPr/>
          <p:nvPr/>
        </p:nvSpPr>
        <p:spPr>
          <a:xfrm>
            <a:off x="0" y="5747780"/>
            <a:ext cx="12192000" cy="1110221"/>
          </a:xfrm>
          <a:prstGeom prst="rect">
            <a:avLst/>
          </a:prstGeom>
          <a:solidFill>
            <a:schemeClr val="lt2"/>
          </a:solidFill>
          <a:ln w="25400" cap="flat" cmpd="sng">
            <a:solidFill>
              <a:srgbClr val="6B5000"/>
            </a:solidFill>
            <a:prstDash val="solid"/>
            <a:round/>
            <a:headEnd type="none" w="sm" len="sm"/>
            <a:tailEnd type="none" w="sm" len="sm"/>
          </a:ln>
        </p:spPr>
        <p:txBody>
          <a:bodyPr spcFirstLastPara="1" wrap="square" lIns="60950" tIns="30450" rIns="60950" bIns="30450" anchor="ctr" anchorCtr="0">
            <a:noAutofit/>
          </a:bodyPr>
          <a:lstStyle/>
          <a:p>
            <a:pPr marL="0" marR="0" lvl="0" indent="0" algn="ctr" rtl="0">
              <a:spcBef>
                <a:spcPts val="0"/>
              </a:spcBef>
              <a:spcAft>
                <a:spcPts val="0"/>
              </a:spcAft>
              <a:buNone/>
            </a:pPr>
            <a:endParaRPr sz="1200">
              <a:solidFill>
                <a:srgbClr val="EEEEEE"/>
              </a:solidFill>
              <a:latin typeface="Calibri"/>
              <a:ea typeface="Calibri"/>
              <a:cs typeface="Calibri"/>
              <a:sym typeface="Calibri"/>
            </a:endParaRPr>
          </a:p>
        </p:txBody>
      </p:sp>
      <p:sp>
        <p:nvSpPr>
          <p:cNvPr id="604" name="Google Shape;604;p10"/>
          <p:cNvSpPr txBox="1"/>
          <p:nvPr/>
        </p:nvSpPr>
        <p:spPr>
          <a:xfrm>
            <a:off x="4622800" y="5747780"/>
            <a:ext cx="3200400" cy="932421"/>
          </a:xfrm>
          <a:prstGeom prst="rect">
            <a:avLst/>
          </a:prstGeom>
          <a:noFill/>
          <a:ln>
            <a:noFill/>
          </a:ln>
        </p:spPr>
        <p:txBody>
          <a:bodyPr spcFirstLastPara="1" wrap="square" lIns="121900" tIns="121900" rIns="121900" bIns="121900" anchor="ctr" anchorCtr="0">
            <a:noAutofit/>
          </a:bodyPr>
          <a:lstStyle/>
          <a:p>
            <a:pPr marL="0" marR="0" lvl="0" indent="0" algn="ctr" rtl="0">
              <a:spcBef>
                <a:spcPts val="0"/>
              </a:spcBef>
              <a:spcAft>
                <a:spcPts val="0"/>
              </a:spcAft>
              <a:buNone/>
            </a:pPr>
            <a:r>
              <a:rPr lang="en-US" sz="5000" b="1">
                <a:solidFill>
                  <a:schemeClr val="lt1"/>
                </a:solidFill>
                <a:latin typeface="Calibri"/>
                <a:ea typeface="Calibri"/>
                <a:cs typeface="Calibri"/>
                <a:sym typeface="Calibri"/>
              </a:rPr>
              <a:t>Activity</a:t>
            </a:r>
            <a:endParaRPr sz="933">
              <a:solidFill>
                <a:schemeClr val="lt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09"/>
        <p:cNvGrpSpPr/>
        <p:nvPr/>
      </p:nvGrpSpPr>
      <p:grpSpPr>
        <a:xfrm>
          <a:off x="0" y="0"/>
          <a:ext cx="0" cy="0"/>
          <a:chOff x="0" y="0"/>
          <a:chExt cx="0" cy="0"/>
        </a:xfrm>
      </p:grpSpPr>
      <p:sp>
        <p:nvSpPr>
          <p:cNvPr id="610" name="Google Shape;610;p11"/>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611" name="Google Shape;611;p11"/>
          <p:cNvSpPr/>
          <p:nvPr/>
        </p:nvSpPr>
        <p:spPr>
          <a:xfrm>
            <a:off x="0" y="2"/>
            <a:ext cx="12192000" cy="4412583"/>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612" name="Google Shape;612;p11"/>
          <p:cNvSpPr/>
          <p:nvPr/>
        </p:nvSpPr>
        <p:spPr>
          <a:xfrm>
            <a:off x="596464" y="551963"/>
            <a:ext cx="10999072" cy="4468094"/>
          </a:xfrm>
          <a:prstGeom prst="rect">
            <a:avLst/>
          </a:prstGeom>
          <a:solidFill>
            <a:schemeClr val="lt1"/>
          </a:solidFill>
          <a:ln>
            <a:noFill/>
          </a:ln>
          <a:effectLst>
            <a:outerShdw blurRad="139700" dist="127000" dir="5400000" algn="t" rotWithShape="0">
              <a:srgbClr val="000000">
                <a:alpha val="14902"/>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613" name="Google Shape;613;p11"/>
          <p:cNvSpPr txBox="1">
            <a:spLocks noGrp="1"/>
          </p:cNvSpPr>
          <p:nvPr>
            <p:ph type="ctrTitle"/>
          </p:nvPr>
        </p:nvSpPr>
        <p:spPr>
          <a:xfrm>
            <a:off x="1524000" y="1293338"/>
            <a:ext cx="9144000" cy="3274592"/>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7200"/>
              <a:buFont typeface="Calibri"/>
              <a:buNone/>
            </a:pPr>
            <a:r>
              <a:rPr lang="en-US" sz="7200" b="1" dirty="0">
                <a:latin typeface="Calibri"/>
                <a:ea typeface="Calibri"/>
                <a:cs typeface="Calibri"/>
                <a:sym typeface="Calibri"/>
              </a:rPr>
              <a:t>Applying What We Learned From The Reporter</a:t>
            </a:r>
            <a:endParaRPr dirty="0"/>
          </a:p>
        </p:txBody>
      </p:sp>
      <p:sp>
        <p:nvSpPr>
          <p:cNvPr id="614" name="Google Shape;614;p11"/>
          <p:cNvSpPr txBox="1">
            <a:spLocks noGrp="1"/>
          </p:cNvSpPr>
          <p:nvPr>
            <p:ph type="subTitle" idx="1"/>
          </p:nvPr>
        </p:nvSpPr>
        <p:spPr>
          <a:xfrm>
            <a:off x="1524000" y="5266944"/>
            <a:ext cx="9144000" cy="899018"/>
          </a:xfrm>
          <a:prstGeom prst="rect">
            <a:avLst/>
          </a:prstGeom>
          <a:noFill/>
          <a:ln>
            <a:noFill/>
          </a:ln>
        </p:spPr>
        <p:txBody>
          <a:bodyPr spcFirstLastPara="1" wrap="square" lIns="91425" tIns="45700" rIns="91425" bIns="45700" anchor="ctr" anchorCtr="0">
            <a:normAutofit/>
          </a:bodyPr>
          <a:lstStyle/>
          <a:p>
            <a:pPr marL="84671" lvl="0" indent="0" algn="ctr" rtl="0">
              <a:lnSpc>
                <a:spcPct val="90000"/>
              </a:lnSpc>
              <a:spcBef>
                <a:spcPts val="0"/>
              </a:spcBef>
              <a:spcAft>
                <a:spcPts val="0"/>
              </a:spcAft>
              <a:buClr>
                <a:schemeClr val="dk1"/>
              </a:buClr>
              <a:buSzPts val="3200"/>
              <a:buNone/>
            </a:pPr>
            <a:r>
              <a:rPr lang="en-US" sz="3600" dirty="0">
                <a:latin typeface="Calibri"/>
                <a:ea typeface="Calibri"/>
                <a:cs typeface="Calibri"/>
                <a:sym typeface="Calibri"/>
              </a:rPr>
              <a:t>Connecting Information to Safety Threats</a:t>
            </a:r>
            <a:endParaRPr sz="2800" dirty="0"/>
          </a:p>
        </p:txBody>
      </p:sp>
      <p:cxnSp>
        <p:nvCxnSpPr>
          <p:cNvPr id="615" name="Google Shape;615;p11"/>
          <p:cNvCxnSpPr/>
          <p:nvPr/>
        </p:nvCxnSpPr>
        <p:spPr>
          <a:xfrm rot="10800000">
            <a:off x="596464" y="6354708"/>
            <a:ext cx="11000232" cy="0"/>
          </a:xfrm>
          <a:prstGeom prst="straightConnector1">
            <a:avLst/>
          </a:prstGeom>
          <a:noFill/>
          <a:ln w="101600" cap="flat" cmpd="sng">
            <a:solidFill>
              <a:schemeClr val="accent4"/>
            </a:solidFill>
            <a:prstDash val="solid"/>
            <a:miter lim="8000"/>
            <a:headEnd type="none" w="sm" len="sm"/>
            <a:tailEnd type="none" w="sm" len="sm"/>
          </a:ln>
        </p:spPr>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20"/>
        <p:cNvGrpSpPr/>
        <p:nvPr/>
      </p:nvGrpSpPr>
      <p:grpSpPr>
        <a:xfrm>
          <a:off x="0" y="0"/>
          <a:ext cx="0" cy="0"/>
          <a:chOff x="0" y="0"/>
          <a:chExt cx="0" cy="0"/>
        </a:xfrm>
      </p:grpSpPr>
      <p:sp>
        <p:nvSpPr>
          <p:cNvPr id="621" name="Google Shape;621;p12"/>
          <p:cNvSpPr txBox="1">
            <a:spLocks noGrp="1"/>
          </p:cNvSpPr>
          <p:nvPr>
            <p:ph type="title"/>
          </p:nvPr>
        </p:nvSpPr>
        <p:spPr>
          <a:xfrm>
            <a:off x="219390" y="1691818"/>
            <a:ext cx="4396153" cy="3474364"/>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dk1"/>
              </a:buClr>
              <a:buSzPct val="100000"/>
              <a:buFont typeface="Calibri"/>
              <a:buNone/>
            </a:pPr>
            <a:r>
              <a:rPr lang="en-US" sz="8000" b="1">
                <a:latin typeface="Calibri"/>
                <a:ea typeface="Calibri"/>
                <a:cs typeface="Calibri"/>
                <a:sym typeface="Calibri"/>
              </a:rPr>
              <a:t>Wrap-Up </a:t>
            </a:r>
            <a:br>
              <a:rPr lang="en-US" sz="8000" b="1">
                <a:latin typeface="Calibri"/>
                <a:ea typeface="Calibri"/>
                <a:cs typeface="Calibri"/>
                <a:sym typeface="Calibri"/>
              </a:rPr>
            </a:br>
            <a:r>
              <a:rPr lang="en-US" sz="8000" b="1">
                <a:latin typeface="Calibri"/>
                <a:ea typeface="Calibri"/>
                <a:cs typeface="Calibri"/>
                <a:sym typeface="Calibri"/>
              </a:rPr>
              <a:t>&amp; Key Takeaways</a:t>
            </a:r>
            <a:endParaRPr/>
          </a:p>
        </p:txBody>
      </p:sp>
      <p:cxnSp>
        <p:nvCxnSpPr>
          <p:cNvPr id="622" name="Google Shape;622;p12"/>
          <p:cNvCxnSpPr/>
          <p:nvPr/>
        </p:nvCxnSpPr>
        <p:spPr>
          <a:xfrm>
            <a:off x="865140" y="871146"/>
            <a:ext cx="736939" cy="0"/>
          </a:xfrm>
          <a:prstGeom prst="straightConnector1">
            <a:avLst/>
          </a:prstGeom>
          <a:noFill/>
          <a:ln w="57150" cap="flat" cmpd="sng">
            <a:solidFill>
              <a:schemeClr val="accent4"/>
            </a:solidFill>
            <a:prstDash val="solid"/>
            <a:miter lim="8000"/>
            <a:headEnd type="none" w="sm" len="sm"/>
            <a:tailEnd type="none" w="sm" len="sm"/>
          </a:ln>
        </p:spPr>
      </p:cxnSp>
      <p:pic>
        <p:nvPicPr>
          <p:cNvPr id="623" name="Google Shape;623;p12" descr="Person holding paper"/>
          <p:cNvPicPr preferRelativeResize="0">
            <a:picLocks noGrp="1"/>
          </p:cNvPicPr>
          <p:nvPr>
            <p:ph type="body" idx="1"/>
          </p:nvPr>
        </p:nvPicPr>
        <p:blipFill rotWithShape="1">
          <a:blip r:embed="rId3">
            <a:alphaModFix/>
          </a:blip>
          <a:srcRect l="1188" r="25068" b="-1"/>
          <a:stretch/>
        </p:blipFill>
        <p:spPr>
          <a:xfrm>
            <a:off x="4615543" y="10"/>
            <a:ext cx="7576458" cy="685799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C86AF6D-10E6-1330-08D3-0F310D1D08DB}"/>
              </a:ext>
            </a:extLst>
          </p:cNvPr>
          <p:cNvPicPr>
            <a:picLocks noChangeAspect="1"/>
          </p:cNvPicPr>
          <p:nvPr/>
        </p:nvPicPr>
        <p:blipFill>
          <a:blip r:embed="rId3"/>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8C996EAE-7DA2-B786-315A-1221F449605D}"/>
              </a:ext>
            </a:extLst>
          </p:cNvPr>
          <p:cNvSpPr>
            <a:spLocks noGrp="1"/>
          </p:cNvSpPr>
          <p:nvPr>
            <p:ph type="title"/>
          </p:nvPr>
        </p:nvSpPr>
        <p:spPr>
          <a:xfrm>
            <a:off x="6095999" y="0"/>
            <a:ext cx="6068191" cy="6857999"/>
          </a:xfrm>
        </p:spPr>
        <p:txBody>
          <a:bodyPr>
            <a:normAutofit/>
          </a:bodyPr>
          <a:lstStyle/>
          <a:p>
            <a:r>
              <a:rPr lang="en-US" sz="7200" dirty="0">
                <a:solidFill>
                  <a:schemeClr val="bg1"/>
                </a:solidFill>
              </a:rPr>
              <a:t>15-Minute </a:t>
            </a:r>
            <a:br>
              <a:rPr lang="en-US" sz="7200" dirty="0">
                <a:solidFill>
                  <a:schemeClr val="bg1"/>
                </a:solidFill>
              </a:rPr>
            </a:br>
            <a:r>
              <a:rPr lang="en-US" sz="7200" dirty="0">
                <a:solidFill>
                  <a:schemeClr val="bg1"/>
                </a:solidFill>
              </a:rPr>
              <a:t>Brain Break</a:t>
            </a:r>
          </a:p>
        </p:txBody>
      </p:sp>
    </p:spTree>
    <p:extLst>
      <p:ext uri="{BB962C8B-B14F-4D97-AF65-F5344CB8AC3E}">
        <p14:creationId xmlns:p14="http://schemas.microsoft.com/office/powerpoint/2010/main" val="7586013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pic>
        <p:nvPicPr>
          <p:cNvPr id="202" name="Google Shape;202;p1"/>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203" name="Google Shape;203;p1"/>
          <p:cNvSpPr/>
          <p:nvPr/>
        </p:nvSpPr>
        <p:spPr>
          <a:xfrm>
            <a:off x="529087" y="5262113"/>
            <a:ext cx="11110822" cy="1259457"/>
          </a:xfrm>
          <a:prstGeom prst="rect">
            <a:avLst/>
          </a:prstGeom>
          <a:solidFill>
            <a:schemeClr val="lt1"/>
          </a:solidFill>
          <a:ln w="19050" cap="flat" cmpd="sng">
            <a:solidFill>
              <a:schemeClr val="lt1"/>
            </a:solidFill>
            <a:prstDash val="solid"/>
            <a:miter lim="8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3600"/>
              <a:buFont typeface="Calibri"/>
              <a:buNone/>
              <a:tabLst/>
              <a:defRPr/>
            </a:pPr>
            <a:r>
              <a:rPr kumimoji="0" lang="en-US" sz="3600" b="1" i="0" u="none" strike="noStrike" kern="0" cap="none" spc="0" normalizeH="0" baseline="0" noProof="0">
                <a:ln>
                  <a:noFill/>
                </a:ln>
                <a:solidFill>
                  <a:srgbClr val="000000"/>
                </a:solidFill>
                <a:effectLst/>
                <a:uLnTx/>
                <a:uFillTx/>
                <a:latin typeface="Calibri"/>
                <a:ea typeface="Calibri"/>
                <a:cs typeface="Calibri"/>
                <a:sym typeface="Calibri"/>
              </a:rPr>
              <a:t>APPLYING SDM &amp; ASSESSING PROTECTIVE CAPACITY </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08"/>
        <p:cNvGrpSpPr/>
        <p:nvPr/>
      </p:nvGrpSpPr>
      <p:grpSpPr>
        <a:xfrm>
          <a:off x="0" y="0"/>
          <a:ext cx="0" cy="0"/>
          <a:chOff x="0" y="0"/>
          <a:chExt cx="0" cy="0"/>
        </a:xfrm>
      </p:grpSpPr>
      <p:sp>
        <p:nvSpPr>
          <p:cNvPr id="209" name="Google Shape;209;p39"/>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10" name="Google Shape;210;p39"/>
          <p:cNvSpPr/>
          <p:nvPr/>
        </p:nvSpPr>
        <p:spPr>
          <a:xfrm>
            <a:off x="558209" y="0"/>
            <a:ext cx="11167447" cy="2018806"/>
          </a:xfrm>
          <a:prstGeom prst="rect">
            <a:avLst/>
          </a:prstGeom>
          <a:solidFill>
            <a:schemeClr val="lt1"/>
          </a:solidFill>
          <a:ln w="12700" cap="flat" cmpd="sng">
            <a:solidFill>
              <a:srgbClr val="E1E1E1"/>
            </a:solidFill>
            <a:prstDash val="solid"/>
            <a:round/>
            <a:headEnd type="none" w="sm" len="sm"/>
            <a:tailEnd type="none" w="sm" len="sm"/>
          </a:ln>
          <a:effectLst>
            <a:outerShdw blurRad="50800" dist="38100" dir="2700000" algn="tl" rotWithShape="0">
              <a:srgbClr val="D8D8D8">
                <a:alpha val="50196"/>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11" name="Google Shape;211;p39"/>
          <p:cNvSpPr/>
          <p:nvPr/>
        </p:nvSpPr>
        <p:spPr>
          <a:xfrm>
            <a:off x="566928" y="0"/>
            <a:ext cx="11155680" cy="20116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12" name="Google Shape;212;p39"/>
          <p:cNvSpPr txBox="1">
            <a:spLocks noGrp="1"/>
          </p:cNvSpPr>
          <p:nvPr>
            <p:ph type="title"/>
          </p:nvPr>
        </p:nvSpPr>
        <p:spPr>
          <a:xfrm>
            <a:off x="1115568" y="548640"/>
            <a:ext cx="10168128" cy="117957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3200"/>
              <a:buNone/>
            </a:pPr>
            <a:r>
              <a:rPr lang="en-US" sz="3700" b="1">
                <a:solidFill>
                  <a:schemeClr val="dk1"/>
                </a:solidFill>
                <a:latin typeface="Arial"/>
                <a:ea typeface="Arial"/>
                <a:cs typeface="Arial"/>
                <a:sym typeface="Arial"/>
              </a:rPr>
              <a:t>APPLYING SDM &amp; ASSESSING PROTECTIVE CAPACITY</a:t>
            </a:r>
            <a:endParaRPr/>
          </a:p>
        </p:txBody>
      </p:sp>
      <p:sp>
        <p:nvSpPr>
          <p:cNvPr id="213" name="Google Shape;213;p39"/>
          <p:cNvSpPr/>
          <p:nvPr/>
        </p:nvSpPr>
        <p:spPr>
          <a:xfrm>
            <a:off x="498834" y="770799"/>
            <a:ext cx="128016" cy="704088"/>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214" name="Google Shape;214;p39"/>
          <p:cNvPicPr preferRelativeResize="0">
            <a:picLocks noGrp="1"/>
          </p:cNvPicPr>
          <p:nvPr>
            <p:ph type="pic" idx="2"/>
          </p:nvPr>
        </p:nvPicPr>
        <p:blipFill rotWithShape="1">
          <a:blip r:embed="rId3">
            <a:alphaModFix/>
          </a:blip>
          <a:srcRect r="8492" b="3"/>
          <a:stretch/>
        </p:blipFill>
        <p:spPr>
          <a:xfrm>
            <a:off x="908301" y="2478025"/>
            <a:ext cx="5101025" cy="3694174"/>
          </a:xfrm>
          <a:prstGeom prst="rect">
            <a:avLst/>
          </a:prstGeom>
          <a:noFill/>
          <a:ln>
            <a:noFill/>
          </a:ln>
        </p:spPr>
      </p:pic>
      <p:sp>
        <p:nvSpPr>
          <p:cNvPr id="215" name="Google Shape;215;p39"/>
          <p:cNvSpPr txBox="1">
            <a:spLocks noGrp="1"/>
          </p:cNvSpPr>
          <p:nvPr>
            <p:ph type="body" idx="1"/>
          </p:nvPr>
        </p:nvSpPr>
        <p:spPr>
          <a:xfrm>
            <a:off x="6404276" y="2478025"/>
            <a:ext cx="4879500" cy="3694200"/>
          </a:xfrm>
          <a:prstGeom prst="rect">
            <a:avLst/>
          </a:prstGeom>
          <a:noFill/>
          <a:ln>
            <a:noFill/>
          </a:ln>
        </p:spPr>
        <p:txBody>
          <a:bodyPr spcFirstLastPara="1" wrap="square" lIns="91425" tIns="45700" rIns="91425" bIns="45700" anchor="ctr" anchorCtr="0">
            <a:normAutofit/>
          </a:bodyPr>
          <a:lstStyle/>
          <a:p>
            <a:pPr marL="228600" lvl="0" indent="0" algn="ctr" rtl="0">
              <a:lnSpc>
                <a:spcPct val="90000"/>
              </a:lnSpc>
              <a:spcBef>
                <a:spcPts val="1000"/>
              </a:spcBef>
              <a:spcAft>
                <a:spcPts val="0"/>
              </a:spcAft>
              <a:buSzPts val="1600"/>
              <a:buNone/>
            </a:pPr>
            <a:r>
              <a:rPr lang="en-US" sz="4400" dirty="0">
                <a:solidFill>
                  <a:schemeClr val="dk1"/>
                </a:solidFill>
                <a:latin typeface="Calibri"/>
                <a:ea typeface="Calibri"/>
                <a:cs typeface="Calibri"/>
                <a:sym typeface="Calibri"/>
              </a:rPr>
              <a:t>What do you think protective capacity means?</a:t>
            </a:r>
            <a:endParaRPr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20"/>
        <p:cNvGrpSpPr/>
        <p:nvPr/>
      </p:nvGrpSpPr>
      <p:grpSpPr>
        <a:xfrm>
          <a:off x="0" y="0"/>
          <a:ext cx="0" cy="0"/>
          <a:chOff x="0" y="0"/>
          <a:chExt cx="0" cy="0"/>
        </a:xfrm>
      </p:grpSpPr>
      <p:grpSp>
        <p:nvGrpSpPr>
          <p:cNvPr id="221" name="Google Shape;221;p2"/>
          <p:cNvGrpSpPr/>
          <p:nvPr/>
        </p:nvGrpSpPr>
        <p:grpSpPr>
          <a:xfrm>
            <a:off x="5078086" y="-96441"/>
            <a:ext cx="189049" cy="6954441"/>
            <a:chOff x="0" y="-38100"/>
            <a:chExt cx="74686" cy="2747433"/>
          </a:xfrm>
        </p:grpSpPr>
        <p:sp>
          <p:nvSpPr>
            <p:cNvPr id="222" name="Google Shape;222;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4C1A27"/>
                </a:solidFill>
                <a:effectLst/>
                <a:uLnTx/>
                <a:uFillTx/>
                <a:latin typeface="Calibri"/>
                <a:ea typeface="Calibri"/>
                <a:cs typeface="Calibri"/>
                <a:sym typeface="Calibri"/>
              </a:endParaRPr>
            </a:p>
          </p:txBody>
        </p:sp>
        <p:sp>
          <p:nvSpPr>
            <p:cNvPr id="223" name="Google Shape;223;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defTabSz="914400" rtl="0" eaLnBrk="1" fontAlgn="auto" latinLnBrk="0" hangingPunct="1">
                <a:lnSpc>
                  <a:spcPct val="147722"/>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4C1A27"/>
                </a:solidFill>
                <a:effectLst/>
                <a:uLnTx/>
                <a:uFillTx/>
                <a:latin typeface="Calibri"/>
                <a:ea typeface="Calibri"/>
                <a:cs typeface="Calibri"/>
                <a:sym typeface="Calibri"/>
              </a:endParaRPr>
            </a:p>
          </p:txBody>
        </p:sp>
      </p:grpSp>
      <p:sp>
        <p:nvSpPr>
          <p:cNvPr id="224" name="Google Shape;224;p2"/>
          <p:cNvSpPr txBox="1"/>
          <p:nvPr/>
        </p:nvSpPr>
        <p:spPr>
          <a:xfrm>
            <a:off x="365991" y="1300897"/>
            <a:ext cx="4392200" cy="1969770"/>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6400"/>
              <a:buFont typeface="Arial"/>
              <a:buNone/>
              <a:tabLst/>
              <a:defRPr/>
            </a:pPr>
            <a:r>
              <a:rPr kumimoji="0" lang="en-US" sz="6400" b="1" i="0" u="none" strike="noStrike" kern="0" cap="none" spc="0" normalizeH="0" baseline="0" noProof="0">
                <a:ln>
                  <a:noFill/>
                </a:ln>
                <a:solidFill>
                  <a:srgbClr val="333333"/>
                </a:solidFill>
                <a:effectLst/>
                <a:uLnTx/>
                <a:uFillTx/>
                <a:latin typeface="Antonio"/>
                <a:ea typeface="Antonio"/>
                <a:cs typeface="Antonio"/>
                <a:sym typeface="Antonio"/>
              </a:rPr>
              <a:t>Target Outcomes</a:t>
            </a:r>
            <a:endParaRPr kumimoji="0" sz="933" b="0" i="0" u="none" strike="noStrike" kern="0" cap="none" spc="0" normalizeH="0" baseline="0" noProof="0">
              <a:ln>
                <a:noFill/>
              </a:ln>
              <a:solidFill>
                <a:srgbClr val="333333"/>
              </a:solidFill>
              <a:effectLst/>
              <a:uLnTx/>
              <a:uFillTx/>
              <a:latin typeface="Arial"/>
              <a:ea typeface="Arial"/>
              <a:cs typeface="Arial"/>
              <a:sym typeface="Arial"/>
            </a:endParaRPr>
          </a:p>
        </p:txBody>
      </p:sp>
      <p:sp>
        <p:nvSpPr>
          <p:cNvPr id="225" name="Google Shape;225;p2"/>
          <p:cNvSpPr txBox="1"/>
          <p:nvPr/>
        </p:nvSpPr>
        <p:spPr>
          <a:xfrm>
            <a:off x="5499847" y="591588"/>
            <a:ext cx="6057053" cy="5757474"/>
          </a:xfrm>
          <a:prstGeom prst="rect">
            <a:avLst/>
          </a:prstGeom>
          <a:noFill/>
          <a:ln>
            <a:noFill/>
          </a:ln>
        </p:spPr>
        <p:txBody>
          <a:bodyPr spcFirstLastPara="1" wrap="square" lIns="0" tIns="0" rIns="0" bIns="0" anchor="t" anchorCtr="0">
            <a:spAutoFit/>
          </a:bodyPr>
          <a:lstStyle/>
          <a:p>
            <a:pPr marL="457200" marR="0" lvl="0" indent="-457200" algn="l" defTabSz="914400" rtl="0" eaLnBrk="1" fontAlgn="auto" latinLnBrk="0" hangingPunct="1">
              <a:lnSpc>
                <a:spcPct val="100000"/>
              </a:lnSpc>
              <a:spcBef>
                <a:spcPts val="800"/>
              </a:spcBef>
              <a:spcAft>
                <a:spcPts val="0"/>
              </a:spcAft>
              <a:buClr>
                <a:srgbClr val="000000"/>
              </a:buClr>
              <a:buSzPts val="3200"/>
              <a:buFont typeface="Arial" panose="020B0604020202020204" pitchFamily="34" charset="0"/>
              <a:buChar char="•"/>
              <a:tabLst/>
              <a:defRPr/>
            </a:pPr>
            <a:endParaRPr kumimoji="0" sz="3600" i="0" u="none" strike="noStrike" kern="0" cap="none" spc="0" normalizeH="0" baseline="0" noProof="0" dirty="0">
              <a:ln>
                <a:noFill/>
              </a:ln>
              <a:solidFill>
                <a:srgbClr val="333333"/>
              </a:solidFill>
              <a:effectLst/>
              <a:uLnTx/>
              <a:uFillTx/>
              <a:latin typeface="Calibri"/>
              <a:ea typeface="Calibri"/>
              <a:cs typeface="Calibri"/>
              <a:sym typeface="Calibri"/>
            </a:endParaRPr>
          </a:p>
          <a:p>
            <a:pPr marL="728146" marR="0" lvl="0" indent="-457200" algn="l" defTabSz="914400" rtl="0" eaLnBrk="1" fontAlgn="auto" latinLnBrk="0" hangingPunct="1">
              <a:lnSpc>
                <a:spcPct val="100000"/>
              </a:lnSpc>
              <a:spcBef>
                <a:spcPts val="800"/>
              </a:spcBef>
              <a:spcAft>
                <a:spcPts val="0"/>
              </a:spcAft>
              <a:buClr>
                <a:srgbClr val="333333"/>
              </a:buClr>
              <a:buSzPts val="4400"/>
              <a:buFont typeface="Arial" panose="020B0604020202020204" pitchFamily="34" charset="0"/>
              <a:buChar char="•"/>
              <a:tabLst/>
              <a:defRPr/>
            </a:pPr>
            <a:r>
              <a:rPr kumimoji="0" lang="en-US" sz="3200" i="0" u="none" strike="noStrike" kern="0" cap="none" spc="0" normalizeH="0" baseline="0" noProof="0" dirty="0">
                <a:ln>
                  <a:noFill/>
                </a:ln>
                <a:solidFill>
                  <a:srgbClr val="333333"/>
                </a:solidFill>
                <a:effectLst/>
                <a:uLnTx/>
                <a:uFillTx/>
                <a:latin typeface="Calibri"/>
                <a:ea typeface="Calibri"/>
                <a:cs typeface="Calibri"/>
                <a:sym typeface="Calibri"/>
              </a:rPr>
              <a:t>Understand how to apply SDM thinking to their case. </a:t>
            </a:r>
          </a:p>
          <a:p>
            <a:pPr marL="270946" marR="0" lvl="0" algn="l" defTabSz="914400" rtl="0" eaLnBrk="1" fontAlgn="auto" latinLnBrk="0" hangingPunct="1">
              <a:lnSpc>
                <a:spcPct val="100000"/>
              </a:lnSpc>
              <a:spcBef>
                <a:spcPts val="800"/>
              </a:spcBef>
              <a:spcAft>
                <a:spcPts val="0"/>
              </a:spcAft>
              <a:buClr>
                <a:srgbClr val="333333"/>
              </a:buClr>
              <a:buSzPts val="4400"/>
              <a:tabLst/>
              <a:defRPr/>
            </a:pPr>
            <a:endParaRPr kumimoji="0" i="0" u="none" strike="noStrike" kern="0" cap="none" spc="0" normalizeH="0" baseline="0" noProof="0" dirty="0">
              <a:ln>
                <a:noFill/>
              </a:ln>
              <a:solidFill>
                <a:srgbClr val="000000"/>
              </a:solidFill>
              <a:effectLst/>
              <a:uLnTx/>
              <a:uFillTx/>
              <a:latin typeface="Arial"/>
              <a:ea typeface="Arial"/>
              <a:cs typeface="Arial"/>
              <a:sym typeface="Arial"/>
            </a:endParaRPr>
          </a:p>
          <a:p>
            <a:pPr marL="728146" marR="0" lvl="0" indent="-457200" algn="l" defTabSz="914400" rtl="0" eaLnBrk="1" fontAlgn="auto" latinLnBrk="0" hangingPunct="1">
              <a:lnSpc>
                <a:spcPct val="100000"/>
              </a:lnSpc>
              <a:spcBef>
                <a:spcPts val="800"/>
              </a:spcBef>
              <a:spcAft>
                <a:spcPts val="0"/>
              </a:spcAft>
              <a:buClr>
                <a:srgbClr val="333333"/>
              </a:buClr>
              <a:buSzPts val="4400"/>
              <a:buFont typeface="Arial" panose="020B0604020202020204" pitchFamily="34" charset="0"/>
              <a:buChar char="•"/>
              <a:tabLst/>
              <a:defRPr/>
            </a:pPr>
            <a:r>
              <a:rPr kumimoji="0" lang="en-US" sz="3200" i="0" u="none" strike="noStrike" kern="0" cap="none" spc="0" normalizeH="0" baseline="0" noProof="0" dirty="0">
                <a:ln>
                  <a:noFill/>
                </a:ln>
                <a:solidFill>
                  <a:srgbClr val="333333"/>
                </a:solidFill>
                <a:effectLst/>
                <a:uLnTx/>
                <a:uFillTx/>
                <a:latin typeface="Calibri"/>
                <a:ea typeface="Calibri"/>
                <a:cs typeface="Calibri"/>
                <a:sym typeface="Calibri"/>
              </a:rPr>
              <a:t>Begin connecting caregiver behavior, child impact, and safety concerns.</a:t>
            </a:r>
          </a:p>
          <a:p>
            <a:pPr marL="270946" marR="0" lvl="0" algn="l" defTabSz="914400" rtl="0" eaLnBrk="1" fontAlgn="auto" latinLnBrk="0" hangingPunct="1">
              <a:lnSpc>
                <a:spcPct val="100000"/>
              </a:lnSpc>
              <a:spcBef>
                <a:spcPts val="800"/>
              </a:spcBef>
              <a:spcAft>
                <a:spcPts val="0"/>
              </a:spcAft>
              <a:buClr>
                <a:srgbClr val="333333"/>
              </a:buClr>
              <a:buSzPts val="4400"/>
              <a:tabLst/>
              <a:defRPr/>
            </a:pPr>
            <a:endParaRPr kumimoji="0" i="0" u="none" strike="noStrike" kern="0" cap="none" spc="0" normalizeH="0" baseline="0" noProof="0" dirty="0">
              <a:ln>
                <a:noFill/>
              </a:ln>
              <a:solidFill>
                <a:srgbClr val="333333"/>
              </a:solidFill>
              <a:effectLst/>
              <a:uLnTx/>
              <a:uFillTx/>
              <a:latin typeface="Arial"/>
              <a:ea typeface="Arial"/>
              <a:cs typeface="Arial"/>
              <a:sym typeface="Arial"/>
            </a:endParaRPr>
          </a:p>
          <a:p>
            <a:pPr marL="728146" marR="0" lvl="0" indent="-457200" algn="l" defTabSz="914400" rtl="0" eaLnBrk="1" fontAlgn="auto" latinLnBrk="0" hangingPunct="1">
              <a:lnSpc>
                <a:spcPct val="100000"/>
              </a:lnSpc>
              <a:spcBef>
                <a:spcPts val="0"/>
              </a:spcBef>
              <a:spcAft>
                <a:spcPts val="0"/>
              </a:spcAft>
              <a:buClr>
                <a:srgbClr val="333333"/>
              </a:buClr>
              <a:buSzPts val="4400"/>
              <a:buFont typeface="Arial" panose="020B0604020202020204" pitchFamily="34" charset="0"/>
              <a:buChar char="•"/>
              <a:tabLst/>
              <a:defRPr/>
            </a:pPr>
            <a:r>
              <a:rPr kumimoji="0" lang="en-US" sz="3200" i="0" u="none" strike="noStrike" kern="0" cap="none" spc="0" normalizeH="0" baseline="0" noProof="0" dirty="0">
                <a:ln>
                  <a:noFill/>
                </a:ln>
                <a:solidFill>
                  <a:srgbClr val="333333"/>
                </a:solidFill>
                <a:effectLst/>
                <a:uLnTx/>
                <a:uFillTx/>
                <a:latin typeface="Calibri"/>
                <a:ea typeface="Calibri"/>
                <a:cs typeface="Calibri"/>
                <a:sym typeface="Calibri"/>
              </a:rPr>
              <a:t>Learn how to identify protective capacities.</a:t>
            </a:r>
            <a:endParaRPr kumimoji="0" sz="800" i="0" u="none" strike="noStrike" kern="0" cap="none" spc="0" normalizeH="0" baseline="0" noProof="0" dirty="0">
              <a:ln>
                <a:noFill/>
              </a:ln>
              <a:solidFill>
                <a:srgbClr val="333333"/>
              </a:solidFill>
              <a:effectLst/>
              <a:uLnTx/>
              <a:uFillTx/>
              <a:latin typeface="Arial"/>
              <a:ea typeface="Arial"/>
              <a:cs typeface="Arial"/>
              <a:sym typeface="Arial"/>
            </a:endParaRPr>
          </a:p>
          <a:p>
            <a:pPr marL="0" marR="0" lvl="0" indent="0" algn="l" defTabSz="914400" rtl="0" eaLnBrk="1" fontAlgn="auto" latinLnBrk="0" hangingPunct="1">
              <a:lnSpc>
                <a:spcPct val="120000"/>
              </a:lnSpc>
              <a:spcBef>
                <a:spcPts val="0"/>
              </a:spcBef>
              <a:spcAft>
                <a:spcPts val="0"/>
              </a:spcAft>
              <a:buClr>
                <a:srgbClr val="000000"/>
              </a:buClr>
              <a:buSzPts val="4400"/>
              <a:buFont typeface="Arial"/>
              <a:buNone/>
              <a:tabLst/>
              <a:defRPr/>
            </a:pPr>
            <a:endParaRPr kumimoji="0" sz="4400" b="0" i="0" u="none" strike="noStrike" kern="0" cap="none" spc="0" normalizeH="0" baseline="0" noProof="0" dirty="0">
              <a:ln>
                <a:noFill/>
              </a:ln>
              <a:solidFill>
                <a:srgbClr val="333333"/>
              </a:solidFill>
              <a:effectLst/>
              <a:uLnTx/>
              <a:uFillTx/>
              <a:latin typeface="Calibri"/>
              <a:ea typeface="Calibri"/>
              <a:cs typeface="Calibri"/>
              <a:sym typeface="Calibri"/>
            </a:endParaRPr>
          </a:p>
        </p:txBody>
      </p:sp>
      <p:pic>
        <p:nvPicPr>
          <p:cNvPr id="226" name="Google Shape;226;p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31"/>
        <p:cNvGrpSpPr/>
        <p:nvPr/>
      </p:nvGrpSpPr>
      <p:grpSpPr>
        <a:xfrm>
          <a:off x="0" y="0"/>
          <a:ext cx="0" cy="0"/>
          <a:chOff x="0" y="0"/>
          <a:chExt cx="0" cy="0"/>
        </a:xfrm>
      </p:grpSpPr>
      <p:sp>
        <p:nvSpPr>
          <p:cNvPr id="232" name="Google Shape;232;p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33" name="Google Shape;233;p3"/>
          <p:cNvSpPr/>
          <p:nvPr/>
        </p:nvSpPr>
        <p:spPr>
          <a:xfrm>
            <a:off x="0" y="0"/>
            <a:ext cx="4959047" cy="6858000"/>
          </a:xfrm>
          <a:custGeom>
            <a:avLst/>
            <a:gdLst/>
            <a:ahLst/>
            <a:cxnLst/>
            <a:rect l="l" t="t" r="r" b="b"/>
            <a:pathLst>
              <a:path w="4959047" h="6858000" extrusionOk="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solidFill>
            <a:schemeClr val="lt1"/>
          </a:solidFill>
          <a:ln w="9525" cap="flat" cmpd="sng">
            <a:solidFill>
              <a:srgbClr val="E6E6E6"/>
            </a:solidFill>
            <a:prstDash val="solid"/>
            <a:miter lim="80"/>
            <a:headEnd type="none" w="sm" len="sm"/>
            <a:tailEnd type="none" w="sm" len="sm"/>
          </a:ln>
          <a:effectLst>
            <a:outerShdw blurRad="76200" dist="38100" algn="l" rotWithShape="0">
              <a:srgbClr val="D8D8D8">
                <a:alpha val="50196"/>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34" name="Google Shape;234;p3"/>
          <p:cNvSpPr/>
          <p:nvPr/>
        </p:nvSpPr>
        <p:spPr>
          <a:xfrm>
            <a:off x="0" y="0"/>
            <a:ext cx="4948887" cy="6858000"/>
          </a:xfrm>
          <a:custGeom>
            <a:avLst/>
            <a:gdLst/>
            <a:ahLst/>
            <a:cxnLst/>
            <a:rect l="l" t="t" r="r" b="b"/>
            <a:pathLst>
              <a:path w="4948887" h="6858000" extrusionOk="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35" name="Google Shape;235;p3"/>
          <p:cNvSpPr txBox="1">
            <a:spLocks noGrp="1"/>
          </p:cNvSpPr>
          <p:nvPr>
            <p:ph type="title"/>
          </p:nvPr>
        </p:nvSpPr>
        <p:spPr>
          <a:xfrm>
            <a:off x="477981" y="1122363"/>
            <a:ext cx="4023360" cy="3204134"/>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4800"/>
              <a:buFont typeface="Calibri"/>
              <a:buNone/>
            </a:pPr>
            <a:r>
              <a:rPr lang="en-US" sz="4800" b="1">
                <a:solidFill>
                  <a:schemeClr val="dk1"/>
                </a:solidFill>
                <a:latin typeface="Calibri"/>
                <a:ea typeface="Calibri"/>
                <a:cs typeface="Calibri"/>
                <a:sym typeface="Calibri"/>
              </a:rPr>
              <a:t>Using the SDM Model at Each Decision Point</a:t>
            </a:r>
            <a:endParaRPr/>
          </a:p>
        </p:txBody>
      </p:sp>
      <p:sp>
        <p:nvSpPr>
          <p:cNvPr id="236" name="Google Shape;236;p3"/>
          <p:cNvSpPr txBox="1">
            <a:spLocks noGrp="1"/>
          </p:cNvSpPr>
          <p:nvPr>
            <p:ph type="body" idx="1"/>
          </p:nvPr>
        </p:nvSpPr>
        <p:spPr>
          <a:xfrm>
            <a:off x="477981" y="4872922"/>
            <a:ext cx="3933306" cy="1208141"/>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3200"/>
              <a:buNone/>
            </a:pPr>
            <a:r>
              <a:rPr lang="en-US" sz="3200">
                <a:solidFill>
                  <a:schemeClr val="dk1"/>
                </a:solidFill>
                <a:latin typeface="Calibri"/>
                <a:ea typeface="Calibri"/>
                <a:cs typeface="Calibri"/>
                <a:sym typeface="Calibri"/>
              </a:rPr>
              <a:t>Where are we in the process?</a:t>
            </a:r>
            <a:endParaRPr/>
          </a:p>
        </p:txBody>
      </p:sp>
      <p:sp>
        <p:nvSpPr>
          <p:cNvPr id="237" name="Google Shape;237;p3"/>
          <p:cNvSpPr/>
          <p:nvPr/>
        </p:nvSpPr>
        <p:spPr>
          <a:xfrm rot="5400000">
            <a:off x="759921" y="346791"/>
            <a:ext cx="146304" cy="704088"/>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38" name="Google Shape;238;p3"/>
          <p:cNvSpPr/>
          <p:nvPr/>
        </p:nvSpPr>
        <p:spPr>
          <a:xfrm>
            <a:off x="481029" y="454692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239" name="Google Shape;239;p3" descr="Young man working from home doing paperwork while using laptop. (Provided by Getty Images)"/>
          <p:cNvPicPr preferRelativeResize="0"/>
          <p:nvPr/>
        </p:nvPicPr>
        <p:blipFill rotWithShape="1">
          <a:blip r:embed="rId3">
            <a:alphaModFix/>
          </a:blip>
          <a:srcRect/>
          <a:stretch/>
        </p:blipFill>
        <p:spPr>
          <a:xfrm>
            <a:off x="5350000" y="1274725"/>
            <a:ext cx="6464399" cy="4308551"/>
          </a:xfrm>
          <a:prstGeom prst="rect">
            <a:avLst/>
          </a:prstGeom>
          <a:solidFill>
            <a:srgbClr val="ECECEC"/>
          </a:solidFill>
          <a:ln w="88900" cap="sq" cmpd="sng">
            <a:solidFill>
              <a:srgbClr val="FFFFFF"/>
            </a:solidFill>
            <a:prstDash val="solid"/>
            <a:miter lim="8000"/>
            <a:headEnd type="none" w="sm" len="sm"/>
            <a:tailEnd type="none" w="sm" len="sm"/>
          </a:ln>
          <a:effectLst>
            <a:outerShdw blurRad="55000" dist="18000" dir="5400000" algn="tl" rotWithShape="0">
              <a:srgbClr val="000000">
                <a:alpha val="4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44"/>
        <p:cNvGrpSpPr/>
        <p:nvPr/>
      </p:nvGrpSpPr>
      <p:grpSpPr>
        <a:xfrm>
          <a:off x="0" y="0"/>
          <a:ext cx="0" cy="0"/>
          <a:chOff x="0" y="0"/>
          <a:chExt cx="0" cy="0"/>
        </a:xfrm>
      </p:grpSpPr>
      <p:sp>
        <p:nvSpPr>
          <p:cNvPr id="245" name="Google Shape;245;p40"/>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46" name="Google Shape;246;p40"/>
          <p:cNvSpPr txBox="1">
            <a:spLocks noGrp="1"/>
          </p:cNvSpPr>
          <p:nvPr>
            <p:ph type="title"/>
          </p:nvPr>
        </p:nvSpPr>
        <p:spPr>
          <a:xfrm>
            <a:off x="793662" y="386930"/>
            <a:ext cx="10066122" cy="1298448"/>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en-US" sz="4800" b="1">
                <a:latin typeface="Calibri"/>
                <a:ea typeface="Calibri"/>
                <a:cs typeface="Calibri"/>
                <a:sym typeface="Calibri"/>
              </a:rPr>
              <a:t>Introduction to Protective Capacities</a:t>
            </a:r>
            <a:endParaRPr/>
          </a:p>
        </p:txBody>
      </p:sp>
      <p:sp>
        <p:nvSpPr>
          <p:cNvPr id="247" name="Google Shape;247;p40"/>
          <p:cNvSpPr/>
          <p:nvPr/>
        </p:nvSpPr>
        <p:spPr>
          <a:xfrm rot="10800000">
            <a:off x="-2" y="1998845"/>
            <a:ext cx="11454595" cy="7816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48" name="Google Shape;248;p40"/>
          <p:cNvSpPr/>
          <p:nvPr/>
        </p:nvSpPr>
        <p:spPr>
          <a:xfrm>
            <a:off x="0" y="2203079"/>
            <a:ext cx="11383362" cy="4267991"/>
          </a:xfrm>
          <a:prstGeom prst="rect">
            <a:avLst/>
          </a:prstGeom>
          <a:solidFill>
            <a:schemeClr val="lt1"/>
          </a:solidFill>
          <a:ln>
            <a:noFill/>
          </a:ln>
          <a:effectLst>
            <a:outerShdw blurRad="139700" dist="127000" dir="5400000" algn="t" rotWithShape="0">
              <a:srgbClr val="000000">
                <a:alpha val="14902"/>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49" name="Google Shape;249;p40"/>
          <p:cNvSpPr txBox="1">
            <a:spLocks noGrp="1"/>
          </p:cNvSpPr>
          <p:nvPr>
            <p:ph type="body" idx="1"/>
          </p:nvPr>
        </p:nvSpPr>
        <p:spPr>
          <a:xfrm>
            <a:off x="690317" y="2600688"/>
            <a:ext cx="4530898" cy="3639450"/>
          </a:xfrm>
          <a:prstGeom prst="rect">
            <a:avLst/>
          </a:prstGeom>
          <a:noFill/>
          <a:ln>
            <a:noFill/>
          </a:ln>
        </p:spPr>
        <p:txBody>
          <a:bodyPr spcFirstLastPara="1" wrap="square" lIns="91425" tIns="45700" rIns="91425" bIns="45700" anchor="ctr" anchorCtr="0">
            <a:normAutofit/>
          </a:bodyPr>
          <a:lstStyle/>
          <a:p>
            <a:pPr marL="114300" lvl="0" indent="0" algn="ctr" rtl="0">
              <a:lnSpc>
                <a:spcPct val="90000"/>
              </a:lnSpc>
              <a:spcBef>
                <a:spcPts val="1000"/>
              </a:spcBef>
              <a:spcAft>
                <a:spcPts val="0"/>
              </a:spcAft>
              <a:buSzPts val="1800"/>
              <a:buNone/>
            </a:pPr>
            <a:r>
              <a:rPr lang="en-US" sz="3200">
                <a:latin typeface="Calibri"/>
                <a:ea typeface="Calibri"/>
                <a:cs typeface="Calibri"/>
                <a:sym typeface="Calibri"/>
              </a:rPr>
              <a:t>Does the Caregiver have the ability and willingness to ensure the child’s safety?</a:t>
            </a:r>
            <a:endParaRPr/>
          </a:p>
          <a:p>
            <a:pPr marL="114300" lvl="0" indent="0" algn="l" rtl="0">
              <a:lnSpc>
                <a:spcPct val="90000"/>
              </a:lnSpc>
              <a:spcBef>
                <a:spcPts val="1000"/>
              </a:spcBef>
              <a:spcAft>
                <a:spcPts val="0"/>
              </a:spcAft>
              <a:buSzPts val="1800"/>
              <a:buNone/>
            </a:pPr>
            <a:endParaRPr sz="2000"/>
          </a:p>
        </p:txBody>
      </p:sp>
      <p:pic>
        <p:nvPicPr>
          <p:cNvPr id="250" name="Google Shape;250;p40"/>
          <p:cNvPicPr preferRelativeResize="0"/>
          <p:nvPr/>
        </p:nvPicPr>
        <p:blipFill rotWithShape="1">
          <a:blip r:embed="rId3">
            <a:alphaModFix/>
          </a:blip>
          <a:srcRect/>
          <a:stretch/>
        </p:blipFill>
        <p:spPr>
          <a:xfrm>
            <a:off x="5911532" y="2622472"/>
            <a:ext cx="5150277" cy="3437809"/>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
        <p:nvSpPr>
          <p:cNvPr id="251" name="Google Shape;251;p40"/>
          <p:cNvSpPr/>
          <p:nvPr/>
        </p:nvSpPr>
        <p:spPr>
          <a:xfrm rot="5400000">
            <a:off x="11228040" y="2313027"/>
            <a:ext cx="781700" cy="152382"/>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65"/>
        <p:cNvGrpSpPr/>
        <p:nvPr/>
      </p:nvGrpSpPr>
      <p:grpSpPr>
        <a:xfrm>
          <a:off x="0" y="0"/>
          <a:ext cx="0" cy="0"/>
          <a:chOff x="0" y="0"/>
          <a:chExt cx="0" cy="0"/>
        </a:xfrm>
      </p:grpSpPr>
      <p:sp>
        <p:nvSpPr>
          <p:cNvPr id="266" name="Google Shape;266;p41"/>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pic>
        <p:nvPicPr>
          <p:cNvPr id="267" name="Google Shape;267;p41" descr="Child in playground, climbing steps of outdoor slide"/>
          <p:cNvPicPr preferRelativeResize="0"/>
          <p:nvPr/>
        </p:nvPicPr>
        <p:blipFill rotWithShape="1">
          <a:blip r:embed="rId3">
            <a:alphaModFix/>
          </a:blip>
          <a:srcRect r="23298" b="9091"/>
          <a:stretch/>
        </p:blipFill>
        <p:spPr>
          <a:xfrm>
            <a:off x="3523488" y="10"/>
            <a:ext cx="8668512" cy="6857990"/>
          </a:xfrm>
          <a:prstGeom prst="rect">
            <a:avLst/>
          </a:prstGeom>
          <a:noFill/>
          <a:ln>
            <a:noFill/>
          </a:ln>
        </p:spPr>
      </p:pic>
      <p:sp>
        <p:nvSpPr>
          <p:cNvPr id="268" name="Google Shape;268;p41"/>
          <p:cNvSpPr/>
          <p:nvPr/>
        </p:nvSpPr>
        <p:spPr>
          <a:xfrm>
            <a:off x="0" y="0"/>
            <a:ext cx="9756601" cy="6858000"/>
          </a:xfrm>
          <a:prstGeom prst="rect">
            <a:avLst/>
          </a:prstGeom>
          <a:gradFill>
            <a:gsLst>
              <a:gs pos="0">
                <a:srgbClr val="FFFFFF">
                  <a:alpha val="0"/>
                </a:srgbClr>
              </a:gs>
              <a:gs pos="19000">
                <a:srgbClr val="FFFFFF">
                  <a:alpha val="38039"/>
                </a:srgbClr>
              </a:gs>
              <a:gs pos="35000">
                <a:srgbClr val="FFFFFF">
                  <a:alpha val="78824"/>
                </a:srgbClr>
              </a:gs>
              <a:gs pos="58000">
                <a:schemeClr val="lt1"/>
              </a:gs>
              <a:gs pos="100000">
                <a:schemeClr val="lt1"/>
              </a:gs>
            </a:gsLst>
            <a:lin ang="10800000"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69" name="Google Shape;269;p41"/>
          <p:cNvSpPr txBox="1">
            <a:spLocks noGrp="1"/>
          </p:cNvSpPr>
          <p:nvPr>
            <p:ph type="title"/>
          </p:nvPr>
        </p:nvSpPr>
        <p:spPr>
          <a:xfrm>
            <a:off x="477975" y="1122374"/>
            <a:ext cx="4023300" cy="19560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en-US" sz="7900" b="1">
                <a:solidFill>
                  <a:schemeClr val="accent5"/>
                </a:solidFill>
                <a:latin typeface="Calibri"/>
                <a:ea typeface="Calibri"/>
                <a:cs typeface="Calibri"/>
                <a:sym typeface="Calibri"/>
              </a:rPr>
              <a:t>C + B + I </a:t>
            </a:r>
            <a:endParaRPr sz="5300">
              <a:solidFill>
                <a:schemeClr val="accent5"/>
              </a:solidFill>
            </a:endParaRPr>
          </a:p>
        </p:txBody>
      </p:sp>
      <p:sp>
        <p:nvSpPr>
          <p:cNvPr id="270" name="Google Shape;270;p41"/>
          <p:cNvSpPr txBox="1">
            <a:spLocks noGrp="1"/>
          </p:cNvSpPr>
          <p:nvPr>
            <p:ph type="body" idx="1"/>
          </p:nvPr>
        </p:nvSpPr>
        <p:spPr>
          <a:xfrm>
            <a:off x="549805" y="4142822"/>
            <a:ext cx="4616400" cy="12081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1000"/>
              </a:spcBef>
              <a:spcAft>
                <a:spcPts val="0"/>
              </a:spcAft>
              <a:buSzPts val="1800"/>
              <a:buNone/>
            </a:pPr>
            <a:r>
              <a:rPr lang="en-US" sz="3500">
                <a:solidFill>
                  <a:schemeClr val="dk1"/>
                </a:solidFill>
                <a:latin typeface="Calibri"/>
                <a:ea typeface="Calibri"/>
                <a:cs typeface="Calibri"/>
                <a:sym typeface="Calibri"/>
              </a:rPr>
              <a:t>Connecting Caregiver Behavior to Child Impact </a:t>
            </a:r>
            <a:endParaRPr sz="3100"/>
          </a:p>
        </p:txBody>
      </p:sp>
      <p:sp>
        <p:nvSpPr>
          <p:cNvPr id="271" name="Google Shape;271;p41"/>
          <p:cNvSpPr/>
          <p:nvPr/>
        </p:nvSpPr>
        <p:spPr>
          <a:xfrm>
            <a:off x="648579" y="3419857"/>
            <a:ext cx="3977700" cy="18300"/>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87"/>
        <p:cNvGrpSpPr/>
        <p:nvPr/>
      </p:nvGrpSpPr>
      <p:grpSpPr>
        <a:xfrm>
          <a:off x="0" y="0"/>
          <a:ext cx="0" cy="0"/>
          <a:chOff x="0" y="0"/>
          <a:chExt cx="0" cy="0"/>
        </a:xfrm>
      </p:grpSpPr>
      <p:sp>
        <p:nvSpPr>
          <p:cNvPr id="288" name="Google Shape;288;p6"/>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89" name="Google Shape;289;p6"/>
          <p:cNvSpPr txBox="1">
            <a:spLocks noGrp="1"/>
          </p:cNvSpPr>
          <p:nvPr>
            <p:ph type="title"/>
          </p:nvPr>
        </p:nvSpPr>
        <p:spPr>
          <a:xfrm>
            <a:off x="622775" y="835101"/>
            <a:ext cx="6282000" cy="38232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1"/>
              </a:buClr>
              <a:buSzPts val="5600"/>
              <a:buFont typeface="Play"/>
              <a:buNone/>
            </a:pPr>
            <a:r>
              <a:rPr lang="en-US" sz="5500" b="1">
                <a:solidFill>
                  <a:schemeClr val="dk1"/>
                </a:solidFill>
                <a:latin typeface="Calibri"/>
                <a:ea typeface="Calibri"/>
                <a:cs typeface="Calibri"/>
                <a:sym typeface="Calibri"/>
              </a:rPr>
              <a:t>Identifying Information Needed to Assess Protective Capacity</a:t>
            </a:r>
            <a:endParaRPr sz="5500">
              <a:latin typeface="Calibri"/>
              <a:ea typeface="Calibri"/>
              <a:cs typeface="Calibri"/>
              <a:sym typeface="Calibri"/>
            </a:endParaRPr>
          </a:p>
        </p:txBody>
      </p:sp>
      <p:sp>
        <p:nvSpPr>
          <p:cNvPr id="290" name="Google Shape;290;p6"/>
          <p:cNvSpPr/>
          <p:nvPr/>
        </p:nvSpPr>
        <p:spPr>
          <a:xfrm>
            <a:off x="646749" y="5176656"/>
            <a:ext cx="6281928" cy="18288"/>
          </a:xfrm>
          <a:custGeom>
            <a:avLst/>
            <a:gdLst/>
            <a:ahLst/>
            <a:cxnLst/>
            <a:rect l="l" t="t" r="r" b="b"/>
            <a:pathLst>
              <a:path w="6281928" h="18288" fill="none" extrusionOk="0">
                <a:moveTo>
                  <a:pt x="0" y="0"/>
                </a:moveTo>
                <a:cubicBezTo>
                  <a:pt x="205960" y="24870"/>
                  <a:pt x="343550" y="5918"/>
                  <a:pt x="572353" y="0"/>
                </a:cubicBezTo>
                <a:cubicBezTo>
                  <a:pt x="801156" y="-5918"/>
                  <a:pt x="1015649" y="-11381"/>
                  <a:pt x="1207526" y="0"/>
                </a:cubicBezTo>
                <a:cubicBezTo>
                  <a:pt x="1399403" y="11381"/>
                  <a:pt x="1549725" y="7866"/>
                  <a:pt x="1779880" y="0"/>
                </a:cubicBezTo>
                <a:cubicBezTo>
                  <a:pt x="2010035" y="-7866"/>
                  <a:pt x="2190674" y="12826"/>
                  <a:pt x="2540691" y="0"/>
                </a:cubicBezTo>
                <a:cubicBezTo>
                  <a:pt x="2890708" y="-12826"/>
                  <a:pt x="3025718" y="-18534"/>
                  <a:pt x="3238683" y="0"/>
                </a:cubicBezTo>
                <a:cubicBezTo>
                  <a:pt x="3451648" y="18534"/>
                  <a:pt x="3603947" y="14884"/>
                  <a:pt x="3936675" y="0"/>
                </a:cubicBezTo>
                <a:cubicBezTo>
                  <a:pt x="4269403" y="-14884"/>
                  <a:pt x="4480718" y="-24607"/>
                  <a:pt x="4760305" y="0"/>
                </a:cubicBezTo>
                <a:cubicBezTo>
                  <a:pt x="5039892" y="24607"/>
                  <a:pt x="5359549" y="-31311"/>
                  <a:pt x="5521117" y="0"/>
                </a:cubicBezTo>
                <a:cubicBezTo>
                  <a:pt x="5682685" y="31311"/>
                  <a:pt x="5986067" y="-12593"/>
                  <a:pt x="6281928" y="0"/>
                </a:cubicBezTo>
                <a:cubicBezTo>
                  <a:pt x="6282307" y="7355"/>
                  <a:pt x="6282212" y="10249"/>
                  <a:pt x="6281928" y="18288"/>
                </a:cubicBezTo>
                <a:cubicBezTo>
                  <a:pt x="6078981" y="8428"/>
                  <a:pt x="5961061" y="2290"/>
                  <a:pt x="5772394" y="18288"/>
                </a:cubicBezTo>
                <a:cubicBezTo>
                  <a:pt x="5583727" y="34286"/>
                  <a:pt x="5329968" y="24208"/>
                  <a:pt x="5200040" y="18288"/>
                </a:cubicBezTo>
                <a:cubicBezTo>
                  <a:pt x="5070112" y="12368"/>
                  <a:pt x="4793288" y="21070"/>
                  <a:pt x="4439229" y="18288"/>
                </a:cubicBezTo>
                <a:cubicBezTo>
                  <a:pt x="4085170" y="15506"/>
                  <a:pt x="3813765" y="-16466"/>
                  <a:pt x="3615599" y="18288"/>
                </a:cubicBezTo>
                <a:cubicBezTo>
                  <a:pt x="3417433" y="53042"/>
                  <a:pt x="3133643" y="20727"/>
                  <a:pt x="2980426" y="18288"/>
                </a:cubicBezTo>
                <a:cubicBezTo>
                  <a:pt x="2827209" y="15849"/>
                  <a:pt x="2380685" y="51850"/>
                  <a:pt x="2156795" y="18288"/>
                </a:cubicBezTo>
                <a:cubicBezTo>
                  <a:pt x="1932905" y="-15274"/>
                  <a:pt x="1716744" y="-1398"/>
                  <a:pt x="1584442" y="18288"/>
                </a:cubicBezTo>
                <a:cubicBezTo>
                  <a:pt x="1452140" y="37974"/>
                  <a:pt x="1280887" y="12750"/>
                  <a:pt x="1074908" y="18288"/>
                </a:cubicBezTo>
                <a:cubicBezTo>
                  <a:pt x="868929" y="23826"/>
                  <a:pt x="318124" y="-17878"/>
                  <a:pt x="0" y="18288"/>
                </a:cubicBezTo>
                <a:cubicBezTo>
                  <a:pt x="-384" y="12702"/>
                  <a:pt x="-513" y="4636"/>
                  <a:pt x="0" y="0"/>
                </a:cubicBezTo>
                <a:close/>
              </a:path>
              <a:path w="6281928" h="18288" extrusionOk="0">
                <a:moveTo>
                  <a:pt x="0" y="0"/>
                </a:moveTo>
                <a:cubicBezTo>
                  <a:pt x="135290" y="27650"/>
                  <a:pt x="488372" y="4391"/>
                  <a:pt x="635173" y="0"/>
                </a:cubicBezTo>
                <a:cubicBezTo>
                  <a:pt x="781974" y="-4391"/>
                  <a:pt x="992816" y="14310"/>
                  <a:pt x="1144707" y="0"/>
                </a:cubicBezTo>
                <a:cubicBezTo>
                  <a:pt x="1296598" y="-14310"/>
                  <a:pt x="1796462" y="-1258"/>
                  <a:pt x="1968337" y="0"/>
                </a:cubicBezTo>
                <a:cubicBezTo>
                  <a:pt x="2140212" y="1258"/>
                  <a:pt x="2343376" y="-12852"/>
                  <a:pt x="2603510" y="0"/>
                </a:cubicBezTo>
                <a:cubicBezTo>
                  <a:pt x="2863644" y="12852"/>
                  <a:pt x="2935073" y="-10591"/>
                  <a:pt x="3238683" y="0"/>
                </a:cubicBezTo>
                <a:cubicBezTo>
                  <a:pt x="3542293" y="10591"/>
                  <a:pt x="3731676" y="3538"/>
                  <a:pt x="4062313" y="0"/>
                </a:cubicBezTo>
                <a:cubicBezTo>
                  <a:pt x="4392950" y="-3538"/>
                  <a:pt x="4440715" y="28126"/>
                  <a:pt x="4634667" y="0"/>
                </a:cubicBezTo>
                <a:cubicBezTo>
                  <a:pt x="4828619" y="-28126"/>
                  <a:pt x="5052661" y="8974"/>
                  <a:pt x="5458297" y="0"/>
                </a:cubicBezTo>
                <a:cubicBezTo>
                  <a:pt x="5863933" y="-8974"/>
                  <a:pt x="5906900" y="-24516"/>
                  <a:pt x="6281928" y="0"/>
                </a:cubicBezTo>
                <a:cubicBezTo>
                  <a:pt x="6282268" y="5688"/>
                  <a:pt x="6281759" y="13142"/>
                  <a:pt x="6281928" y="18288"/>
                </a:cubicBezTo>
                <a:cubicBezTo>
                  <a:pt x="6036108" y="15339"/>
                  <a:pt x="5743611" y="10415"/>
                  <a:pt x="5583936" y="18288"/>
                </a:cubicBezTo>
                <a:cubicBezTo>
                  <a:pt x="5424261" y="26161"/>
                  <a:pt x="5250533" y="-179"/>
                  <a:pt x="4948763" y="18288"/>
                </a:cubicBezTo>
                <a:cubicBezTo>
                  <a:pt x="4646993" y="36755"/>
                  <a:pt x="4354673" y="7565"/>
                  <a:pt x="4125133" y="18288"/>
                </a:cubicBezTo>
                <a:cubicBezTo>
                  <a:pt x="3895593" y="29012"/>
                  <a:pt x="3570246" y="29209"/>
                  <a:pt x="3301502" y="18288"/>
                </a:cubicBezTo>
                <a:cubicBezTo>
                  <a:pt x="3032758" y="7367"/>
                  <a:pt x="2955340" y="11905"/>
                  <a:pt x="2729149" y="18288"/>
                </a:cubicBezTo>
                <a:cubicBezTo>
                  <a:pt x="2502958" y="24671"/>
                  <a:pt x="2269423" y="3142"/>
                  <a:pt x="2031157" y="18288"/>
                </a:cubicBezTo>
                <a:cubicBezTo>
                  <a:pt x="1792891" y="33434"/>
                  <a:pt x="1484731" y="22122"/>
                  <a:pt x="1207526" y="18288"/>
                </a:cubicBezTo>
                <a:cubicBezTo>
                  <a:pt x="930321" y="14454"/>
                  <a:pt x="560231" y="-33402"/>
                  <a:pt x="0" y="18288"/>
                </a:cubicBezTo>
                <a:cubicBezTo>
                  <a:pt x="-478" y="10520"/>
                  <a:pt x="210" y="5044"/>
                  <a:pt x="0" y="0"/>
                </a:cubicBezTo>
                <a:close/>
              </a:path>
            </a:pathLst>
          </a:custGeom>
          <a:solidFill>
            <a:schemeClr val="accent2"/>
          </a:solidFill>
          <a:ln w="41275"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pic>
        <p:nvPicPr>
          <p:cNvPr id="291" name="Google Shape;291;p6"/>
          <p:cNvPicPr preferRelativeResize="0"/>
          <p:nvPr/>
        </p:nvPicPr>
        <p:blipFill>
          <a:blip r:embed="rId3">
            <a:alphaModFix/>
          </a:blip>
          <a:stretch>
            <a:fillRect/>
          </a:stretch>
        </p:blipFill>
        <p:spPr>
          <a:xfrm>
            <a:off x="7506515" y="2"/>
            <a:ext cx="4682434" cy="68580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96"/>
        <p:cNvGrpSpPr/>
        <p:nvPr/>
      </p:nvGrpSpPr>
      <p:grpSpPr>
        <a:xfrm>
          <a:off x="0" y="0"/>
          <a:ext cx="0" cy="0"/>
          <a:chOff x="0" y="0"/>
          <a:chExt cx="0" cy="0"/>
        </a:xfrm>
      </p:grpSpPr>
      <p:sp>
        <p:nvSpPr>
          <p:cNvPr id="297" name="Google Shape;297;p42"/>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98" name="Google Shape;298;p42"/>
          <p:cNvSpPr txBox="1">
            <a:spLocks noGrp="1"/>
          </p:cNvSpPr>
          <p:nvPr>
            <p:ph type="title"/>
          </p:nvPr>
        </p:nvSpPr>
        <p:spPr>
          <a:xfrm>
            <a:off x="7239014" y="525982"/>
            <a:ext cx="4282983" cy="1200361"/>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SzPts val="1800"/>
              <a:buNone/>
            </a:pPr>
            <a:r>
              <a:rPr lang="en-US" sz="5000" b="1">
                <a:latin typeface="Calibri"/>
                <a:ea typeface="Calibri"/>
                <a:cs typeface="Calibri"/>
                <a:sym typeface="Calibri"/>
              </a:rPr>
              <a:t>Wrap-Up &amp; Key Takeaways</a:t>
            </a:r>
            <a:endParaRPr/>
          </a:p>
        </p:txBody>
      </p:sp>
      <p:sp>
        <p:nvSpPr>
          <p:cNvPr id="299" name="Google Shape;299;p42"/>
          <p:cNvSpPr/>
          <p:nvPr/>
        </p:nvSpPr>
        <p:spPr>
          <a:xfrm rot="5400000">
            <a:off x="5546413" y="215201"/>
            <a:ext cx="740664" cy="11833491"/>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00" name="Google Shape;300;p42"/>
          <p:cNvSpPr/>
          <p:nvPr/>
        </p:nvSpPr>
        <p:spPr>
          <a:xfrm>
            <a:off x="310234" y="354959"/>
            <a:ext cx="6184973" cy="5915212"/>
          </a:xfrm>
          <a:prstGeom prst="rect">
            <a:avLst/>
          </a:prstGeom>
          <a:solidFill>
            <a:schemeClr val="lt1"/>
          </a:solidFill>
          <a:ln>
            <a:noFill/>
          </a:ln>
          <a:effectLst>
            <a:outerShdw blurRad="139700" dist="127000" dir="5400000" algn="t" rotWithShape="0">
              <a:srgbClr val="000000">
                <a:alpha val="14902"/>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pic>
        <p:nvPicPr>
          <p:cNvPr id="301" name="Google Shape;301;p42"/>
          <p:cNvPicPr preferRelativeResize="0"/>
          <p:nvPr/>
        </p:nvPicPr>
        <p:blipFill rotWithShape="1">
          <a:blip r:embed="rId3">
            <a:alphaModFix/>
          </a:blip>
          <a:srcRect r="29442" b="2"/>
          <a:stretch/>
        </p:blipFill>
        <p:spPr>
          <a:xfrm>
            <a:off x="576244" y="650494"/>
            <a:ext cx="5628018" cy="5324142"/>
          </a:xfrm>
          <a:prstGeom prst="rect">
            <a:avLst/>
          </a:prstGeom>
          <a:noFill/>
          <a:ln>
            <a:noFill/>
          </a:ln>
        </p:spPr>
      </p:pic>
      <p:sp>
        <p:nvSpPr>
          <p:cNvPr id="302" name="Google Shape;302;p42"/>
          <p:cNvSpPr/>
          <p:nvPr/>
        </p:nvSpPr>
        <p:spPr>
          <a:xfrm flipH="1">
            <a:off x="7277786" y="1944913"/>
            <a:ext cx="4023360" cy="27432"/>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03" name="Google Shape;303;p42"/>
          <p:cNvSpPr txBox="1">
            <a:spLocks noGrp="1"/>
          </p:cNvSpPr>
          <p:nvPr>
            <p:ph type="body" idx="1"/>
          </p:nvPr>
        </p:nvSpPr>
        <p:spPr>
          <a:xfrm>
            <a:off x="7239012" y="2031101"/>
            <a:ext cx="4282984" cy="3511943"/>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rgbClr val="000000"/>
              </a:buClr>
              <a:buSzPts val="3200"/>
              <a:buFont typeface="Arial"/>
              <a:buNone/>
            </a:pPr>
            <a:r>
              <a:rPr lang="en-US" sz="3200" b="0" i="0" u="none" strike="noStrike" cap="none">
                <a:latin typeface="Calibri"/>
                <a:ea typeface="Calibri"/>
                <a:cs typeface="Calibri"/>
                <a:sym typeface="Calibri"/>
              </a:rPr>
              <a:t>Understanding of how to </a:t>
            </a:r>
            <a:r>
              <a:rPr lang="en-US" sz="3200" b="1" i="0" u="none" strike="noStrike" cap="none">
                <a:latin typeface="Calibri"/>
                <a:ea typeface="Calibri"/>
                <a:cs typeface="Calibri"/>
                <a:sym typeface="Calibri"/>
              </a:rPr>
              <a:t>apply SDM thinking</a:t>
            </a:r>
            <a:r>
              <a:rPr lang="en-US" sz="3200" b="0" i="0" u="none" strike="noStrike" cap="none">
                <a:latin typeface="Calibri"/>
                <a:ea typeface="Calibri"/>
                <a:cs typeface="Calibri"/>
                <a:sym typeface="Calibri"/>
              </a:rPr>
              <a:t>, recognize </a:t>
            </a:r>
            <a:r>
              <a:rPr lang="en-US" sz="3200" b="1" i="0" u="none" strike="noStrike" cap="none">
                <a:latin typeface="Calibri"/>
                <a:ea typeface="Calibri"/>
                <a:cs typeface="Calibri"/>
                <a:sym typeface="Calibri"/>
              </a:rPr>
              <a:t>protective capacity</a:t>
            </a:r>
            <a:r>
              <a:rPr lang="en-US" sz="3200" b="0" i="0" u="none" strike="noStrike" cap="none">
                <a:latin typeface="Calibri"/>
                <a:ea typeface="Calibri"/>
                <a:cs typeface="Calibri"/>
                <a:sym typeface="Calibri"/>
              </a:rPr>
              <a:t>, and identify </a:t>
            </a:r>
            <a:r>
              <a:rPr lang="en-US" sz="3200" b="1" i="0" u="none" strike="noStrike" cap="none">
                <a:latin typeface="Calibri"/>
                <a:ea typeface="Calibri"/>
                <a:cs typeface="Calibri"/>
                <a:sym typeface="Calibri"/>
              </a:rPr>
              <a:t>information gaps</a:t>
            </a:r>
            <a:r>
              <a:rPr lang="en-US" sz="3200" b="0" i="0" u="none" strike="noStrike" cap="none">
                <a:latin typeface="Calibri"/>
                <a:ea typeface="Calibri"/>
                <a:cs typeface="Calibri"/>
                <a:sym typeface="Calibri"/>
              </a:rPr>
              <a:t> that guide next steps in an investigation.</a:t>
            </a:r>
            <a:endParaRPr sz="3200" b="0" i="0" u="none" strike="noStrike" cap="none">
              <a:latin typeface="Calibri"/>
              <a:ea typeface="Calibri"/>
              <a:cs typeface="Calibri"/>
              <a:sym typeface="Calibri"/>
            </a:endParaRPr>
          </a:p>
          <a:p>
            <a:pPr marL="114300" lvl="0" indent="0" algn="l" rtl="0">
              <a:lnSpc>
                <a:spcPct val="90000"/>
              </a:lnSpc>
              <a:spcBef>
                <a:spcPts val="1000"/>
              </a:spcBef>
              <a:spcAft>
                <a:spcPts val="0"/>
              </a:spcAft>
              <a:buSzPts val="1800"/>
              <a:buNone/>
            </a:pPr>
            <a:endParaRPr sz="1800"/>
          </a:p>
        </p:txBody>
      </p:sp>
      <p:sp>
        <p:nvSpPr>
          <p:cNvPr id="304" name="Google Shape;304;p42"/>
          <p:cNvSpPr/>
          <p:nvPr/>
        </p:nvSpPr>
        <p:spPr>
          <a:xfrm rot="5400000">
            <a:off x="11677179" y="6053360"/>
            <a:ext cx="740664" cy="154124"/>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0914A-CE15-2FE3-A7B6-F4C2049D6199}"/>
            </a:ext>
          </a:extLst>
        </p:cNvPr>
        <p:cNvGrpSpPr/>
        <p:nvPr/>
      </p:nvGrpSpPr>
      <p:grpSpPr>
        <a:xfrm>
          <a:off x="0" y="0"/>
          <a:ext cx="0" cy="0"/>
          <a:chOff x="0" y="0"/>
          <a:chExt cx="0" cy="0"/>
        </a:xfrm>
      </p:grpSpPr>
      <p:pic>
        <p:nvPicPr>
          <p:cNvPr id="5" name="Picture Placeholder 4" descr="Salads in a bowl">
            <a:extLst>
              <a:ext uri="{FF2B5EF4-FFF2-40B4-BE49-F238E27FC236}">
                <a16:creationId xmlns:a16="http://schemas.microsoft.com/office/drawing/2014/main" id="{0B6E9653-EC48-5B7D-26B5-DBD1D218DA9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7802" b="7802"/>
          <a:stretch>
            <a:fillRect/>
          </a:stretch>
        </p:blipFill>
        <p:spPr/>
      </p:pic>
      <p:sp>
        <p:nvSpPr>
          <p:cNvPr id="3" name="Title 2">
            <a:extLst>
              <a:ext uri="{FF2B5EF4-FFF2-40B4-BE49-F238E27FC236}">
                <a16:creationId xmlns:a16="http://schemas.microsoft.com/office/drawing/2014/main" id="{37943344-5360-F3AF-6A10-9413558E4C84}"/>
              </a:ext>
            </a:extLst>
          </p:cNvPr>
          <p:cNvSpPr>
            <a:spLocks noGrp="1"/>
          </p:cNvSpPr>
          <p:nvPr>
            <p:ph type="title"/>
          </p:nvPr>
        </p:nvSpPr>
        <p:spPr>
          <a:solidFill>
            <a:schemeClr val="bg1">
              <a:alpha val="90000"/>
            </a:schemeClr>
          </a:solidFill>
        </p:spPr>
        <p:txBody>
          <a:bodyPr>
            <a:normAutofit/>
          </a:bodyPr>
          <a:lstStyle/>
          <a:p>
            <a:r>
              <a:rPr lang="en-US" sz="7200" dirty="0"/>
              <a:t>Lunch Break</a:t>
            </a:r>
          </a:p>
        </p:txBody>
      </p:sp>
    </p:spTree>
    <p:extLst>
      <p:ext uri="{BB962C8B-B14F-4D97-AF65-F5344CB8AC3E}">
        <p14:creationId xmlns:p14="http://schemas.microsoft.com/office/powerpoint/2010/main" val="10955594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pic>
        <p:nvPicPr>
          <p:cNvPr id="258" name="Google Shape;258;p1"/>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259" name="Google Shape;259;p1"/>
          <p:cNvSpPr/>
          <p:nvPr/>
        </p:nvSpPr>
        <p:spPr>
          <a:xfrm>
            <a:off x="632178" y="5599289"/>
            <a:ext cx="10905066" cy="1004711"/>
          </a:xfrm>
          <a:prstGeom prst="rect">
            <a:avLst/>
          </a:prstGeom>
          <a:solidFill>
            <a:schemeClr val="lt1"/>
          </a:solidFill>
          <a:ln w="19050" cap="flat" cmpd="sng">
            <a:solidFill>
              <a:schemeClr val="lt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60" name="Google Shape;260;p1"/>
          <p:cNvSpPr txBox="1"/>
          <p:nvPr/>
        </p:nvSpPr>
        <p:spPr>
          <a:xfrm>
            <a:off x="2274711" y="5809256"/>
            <a:ext cx="7620000"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en-US" sz="3200" b="1" i="0" u="none" strike="noStrike" cap="none" dirty="0">
                <a:solidFill>
                  <a:schemeClr val="dk1"/>
                </a:solidFill>
                <a:latin typeface="Calibri"/>
                <a:ea typeface="Calibri"/>
                <a:cs typeface="Calibri"/>
                <a:sym typeface="Calibri"/>
              </a:rPr>
              <a:t>BUILDING EFFECTIVE INTERVIEWING SKILLS</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38"/>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FFFFFF"/>
              </a:solidFill>
              <a:latin typeface="Arial"/>
              <a:ea typeface="Arial"/>
              <a:cs typeface="Arial"/>
              <a:sym typeface="Arial"/>
            </a:endParaRPr>
          </a:p>
        </p:txBody>
      </p:sp>
      <p:sp>
        <p:nvSpPr>
          <p:cNvPr id="267" name="Google Shape;267;p38"/>
          <p:cNvSpPr/>
          <p:nvPr/>
        </p:nvSpPr>
        <p:spPr>
          <a:xfrm>
            <a:off x="558209" y="0"/>
            <a:ext cx="11167447" cy="2018806"/>
          </a:xfrm>
          <a:prstGeom prst="rect">
            <a:avLst/>
          </a:prstGeom>
          <a:solidFill>
            <a:schemeClr val="lt1"/>
          </a:solidFill>
          <a:ln w="12700" cap="flat" cmpd="sng">
            <a:solidFill>
              <a:srgbClr val="E1E1E1"/>
            </a:solidFill>
            <a:prstDash val="solid"/>
            <a:round/>
            <a:headEnd type="none" w="sm" len="sm"/>
            <a:tailEnd type="none" w="sm" len="sm"/>
          </a:ln>
          <a:effectLst>
            <a:outerShdw blurRad="50800" dist="38100" dir="2700000" algn="tl" rotWithShape="0">
              <a:srgbClr val="D8D8D8">
                <a:alpha val="5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68" name="Google Shape;268;p38"/>
          <p:cNvSpPr/>
          <p:nvPr/>
        </p:nvSpPr>
        <p:spPr>
          <a:xfrm>
            <a:off x="566928" y="0"/>
            <a:ext cx="11155680" cy="20116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69" name="Google Shape;269;p38"/>
          <p:cNvSpPr txBox="1">
            <a:spLocks noGrp="1"/>
          </p:cNvSpPr>
          <p:nvPr>
            <p:ph type="title"/>
          </p:nvPr>
        </p:nvSpPr>
        <p:spPr>
          <a:xfrm>
            <a:off x="579863" y="548639"/>
            <a:ext cx="11262732" cy="1458581"/>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3200"/>
              <a:buNone/>
            </a:pPr>
            <a:r>
              <a:rPr lang="en-US" sz="4000" b="1" dirty="0">
                <a:solidFill>
                  <a:schemeClr val="dk1"/>
                </a:solidFill>
                <a:latin typeface="Calibri"/>
                <a:ea typeface="Calibri"/>
                <a:cs typeface="Calibri"/>
                <a:sym typeface="Calibri"/>
              </a:rPr>
              <a:t>BUILDING EFFECTIVE INTERVIEWING SKILLS</a:t>
            </a:r>
            <a:endParaRPr dirty="0"/>
          </a:p>
        </p:txBody>
      </p:sp>
      <p:sp>
        <p:nvSpPr>
          <p:cNvPr id="270" name="Google Shape;270;p38"/>
          <p:cNvSpPr/>
          <p:nvPr/>
        </p:nvSpPr>
        <p:spPr>
          <a:xfrm>
            <a:off x="498834" y="770799"/>
            <a:ext cx="128016" cy="704088"/>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71" name="Google Shape;271;p38"/>
          <p:cNvSpPr txBox="1">
            <a:spLocks noGrp="1"/>
          </p:cNvSpPr>
          <p:nvPr>
            <p:ph type="body" idx="1"/>
          </p:nvPr>
        </p:nvSpPr>
        <p:spPr>
          <a:xfrm>
            <a:off x="5925552" y="2478025"/>
            <a:ext cx="5358300" cy="3694200"/>
          </a:xfrm>
          <a:prstGeom prst="rect">
            <a:avLst/>
          </a:prstGeom>
          <a:noFill/>
          <a:ln>
            <a:noFill/>
          </a:ln>
        </p:spPr>
        <p:txBody>
          <a:bodyPr spcFirstLastPara="1" wrap="square" lIns="91425" tIns="45700" rIns="91425" bIns="45700" anchor="ctr" anchorCtr="0">
            <a:normAutofit/>
          </a:bodyPr>
          <a:lstStyle/>
          <a:p>
            <a:pPr marL="228600" lvl="0" indent="0" algn="ctr" rtl="0">
              <a:lnSpc>
                <a:spcPct val="90000"/>
              </a:lnSpc>
              <a:spcBef>
                <a:spcPts val="1000"/>
              </a:spcBef>
              <a:spcAft>
                <a:spcPts val="0"/>
              </a:spcAft>
              <a:buSzPts val="1600"/>
              <a:buNone/>
            </a:pPr>
            <a:r>
              <a:rPr lang="en-US" sz="4800" dirty="0">
                <a:solidFill>
                  <a:schemeClr val="dk1"/>
                </a:solidFill>
                <a:latin typeface="Calibri"/>
                <a:ea typeface="Calibri"/>
                <a:cs typeface="Calibri"/>
                <a:sym typeface="Calibri"/>
              </a:rPr>
              <a:t>Why do you think how you ask a question matters?</a:t>
            </a:r>
            <a:endParaRPr sz="2800" dirty="0"/>
          </a:p>
        </p:txBody>
      </p:sp>
      <p:pic>
        <p:nvPicPr>
          <p:cNvPr id="272" name="Google Shape;272;p38"/>
          <p:cNvPicPr preferRelativeResize="0">
            <a:picLocks noGrp="1"/>
          </p:cNvPicPr>
          <p:nvPr>
            <p:ph type="pic" idx="2"/>
          </p:nvPr>
        </p:nvPicPr>
        <p:blipFill rotWithShape="1">
          <a:blip r:embed="rId3">
            <a:alphaModFix/>
          </a:blip>
          <a:srcRect l="14381" r="14381"/>
          <a:stretch/>
        </p:blipFill>
        <p:spPr>
          <a:xfrm>
            <a:off x="908301" y="2478025"/>
            <a:ext cx="4347000" cy="3749051"/>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grpSp>
        <p:nvGrpSpPr>
          <p:cNvPr id="278" name="Google Shape;278;p2"/>
          <p:cNvGrpSpPr/>
          <p:nvPr/>
        </p:nvGrpSpPr>
        <p:grpSpPr>
          <a:xfrm>
            <a:off x="4920850" y="-96441"/>
            <a:ext cx="189049" cy="6954441"/>
            <a:chOff x="0" y="-38100"/>
            <a:chExt cx="74686" cy="2747433"/>
          </a:xfrm>
        </p:grpSpPr>
        <p:sp>
          <p:nvSpPr>
            <p:cNvPr id="279" name="Google Shape;279;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sp>
          <p:nvSpPr>
            <p:cNvPr id="280" name="Google Shape;280;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grpSp>
      <p:sp>
        <p:nvSpPr>
          <p:cNvPr id="281" name="Google Shape;281;p2"/>
          <p:cNvSpPr txBox="1"/>
          <p:nvPr/>
        </p:nvSpPr>
        <p:spPr>
          <a:xfrm>
            <a:off x="365991" y="1300897"/>
            <a:ext cx="4392200" cy="196977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6400"/>
              <a:buFont typeface="Arial"/>
              <a:buNone/>
            </a:pPr>
            <a:r>
              <a:rPr lang="en-US" sz="6400" b="1" i="0" u="none" strike="noStrike" cap="none">
                <a:solidFill>
                  <a:srgbClr val="333333"/>
                </a:solidFill>
                <a:latin typeface="Antonio"/>
                <a:ea typeface="Antonio"/>
                <a:cs typeface="Antonio"/>
                <a:sym typeface="Antonio"/>
              </a:rPr>
              <a:t>Target Outcomes</a:t>
            </a:r>
            <a:endParaRPr sz="933" b="0" i="0" u="none" strike="noStrike" cap="none">
              <a:solidFill>
                <a:srgbClr val="333333"/>
              </a:solidFill>
              <a:latin typeface="Arial"/>
              <a:ea typeface="Arial"/>
              <a:cs typeface="Arial"/>
              <a:sym typeface="Arial"/>
            </a:endParaRPr>
          </a:p>
        </p:txBody>
      </p:sp>
      <p:sp>
        <p:nvSpPr>
          <p:cNvPr id="282" name="Google Shape;282;p2"/>
          <p:cNvSpPr txBox="1"/>
          <p:nvPr/>
        </p:nvSpPr>
        <p:spPr>
          <a:xfrm>
            <a:off x="5109899" y="0"/>
            <a:ext cx="6716100" cy="6906506"/>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800"/>
              </a:spcBef>
              <a:spcAft>
                <a:spcPts val="0"/>
              </a:spcAft>
              <a:buClr>
                <a:srgbClr val="000000"/>
              </a:buClr>
              <a:buSzPts val="3200"/>
              <a:buFont typeface="Arial"/>
              <a:buNone/>
            </a:pPr>
            <a:endParaRPr sz="3200" i="0" u="none" strike="noStrike" cap="none" dirty="0">
              <a:solidFill>
                <a:srgbClr val="333333"/>
              </a:solidFill>
              <a:latin typeface="Calibri"/>
              <a:ea typeface="Calibri"/>
              <a:cs typeface="Calibri"/>
              <a:sym typeface="Calibri"/>
            </a:endParaRPr>
          </a:p>
          <a:p>
            <a:pPr marL="728146" marR="0" lvl="0" indent="-457200" algn="l" rtl="0">
              <a:lnSpc>
                <a:spcPct val="100000"/>
              </a:lnSpc>
              <a:spcBef>
                <a:spcPts val="800"/>
              </a:spcBef>
              <a:spcAft>
                <a:spcPts val="0"/>
              </a:spcAft>
              <a:buClr>
                <a:srgbClr val="333333"/>
              </a:buClr>
              <a:buSzPts val="4400"/>
              <a:buChar char="•"/>
            </a:pPr>
            <a:r>
              <a:rPr lang="en-US" sz="3200" i="0" u="none" strike="noStrike" cap="none" dirty="0">
                <a:solidFill>
                  <a:srgbClr val="333333"/>
                </a:solidFill>
                <a:latin typeface="Calibri"/>
                <a:ea typeface="Calibri"/>
                <a:cs typeface="Calibri"/>
                <a:sym typeface="Calibri"/>
              </a:rPr>
              <a:t>Understand the  importance of how questions are asked during interviews.</a:t>
            </a:r>
          </a:p>
          <a:p>
            <a:pPr marL="270946" marR="0" lvl="0" algn="l" rtl="0">
              <a:lnSpc>
                <a:spcPct val="100000"/>
              </a:lnSpc>
              <a:spcBef>
                <a:spcPts val="800"/>
              </a:spcBef>
              <a:spcAft>
                <a:spcPts val="0"/>
              </a:spcAft>
              <a:buClr>
                <a:srgbClr val="333333"/>
              </a:buClr>
              <a:buSzPts val="4400"/>
            </a:pPr>
            <a:endParaRPr sz="1200" i="0" u="none" strike="noStrike" cap="none" dirty="0">
              <a:solidFill>
                <a:srgbClr val="333333"/>
              </a:solidFill>
              <a:latin typeface="Calibri"/>
              <a:ea typeface="Calibri"/>
              <a:cs typeface="Calibri"/>
              <a:sym typeface="Calibri"/>
            </a:endParaRPr>
          </a:p>
          <a:p>
            <a:pPr marL="728146" marR="0" lvl="0" indent="-457200" algn="l" rtl="0">
              <a:lnSpc>
                <a:spcPct val="100000"/>
              </a:lnSpc>
              <a:spcBef>
                <a:spcPts val="0"/>
              </a:spcBef>
              <a:spcAft>
                <a:spcPts val="0"/>
              </a:spcAft>
              <a:buClr>
                <a:srgbClr val="333333"/>
              </a:buClr>
              <a:buSzPts val="4400"/>
              <a:buChar char="•"/>
            </a:pPr>
            <a:r>
              <a:rPr lang="en-US" sz="3200" dirty="0">
                <a:solidFill>
                  <a:srgbClr val="333333"/>
                </a:solidFill>
                <a:latin typeface="Calibri"/>
                <a:ea typeface="Calibri"/>
                <a:cs typeface="Calibri"/>
                <a:sym typeface="Calibri"/>
              </a:rPr>
              <a:t>Develop skills for </a:t>
            </a:r>
            <a:r>
              <a:rPr lang="en-US" sz="3200" i="0" u="none" strike="noStrike" cap="none" dirty="0">
                <a:solidFill>
                  <a:srgbClr val="333333"/>
                </a:solidFill>
                <a:latin typeface="Calibri"/>
                <a:ea typeface="Calibri"/>
                <a:cs typeface="Calibri"/>
                <a:sym typeface="Calibri"/>
              </a:rPr>
              <a:t>forming clear, purposeful, and information-gathering questions.</a:t>
            </a:r>
          </a:p>
          <a:p>
            <a:pPr marL="270946" marR="0" lvl="0" algn="l" rtl="0">
              <a:lnSpc>
                <a:spcPct val="100000"/>
              </a:lnSpc>
              <a:spcBef>
                <a:spcPts val="0"/>
              </a:spcBef>
              <a:spcAft>
                <a:spcPts val="0"/>
              </a:spcAft>
              <a:buClr>
                <a:srgbClr val="333333"/>
              </a:buClr>
              <a:buSzPts val="4400"/>
            </a:pPr>
            <a:endParaRPr sz="1200" i="0" u="none" strike="noStrike" cap="none" dirty="0">
              <a:solidFill>
                <a:srgbClr val="333333"/>
              </a:solidFill>
              <a:latin typeface="Calibri"/>
              <a:ea typeface="Calibri"/>
              <a:cs typeface="Calibri"/>
              <a:sym typeface="Calibri"/>
            </a:endParaRPr>
          </a:p>
          <a:p>
            <a:pPr marL="728146" marR="0" lvl="0" indent="-457200" algn="l" rtl="0">
              <a:lnSpc>
                <a:spcPct val="100000"/>
              </a:lnSpc>
              <a:spcBef>
                <a:spcPts val="0"/>
              </a:spcBef>
              <a:spcAft>
                <a:spcPts val="0"/>
              </a:spcAft>
              <a:buClr>
                <a:srgbClr val="333333"/>
              </a:buClr>
              <a:buSzPts val="4400"/>
              <a:buChar char="•"/>
            </a:pPr>
            <a:r>
              <a:rPr lang="en-US" sz="3200" i="0" u="none" strike="noStrike" cap="none" dirty="0">
                <a:solidFill>
                  <a:srgbClr val="333333"/>
                </a:solidFill>
                <a:latin typeface="Calibri"/>
                <a:ea typeface="Calibri"/>
                <a:cs typeface="Calibri"/>
                <a:sym typeface="Calibri"/>
              </a:rPr>
              <a:t>Understand that the way questions are asked directly impacts the quality and accuracy of the information received.</a:t>
            </a:r>
            <a:endParaRPr sz="3200" i="0" u="none" strike="noStrike" cap="none" dirty="0">
              <a:solidFill>
                <a:srgbClr val="333333"/>
              </a:solidFill>
              <a:latin typeface="Calibri"/>
              <a:ea typeface="Calibri"/>
              <a:cs typeface="Calibri"/>
              <a:sym typeface="Calibri"/>
            </a:endParaRPr>
          </a:p>
          <a:p>
            <a:pPr marL="0" marR="0" lvl="0" indent="0" algn="l" rtl="0">
              <a:lnSpc>
                <a:spcPct val="120000"/>
              </a:lnSpc>
              <a:spcBef>
                <a:spcPts val="0"/>
              </a:spcBef>
              <a:spcAft>
                <a:spcPts val="0"/>
              </a:spcAft>
              <a:buClr>
                <a:srgbClr val="000000"/>
              </a:buClr>
              <a:buSzPts val="4400"/>
              <a:buFont typeface="Arial"/>
              <a:buNone/>
            </a:pPr>
            <a:endParaRPr sz="4400" i="0" u="none" strike="noStrike" cap="none" dirty="0">
              <a:solidFill>
                <a:srgbClr val="333333"/>
              </a:solidFill>
              <a:latin typeface="Calibri"/>
              <a:ea typeface="Calibri"/>
              <a:cs typeface="Calibri"/>
              <a:sym typeface="Calibri"/>
            </a:endParaRPr>
          </a:p>
        </p:txBody>
      </p:sp>
      <p:pic>
        <p:nvPicPr>
          <p:cNvPr id="283" name="Google Shape;283;p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pic>
        <p:nvPicPr>
          <p:cNvPr id="290" name="Google Shape;290;p3"/>
          <p:cNvPicPr preferRelativeResize="0"/>
          <p:nvPr/>
        </p:nvPicPr>
        <p:blipFill rotWithShape="1">
          <a:blip r:embed="rId3">
            <a:alphaModFix/>
          </a:blip>
          <a:srcRect l="21436" r="32003"/>
          <a:stretch/>
        </p:blipFill>
        <p:spPr>
          <a:xfrm>
            <a:off x="621675" y="623275"/>
            <a:ext cx="4032621" cy="5607882"/>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
        <p:nvSpPr>
          <p:cNvPr id="291" name="Google Shape;291;p3"/>
          <p:cNvSpPr/>
          <p:nvPr/>
        </p:nvSpPr>
        <p:spPr>
          <a:xfrm flipH="1">
            <a:off x="8576720" y="3335867"/>
            <a:ext cx="3291840" cy="3200400"/>
          </a:xfrm>
          <a:prstGeom prst="rtTriangle">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92" name="Google Shape;292;p3"/>
          <p:cNvSpPr/>
          <p:nvPr/>
        </p:nvSpPr>
        <p:spPr>
          <a:xfrm>
            <a:off x="4964989" y="623275"/>
            <a:ext cx="6581837" cy="5607882"/>
          </a:xfrm>
          <a:prstGeom prst="rect">
            <a:avLst/>
          </a:prstGeom>
          <a:noFill/>
          <a:ln w="19050" cap="flat" cmpd="sng">
            <a:solidFill>
              <a:srgbClr val="3F3F3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93" name="Google Shape;293;p3"/>
          <p:cNvSpPr txBox="1">
            <a:spLocks noGrp="1"/>
          </p:cNvSpPr>
          <p:nvPr>
            <p:ph type="ctrTitle"/>
          </p:nvPr>
        </p:nvSpPr>
        <p:spPr>
          <a:xfrm>
            <a:off x="5450209" y="1056640"/>
            <a:ext cx="5799947" cy="3494398"/>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8000"/>
              <a:buFont typeface="Calibri"/>
              <a:buNone/>
            </a:pPr>
            <a:r>
              <a:rPr lang="en-US" sz="8000" b="1">
                <a:latin typeface="Calibri"/>
                <a:ea typeface="Calibri"/>
                <a:cs typeface="Calibri"/>
                <a:sym typeface="Calibri"/>
              </a:rPr>
              <a:t>What Makes A Strong Question?</a:t>
            </a:r>
            <a:endParaRPr/>
          </a:p>
        </p:txBody>
      </p:sp>
      <p:sp>
        <p:nvSpPr>
          <p:cNvPr id="294" name="Google Shape;294;p3"/>
          <p:cNvSpPr txBox="1">
            <a:spLocks noGrp="1"/>
          </p:cNvSpPr>
          <p:nvPr>
            <p:ph type="subTitle" idx="1"/>
          </p:nvPr>
        </p:nvSpPr>
        <p:spPr>
          <a:xfrm>
            <a:off x="5450209" y="4582814"/>
            <a:ext cx="4719401" cy="1312657"/>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3200"/>
              <a:buNone/>
            </a:pPr>
            <a:r>
              <a:rPr lang="en-US" sz="3200">
                <a:latin typeface="Calibri"/>
                <a:ea typeface="Calibri"/>
                <a:cs typeface="Calibri"/>
                <a:sym typeface="Calibri"/>
              </a:rPr>
              <a:t>Getting Better Information Through How You Ask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39"/>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301" name="Google Shape;301;p39"/>
          <p:cNvSpPr/>
          <p:nvPr/>
        </p:nvSpPr>
        <p:spPr>
          <a:xfrm>
            <a:off x="558209" y="0"/>
            <a:ext cx="11167447" cy="2018806"/>
          </a:xfrm>
          <a:prstGeom prst="rect">
            <a:avLst/>
          </a:prstGeom>
          <a:solidFill>
            <a:schemeClr val="lt1"/>
          </a:solidFill>
          <a:ln w="12700" cap="flat" cmpd="sng">
            <a:solidFill>
              <a:srgbClr val="E1E1E1"/>
            </a:solidFill>
            <a:prstDash val="solid"/>
            <a:round/>
            <a:headEnd type="none" w="sm" len="sm"/>
            <a:tailEnd type="none" w="sm" len="sm"/>
          </a:ln>
          <a:effectLst>
            <a:outerShdw blurRad="50800" dist="38100" dir="2700000" algn="tl" rotWithShape="0">
              <a:srgbClr val="D8D8D8">
                <a:alpha val="5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02" name="Google Shape;302;p39"/>
          <p:cNvSpPr/>
          <p:nvPr/>
        </p:nvSpPr>
        <p:spPr>
          <a:xfrm>
            <a:off x="566928" y="0"/>
            <a:ext cx="11155680" cy="20116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03" name="Google Shape;303;p39"/>
          <p:cNvSpPr txBox="1">
            <a:spLocks noGrp="1"/>
          </p:cNvSpPr>
          <p:nvPr>
            <p:ph type="title"/>
          </p:nvPr>
        </p:nvSpPr>
        <p:spPr>
          <a:xfrm>
            <a:off x="1115568" y="548640"/>
            <a:ext cx="10168128" cy="1179576"/>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1800"/>
              <a:buNone/>
            </a:pPr>
            <a:r>
              <a:rPr lang="en-US" sz="6000" b="1" dirty="0">
                <a:latin typeface="Calibri"/>
                <a:ea typeface="Calibri"/>
                <a:cs typeface="Calibri"/>
                <a:sym typeface="Calibri"/>
              </a:rPr>
              <a:t>Improving Questions</a:t>
            </a:r>
            <a:endParaRPr sz="4800" dirty="0"/>
          </a:p>
        </p:txBody>
      </p:sp>
      <p:sp>
        <p:nvSpPr>
          <p:cNvPr id="304" name="Google Shape;304;p39"/>
          <p:cNvSpPr/>
          <p:nvPr/>
        </p:nvSpPr>
        <p:spPr>
          <a:xfrm>
            <a:off x="498834" y="770799"/>
            <a:ext cx="128016" cy="704088"/>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305" name="Google Shape;305;p39"/>
          <p:cNvPicPr preferRelativeResize="0"/>
          <p:nvPr/>
        </p:nvPicPr>
        <p:blipFill rotWithShape="1">
          <a:blip r:embed="rId3">
            <a:alphaModFix/>
          </a:blip>
          <a:srcRect r="2" b="7914"/>
          <a:stretch/>
        </p:blipFill>
        <p:spPr>
          <a:xfrm>
            <a:off x="908304" y="2478024"/>
            <a:ext cx="6009855" cy="3694176"/>
          </a:xfrm>
          <a:prstGeom prst="rect">
            <a:avLst/>
          </a:prstGeom>
          <a:noFill/>
          <a:ln>
            <a:noFill/>
          </a:ln>
        </p:spPr>
      </p:pic>
      <p:sp>
        <p:nvSpPr>
          <p:cNvPr id="306" name="Google Shape;306;p39"/>
          <p:cNvSpPr txBox="1">
            <a:spLocks noGrp="1"/>
          </p:cNvSpPr>
          <p:nvPr>
            <p:ph type="body" idx="1"/>
          </p:nvPr>
        </p:nvSpPr>
        <p:spPr>
          <a:xfrm>
            <a:off x="7167283" y="2478024"/>
            <a:ext cx="4356846" cy="3694176"/>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rgbClr val="000000"/>
              </a:buClr>
              <a:buSzPts val="3200"/>
              <a:buFont typeface="Arial"/>
              <a:buNone/>
            </a:pPr>
            <a:r>
              <a:rPr lang="en-US" sz="3200" b="0" i="0" u="none" strike="noStrike" cap="none" dirty="0">
                <a:latin typeface="Calibri"/>
                <a:ea typeface="Calibri"/>
                <a:cs typeface="Calibri"/>
                <a:sym typeface="Calibri"/>
              </a:rPr>
              <a:t>Improving weak questions by transforming them into clear, open-ended, and information-gathering questions.</a:t>
            </a:r>
            <a:endParaRPr sz="3200" b="0" i="0" u="none" strike="noStrike" cap="none" dirty="0">
              <a:latin typeface="Arial"/>
              <a:ea typeface="Arial"/>
              <a:cs typeface="Arial"/>
              <a:sym typeface="Arial"/>
            </a:endParaRPr>
          </a:p>
          <a:p>
            <a:pPr marL="114300" lvl="0" indent="0" algn="l" rtl="0">
              <a:lnSpc>
                <a:spcPct val="90000"/>
              </a:lnSpc>
              <a:spcBef>
                <a:spcPts val="1000"/>
              </a:spcBef>
              <a:spcAft>
                <a:spcPts val="0"/>
              </a:spcAft>
              <a:buSzPts val="1800"/>
              <a:buNone/>
            </a:pPr>
            <a:endParaRPr sz="1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5"/>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24" name="Google Shape;324;p5"/>
          <p:cNvSpPr txBox="1">
            <a:spLocks noGrp="1"/>
          </p:cNvSpPr>
          <p:nvPr>
            <p:ph type="title"/>
          </p:nvPr>
        </p:nvSpPr>
        <p:spPr>
          <a:xfrm>
            <a:off x="838200" y="451381"/>
            <a:ext cx="10512552" cy="406654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6600"/>
              <a:buFont typeface="Calibri"/>
              <a:buNone/>
            </a:pPr>
            <a:r>
              <a:rPr lang="en-US" sz="6600" b="1">
                <a:solidFill>
                  <a:schemeClr val="dk1"/>
                </a:solidFill>
                <a:latin typeface="Calibri"/>
                <a:ea typeface="Calibri"/>
                <a:cs typeface="Calibri"/>
                <a:sym typeface="Calibri"/>
              </a:rPr>
              <a:t>Applying Strong Questions To The Flowers’ Case</a:t>
            </a:r>
            <a:endParaRPr/>
          </a:p>
        </p:txBody>
      </p:sp>
      <p:sp>
        <p:nvSpPr>
          <p:cNvPr id="325" name="Google Shape;325;p5"/>
          <p:cNvSpPr txBox="1">
            <a:spLocks noGrp="1"/>
          </p:cNvSpPr>
          <p:nvPr>
            <p:ph type="body" idx="1"/>
          </p:nvPr>
        </p:nvSpPr>
        <p:spPr>
          <a:xfrm>
            <a:off x="838199" y="4983276"/>
            <a:ext cx="10512552" cy="112668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3200"/>
              <a:buNone/>
            </a:pPr>
            <a:r>
              <a:rPr lang="en-US" sz="3200">
                <a:solidFill>
                  <a:schemeClr val="dk1"/>
                </a:solidFill>
                <a:latin typeface="Calibri"/>
                <a:ea typeface="Calibri"/>
                <a:cs typeface="Calibri"/>
                <a:sym typeface="Calibri"/>
              </a:rPr>
              <a:t>What Would You Ask Next?</a:t>
            </a:r>
            <a:endParaRPr/>
          </a:p>
        </p:txBody>
      </p:sp>
      <p:sp>
        <p:nvSpPr>
          <p:cNvPr id="326" name="Google Shape;326;p5"/>
          <p:cNvSpPr/>
          <p:nvPr/>
        </p:nvSpPr>
        <p:spPr>
          <a:xfrm>
            <a:off x="838200" y="4718595"/>
            <a:ext cx="5410200" cy="18288"/>
          </a:xfrm>
          <a:custGeom>
            <a:avLst/>
            <a:gdLst/>
            <a:ahLst/>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40"/>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333" name="Google Shape;333;p40"/>
          <p:cNvSpPr txBox="1">
            <a:spLocks noGrp="1"/>
          </p:cNvSpPr>
          <p:nvPr>
            <p:ph type="title"/>
          </p:nvPr>
        </p:nvSpPr>
        <p:spPr>
          <a:xfrm>
            <a:off x="589560" y="856180"/>
            <a:ext cx="4560584" cy="1128068"/>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1800"/>
              <a:buNone/>
            </a:pPr>
            <a:r>
              <a:rPr lang="en-US" sz="4500" b="1">
                <a:latin typeface="Calibri"/>
                <a:ea typeface="Calibri"/>
                <a:cs typeface="Calibri"/>
                <a:sym typeface="Calibri"/>
              </a:rPr>
              <a:t>Wrap-Up &amp; Transition</a:t>
            </a:r>
            <a:endParaRPr/>
          </a:p>
        </p:txBody>
      </p:sp>
      <p:grpSp>
        <p:nvGrpSpPr>
          <p:cNvPr id="334" name="Google Shape;334;p40"/>
          <p:cNvGrpSpPr/>
          <p:nvPr/>
        </p:nvGrpSpPr>
        <p:grpSpPr>
          <a:xfrm>
            <a:off x="0" y="1083484"/>
            <a:ext cx="355196" cy="673460"/>
            <a:chOff x="0" y="823811"/>
            <a:chExt cx="355196" cy="673460"/>
          </a:xfrm>
        </p:grpSpPr>
        <p:sp>
          <p:nvSpPr>
            <p:cNvPr id="335" name="Google Shape;335;p40"/>
            <p:cNvSpPr/>
            <p:nvPr/>
          </p:nvSpPr>
          <p:spPr>
            <a:xfrm>
              <a:off x="0" y="823811"/>
              <a:ext cx="87363" cy="67346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336" name="Google Shape;336;p40"/>
            <p:cNvSpPr/>
            <p:nvPr/>
          </p:nvSpPr>
          <p:spPr>
            <a:xfrm>
              <a:off x="159341" y="823811"/>
              <a:ext cx="195855" cy="67346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grpSp>
      <p:sp>
        <p:nvSpPr>
          <p:cNvPr id="337" name="Google Shape;337;p40"/>
          <p:cNvSpPr/>
          <p:nvPr/>
        </p:nvSpPr>
        <p:spPr>
          <a:xfrm flipH="1">
            <a:off x="665085" y="2090569"/>
            <a:ext cx="4297680" cy="27432"/>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338" name="Google Shape;338;p40"/>
          <p:cNvSpPr txBox="1">
            <a:spLocks noGrp="1"/>
          </p:cNvSpPr>
          <p:nvPr>
            <p:ph type="body" idx="1"/>
          </p:nvPr>
        </p:nvSpPr>
        <p:spPr>
          <a:xfrm>
            <a:off x="590719" y="2330505"/>
            <a:ext cx="4559425" cy="3979585"/>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rgbClr val="000000"/>
              </a:buClr>
              <a:buSzPts val="3200"/>
              <a:buFont typeface="Arial"/>
              <a:buNone/>
            </a:pPr>
            <a:r>
              <a:rPr lang="en-US" sz="3200" b="0" i="0" u="none" strike="noStrike" cap="none">
                <a:latin typeface="Calibri"/>
                <a:ea typeface="Calibri"/>
                <a:cs typeface="Calibri"/>
                <a:sym typeface="Calibri"/>
              </a:rPr>
              <a:t>Preparing for Interviews Through Strong Questioning </a:t>
            </a:r>
            <a:endParaRPr sz="3200" b="0" i="0" u="none" strike="noStrike" cap="none">
              <a:latin typeface="Arial"/>
              <a:ea typeface="Arial"/>
              <a:cs typeface="Arial"/>
              <a:sym typeface="Arial"/>
            </a:endParaRPr>
          </a:p>
          <a:p>
            <a:pPr marL="114300" lvl="0" indent="0" algn="l" rtl="0">
              <a:lnSpc>
                <a:spcPct val="90000"/>
              </a:lnSpc>
              <a:spcBef>
                <a:spcPts val="1000"/>
              </a:spcBef>
              <a:spcAft>
                <a:spcPts val="0"/>
              </a:spcAft>
              <a:buSzPts val="1800"/>
              <a:buNone/>
            </a:pPr>
            <a:endParaRPr sz="2000"/>
          </a:p>
        </p:txBody>
      </p:sp>
      <p:sp>
        <p:nvSpPr>
          <p:cNvPr id="339" name="Google Shape;339;p40"/>
          <p:cNvSpPr/>
          <p:nvPr/>
        </p:nvSpPr>
        <p:spPr>
          <a:xfrm flipH="1">
            <a:off x="10697670" y="0"/>
            <a:ext cx="149433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340" name="Google Shape;340;p40"/>
          <p:cNvSpPr/>
          <p:nvPr/>
        </p:nvSpPr>
        <p:spPr>
          <a:xfrm>
            <a:off x="5685810" y="513853"/>
            <a:ext cx="6009366" cy="5834577"/>
          </a:xfrm>
          <a:prstGeom prst="rect">
            <a:avLst/>
          </a:prstGeom>
          <a:solidFill>
            <a:schemeClr val="lt1"/>
          </a:solidFill>
          <a:ln>
            <a:noFill/>
          </a:ln>
          <a:effectLst>
            <a:outerShdw blurRad="139700" dist="127000" dir="5400000" algn="t" rotWithShape="0">
              <a:srgbClr val="000000">
                <a:alpha val="14902"/>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341" name="Google Shape;341;p40"/>
          <p:cNvPicPr preferRelativeResize="0"/>
          <p:nvPr/>
        </p:nvPicPr>
        <p:blipFill rotWithShape="1">
          <a:blip r:embed="rId3">
            <a:alphaModFix/>
          </a:blip>
          <a:srcRect l="20075" r="11067" b="1"/>
          <a:stretch/>
        </p:blipFill>
        <p:spPr>
          <a:xfrm>
            <a:off x="5977788" y="799352"/>
            <a:ext cx="5425410" cy="5259296"/>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pic>
        <p:nvPicPr>
          <p:cNvPr id="340" name="Google Shape;340;p1"/>
          <p:cNvPicPr preferRelativeResize="0"/>
          <p:nvPr/>
        </p:nvPicPr>
        <p:blipFill rotWithShape="1">
          <a:blip r:embed="rId3">
            <a:alphaModFix/>
          </a:blip>
          <a:srcRect/>
          <a:stretch/>
        </p:blipFill>
        <p:spPr>
          <a:xfrm>
            <a:off x="-73572" y="0"/>
            <a:ext cx="12265572" cy="6858000"/>
          </a:xfrm>
          <a:prstGeom prst="rect">
            <a:avLst/>
          </a:prstGeom>
          <a:noFill/>
          <a:ln>
            <a:noFill/>
          </a:ln>
        </p:spPr>
      </p:pic>
      <p:sp>
        <p:nvSpPr>
          <p:cNvPr id="341" name="Google Shape;341;p1"/>
          <p:cNvSpPr/>
          <p:nvPr/>
        </p:nvSpPr>
        <p:spPr>
          <a:xfrm>
            <a:off x="525517" y="5517931"/>
            <a:ext cx="11109435" cy="1177159"/>
          </a:xfrm>
          <a:prstGeom prst="rect">
            <a:avLst/>
          </a:prstGeom>
          <a:solidFill>
            <a:schemeClr val="lt1"/>
          </a:solidFill>
          <a:ln w="19050" cap="flat" cmpd="sng">
            <a:solidFill>
              <a:schemeClr val="lt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42" name="Google Shape;342;p1"/>
          <p:cNvSpPr txBox="1"/>
          <p:nvPr/>
        </p:nvSpPr>
        <p:spPr>
          <a:xfrm>
            <a:off x="814114" y="5814122"/>
            <a:ext cx="10490200" cy="58477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Arial"/>
              <a:buNone/>
              <a:tabLst/>
              <a:defRPr/>
            </a:pPr>
            <a:r>
              <a:rPr kumimoji="0" lang="en-US" sz="3200" b="1" i="0" u="none" strike="noStrike" kern="0" cap="none" spc="0" normalizeH="0" baseline="0" noProof="0">
                <a:ln>
                  <a:noFill/>
                </a:ln>
                <a:solidFill>
                  <a:srgbClr val="000000"/>
                </a:solidFill>
                <a:effectLst/>
                <a:uLnTx/>
                <a:uFillTx/>
                <a:latin typeface="Calibri"/>
                <a:ea typeface="Calibri"/>
                <a:cs typeface="Calibri"/>
                <a:sym typeface="Calibri"/>
              </a:rPr>
              <a:t>CASE INITIATION – ENGAGING THE CHILD USING SOP TOOLS </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47"/>
        <p:cNvGrpSpPr/>
        <p:nvPr/>
      </p:nvGrpSpPr>
      <p:grpSpPr>
        <a:xfrm>
          <a:off x="0" y="0"/>
          <a:ext cx="0" cy="0"/>
          <a:chOff x="0" y="0"/>
          <a:chExt cx="0" cy="0"/>
        </a:xfrm>
      </p:grpSpPr>
      <p:sp>
        <p:nvSpPr>
          <p:cNvPr id="348" name="Google Shape;348;p51"/>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49" name="Google Shape;349;p51"/>
          <p:cNvSpPr/>
          <p:nvPr/>
        </p:nvSpPr>
        <p:spPr>
          <a:xfrm>
            <a:off x="558209" y="0"/>
            <a:ext cx="11167447" cy="2018806"/>
          </a:xfrm>
          <a:prstGeom prst="rect">
            <a:avLst/>
          </a:prstGeom>
          <a:solidFill>
            <a:schemeClr val="lt1"/>
          </a:solidFill>
          <a:ln w="12700" cap="flat" cmpd="sng">
            <a:solidFill>
              <a:srgbClr val="E1E1E1"/>
            </a:solidFill>
            <a:prstDash val="solid"/>
            <a:round/>
            <a:headEnd type="none" w="sm" len="sm"/>
            <a:tailEnd type="none" w="sm" len="sm"/>
          </a:ln>
          <a:effectLst>
            <a:outerShdw blurRad="50800" dist="38100" dir="2700000" algn="tl" rotWithShape="0">
              <a:srgbClr val="D8D8D8">
                <a:alpha val="50196"/>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50" name="Google Shape;350;p51"/>
          <p:cNvSpPr/>
          <p:nvPr/>
        </p:nvSpPr>
        <p:spPr>
          <a:xfrm>
            <a:off x="566928" y="0"/>
            <a:ext cx="11155680" cy="20116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51" name="Google Shape;351;p51"/>
          <p:cNvSpPr txBox="1">
            <a:spLocks noGrp="1"/>
          </p:cNvSpPr>
          <p:nvPr>
            <p:ph type="title"/>
          </p:nvPr>
        </p:nvSpPr>
        <p:spPr>
          <a:xfrm>
            <a:off x="1115568" y="548640"/>
            <a:ext cx="10168128" cy="1179576"/>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3200"/>
              <a:buNone/>
            </a:pPr>
            <a:r>
              <a:rPr lang="en-US" sz="4000" b="1" dirty="0">
                <a:solidFill>
                  <a:schemeClr val="dk1"/>
                </a:solidFill>
                <a:latin typeface="Calibri"/>
                <a:ea typeface="Calibri"/>
                <a:cs typeface="Calibri"/>
                <a:sym typeface="Calibri"/>
              </a:rPr>
              <a:t>BUILDING EFFECTIVE INTERVIEWING SKILLS</a:t>
            </a:r>
            <a:endParaRPr dirty="0"/>
          </a:p>
        </p:txBody>
      </p:sp>
      <p:sp>
        <p:nvSpPr>
          <p:cNvPr id="352" name="Google Shape;352;p51"/>
          <p:cNvSpPr/>
          <p:nvPr/>
        </p:nvSpPr>
        <p:spPr>
          <a:xfrm>
            <a:off x="498834" y="770799"/>
            <a:ext cx="128016" cy="704088"/>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53" name="Google Shape;353;p51"/>
          <p:cNvSpPr txBox="1">
            <a:spLocks noGrp="1"/>
          </p:cNvSpPr>
          <p:nvPr>
            <p:ph type="body" idx="1"/>
          </p:nvPr>
        </p:nvSpPr>
        <p:spPr>
          <a:xfrm>
            <a:off x="6326301" y="2478025"/>
            <a:ext cx="4957500" cy="3694200"/>
          </a:xfrm>
          <a:prstGeom prst="rect">
            <a:avLst/>
          </a:prstGeom>
          <a:noFill/>
          <a:ln>
            <a:noFill/>
          </a:ln>
        </p:spPr>
        <p:txBody>
          <a:bodyPr spcFirstLastPara="1" wrap="square" lIns="91425" tIns="45700" rIns="91425" bIns="45700" anchor="ctr" anchorCtr="0">
            <a:normAutofit/>
          </a:bodyPr>
          <a:lstStyle/>
          <a:p>
            <a:pPr marL="228600" lvl="0" indent="0" algn="ctr" rtl="0">
              <a:lnSpc>
                <a:spcPct val="90000"/>
              </a:lnSpc>
              <a:spcBef>
                <a:spcPts val="1000"/>
              </a:spcBef>
              <a:spcAft>
                <a:spcPts val="0"/>
              </a:spcAft>
              <a:buSzPts val="1600"/>
              <a:buNone/>
            </a:pPr>
            <a:r>
              <a:rPr lang="en-US" sz="3200" b="1">
                <a:solidFill>
                  <a:schemeClr val="dk1"/>
                </a:solidFill>
                <a:latin typeface="Calibri"/>
                <a:ea typeface="Calibri"/>
                <a:cs typeface="Calibri"/>
                <a:sym typeface="Calibri"/>
              </a:rPr>
              <a:t>What is the purpose of making first contact with the child?</a:t>
            </a:r>
            <a:endParaRPr/>
          </a:p>
        </p:txBody>
      </p:sp>
      <p:pic>
        <p:nvPicPr>
          <p:cNvPr id="354" name="Google Shape;354;p51"/>
          <p:cNvPicPr preferRelativeResize="0">
            <a:picLocks noGrp="1"/>
          </p:cNvPicPr>
          <p:nvPr>
            <p:ph type="pic" idx="2"/>
          </p:nvPr>
        </p:nvPicPr>
        <p:blipFill rotWithShape="1">
          <a:blip r:embed="rId3">
            <a:alphaModFix/>
          </a:blip>
          <a:srcRect l="14594" r="14594"/>
          <a:stretch/>
        </p:blipFill>
        <p:spPr>
          <a:xfrm>
            <a:off x="908301" y="2478025"/>
            <a:ext cx="4957402" cy="3749051"/>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359"/>
        <p:cNvGrpSpPr/>
        <p:nvPr/>
      </p:nvGrpSpPr>
      <p:grpSpPr>
        <a:xfrm>
          <a:off x="0" y="0"/>
          <a:ext cx="0" cy="0"/>
          <a:chOff x="0" y="0"/>
          <a:chExt cx="0" cy="0"/>
        </a:xfrm>
      </p:grpSpPr>
      <p:grpSp>
        <p:nvGrpSpPr>
          <p:cNvPr id="360" name="Google Shape;360;p2"/>
          <p:cNvGrpSpPr/>
          <p:nvPr/>
        </p:nvGrpSpPr>
        <p:grpSpPr>
          <a:xfrm>
            <a:off x="5078086" y="-96441"/>
            <a:ext cx="189049" cy="6954441"/>
            <a:chOff x="0" y="-38100"/>
            <a:chExt cx="74686" cy="2747433"/>
          </a:xfrm>
        </p:grpSpPr>
        <p:sp>
          <p:nvSpPr>
            <p:cNvPr id="361" name="Google Shape;361;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4C1A27"/>
                </a:solidFill>
                <a:effectLst/>
                <a:uLnTx/>
                <a:uFillTx/>
                <a:latin typeface="Calibri"/>
                <a:ea typeface="Calibri"/>
                <a:cs typeface="Calibri"/>
                <a:sym typeface="Calibri"/>
              </a:endParaRPr>
            </a:p>
          </p:txBody>
        </p:sp>
        <p:sp>
          <p:nvSpPr>
            <p:cNvPr id="362" name="Google Shape;362;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defTabSz="914400" rtl="0" eaLnBrk="1" fontAlgn="auto" latinLnBrk="0" hangingPunct="1">
                <a:lnSpc>
                  <a:spcPct val="147722"/>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4C1A27"/>
                </a:solidFill>
                <a:effectLst/>
                <a:uLnTx/>
                <a:uFillTx/>
                <a:latin typeface="Calibri"/>
                <a:ea typeface="Calibri"/>
                <a:cs typeface="Calibri"/>
                <a:sym typeface="Calibri"/>
              </a:endParaRPr>
            </a:p>
          </p:txBody>
        </p:sp>
      </p:grpSp>
      <p:sp>
        <p:nvSpPr>
          <p:cNvPr id="363" name="Google Shape;363;p2"/>
          <p:cNvSpPr txBox="1"/>
          <p:nvPr/>
        </p:nvSpPr>
        <p:spPr>
          <a:xfrm>
            <a:off x="365991" y="1300897"/>
            <a:ext cx="4392200" cy="1969770"/>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6400"/>
              <a:buFont typeface="Arial"/>
              <a:buNone/>
              <a:tabLst/>
              <a:defRPr/>
            </a:pPr>
            <a:r>
              <a:rPr kumimoji="0" lang="en-US" sz="6400" b="1" i="0" u="none" strike="noStrike" kern="0" cap="none" spc="0" normalizeH="0" baseline="0" noProof="0">
                <a:ln>
                  <a:noFill/>
                </a:ln>
                <a:solidFill>
                  <a:srgbClr val="333333"/>
                </a:solidFill>
                <a:effectLst/>
                <a:uLnTx/>
                <a:uFillTx/>
                <a:latin typeface="Antonio"/>
                <a:ea typeface="Antonio"/>
                <a:cs typeface="Antonio"/>
                <a:sym typeface="Antonio"/>
              </a:rPr>
              <a:t>Target Outcomes</a:t>
            </a:r>
            <a:endParaRPr kumimoji="0" sz="933" b="0" i="0" u="none" strike="noStrike" kern="0" cap="none" spc="0" normalizeH="0" baseline="0" noProof="0">
              <a:ln>
                <a:noFill/>
              </a:ln>
              <a:solidFill>
                <a:srgbClr val="333333"/>
              </a:solidFill>
              <a:effectLst/>
              <a:uLnTx/>
              <a:uFillTx/>
              <a:latin typeface="Arial"/>
              <a:ea typeface="Arial"/>
              <a:cs typeface="Arial"/>
              <a:sym typeface="Arial"/>
            </a:endParaRPr>
          </a:p>
        </p:txBody>
      </p:sp>
      <p:sp>
        <p:nvSpPr>
          <p:cNvPr id="364" name="Google Shape;364;p2"/>
          <p:cNvSpPr txBox="1"/>
          <p:nvPr/>
        </p:nvSpPr>
        <p:spPr>
          <a:xfrm>
            <a:off x="5307981" y="484661"/>
            <a:ext cx="6445404" cy="4985980"/>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00000"/>
              </a:lnSpc>
              <a:spcBef>
                <a:spcPts val="800"/>
              </a:spcBef>
              <a:spcAft>
                <a:spcPts val="0"/>
              </a:spcAft>
              <a:buClr>
                <a:srgbClr val="000000"/>
              </a:buClr>
              <a:buSzPts val="3200"/>
              <a:buFont typeface="Arial"/>
              <a:buNone/>
              <a:tabLst/>
              <a:defRPr/>
            </a:pPr>
            <a:endParaRPr kumimoji="0" sz="3600" b="0" i="0" u="none" strike="noStrike" kern="0" cap="none" spc="0" normalizeH="0" baseline="0" noProof="0" dirty="0">
              <a:ln>
                <a:noFill/>
              </a:ln>
              <a:solidFill>
                <a:srgbClr val="333333"/>
              </a:solidFill>
              <a:effectLst/>
              <a:uLnTx/>
              <a:uFillTx/>
              <a:latin typeface="Calibri"/>
              <a:ea typeface="Calibri"/>
              <a:cs typeface="Calibri"/>
              <a:sym typeface="Calibri"/>
            </a:endParaRPr>
          </a:p>
          <a:p>
            <a:pPr marL="728146" marR="0" lvl="0" indent="-457200" algn="l" defTabSz="914400" rtl="0" eaLnBrk="1" fontAlgn="auto" latinLnBrk="0" hangingPunct="1">
              <a:lnSpc>
                <a:spcPct val="100000"/>
              </a:lnSpc>
              <a:spcBef>
                <a:spcPts val="800"/>
              </a:spcBef>
              <a:spcAft>
                <a:spcPts val="0"/>
              </a:spcAft>
              <a:buClr>
                <a:srgbClr val="333333"/>
              </a:buClr>
              <a:buSzPts val="4400"/>
              <a:buFont typeface="Arial"/>
              <a:buChar char="•"/>
              <a:tabLst/>
              <a:defRPr/>
            </a:pPr>
            <a:r>
              <a:rPr kumimoji="0" lang="en-US" sz="3600" b="0" i="0" u="none" strike="noStrike" kern="0" cap="none" spc="0" normalizeH="0" baseline="0" noProof="0" dirty="0">
                <a:ln>
                  <a:noFill/>
                </a:ln>
                <a:solidFill>
                  <a:srgbClr val="333333"/>
                </a:solidFill>
                <a:effectLst/>
                <a:uLnTx/>
                <a:uFillTx/>
                <a:latin typeface="Calibri"/>
                <a:ea typeface="Calibri"/>
                <a:cs typeface="Calibri"/>
                <a:sym typeface="Calibri"/>
              </a:rPr>
              <a:t>Understand how to initiate an investigation through first contact with the child.</a:t>
            </a:r>
          </a:p>
          <a:p>
            <a:pPr marL="270946" marR="0" lvl="0" algn="l" defTabSz="914400" rtl="0" eaLnBrk="1" fontAlgn="auto" latinLnBrk="0" hangingPunct="1">
              <a:lnSpc>
                <a:spcPct val="100000"/>
              </a:lnSpc>
              <a:spcBef>
                <a:spcPts val="800"/>
              </a:spcBef>
              <a:spcAft>
                <a:spcPts val="0"/>
              </a:spcAft>
              <a:buClr>
                <a:srgbClr val="333333"/>
              </a:buClr>
              <a:buSzPts val="4400"/>
              <a:tabLst/>
              <a:defRPr/>
            </a:pPr>
            <a:endParaRPr kumimoji="0" sz="1600" b="0" i="0" u="none" strike="noStrike" kern="0" cap="none" spc="0" normalizeH="0" baseline="0" noProof="0" dirty="0">
              <a:ln>
                <a:noFill/>
              </a:ln>
              <a:solidFill>
                <a:srgbClr val="333333"/>
              </a:solidFill>
              <a:effectLst/>
              <a:uLnTx/>
              <a:uFillTx/>
              <a:latin typeface="Arial"/>
              <a:cs typeface="Arial"/>
              <a:sym typeface="Arial"/>
            </a:endParaRPr>
          </a:p>
          <a:p>
            <a:pPr marL="728146" marR="0" lvl="0" indent="-457200" algn="l" defTabSz="914400" rtl="0" eaLnBrk="1" fontAlgn="auto" latinLnBrk="0" hangingPunct="1">
              <a:lnSpc>
                <a:spcPct val="100000"/>
              </a:lnSpc>
              <a:spcBef>
                <a:spcPts val="0"/>
              </a:spcBef>
              <a:spcAft>
                <a:spcPts val="0"/>
              </a:spcAft>
              <a:buClr>
                <a:srgbClr val="333333"/>
              </a:buClr>
              <a:buSzPts val="4400"/>
              <a:buFont typeface="Arial"/>
              <a:buChar char="•"/>
              <a:tabLst/>
              <a:defRPr/>
            </a:pPr>
            <a:r>
              <a:rPr kumimoji="0" lang="en-US" sz="3600" b="0" i="0" u="none" strike="noStrike" kern="0" cap="none" spc="0" normalizeH="0" baseline="0" noProof="0" dirty="0">
                <a:ln>
                  <a:noFill/>
                </a:ln>
                <a:solidFill>
                  <a:srgbClr val="333333"/>
                </a:solidFill>
                <a:effectLst/>
                <a:uLnTx/>
                <a:uFillTx/>
                <a:latin typeface="Calibri"/>
                <a:ea typeface="Calibri"/>
                <a:cs typeface="Calibri"/>
                <a:sym typeface="Calibri"/>
              </a:rPr>
              <a:t>Begin applying developmentally appropriate engagement strategies supported by SOP tools.</a:t>
            </a:r>
            <a:endParaRPr kumimoji="0" sz="1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365" name="Google Shape;365;p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70"/>
        <p:cNvGrpSpPr/>
        <p:nvPr/>
      </p:nvGrpSpPr>
      <p:grpSpPr>
        <a:xfrm>
          <a:off x="0" y="0"/>
          <a:ext cx="0" cy="0"/>
          <a:chOff x="0" y="0"/>
          <a:chExt cx="0" cy="0"/>
        </a:xfrm>
      </p:grpSpPr>
      <p:sp>
        <p:nvSpPr>
          <p:cNvPr id="371" name="Google Shape;371;g3f5a0179a73_0_166"/>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72" name="Google Shape;372;g3f5a0179a73_0_166"/>
          <p:cNvSpPr/>
          <p:nvPr/>
        </p:nvSpPr>
        <p:spPr>
          <a:xfrm flipH="1">
            <a:off x="8576660" y="3335867"/>
            <a:ext cx="3291900" cy="3200400"/>
          </a:xfrm>
          <a:prstGeom prst="rtTriangle">
            <a:avLst/>
          </a:prstGeom>
          <a:solidFill>
            <a:srgbClr val="50A1CA"/>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73" name="Google Shape;373;g3f5a0179a73_0_166"/>
          <p:cNvSpPr/>
          <p:nvPr/>
        </p:nvSpPr>
        <p:spPr>
          <a:xfrm>
            <a:off x="643499" y="625050"/>
            <a:ext cx="10905000" cy="5607900"/>
          </a:xfrm>
          <a:prstGeom prst="rect">
            <a:avLst/>
          </a:prstGeom>
          <a:noFill/>
          <a:ln w="19050" cap="flat" cmpd="sng">
            <a:solidFill>
              <a:srgbClr val="3F3F3F"/>
            </a:solidFill>
            <a:prstDash val="solid"/>
            <a:miter lim="80"/>
            <a:headEnd type="none" w="sm" len="sm"/>
            <a:tailEnd type="none" w="sm" len="sm"/>
          </a:ln>
        </p:spPr>
        <p:txBody>
          <a:bodyPr spcFirstLastPara="1" wrap="square" lIns="91425" tIns="45700" rIns="91425" bIns="45700" anchor="ctr" anchorCtr="0">
            <a:noAutofit/>
          </a:bodyPr>
          <a:lstStyle/>
          <a:p>
            <a:pPr marL="457200" marR="0" lvl="0" indent="457200" algn="l" defTabSz="914400" rtl="0" eaLnBrk="1" fontAlgn="auto" latinLnBrk="0" hangingPunct="1">
              <a:lnSpc>
                <a:spcPct val="171035"/>
              </a:lnSpc>
              <a:spcBef>
                <a:spcPts val="0"/>
              </a:spcBef>
              <a:spcAft>
                <a:spcPts val="0"/>
              </a:spcAft>
              <a:buClr>
                <a:srgbClr val="000000"/>
              </a:buClr>
              <a:buSzPts val="3000"/>
              <a:buFont typeface="Arial"/>
              <a:buNone/>
              <a:tabLst/>
              <a:defRPr/>
            </a:pPr>
            <a:endParaRPr kumimoji="0" sz="3000" b="0" i="0" u="none" strike="noStrike" kern="0" cap="none" spc="0" normalizeH="0" baseline="0" noProof="0" dirty="0">
              <a:ln>
                <a:noFill/>
              </a:ln>
              <a:solidFill>
                <a:srgbClr val="000000"/>
              </a:solidFill>
              <a:effectLst/>
              <a:uLnTx/>
              <a:uFillTx/>
              <a:latin typeface="Poppins"/>
              <a:ea typeface="Poppins"/>
              <a:cs typeface="Poppins"/>
              <a:sym typeface="Poppins"/>
            </a:endParaRPr>
          </a:p>
          <a:p>
            <a:pPr marL="457200" marR="0" lvl="0" indent="457200" algn="l" defTabSz="914400" rtl="0" eaLnBrk="1" fontAlgn="auto" latinLnBrk="0" hangingPunct="1">
              <a:lnSpc>
                <a:spcPct val="171035"/>
              </a:lnSpc>
              <a:spcBef>
                <a:spcPts val="0"/>
              </a:spcBef>
              <a:spcAft>
                <a:spcPts val="0"/>
              </a:spcAft>
              <a:buClr>
                <a:srgbClr val="000000"/>
              </a:buClr>
              <a:buSzPts val="3000"/>
              <a:buFont typeface="Arial"/>
              <a:buNone/>
              <a:tabLst/>
              <a:defRPr/>
            </a:pPr>
            <a:endParaRPr kumimoji="0" sz="3000" b="0" i="0" u="none" strike="noStrike" kern="0" cap="none" spc="0" normalizeH="0" baseline="0" noProof="0" dirty="0">
              <a:ln>
                <a:noFill/>
              </a:ln>
              <a:solidFill>
                <a:srgbClr val="000000"/>
              </a:solidFill>
              <a:effectLst/>
              <a:uLnTx/>
              <a:uFillTx/>
              <a:latin typeface="Poppins"/>
              <a:ea typeface="Poppins"/>
              <a:cs typeface="Poppins"/>
              <a:sym typeface="Poppins"/>
            </a:endParaRPr>
          </a:p>
          <a:p>
            <a:pPr marL="0" marR="0" lvl="0" indent="0" algn="l" defTabSz="914400" rtl="0" eaLnBrk="1" fontAlgn="auto" latinLnBrk="0" hangingPunct="1">
              <a:lnSpc>
                <a:spcPct val="171035"/>
              </a:lnSpc>
              <a:spcBef>
                <a:spcPts val="0"/>
              </a:spcBef>
              <a:spcAft>
                <a:spcPts val="0"/>
              </a:spcAft>
              <a:buClr>
                <a:srgbClr val="000000"/>
              </a:buClr>
              <a:buSzPts val="3000"/>
              <a:buFont typeface="Arial"/>
              <a:buNone/>
              <a:tabLst/>
              <a:defRPr/>
            </a:pPr>
            <a:endParaRPr kumimoji="0" sz="3000" b="0" i="0" u="none" strike="noStrike" kern="0" cap="none" spc="0" normalizeH="0" baseline="0" noProof="0" dirty="0">
              <a:ln>
                <a:noFill/>
              </a:ln>
              <a:solidFill>
                <a:srgbClr val="000000"/>
              </a:solidFill>
              <a:effectLst/>
              <a:uLnTx/>
              <a:uFillTx/>
              <a:latin typeface="Poppins"/>
              <a:ea typeface="Poppins"/>
              <a:cs typeface="Poppins"/>
              <a:sym typeface="Poppins"/>
            </a:endParaRPr>
          </a:p>
          <a:p>
            <a:pPr marL="0" marR="0" lvl="0" indent="0" algn="l" defTabSz="914400" rtl="0" eaLnBrk="1" fontAlgn="auto" latinLnBrk="0" hangingPunct="1">
              <a:lnSpc>
                <a:spcPct val="171035"/>
              </a:lnSpc>
              <a:spcBef>
                <a:spcPts val="0"/>
              </a:spcBef>
              <a:spcAft>
                <a:spcPts val="0"/>
              </a:spcAft>
              <a:buClr>
                <a:srgbClr val="000000"/>
              </a:buClr>
              <a:buSzPts val="3000"/>
              <a:buFont typeface="Arial"/>
              <a:buNone/>
              <a:tabLst/>
              <a:defRPr/>
            </a:pPr>
            <a:r>
              <a:rPr kumimoji="0" lang="en-US" sz="3200" b="0" i="0" u="none" strike="noStrike" kern="0" cap="none" spc="0" normalizeH="0" baseline="0" noProof="0" dirty="0">
                <a:ln>
                  <a:noFill/>
                </a:ln>
                <a:solidFill>
                  <a:srgbClr val="000000"/>
                </a:solidFill>
                <a:effectLst/>
                <a:uLnTx/>
                <a:uFillTx/>
                <a:latin typeface="Poppins"/>
                <a:ea typeface="Poppins"/>
                <a:cs typeface="Poppins"/>
                <a:sym typeface="Poppins"/>
              </a:rPr>
              <a:t>  </a:t>
            </a:r>
          </a:p>
          <a:p>
            <a:pPr marL="0" marR="0" lvl="0" indent="0" algn="l" defTabSz="914400" rtl="0" eaLnBrk="1" fontAlgn="auto" latinLnBrk="0" hangingPunct="1">
              <a:lnSpc>
                <a:spcPct val="171035"/>
              </a:lnSpc>
              <a:spcBef>
                <a:spcPts val="0"/>
              </a:spcBef>
              <a:spcAft>
                <a:spcPts val="0"/>
              </a:spcAft>
              <a:buClr>
                <a:srgbClr val="000000"/>
              </a:buClr>
              <a:buSzPts val="3000"/>
              <a:buFont typeface="Arial"/>
              <a:buNone/>
              <a:tabLst/>
              <a:defRPr/>
            </a:pPr>
            <a:r>
              <a:rPr kumimoji="0" lang="en-US" sz="3200" b="0" i="0" u="none" strike="noStrike" kern="0" cap="none" spc="0" normalizeH="0" baseline="0" noProof="0" dirty="0">
                <a:ln>
                  <a:noFill/>
                </a:ln>
                <a:solidFill>
                  <a:srgbClr val="000000"/>
                </a:solidFill>
                <a:effectLst/>
                <a:uLnTx/>
                <a:uFillTx/>
                <a:latin typeface="Poppins"/>
                <a:ea typeface="Poppins"/>
                <a:cs typeface="Poppins"/>
                <a:sym typeface="Poppins"/>
              </a:rPr>
              <a:t> What is Means to Initiate an Investigation</a:t>
            </a:r>
            <a:endParaRPr kumimoji="0" sz="2400" b="0" i="0" u="none" strike="noStrike" kern="0" cap="none" spc="0" normalizeH="0" baseline="0" noProof="0" dirty="0">
              <a:ln>
                <a:noFill/>
              </a:ln>
              <a:solidFill>
                <a:srgbClr val="000000"/>
              </a:solidFill>
              <a:effectLst/>
              <a:uLnTx/>
              <a:uFillTx/>
              <a:latin typeface="Arial"/>
              <a:ea typeface="Arial"/>
              <a:cs typeface="Arial"/>
              <a:sym typeface="Arial"/>
            </a:endParaRPr>
          </a:p>
        </p:txBody>
      </p:sp>
      <p:sp>
        <p:nvSpPr>
          <p:cNvPr id="374" name="Google Shape;374;g3f5a0179a73_0_166"/>
          <p:cNvSpPr txBox="1">
            <a:spLocks noGrp="1"/>
          </p:cNvSpPr>
          <p:nvPr>
            <p:ph type="title"/>
          </p:nvPr>
        </p:nvSpPr>
        <p:spPr>
          <a:xfrm>
            <a:off x="888885" y="1481004"/>
            <a:ext cx="9231300" cy="27171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1"/>
              </a:buClr>
              <a:buSzPts val="7290"/>
              <a:buFont typeface="Calibri"/>
              <a:buNone/>
            </a:pPr>
            <a:r>
              <a:rPr lang="en-US" sz="11000" b="1" dirty="0">
                <a:latin typeface="Calibri"/>
                <a:ea typeface="Calibri"/>
                <a:cs typeface="Calibri"/>
                <a:sym typeface="Calibri"/>
              </a:rPr>
              <a:t>Initiating The Case</a:t>
            </a:r>
            <a:endParaRPr sz="110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88"/>
        <p:cNvGrpSpPr/>
        <p:nvPr/>
      </p:nvGrpSpPr>
      <p:grpSpPr>
        <a:xfrm>
          <a:off x="0" y="0"/>
          <a:ext cx="0" cy="0"/>
          <a:chOff x="0" y="0"/>
          <a:chExt cx="0" cy="0"/>
        </a:xfrm>
      </p:grpSpPr>
      <p:sp>
        <p:nvSpPr>
          <p:cNvPr id="389" name="Google Shape;389;p52"/>
          <p:cNvSpPr/>
          <p:nvPr/>
        </p:nvSpPr>
        <p:spPr>
          <a:xfrm>
            <a:off x="3048"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90" name="Google Shape;390;p52"/>
          <p:cNvSpPr txBox="1"/>
          <p:nvPr/>
        </p:nvSpPr>
        <p:spPr>
          <a:xfrm>
            <a:off x="339117" y="981993"/>
            <a:ext cx="9674678" cy="1544062"/>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5000" b="1" i="0" u="none" strike="noStrike" kern="0" cap="none" spc="0" normalizeH="0" baseline="0" noProof="0">
                <a:ln>
                  <a:noFill/>
                </a:ln>
                <a:solidFill>
                  <a:srgbClr val="50131F"/>
                </a:solidFill>
                <a:effectLst/>
                <a:uLnTx/>
                <a:uFillTx/>
                <a:latin typeface="Calibri"/>
                <a:ea typeface="Calibri"/>
                <a:cs typeface="Calibri"/>
                <a:sym typeface="Calibri"/>
              </a:rPr>
              <a:t>New Staff Training</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90000"/>
              </a:lnSpc>
              <a:spcBef>
                <a:spcPts val="600"/>
              </a:spcBef>
              <a:spcAft>
                <a:spcPts val="0"/>
              </a:spcAft>
              <a:buClr>
                <a:srgbClr val="000000"/>
              </a:buClr>
              <a:buSzTx/>
              <a:buFont typeface="Arial"/>
              <a:buNone/>
              <a:tabLst/>
              <a:defRPr/>
            </a:pPr>
            <a:r>
              <a:rPr kumimoji="0" lang="en-US" sz="5000" b="1" i="0" u="none" strike="noStrike" kern="0" cap="none" spc="0" normalizeH="0" baseline="0" noProof="0">
                <a:ln>
                  <a:noFill/>
                </a:ln>
                <a:solidFill>
                  <a:srgbClr val="50131F"/>
                </a:solidFill>
                <a:effectLst/>
                <a:uLnTx/>
                <a:uFillTx/>
                <a:latin typeface="Calibri"/>
                <a:ea typeface="Calibri"/>
                <a:cs typeface="Calibri"/>
                <a:sym typeface="Calibri"/>
              </a:rPr>
              <a:t>Investigations </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90000"/>
              </a:lnSpc>
              <a:spcBef>
                <a:spcPts val="600"/>
              </a:spcBef>
              <a:spcAft>
                <a:spcPts val="0"/>
              </a:spcAft>
              <a:buClr>
                <a:srgbClr val="000000"/>
              </a:buClr>
              <a:buSzTx/>
              <a:buFont typeface="Arial"/>
              <a:buNone/>
              <a:tabLst/>
              <a:defRPr/>
            </a:pPr>
            <a:r>
              <a:rPr kumimoji="0" lang="en-US" sz="5000" b="1" i="0" u="none" strike="noStrike" kern="0" cap="none" spc="0" normalizeH="0" baseline="0" noProof="0">
                <a:ln>
                  <a:noFill/>
                </a:ln>
                <a:solidFill>
                  <a:srgbClr val="50131F"/>
                </a:solidFill>
                <a:effectLst/>
                <a:uLnTx/>
                <a:uFillTx/>
                <a:latin typeface="Calibri"/>
                <a:ea typeface="Calibri"/>
                <a:cs typeface="Calibri"/>
                <a:sym typeface="Calibri"/>
              </a:rPr>
              <a:t>Guided Observation Preparation</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91" name="Google Shape;391;p52"/>
          <p:cNvSpPr txBox="1"/>
          <p:nvPr/>
        </p:nvSpPr>
        <p:spPr>
          <a:xfrm>
            <a:off x="3791414" y="4752007"/>
            <a:ext cx="8052993" cy="109298"/>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4500" b="1" i="0" u="none" strike="noStrike" kern="0" cap="none" spc="0" normalizeH="0" baseline="0" noProof="0" dirty="0">
                <a:ln>
                  <a:noFill/>
                </a:ln>
                <a:solidFill>
                  <a:srgbClr val="52A3CB"/>
                </a:solidFill>
                <a:effectLst/>
                <a:uLnTx/>
                <a:uFillTx/>
                <a:latin typeface="Arial"/>
                <a:ea typeface="Arial"/>
                <a:cs typeface="Arial"/>
                <a:sym typeface="Arial"/>
              </a:rPr>
              <a:t>Jasmine Guided Observation</a:t>
            </a:r>
            <a:endParaRPr kumimoji="0" sz="1400" b="0" i="0" u="none" strike="noStrike" kern="0" cap="none" spc="0" normalizeH="0" baseline="0" noProof="0" dirty="0">
              <a:ln>
                <a:noFill/>
              </a:ln>
              <a:solidFill>
                <a:srgbClr val="52A3CB"/>
              </a:solidFill>
              <a:effectLst/>
              <a:uLnTx/>
              <a:uFillTx/>
              <a:latin typeface="Arial"/>
              <a:cs typeface="Arial"/>
              <a:sym typeface="Arial"/>
            </a:endParaRPr>
          </a:p>
        </p:txBody>
      </p:sp>
      <p:grpSp>
        <p:nvGrpSpPr>
          <p:cNvPr id="392" name="Google Shape;392;p52"/>
          <p:cNvGrpSpPr/>
          <p:nvPr/>
        </p:nvGrpSpPr>
        <p:grpSpPr>
          <a:xfrm>
            <a:off x="-829461" y="5216294"/>
            <a:ext cx="2331720" cy="2331720"/>
            <a:chOff x="0" y="0"/>
            <a:chExt cx="812800" cy="812800"/>
          </a:xfrm>
        </p:grpSpPr>
        <p:sp>
          <p:nvSpPr>
            <p:cNvPr id="393" name="Google Shape;393;p5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94" name="Google Shape;394;p52"/>
            <p:cNvSpPr txBox="1"/>
            <p:nvPr/>
          </p:nvSpPr>
          <p:spPr>
            <a:xfrm>
              <a:off x="76200" y="19050"/>
              <a:ext cx="660400" cy="717550"/>
            </a:xfrm>
            <a:prstGeom prst="rect">
              <a:avLst/>
            </a:prstGeom>
            <a:noFill/>
            <a:ln>
              <a:noFill/>
            </a:ln>
          </p:spPr>
          <p:txBody>
            <a:bodyPr spcFirstLastPara="1" wrap="square" lIns="33850" tIns="33850" rIns="33850" bIns="33850" anchor="ctr" anchorCtr="0">
              <a:noAutofit/>
            </a:bodyPr>
            <a:lstStyle/>
            <a:p>
              <a:pPr marL="0" marR="0" lvl="0" indent="0" algn="ctr" defTabSz="914400" rtl="0" eaLnBrk="1" fontAlgn="auto" latinLnBrk="0" hangingPunct="1">
                <a:lnSpc>
                  <a:spcPct val="153916"/>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grpSp>
        <p:nvGrpSpPr>
          <p:cNvPr id="395" name="Google Shape;395;p52"/>
          <p:cNvGrpSpPr/>
          <p:nvPr/>
        </p:nvGrpSpPr>
        <p:grpSpPr>
          <a:xfrm>
            <a:off x="10603238" y="-1120081"/>
            <a:ext cx="3171426" cy="3171426"/>
            <a:chOff x="0" y="0"/>
            <a:chExt cx="812800" cy="812800"/>
          </a:xfrm>
        </p:grpSpPr>
        <p:sp>
          <p:nvSpPr>
            <p:cNvPr id="396" name="Google Shape;396;p5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97" name="Google Shape;397;p52"/>
            <p:cNvSpPr txBox="1"/>
            <p:nvPr/>
          </p:nvSpPr>
          <p:spPr>
            <a:xfrm>
              <a:off x="76200" y="19050"/>
              <a:ext cx="660400" cy="717550"/>
            </a:xfrm>
            <a:prstGeom prst="rect">
              <a:avLst/>
            </a:prstGeom>
            <a:noFill/>
            <a:ln>
              <a:noFill/>
            </a:ln>
          </p:spPr>
          <p:txBody>
            <a:bodyPr spcFirstLastPara="1" wrap="square" lIns="33850" tIns="33850" rIns="33850" bIns="33850" anchor="ctr" anchorCtr="0">
              <a:noAutofit/>
            </a:bodyPr>
            <a:lstStyle/>
            <a:p>
              <a:pPr marL="0" marR="0" lvl="0" indent="0" algn="ctr" defTabSz="914400" rtl="0" eaLnBrk="1" fontAlgn="auto" latinLnBrk="0" hangingPunct="1">
                <a:lnSpc>
                  <a:spcPct val="153916"/>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Tree>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27"/>
        <p:cNvGrpSpPr/>
        <p:nvPr/>
      </p:nvGrpSpPr>
      <p:grpSpPr>
        <a:xfrm>
          <a:off x="0" y="0"/>
          <a:ext cx="0" cy="0"/>
          <a:chOff x="0" y="0"/>
          <a:chExt cx="0" cy="0"/>
        </a:xfrm>
      </p:grpSpPr>
      <p:sp>
        <p:nvSpPr>
          <p:cNvPr id="428" name="Google Shape;428;p5"/>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429" name="Google Shape;429;p5"/>
          <p:cNvSpPr/>
          <p:nvPr/>
        </p:nvSpPr>
        <p:spPr>
          <a:xfrm rot="-4995211">
            <a:off x="675639" y="775849"/>
            <a:ext cx="2987899" cy="2987899"/>
          </a:xfrm>
          <a:prstGeom prst="arc">
            <a:avLst>
              <a:gd name="adj1" fmla="val 14455503"/>
              <a:gd name="adj2" fmla="val 0"/>
            </a:avLst>
          </a:prstGeom>
          <a:noFill/>
          <a:ln w="127000" cap="rnd" cmpd="sng">
            <a:solidFill>
              <a:schemeClr val="accent4"/>
            </a:solidFill>
            <a:prstDash val="dash"/>
            <a:miter lim="8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30" name="Google Shape;430;p5"/>
          <p:cNvSpPr txBox="1">
            <a:spLocks noGrp="1"/>
          </p:cNvSpPr>
          <p:nvPr>
            <p:ph type="ctrTitle"/>
          </p:nvPr>
        </p:nvSpPr>
        <p:spPr>
          <a:xfrm>
            <a:off x="892818" y="1370171"/>
            <a:ext cx="5085580" cy="2387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lt1"/>
              </a:buClr>
              <a:buSzPts val="5100"/>
              <a:buFont typeface="Calibri"/>
              <a:buNone/>
            </a:pPr>
            <a:r>
              <a:rPr lang="en-US" sz="5100" b="1" dirty="0">
                <a:solidFill>
                  <a:schemeClr val="accent2"/>
                </a:solidFill>
                <a:latin typeface="Calibri"/>
                <a:ea typeface="Calibri"/>
                <a:cs typeface="Calibri"/>
                <a:sym typeface="Calibri"/>
              </a:rPr>
              <a:t>Introducing The Jasmine Guided Observation </a:t>
            </a:r>
            <a:endParaRPr dirty="0">
              <a:solidFill>
                <a:schemeClr val="accent2"/>
              </a:solidFill>
            </a:endParaRPr>
          </a:p>
        </p:txBody>
      </p:sp>
      <p:sp>
        <p:nvSpPr>
          <p:cNvPr id="431" name="Google Shape;431;p5"/>
          <p:cNvSpPr txBox="1">
            <a:spLocks noGrp="1"/>
          </p:cNvSpPr>
          <p:nvPr>
            <p:ph type="subTitle" idx="1"/>
          </p:nvPr>
        </p:nvSpPr>
        <p:spPr>
          <a:xfrm>
            <a:off x="892818" y="4218555"/>
            <a:ext cx="5085600" cy="18819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lt1"/>
              </a:buClr>
              <a:buSzPts val="3200"/>
              <a:buNone/>
            </a:pPr>
            <a:r>
              <a:rPr lang="en-US" sz="3200">
                <a:latin typeface="Calibri"/>
                <a:ea typeface="Calibri"/>
                <a:cs typeface="Calibri"/>
                <a:sym typeface="Calibri"/>
              </a:rPr>
              <a:t>Preparing For First Contact With The Child </a:t>
            </a:r>
            <a:endParaRPr/>
          </a:p>
        </p:txBody>
      </p:sp>
      <p:pic>
        <p:nvPicPr>
          <p:cNvPr id="432" name="Google Shape;432;p5"/>
          <p:cNvPicPr preferRelativeResize="0"/>
          <p:nvPr/>
        </p:nvPicPr>
        <p:blipFill rotWithShape="1">
          <a:blip r:embed="rId3">
            <a:alphaModFix/>
          </a:blip>
          <a:srcRect/>
          <a:stretch/>
        </p:blipFill>
        <p:spPr>
          <a:xfrm>
            <a:off x="6446504" y="424650"/>
            <a:ext cx="4923041" cy="6857999"/>
          </a:xfrm>
          <a:prstGeom prst="rect">
            <a:avLst/>
          </a:prstGeom>
          <a:noFill/>
          <a:ln>
            <a:noFill/>
          </a:ln>
        </p:spPr>
      </p:pic>
      <p:sp>
        <p:nvSpPr>
          <p:cNvPr id="433" name="Google Shape;433;p5"/>
          <p:cNvSpPr/>
          <p:nvPr/>
        </p:nvSpPr>
        <p:spPr>
          <a:xfrm>
            <a:off x="10349802" y="832686"/>
            <a:ext cx="1104943" cy="1074969"/>
          </a:xfrm>
          <a:prstGeom prst="ellipse">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74"/>
        <p:cNvGrpSpPr/>
        <p:nvPr/>
      </p:nvGrpSpPr>
      <p:grpSpPr>
        <a:xfrm>
          <a:off x="0" y="0"/>
          <a:ext cx="0" cy="0"/>
          <a:chOff x="0" y="0"/>
          <a:chExt cx="0" cy="0"/>
        </a:xfrm>
      </p:grpSpPr>
      <p:sp>
        <p:nvSpPr>
          <p:cNvPr id="475" name="Google Shape;475;g3f573fa7b7b_0_793"/>
          <p:cNvSpPr/>
          <p:nvPr/>
        </p:nvSpPr>
        <p:spPr>
          <a:xfrm>
            <a:off x="727600" y="1576850"/>
            <a:ext cx="4724400" cy="4533392"/>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rotWithShape="1">
            <a:blip r:embed="rId3">
              <a:alphaModFix/>
            </a:blip>
            <a:stretch>
              <a:fillRect l="-24931" r="-24931"/>
            </a:stretch>
          </a:blipFill>
          <a:ln>
            <a:noFill/>
          </a:ln>
        </p:spPr>
        <p:txBody>
          <a:bodyPr spcFirstLastPara="1" wrap="square" lIns="60950" tIns="30475" rIns="60950" bIns="3047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nvGrpSpPr>
          <p:cNvPr id="476" name="Google Shape;476;g3f573fa7b7b_0_793"/>
          <p:cNvGrpSpPr/>
          <p:nvPr/>
        </p:nvGrpSpPr>
        <p:grpSpPr>
          <a:xfrm>
            <a:off x="-563203" y="-722250"/>
            <a:ext cx="1444508" cy="1444508"/>
            <a:chOff x="0" y="0"/>
            <a:chExt cx="812800" cy="812800"/>
          </a:xfrm>
        </p:grpSpPr>
        <p:sp>
          <p:nvSpPr>
            <p:cNvPr id="477" name="Google Shape;477;g3f573fa7b7b_0_793"/>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78" name="Google Shape;478;g3f573fa7b7b_0_793"/>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defTabSz="914400" rtl="0" eaLnBrk="1" fontAlgn="auto" latinLnBrk="0" hangingPunct="1">
                <a:lnSpc>
                  <a:spcPct val="153944"/>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grpSp>
        <p:nvGrpSpPr>
          <p:cNvPr id="479" name="Google Shape;479;g3f573fa7b7b_0_793"/>
          <p:cNvGrpSpPr/>
          <p:nvPr/>
        </p:nvGrpSpPr>
        <p:grpSpPr>
          <a:xfrm>
            <a:off x="11237154" y="6135750"/>
            <a:ext cx="1444508" cy="1444508"/>
            <a:chOff x="0" y="0"/>
            <a:chExt cx="812800" cy="812800"/>
          </a:xfrm>
        </p:grpSpPr>
        <p:sp>
          <p:nvSpPr>
            <p:cNvPr id="480" name="Google Shape;480;g3f573fa7b7b_0_793"/>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81" name="Google Shape;481;g3f573fa7b7b_0_793"/>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defTabSz="914400" rtl="0" eaLnBrk="1" fontAlgn="auto" latinLnBrk="0" hangingPunct="1">
                <a:lnSpc>
                  <a:spcPct val="153944"/>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482" name="Google Shape;482;g3f573fa7b7b_0_793"/>
          <p:cNvSpPr txBox="1"/>
          <p:nvPr/>
        </p:nvSpPr>
        <p:spPr>
          <a:xfrm>
            <a:off x="4747917" y="2035961"/>
            <a:ext cx="8073900" cy="1231500"/>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600"/>
              <a:buFont typeface="Arial"/>
              <a:buNone/>
              <a:tabLst/>
              <a:defRPr/>
            </a:pPr>
            <a:r>
              <a:rPr kumimoji="0" lang="en-US" sz="4000" b="1" i="0" u="none" strike="noStrike" kern="0" cap="none" spc="0" normalizeH="0" baseline="0" noProof="0">
                <a:ln>
                  <a:noFill/>
                </a:ln>
                <a:solidFill>
                  <a:srgbClr val="50A1CA"/>
                </a:solidFill>
                <a:effectLst/>
                <a:uLnTx/>
                <a:uFillTx/>
                <a:latin typeface="Arial"/>
                <a:ea typeface="Arial"/>
                <a:cs typeface="Arial"/>
                <a:sym typeface="Arial"/>
              </a:rPr>
              <a:t>Preparing for Charlotte’s </a:t>
            </a:r>
            <a:endParaRPr kumimoji="0" sz="4000" b="1" i="0" u="none" strike="noStrike" kern="0" cap="none" spc="0" normalizeH="0" baseline="0" noProof="0">
              <a:ln>
                <a:noFill/>
              </a:ln>
              <a:solidFill>
                <a:srgbClr val="50A1CA"/>
              </a:solidFill>
              <a:effectLst/>
              <a:uLnTx/>
              <a:uFillTx/>
              <a:latin typeface="Arial"/>
              <a:ea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Pts val="3600"/>
              <a:buFont typeface="Arial"/>
              <a:buNone/>
              <a:tabLst/>
              <a:defRPr/>
            </a:pPr>
            <a:r>
              <a:rPr kumimoji="0" lang="en-US" sz="4000" b="1" i="0" u="none" strike="noStrike" kern="0" cap="none" spc="0" normalizeH="0" baseline="0" noProof="0">
                <a:ln>
                  <a:noFill/>
                </a:ln>
                <a:solidFill>
                  <a:srgbClr val="50A1CA"/>
                </a:solidFill>
                <a:effectLst/>
                <a:uLnTx/>
                <a:uFillTx/>
                <a:latin typeface="Arial"/>
                <a:ea typeface="Arial"/>
                <a:cs typeface="Arial"/>
                <a:sym typeface="Arial"/>
              </a:rPr>
              <a:t>Interview</a:t>
            </a:r>
            <a:endParaRPr kumimoji="0" sz="4000" b="1" i="0" u="none" strike="noStrike" kern="0" cap="none" spc="0" normalizeH="0" baseline="0" noProof="0">
              <a:ln>
                <a:noFill/>
              </a:ln>
              <a:solidFill>
                <a:srgbClr val="50A1CA"/>
              </a:solidFill>
              <a:effectLst/>
              <a:uLnTx/>
              <a:uFillTx/>
              <a:latin typeface="Arial"/>
              <a:ea typeface="Arial"/>
              <a:cs typeface="Arial"/>
              <a:sym typeface="Arial"/>
            </a:endParaRPr>
          </a:p>
        </p:txBody>
      </p:sp>
      <p:sp>
        <p:nvSpPr>
          <p:cNvPr id="483" name="Google Shape;483;g3f573fa7b7b_0_793"/>
          <p:cNvSpPr txBox="1"/>
          <p:nvPr/>
        </p:nvSpPr>
        <p:spPr>
          <a:xfrm>
            <a:off x="5667115" y="4126730"/>
            <a:ext cx="6235500" cy="1345500"/>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18516"/>
              </a:lnSpc>
              <a:spcBef>
                <a:spcPts val="0"/>
              </a:spcBef>
              <a:spcAft>
                <a:spcPts val="0"/>
              </a:spcAft>
              <a:buClr>
                <a:srgbClr val="000000"/>
              </a:buClr>
              <a:buSzPts val="4000"/>
              <a:buFont typeface="Arial"/>
              <a:buNone/>
              <a:tabLst/>
              <a:defRPr/>
            </a:pPr>
            <a:r>
              <a:rPr kumimoji="0" lang="en-US" sz="4000" b="0" i="0" u="none" strike="noStrike" kern="0" cap="none" spc="0" normalizeH="0" baseline="0" noProof="0">
                <a:ln>
                  <a:noFill/>
                </a:ln>
                <a:solidFill>
                  <a:srgbClr val="50131F"/>
                </a:solidFill>
                <a:effectLst/>
                <a:uLnTx/>
                <a:uFillTx/>
                <a:latin typeface="Poppins"/>
                <a:ea typeface="Poppins"/>
                <a:cs typeface="Poppins"/>
                <a:sym typeface="Poppins"/>
              </a:rPr>
              <a:t>What did we observe and learn?</a:t>
            </a:r>
            <a:endParaRPr kumimoji="0" sz="900" b="0" i="0" u="none" strike="noStrike" kern="0" cap="none" spc="0" normalizeH="0" baseline="0" noProof="0">
              <a:ln>
                <a:noFill/>
              </a:ln>
              <a:solidFill>
                <a:srgbClr val="000000"/>
              </a:solidFill>
              <a:effectLst/>
              <a:uLnTx/>
              <a:uFillTx/>
              <a:latin typeface="Arial"/>
              <a:ea typeface="Arial"/>
              <a:cs typeface="Arial"/>
              <a:sym typeface="Arial"/>
            </a:endParaRPr>
          </a:p>
        </p:txBody>
      </p:sp>
      <p:cxnSp>
        <p:nvCxnSpPr>
          <p:cNvPr id="484" name="Google Shape;484;g3f573fa7b7b_0_793"/>
          <p:cNvCxnSpPr/>
          <p:nvPr/>
        </p:nvCxnSpPr>
        <p:spPr>
          <a:xfrm>
            <a:off x="5740400" y="3485229"/>
            <a:ext cx="6146700" cy="0"/>
          </a:xfrm>
          <a:prstGeom prst="straightConnector1">
            <a:avLst/>
          </a:prstGeom>
          <a:noFill/>
          <a:ln w="25400" cap="flat" cmpd="sng">
            <a:solidFill>
              <a:schemeClr val="accent2"/>
            </a:solidFill>
            <a:prstDash val="solid"/>
            <a:round/>
            <a:headEnd type="none" w="sm" len="sm"/>
            <a:tailEnd type="none" w="sm" len="sm"/>
          </a:ln>
          <a:effectLst>
            <a:outerShdw blurRad="26667" dist="15333" dir="5400000" rotWithShape="0">
              <a:srgbClr val="000000">
                <a:alpha val="34902"/>
              </a:srgbClr>
            </a:outerShdw>
          </a:effectLst>
        </p:spPr>
      </p:cxnSp>
    </p:spTree>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AF2F0-37FE-AAC2-180A-C15DA0359FC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B4BF47C-FCF5-F7EE-9E76-747028B39E4D}"/>
              </a:ext>
            </a:extLst>
          </p:cNvPr>
          <p:cNvPicPr>
            <a:picLocks noChangeAspect="1"/>
          </p:cNvPicPr>
          <p:nvPr/>
        </p:nvPicPr>
        <p:blipFill>
          <a:blip r:embed="rId3"/>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46EFF332-BF36-BB2F-1A21-003D35B27426}"/>
              </a:ext>
            </a:extLst>
          </p:cNvPr>
          <p:cNvSpPr>
            <a:spLocks noGrp="1"/>
          </p:cNvSpPr>
          <p:nvPr>
            <p:ph type="title"/>
          </p:nvPr>
        </p:nvSpPr>
        <p:spPr>
          <a:xfrm>
            <a:off x="6095999" y="0"/>
            <a:ext cx="6068191" cy="6857999"/>
          </a:xfrm>
        </p:spPr>
        <p:txBody>
          <a:bodyPr>
            <a:normAutofit/>
          </a:bodyPr>
          <a:lstStyle/>
          <a:p>
            <a:r>
              <a:rPr lang="en-US" sz="7200" dirty="0">
                <a:solidFill>
                  <a:schemeClr val="bg1"/>
                </a:solidFill>
              </a:rPr>
              <a:t>15-Minute </a:t>
            </a:r>
            <a:br>
              <a:rPr lang="en-US" sz="7200" dirty="0">
                <a:solidFill>
                  <a:schemeClr val="bg1"/>
                </a:solidFill>
              </a:rPr>
            </a:br>
            <a:r>
              <a:rPr lang="en-US" sz="7200" dirty="0">
                <a:solidFill>
                  <a:schemeClr val="bg1"/>
                </a:solidFill>
              </a:rPr>
              <a:t>Brain Break</a:t>
            </a:r>
          </a:p>
        </p:txBody>
      </p:sp>
    </p:spTree>
    <p:extLst>
      <p:ext uri="{BB962C8B-B14F-4D97-AF65-F5344CB8AC3E}">
        <p14:creationId xmlns:p14="http://schemas.microsoft.com/office/powerpoint/2010/main" val="32145347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pic>
        <p:nvPicPr>
          <p:cNvPr id="277" name="Google Shape;277;p1"/>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278" name="Google Shape;278;p1"/>
          <p:cNvSpPr/>
          <p:nvPr/>
        </p:nvSpPr>
        <p:spPr>
          <a:xfrm>
            <a:off x="733425" y="5352586"/>
            <a:ext cx="10915650" cy="1156010"/>
          </a:xfrm>
          <a:prstGeom prst="rect">
            <a:avLst/>
          </a:prstGeom>
          <a:solidFill>
            <a:schemeClr val="lt1"/>
          </a:solidFill>
          <a:ln w="19050" cap="flat" cmpd="sng">
            <a:solidFill>
              <a:schemeClr val="lt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79" name="Google Shape;279;p1"/>
          <p:cNvSpPr txBox="1"/>
          <p:nvPr/>
        </p:nvSpPr>
        <p:spPr>
          <a:xfrm>
            <a:off x="915162" y="5644246"/>
            <a:ext cx="10552176" cy="64629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Arial"/>
              <a:buNone/>
              <a:tabLst/>
              <a:defRPr/>
            </a:pPr>
            <a:r>
              <a:rPr kumimoji="0" lang="en-US" sz="3600" b="1" i="0" u="none" strike="noStrike" kern="0" cap="none" spc="0" normalizeH="0" baseline="0" noProof="0" dirty="0">
                <a:ln>
                  <a:noFill/>
                </a:ln>
                <a:solidFill>
                  <a:srgbClr val="000000"/>
                </a:solidFill>
                <a:effectLst/>
                <a:uLnTx/>
                <a:uFillTx/>
                <a:latin typeface="Calibri"/>
                <a:ea typeface="Calibri"/>
                <a:cs typeface="Calibri"/>
                <a:sym typeface="Calibri"/>
              </a:rPr>
              <a:t>BUILDING UNDERSTANDING AFTER CHILD CONTACT</a:t>
            </a:r>
            <a:endParaRPr kumimoji="0" sz="1600" b="0" i="0" u="none" strike="noStrike" kern="0" cap="none" spc="0" normalizeH="0" baseline="0" noProof="0" dirty="0">
              <a:ln>
                <a:noFill/>
              </a:ln>
              <a:solidFill>
                <a:srgbClr val="000000"/>
              </a:solidFill>
              <a:effectLst/>
              <a:uLnTx/>
              <a:uFillTx/>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84"/>
        <p:cNvGrpSpPr/>
        <p:nvPr/>
      </p:nvGrpSpPr>
      <p:grpSpPr>
        <a:xfrm>
          <a:off x="0" y="0"/>
          <a:ext cx="0" cy="0"/>
          <a:chOff x="0" y="0"/>
          <a:chExt cx="0" cy="0"/>
        </a:xfrm>
      </p:grpSpPr>
      <p:sp>
        <p:nvSpPr>
          <p:cNvPr id="285" name="Google Shape;285;p39"/>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86" name="Google Shape;286;p39"/>
          <p:cNvSpPr/>
          <p:nvPr/>
        </p:nvSpPr>
        <p:spPr>
          <a:xfrm>
            <a:off x="558209" y="0"/>
            <a:ext cx="11167447" cy="2018806"/>
          </a:xfrm>
          <a:prstGeom prst="rect">
            <a:avLst/>
          </a:prstGeom>
          <a:solidFill>
            <a:schemeClr val="lt1"/>
          </a:solidFill>
          <a:ln w="12700" cap="flat" cmpd="sng">
            <a:solidFill>
              <a:srgbClr val="E1E1E1"/>
            </a:solidFill>
            <a:prstDash val="solid"/>
            <a:round/>
            <a:headEnd type="none" w="sm" len="sm"/>
            <a:tailEnd type="none" w="sm" len="sm"/>
          </a:ln>
          <a:effectLst>
            <a:outerShdw blurRad="50800" dist="38100" dir="2700000" algn="tl" rotWithShape="0">
              <a:srgbClr val="D8D8D8">
                <a:alpha val="50196"/>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87" name="Google Shape;287;p39"/>
          <p:cNvSpPr/>
          <p:nvPr/>
        </p:nvSpPr>
        <p:spPr>
          <a:xfrm>
            <a:off x="566928" y="0"/>
            <a:ext cx="11155680" cy="20116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88" name="Google Shape;288;p39"/>
          <p:cNvSpPr txBox="1">
            <a:spLocks noGrp="1"/>
          </p:cNvSpPr>
          <p:nvPr>
            <p:ph type="title"/>
          </p:nvPr>
        </p:nvSpPr>
        <p:spPr>
          <a:xfrm>
            <a:off x="847493" y="548640"/>
            <a:ext cx="10749775" cy="1179576"/>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3200"/>
              <a:buNone/>
            </a:pPr>
            <a:r>
              <a:rPr lang="en-US" sz="4400" b="1" dirty="0">
                <a:solidFill>
                  <a:schemeClr val="tx2"/>
                </a:solidFill>
                <a:latin typeface="Calibri"/>
                <a:ea typeface="Calibri"/>
                <a:cs typeface="Calibri"/>
                <a:sym typeface="Calibri"/>
              </a:rPr>
              <a:t>BUILDING EFFECTIVE INTERVIEWING SKILLS</a:t>
            </a:r>
            <a:endParaRPr sz="3600" dirty="0">
              <a:solidFill>
                <a:schemeClr val="tx2"/>
              </a:solidFill>
            </a:endParaRPr>
          </a:p>
        </p:txBody>
      </p:sp>
      <p:sp>
        <p:nvSpPr>
          <p:cNvPr id="289" name="Google Shape;289;p39"/>
          <p:cNvSpPr/>
          <p:nvPr/>
        </p:nvSpPr>
        <p:spPr>
          <a:xfrm>
            <a:off x="498834" y="770799"/>
            <a:ext cx="128016" cy="704088"/>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90" name="Google Shape;290;p39"/>
          <p:cNvSpPr txBox="1">
            <a:spLocks noGrp="1"/>
          </p:cNvSpPr>
          <p:nvPr>
            <p:ph type="body" idx="1"/>
          </p:nvPr>
        </p:nvSpPr>
        <p:spPr>
          <a:xfrm>
            <a:off x="6320226" y="2478025"/>
            <a:ext cx="4963500" cy="3694200"/>
          </a:xfrm>
          <a:prstGeom prst="rect">
            <a:avLst/>
          </a:prstGeom>
          <a:noFill/>
          <a:ln>
            <a:noFill/>
          </a:ln>
        </p:spPr>
        <p:txBody>
          <a:bodyPr spcFirstLastPara="1" wrap="square" lIns="91425" tIns="45700" rIns="91425" bIns="45700" anchor="ctr" anchorCtr="0">
            <a:normAutofit/>
          </a:bodyPr>
          <a:lstStyle/>
          <a:p>
            <a:pPr marL="228600" lvl="0" indent="0" algn="ctr" rtl="0">
              <a:lnSpc>
                <a:spcPct val="90000"/>
              </a:lnSpc>
              <a:spcBef>
                <a:spcPts val="1000"/>
              </a:spcBef>
              <a:spcAft>
                <a:spcPts val="0"/>
              </a:spcAft>
              <a:buSzPts val="1600"/>
              <a:buNone/>
            </a:pPr>
            <a:r>
              <a:rPr lang="en-US" sz="4400" dirty="0">
                <a:solidFill>
                  <a:schemeClr val="dk1"/>
                </a:solidFill>
                <a:latin typeface="Calibri"/>
                <a:ea typeface="Calibri"/>
                <a:cs typeface="Calibri"/>
                <a:sym typeface="Calibri"/>
              </a:rPr>
              <a:t>What is the next step after gathering information from the child?</a:t>
            </a:r>
            <a:endParaRPr sz="2400" dirty="0"/>
          </a:p>
        </p:txBody>
      </p:sp>
      <p:pic>
        <p:nvPicPr>
          <p:cNvPr id="291" name="Google Shape;291;p39"/>
          <p:cNvPicPr preferRelativeResize="0">
            <a:picLocks noGrp="1"/>
          </p:cNvPicPr>
          <p:nvPr>
            <p:ph type="pic" idx="2"/>
          </p:nvPr>
        </p:nvPicPr>
        <p:blipFill rotWithShape="1">
          <a:blip r:embed="rId3">
            <a:alphaModFix/>
          </a:blip>
          <a:srcRect l="14381" r="14381"/>
          <a:stretch/>
        </p:blipFill>
        <p:spPr>
          <a:xfrm>
            <a:off x="794498" y="2591325"/>
            <a:ext cx="4963475" cy="3694174"/>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96"/>
        <p:cNvGrpSpPr/>
        <p:nvPr/>
      </p:nvGrpSpPr>
      <p:grpSpPr>
        <a:xfrm>
          <a:off x="0" y="0"/>
          <a:ext cx="0" cy="0"/>
          <a:chOff x="0" y="0"/>
          <a:chExt cx="0" cy="0"/>
        </a:xfrm>
      </p:grpSpPr>
      <p:grpSp>
        <p:nvGrpSpPr>
          <p:cNvPr id="297" name="Google Shape;297;p2"/>
          <p:cNvGrpSpPr/>
          <p:nvPr/>
        </p:nvGrpSpPr>
        <p:grpSpPr>
          <a:xfrm>
            <a:off x="5078086" y="-96441"/>
            <a:ext cx="189049" cy="6954441"/>
            <a:chOff x="0" y="-38100"/>
            <a:chExt cx="74686" cy="2747433"/>
          </a:xfrm>
        </p:grpSpPr>
        <p:sp>
          <p:nvSpPr>
            <p:cNvPr id="298" name="Google Shape;298;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4C1A27"/>
                </a:solidFill>
                <a:effectLst/>
                <a:uLnTx/>
                <a:uFillTx/>
                <a:latin typeface="Calibri"/>
                <a:ea typeface="Calibri"/>
                <a:cs typeface="Calibri"/>
                <a:sym typeface="Calibri"/>
              </a:endParaRPr>
            </a:p>
          </p:txBody>
        </p:sp>
        <p:sp>
          <p:nvSpPr>
            <p:cNvPr id="299" name="Google Shape;299;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defTabSz="914400" rtl="0" eaLnBrk="1" fontAlgn="auto" latinLnBrk="0" hangingPunct="1">
                <a:lnSpc>
                  <a:spcPct val="147722"/>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4C1A27"/>
                </a:solidFill>
                <a:effectLst/>
                <a:uLnTx/>
                <a:uFillTx/>
                <a:latin typeface="Calibri"/>
                <a:ea typeface="Calibri"/>
                <a:cs typeface="Calibri"/>
                <a:sym typeface="Calibri"/>
              </a:endParaRPr>
            </a:p>
          </p:txBody>
        </p:sp>
      </p:grpSp>
      <p:sp>
        <p:nvSpPr>
          <p:cNvPr id="300" name="Google Shape;300;p2"/>
          <p:cNvSpPr txBox="1"/>
          <p:nvPr/>
        </p:nvSpPr>
        <p:spPr>
          <a:xfrm>
            <a:off x="365991" y="1300897"/>
            <a:ext cx="4392200" cy="1969770"/>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6400"/>
              <a:buFont typeface="Arial"/>
              <a:buNone/>
              <a:tabLst/>
              <a:defRPr/>
            </a:pPr>
            <a:r>
              <a:rPr kumimoji="0" lang="en-US" sz="6400" b="1" i="0" u="none" strike="noStrike" kern="0" cap="none" spc="0" normalizeH="0" baseline="0" noProof="0">
                <a:ln>
                  <a:noFill/>
                </a:ln>
                <a:solidFill>
                  <a:srgbClr val="333333"/>
                </a:solidFill>
                <a:effectLst/>
                <a:uLnTx/>
                <a:uFillTx/>
                <a:latin typeface="Antonio"/>
                <a:ea typeface="Antonio"/>
                <a:cs typeface="Antonio"/>
                <a:sym typeface="Antonio"/>
              </a:rPr>
              <a:t>Target Outcomes</a:t>
            </a:r>
            <a:endParaRPr kumimoji="0" sz="933" b="0" i="0" u="none" strike="noStrike" kern="0" cap="none" spc="0" normalizeH="0" baseline="0" noProof="0">
              <a:ln>
                <a:noFill/>
              </a:ln>
              <a:solidFill>
                <a:srgbClr val="333333"/>
              </a:solidFill>
              <a:effectLst/>
              <a:uLnTx/>
              <a:uFillTx/>
              <a:latin typeface="Arial"/>
              <a:ea typeface="Arial"/>
              <a:cs typeface="Arial"/>
              <a:sym typeface="Arial"/>
            </a:endParaRPr>
          </a:p>
        </p:txBody>
      </p:sp>
      <p:sp>
        <p:nvSpPr>
          <p:cNvPr id="301" name="Google Shape;301;p2"/>
          <p:cNvSpPr txBox="1"/>
          <p:nvPr/>
        </p:nvSpPr>
        <p:spPr>
          <a:xfrm>
            <a:off x="5820840" y="359811"/>
            <a:ext cx="5460900" cy="6498189"/>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00000"/>
              </a:lnSpc>
              <a:spcBef>
                <a:spcPts val="800"/>
              </a:spcBef>
              <a:spcAft>
                <a:spcPts val="0"/>
              </a:spcAft>
              <a:buClr>
                <a:srgbClr val="000000"/>
              </a:buClr>
              <a:buSzPts val="3200"/>
              <a:buFont typeface="Arial"/>
              <a:buNone/>
              <a:tabLst/>
              <a:defRPr/>
            </a:pPr>
            <a:endParaRPr kumimoji="0" sz="3600" i="0" u="none" strike="noStrike" kern="0" cap="none" spc="0" normalizeH="0" baseline="0" noProof="0" dirty="0">
              <a:ln>
                <a:noFill/>
              </a:ln>
              <a:solidFill>
                <a:srgbClr val="333333"/>
              </a:solidFill>
              <a:effectLst/>
              <a:uLnTx/>
              <a:uFillTx/>
              <a:latin typeface="Calibri"/>
              <a:ea typeface="Calibri"/>
              <a:cs typeface="Calibri"/>
              <a:sym typeface="Calibri"/>
            </a:endParaRPr>
          </a:p>
          <a:p>
            <a:pPr marL="728146" marR="0" lvl="0" indent="-457200" algn="l" defTabSz="914400" rtl="0" eaLnBrk="1" fontAlgn="auto" latinLnBrk="0" hangingPunct="1">
              <a:lnSpc>
                <a:spcPct val="100000"/>
              </a:lnSpc>
              <a:spcBef>
                <a:spcPts val="800"/>
              </a:spcBef>
              <a:spcAft>
                <a:spcPts val="0"/>
              </a:spcAft>
              <a:buClr>
                <a:srgbClr val="333333"/>
              </a:buClr>
              <a:buSzPts val="4400"/>
              <a:buFont typeface="Arial"/>
              <a:buChar char="•"/>
              <a:tabLst/>
              <a:defRPr/>
            </a:pPr>
            <a:r>
              <a:rPr kumimoji="0" lang="en-US" sz="3600" i="0" u="none" strike="noStrike" kern="0" cap="none" spc="0" normalizeH="0" baseline="0" noProof="0" dirty="0">
                <a:ln>
                  <a:noFill/>
                </a:ln>
                <a:solidFill>
                  <a:srgbClr val="333333"/>
                </a:solidFill>
                <a:effectLst/>
                <a:uLnTx/>
                <a:uFillTx/>
                <a:latin typeface="Calibri"/>
                <a:ea typeface="Calibri"/>
                <a:cs typeface="Calibri"/>
                <a:sym typeface="Calibri"/>
              </a:rPr>
              <a:t>Understand how organizing and making sense of information gathered from the child.</a:t>
            </a:r>
          </a:p>
          <a:p>
            <a:pPr marL="270946" marR="0" lvl="0" algn="l" defTabSz="914400" rtl="0" eaLnBrk="1" fontAlgn="auto" latinLnBrk="0" hangingPunct="1">
              <a:lnSpc>
                <a:spcPct val="100000"/>
              </a:lnSpc>
              <a:spcBef>
                <a:spcPts val="800"/>
              </a:spcBef>
              <a:spcAft>
                <a:spcPts val="0"/>
              </a:spcAft>
              <a:buClr>
                <a:srgbClr val="333333"/>
              </a:buClr>
              <a:buSzPts val="4400"/>
              <a:tabLst/>
              <a:defRPr/>
            </a:pPr>
            <a:endParaRPr kumimoji="0" i="0" u="none" strike="noStrike" kern="0" cap="none" spc="0" normalizeH="0" baseline="0" noProof="0" dirty="0">
              <a:ln>
                <a:noFill/>
              </a:ln>
              <a:solidFill>
                <a:srgbClr val="000000"/>
              </a:solidFill>
              <a:effectLst/>
              <a:uLnTx/>
              <a:uFillTx/>
              <a:latin typeface="Arial"/>
              <a:ea typeface="Arial"/>
              <a:cs typeface="Arial"/>
              <a:sym typeface="Arial"/>
            </a:endParaRPr>
          </a:p>
          <a:p>
            <a:pPr marL="728146" marR="0" lvl="0" indent="-457200" algn="l" defTabSz="914400" rtl="0" eaLnBrk="1" fontAlgn="auto" latinLnBrk="0" hangingPunct="1">
              <a:lnSpc>
                <a:spcPct val="100000"/>
              </a:lnSpc>
              <a:spcBef>
                <a:spcPts val="800"/>
              </a:spcBef>
              <a:spcAft>
                <a:spcPts val="0"/>
              </a:spcAft>
              <a:buClr>
                <a:srgbClr val="333333"/>
              </a:buClr>
              <a:buSzPts val="4400"/>
              <a:buFont typeface="Arial"/>
              <a:buChar char="•"/>
              <a:tabLst/>
              <a:defRPr/>
            </a:pPr>
            <a:r>
              <a:rPr kumimoji="0" lang="en-US" sz="3600" i="0" u="none" strike="noStrike" kern="0" cap="none" spc="0" normalizeH="0" baseline="0" noProof="0" dirty="0">
                <a:ln>
                  <a:noFill/>
                </a:ln>
                <a:solidFill>
                  <a:srgbClr val="333333"/>
                </a:solidFill>
                <a:effectLst/>
                <a:uLnTx/>
                <a:uFillTx/>
                <a:latin typeface="Calibri"/>
                <a:ea typeface="Calibri"/>
                <a:cs typeface="Calibri"/>
                <a:sym typeface="Calibri"/>
              </a:rPr>
              <a:t>C</a:t>
            </a:r>
            <a:r>
              <a:rPr kumimoji="0" lang="en-US" sz="3600" i="0" u="none" strike="noStrike" kern="0" cap="none" spc="0" normalizeH="0" baseline="0" noProof="0" dirty="0">
                <a:ln>
                  <a:noFill/>
                </a:ln>
                <a:solidFill>
                  <a:srgbClr val="000000"/>
                </a:solidFill>
                <a:effectLst/>
                <a:uLnTx/>
                <a:uFillTx/>
                <a:latin typeface="Calibri"/>
                <a:ea typeface="Calibri"/>
                <a:cs typeface="Calibri"/>
                <a:sym typeface="Calibri"/>
              </a:rPr>
              <a:t>onnect it to understanding caregiving patterns and emerging safety concerns.</a:t>
            </a:r>
            <a:endParaRPr kumimoji="0" sz="3600" i="0" u="none" strike="noStrike" kern="0" cap="none" spc="0" normalizeH="0" baseline="0" noProof="0" dirty="0">
              <a:ln>
                <a:noFill/>
              </a:ln>
              <a:solidFill>
                <a:srgbClr val="333333"/>
              </a:solidFill>
              <a:effectLst/>
              <a:uLnTx/>
              <a:uFillTx/>
              <a:latin typeface="Calibri"/>
              <a:ea typeface="Calibri"/>
              <a:cs typeface="Calibri"/>
              <a:sym typeface="Calibri"/>
            </a:endParaRPr>
          </a:p>
          <a:p>
            <a:pPr marL="0" marR="0" lvl="0" indent="0" algn="l" defTabSz="914400" rtl="0" eaLnBrk="1" fontAlgn="auto" latinLnBrk="0" hangingPunct="1">
              <a:lnSpc>
                <a:spcPct val="120000"/>
              </a:lnSpc>
              <a:spcBef>
                <a:spcPts val="0"/>
              </a:spcBef>
              <a:spcAft>
                <a:spcPts val="0"/>
              </a:spcAft>
              <a:buClr>
                <a:srgbClr val="000000"/>
              </a:buClr>
              <a:buSzPts val="4400"/>
              <a:buFont typeface="Arial"/>
              <a:buNone/>
              <a:tabLst/>
              <a:defRPr/>
            </a:pPr>
            <a:endParaRPr kumimoji="0" sz="4800" i="0" u="none" strike="noStrike" kern="0" cap="none" spc="0" normalizeH="0" baseline="0" noProof="0" dirty="0">
              <a:ln>
                <a:noFill/>
              </a:ln>
              <a:solidFill>
                <a:srgbClr val="333333"/>
              </a:solidFill>
              <a:effectLst/>
              <a:uLnTx/>
              <a:uFillTx/>
              <a:latin typeface="Calibri"/>
              <a:ea typeface="Calibri"/>
              <a:cs typeface="Calibri"/>
              <a:sym typeface="Calibri"/>
            </a:endParaRPr>
          </a:p>
        </p:txBody>
      </p:sp>
      <p:pic>
        <p:nvPicPr>
          <p:cNvPr id="302" name="Google Shape;302;p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07"/>
        <p:cNvGrpSpPr/>
        <p:nvPr/>
      </p:nvGrpSpPr>
      <p:grpSpPr>
        <a:xfrm>
          <a:off x="0" y="0"/>
          <a:ext cx="0" cy="0"/>
          <a:chOff x="0" y="0"/>
          <a:chExt cx="0" cy="0"/>
        </a:xfrm>
      </p:grpSpPr>
      <p:sp>
        <p:nvSpPr>
          <p:cNvPr id="308" name="Google Shape;308;p3"/>
          <p:cNvSpPr/>
          <p:nvPr/>
        </p:nvSpPr>
        <p:spPr>
          <a:xfrm>
            <a:off x="200722"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09" name="Google Shape;309;p3"/>
          <p:cNvSpPr txBox="1">
            <a:spLocks noGrp="1"/>
          </p:cNvSpPr>
          <p:nvPr>
            <p:ph type="title"/>
          </p:nvPr>
        </p:nvSpPr>
        <p:spPr>
          <a:xfrm>
            <a:off x="640080" y="325369"/>
            <a:ext cx="4368602" cy="195684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600"/>
              <a:buFont typeface="Calibri"/>
              <a:buNone/>
            </a:pPr>
            <a:r>
              <a:rPr lang="en-US" sz="4600" b="1" dirty="0">
                <a:latin typeface="Calibri"/>
                <a:ea typeface="Calibri"/>
                <a:cs typeface="Calibri"/>
                <a:sym typeface="Calibri"/>
              </a:rPr>
              <a:t>Organizing What We Know So Far</a:t>
            </a:r>
            <a:endParaRPr dirty="0"/>
          </a:p>
        </p:txBody>
      </p:sp>
      <p:sp>
        <p:nvSpPr>
          <p:cNvPr id="310" name="Google Shape;310;p3"/>
          <p:cNvSpPr/>
          <p:nvPr/>
        </p:nvSpPr>
        <p:spPr>
          <a:xfrm>
            <a:off x="1041524" y="2653901"/>
            <a:ext cx="3474720" cy="18288"/>
          </a:xfrm>
          <a:custGeom>
            <a:avLst/>
            <a:gdLst/>
            <a:ahLst/>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11" name="Google Shape;311;p3"/>
          <p:cNvSpPr txBox="1">
            <a:spLocks noGrp="1"/>
          </p:cNvSpPr>
          <p:nvPr>
            <p:ph type="body" idx="1"/>
          </p:nvPr>
        </p:nvSpPr>
        <p:spPr>
          <a:xfrm>
            <a:off x="446049" y="3043582"/>
            <a:ext cx="4884234" cy="3223401"/>
          </a:xfrm>
          <a:prstGeom prst="rect">
            <a:avLst/>
          </a:prstGeom>
          <a:noFill/>
          <a:ln>
            <a:noFill/>
          </a:ln>
        </p:spPr>
        <p:txBody>
          <a:bodyPr spcFirstLastPara="1" wrap="square" lIns="91425" tIns="45700" rIns="91425" bIns="45700" anchor="t" anchorCtr="0">
            <a:normAutofit fontScale="92500" lnSpcReduction="20000"/>
          </a:bodyPr>
          <a:lstStyle/>
          <a:p>
            <a:pPr marL="228600" lvl="0" indent="-228600" algn="ctr" rtl="0">
              <a:lnSpc>
                <a:spcPct val="90000"/>
              </a:lnSpc>
              <a:spcBef>
                <a:spcPts val="0"/>
              </a:spcBef>
              <a:spcAft>
                <a:spcPts val="0"/>
              </a:spcAft>
              <a:buClr>
                <a:schemeClr val="dk1"/>
              </a:buClr>
              <a:buSzPct val="100000"/>
              <a:buNone/>
            </a:pPr>
            <a:r>
              <a:rPr lang="en-US" sz="3900" b="0" i="0" u="none" strike="noStrike" dirty="0">
                <a:latin typeface="Calibri"/>
                <a:ea typeface="Calibri"/>
                <a:cs typeface="Calibri"/>
                <a:sym typeface="Calibri"/>
              </a:rPr>
              <a:t> </a:t>
            </a:r>
            <a:r>
              <a:rPr lang="en-US" sz="3900" dirty="0">
                <a:latin typeface="Calibri"/>
                <a:ea typeface="Calibri"/>
                <a:cs typeface="Calibri"/>
                <a:sym typeface="Calibri"/>
              </a:rPr>
              <a:t>O</a:t>
            </a:r>
            <a:r>
              <a:rPr lang="en-US" sz="3900" b="0" i="0" u="none" strike="noStrike" dirty="0">
                <a:latin typeface="Calibri"/>
                <a:ea typeface="Calibri"/>
                <a:cs typeface="Calibri"/>
                <a:sym typeface="Calibri"/>
              </a:rPr>
              <a:t>rganize information</a:t>
            </a:r>
            <a:r>
              <a:rPr lang="en-US" sz="3900" dirty="0">
                <a:latin typeface="Calibri"/>
                <a:ea typeface="Calibri"/>
                <a:cs typeface="Calibri"/>
                <a:sym typeface="Calibri"/>
              </a:rPr>
              <a:t> </a:t>
            </a:r>
            <a:r>
              <a:rPr lang="en-US" sz="3900" b="0" i="0" u="none" strike="noStrike" dirty="0">
                <a:latin typeface="Calibri"/>
                <a:ea typeface="Calibri"/>
                <a:cs typeface="Calibri"/>
                <a:sym typeface="Calibri"/>
              </a:rPr>
              <a:t>gathered so far into clear categories to</a:t>
            </a:r>
            <a:r>
              <a:rPr lang="en-US" sz="3900" dirty="0">
                <a:latin typeface="Calibri"/>
                <a:ea typeface="Calibri"/>
                <a:cs typeface="Calibri"/>
                <a:sym typeface="Calibri"/>
              </a:rPr>
              <a:t> </a:t>
            </a:r>
            <a:r>
              <a:rPr lang="en-US" sz="3900" b="0" i="0" u="none" strike="noStrike" dirty="0">
                <a:latin typeface="Calibri"/>
                <a:ea typeface="Calibri"/>
                <a:cs typeface="Calibri"/>
                <a:sym typeface="Calibri"/>
              </a:rPr>
              <a:t>support understanding of caregiving, environment, and emerging safety concerns.</a:t>
            </a:r>
            <a:endParaRPr sz="3900" b="1" dirty="0">
              <a:latin typeface="Calibri"/>
              <a:ea typeface="Calibri"/>
              <a:cs typeface="Calibri"/>
              <a:sym typeface="Calibri"/>
            </a:endParaRPr>
          </a:p>
          <a:p>
            <a:pPr marL="0" lvl="0" indent="0" rtl="0">
              <a:lnSpc>
                <a:spcPct val="90000"/>
              </a:lnSpc>
              <a:spcBef>
                <a:spcPts val="1400"/>
              </a:spcBef>
              <a:spcAft>
                <a:spcPts val="0"/>
              </a:spcAft>
              <a:buClr>
                <a:schemeClr val="dk1"/>
              </a:buClr>
              <a:buSzPct val="100000"/>
              <a:buNone/>
            </a:pPr>
            <a:endParaRPr sz="2200" dirty="0"/>
          </a:p>
        </p:txBody>
      </p:sp>
      <p:pic>
        <p:nvPicPr>
          <p:cNvPr id="312" name="Google Shape;312;p3"/>
          <p:cNvPicPr preferRelativeResize="0"/>
          <p:nvPr/>
        </p:nvPicPr>
        <p:blipFill rotWithShape="1">
          <a:blip r:embed="rId3">
            <a:alphaModFix/>
          </a:blip>
          <a:srcRect l="23399" r="9648" b="-1"/>
          <a:stretch/>
        </p:blipFill>
        <p:spPr>
          <a:xfrm>
            <a:off x="5534726" y="0"/>
            <a:ext cx="6878775" cy="6857990"/>
          </a:xfrm>
          <a:custGeom>
            <a:avLst/>
            <a:gdLst/>
            <a:ahLst/>
            <a:cxnLst/>
            <a:rect l="l" t="t" r="r" b="b"/>
            <a:pathLst>
              <a:path w="6878775" h="6858000" extrusionOk="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17"/>
        <p:cNvGrpSpPr/>
        <p:nvPr/>
      </p:nvGrpSpPr>
      <p:grpSpPr>
        <a:xfrm>
          <a:off x="0" y="0"/>
          <a:ext cx="0" cy="0"/>
          <a:chOff x="0" y="0"/>
          <a:chExt cx="0" cy="0"/>
        </a:xfrm>
      </p:grpSpPr>
      <p:sp>
        <p:nvSpPr>
          <p:cNvPr id="318" name="Google Shape;318;p40"/>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pic>
        <p:nvPicPr>
          <p:cNvPr id="319" name="Google Shape;319;p40"/>
          <p:cNvPicPr preferRelativeResize="0"/>
          <p:nvPr/>
        </p:nvPicPr>
        <p:blipFill rotWithShape="1">
          <a:blip r:embed="rId3">
            <a:alphaModFix/>
          </a:blip>
          <a:srcRect l="15993" t="9091" r="14774"/>
          <a:stretch/>
        </p:blipFill>
        <p:spPr>
          <a:xfrm>
            <a:off x="3523488" y="10"/>
            <a:ext cx="8668512" cy="6857990"/>
          </a:xfrm>
          <a:prstGeom prst="rect">
            <a:avLst/>
          </a:prstGeom>
          <a:noFill/>
          <a:ln>
            <a:noFill/>
          </a:ln>
        </p:spPr>
      </p:pic>
      <p:sp>
        <p:nvSpPr>
          <p:cNvPr id="320" name="Google Shape;320;p40"/>
          <p:cNvSpPr/>
          <p:nvPr/>
        </p:nvSpPr>
        <p:spPr>
          <a:xfrm>
            <a:off x="0" y="0"/>
            <a:ext cx="9756601" cy="6858000"/>
          </a:xfrm>
          <a:prstGeom prst="rect">
            <a:avLst/>
          </a:prstGeom>
          <a:gradFill>
            <a:gsLst>
              <a:gs pos="0">
                <a:srgbClr val="FFFFFF">
                  <a:alpha val="0"/>
                </a:srgbClr>
              </a:gs>
              <a:gs pos="19000">
                <a:srgbClr val="FFFFFF">
                  <a:alpha val="38039"/>
                </a:srgbClr>
              </a:gs>
              <a:gs pos="35000">
                <a:srgbClr val="FFFFFF">
                  <a:alpha val="78824"/>
                </a:srgbClr>
              </a:gs>
              <a:gs pos="58000">
                <a:schemeClr val="lt1"/>
              </a:gs>
              <a:gs pos="100000">
                <a:schemeClr val="lt1"/>
              </a:gs>
            </a:gsLst>
            <a:lin ang="10800000"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21" name="Google Shape;321;p40"/>
          <p:cNvSpPr txBox="1">
            <a:spLocks noGrp="1"/>
          </p:cNvSpPr>
          <p:nvPr>
            <p:ph type="title"/>
          </p:nvPr>
        </p:nvSpPr>
        <p:spPr>
          <a:xfrm>
            <a:off x="477980" y="1122363"/>
            <a:ext cx="4317043" cy="2626677"/>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en-US" sz="5400" b="1" dirty="0">
                <a:solidFill>
                  <a:schemeClr val="dk1"/>
                </a:solidFill>
                <a:latin typeface="Calibri"/>
                <a:ea typeface="Calibri"/>
                <a:cs typeface="Calibri"/>
                <a:sym typeface="Calibri"/>
              </a:rPr>
              <a:t>Recognizing What Matters</a:t>
            </a:r>
            <a:endParaRPr sz="4800" dirty="0"/>
          </a:p>
        </p:txBody>
      </p:sp>
      <p:sp>
        <p:nvSpPr>
          <p:cNvPr id="322" name="Google Shape;322;p40"/>
          <p:cNvSpPr txBox="1">
            <a:spLocks noGrp="1"/>
          </p:cNvSpPr>
          <p:nvPr>
            <p:ph type="body" idx="1"/>
          </p:nvPr>
        </p:nvSpPr>
        <p:spPr>
          <a:xfrm>
            <a:off x="328872" y="4508192"/>
            <a:ext cx="4764580" cy="1208141"/>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1000"/>
              </a:spcBef>
              <a:spcAft>
                <a:spcPts val="0"/>
              </a:spcAft>
              <a:buSzPts val="1800"/>
              <a:buNone/>
            </a:pPr>
            <a:r>
              <a:rPr lang="en-US" sz="4000" dirty="0">
                <a:solidFill>
                  <a:schemeClr val="dk1"/>
                </a:solidFill>
                <a:latin typeface="Calibri"/>
                <a:ea typeface="Calibri"/>
                <a:cs typeface="Calibri"/>
                <a:sym typeface="Calibri"/>
              </a:rPr>
              <a:t>Identify the most important pieces of information. </a:t>
            </a:r>
            <a:endParaRPr sz="3600" dirty="0"/>
          </a:p>
        </p:txBody>
      </p:sp>
      <p:sp>
        <p:nvSpPr>
          <p:cNvPr id="323" name="Google Shape;323;p40"/>
          <p:cNvSpPr/>
          <p:nvPr/>
        </p:nvSpPr>
        <p:spPr>
          <a:xfrm rot="5400000">
            <a:off x="759921" y="346791"/>
            <a:ext cx="146304" cy="704088"/>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24" name="Google Shape;324;p40"/>
          <p:cNvSpPr/>
          <p:nvPr/>
        </p:nvSpPr>
        <p:spPr>
          <a:xfrm>
            <a:off x="735500" y="4025712"/>
            <a:ext cx="397764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40"/>
        <p:cNvGrpSpPr/>
        <p:nvPr/>
      </p:nvGrpSpPr>
      <p:grpSpPr>
        <a:xfrm>
          <a:off x="0" y="0"/>
          <a:ext cx="0" cy="0"/>
          <a:chOff x="0" y="0"/>
          <a:chExt cx="0" cy="0"/>
        </a:xfrm>
      </p:grpSpPr>
      <p:sp>
        <p:nvSpPr>
          <p:cNvPr id="341" name="Google Shape;341;p41"/>
          <p:cNvSpPr/>
          <p:nvPr/>
        </p:nvSpPr>
        <p:spPr>
          <a:xfrm>
            <a:off x="20357" y="-9427"/>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42" name="Google Shape;342;p41"/>
          <p:cNvSpPr txBox="1">
            <a:spLocks noGrp="1"/>
          </p:cNvSpPr>
          <p:nvPr>
            <p:ph type="title"/>
          </p:nvPr>
        </p:nvSpPr>
        <p:spPr>
          <a:xfrm>
            <a:off x="459693" y="829755"/>
            <a:ext cx="4023360" cy="3204134"/>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en-US" sz="5000" b="1" dirty="0">
                <a:solidFill>
                  <a:schemeClr val="dk1"/>
                </a:solidFill>
                <a:latin typeface="Calibri"/>
                <a:ea typeface="Calibri"/>
                <a:cs typeface="Calibri"/>
                <a:sym typeface="Calibri"/>
              </a:rPr>
              <a:t>What Do We Still Need To Know?</a:t>
            </a:r>
            <a:endParaRPr dirty="0"/>
          </a:p>
        </p:txBody>
      </p:sp>
      <p:sp>
        <p:nvSpPr>
          <p:cNvPr id="343" name="Google Shape;343;p41"/>
          <p:cNvSpPr txBox="1">
            <a:spLocks noGrp="1"/>
          </p:cNvSpPr>
          <p:nvPr>
            <p:ph type="body" idx="1"/>
          </p:nvPr>
        </p:nvSpPr>
        <p:spPr>
          <a:xfrm>
            <a:off x="477981" y="4750371"/>
            <a:ext cx="3933306" cy="971697"/>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SzPts val="1800"/>
              <a:buNone/>
            </a:pPr>
            <a:r>
              <a:rPr lang="en-US" sz="3200" dirty="0">
                <a:solidFill>
                  <a:schemeClr val="dk1"/>
                </a:solidFill>
                <a:latin typeface="Calibri"/>
                <a:ea typeface="Calibri"/>
                <a:cs typeface="Calibri"/>
                <a:sym typeface="Calibri"/>
              </a:rPr>
              <a:t>Identifying the gaps. </a:t>
            </a:r>
            <a:endParaRPr dirty="0"/>
          </a:p>
        </p:txBody>
      </p:sp>
      <p:sp>
        <p:nvSpPr>
          <p:cNvPr id="344" name="Google Shape;344;p41"/>
          <p:cNvSpPr/>
          <p:nvPr/>
        </p:nvSpPr>
        <p:spPr>
          <a:xfrm rot="5400000">
            <a:off x="759921" y="346791"/>
            <a:ext cx="146304" cy="704088"/>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45" name="Google Shape;345;p41"/>
          <p:cNvSpPr/>
          <p:nvPr/>
        </p:nvSpPr>
        <p:spPr>
          <a:xfrm>
            <a:off x="462176" y="4056727"/>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346" name="Google Shape;346;p41" descr="Colleagues reviewing documents"/>
          <p:cNvPicPr preferRelativeResize="0"/>
          <p:nvPr/>
        </p:nvPicPr>
        <p:blipFill rotWithShape="1">
          <a:blip r:embed="rId3">
            <a:alphaModFix/>
          </a:blip>
          <a:srcRect/>
          <a:stretch/>
        </p:blipFill>
        <p:spPr>
          <a:xfrm>
            <a:off x="4864608" y="1068399"/>
            <a:ext cx="6846363" cy="4569947"/>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62"/>
        <p:cNvGrpSpPr/>
        <p:nvPr/>
      </p:nvGrpSpPr>
      <p:grpSpPr>
        <a:xfrm>
          <a:off x="0" y="0"/>
          <a:ext cx="0" cy="0"/>
          <a:chOff x="0" y="0"/>
          <a:chExt cx="0" cy="0"/>
        </a:xfrm>
      </p:grpSpPr>
      <p:sp>
        <p:nvSpPr>
          <p:cNvPr id="364" name="Google Shape;364;p42"/>
          <p:cNvSpPr txBox="1">
            <a:spLocks noGrp="1"/>
          </p:cNvSpPr>
          <p:nvPr>
            <p:ph type="title"/>
          </p:nvPr>
        </p:nvSpPr>
        <p:spPr>
          <a:xfrm>
            <a:off x="6903720" y="882598"/>
            <a:ext cx="4932326" cy="1200361"/>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SzPts val="1800"/>
              <a:buNone/>
            </a:pPr>
            <a:r>
              <a:rPr lang="en-US" sz="4000" b="1" dirty="0">
                <a:latin typeface="Calibri"/>
                <a:ea typeface="Calibri"/>
                <a:cs typeface="Calibri"/>
                <a:sym typeface="Calibri"/>
              </a:rPr>
              <a:t>What Does this Mean For Next Steps?</a:t>
            </a:r>
            <a:endParaRPr dirty="0"/>
          </a:p>
        </p:txBody>
      </p:sp>
      <p:sp>
        <p:nvSpPr>
          <p:cNvPr id="365" name="Google Shape;365;p42"/>
          <p:cNvSpPr/>
          <p:nvPr/>
        </p:nvSpPr>
        <p:spPr>
          <a:xfrm rot="5400000">
            <a:off x="5546413" y="215201"/>
            <a:ext cx="740664" cy="11833491"/>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66" name="Google Shape;366;p42"/>
          <p:cNvSpPr/>
          <p:nvPr/>
        </p:nvSpPr>
        <p:spPr>
          <a:xfrm>
            <a:off x="310234" y="354959"/>
            <a:ext cx="6184973" cy="5915212"/>
          </a:xfrm>
          <a:prstGeom prst="rect">
            <a:avLst/>
          </a:prstGeom>
          <a:solidFill>
            <a:schemeClr val="lt1"/>
          </a:solidFill>
          <a:ln>
            <a:noFill/>
          </a:ln>
          <a:effectLst>
            <a:outerShdw blurRad="139700" dist="127000" dir="5400000" algn="t" rotWithShape="0">
              <a:srgbClr val="000000">
                <a:alpha val="14902"/>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pic>
        <p:nvPicPr>
          <p:cNvPr id="367" name="Google Shape;367;p42" descr="Person sitting with laptop"/>
          <p:cNvPicPr preferRelativeResize="0"/>
          <p:nvPr/>
        </p:nvPicPr>
        <p:blipFill rotWithShape="1">
          <a:blip r:embed="rId3">
            <a:alphaModFix/>
          </a:blip>
          <a:srcRect l="7691" r="21751" b="2"/>
          <a:stretch/>
        </p:blipFill>
        <p:spPr>
          <a:xfrm>
            <a:off x="576244" y="650494"/>
            <a:ext cx="5628018" cy="5324142"/>
          </a:xfrm>
          <a:prstGeom prst="rect">
            <a:avLst/>
          </a:prstGeom>
          <a:noFill/>
          <a:ln>
            <a:noFill/>
          </a:ln>
        </p:spPr>
      </p:pic>
      <p:sp>
        <p:nvSpPr>
          <p:cNvPr id="368" name="Google Shape;368;p42"/>
          <p:cNvSpPr/>
          <p:nvPr/>
        </p:nvSpPr>
        <p:spPr>
          <a:xfrm flipH="1">
            <a:off x="7268642" y="2255809"/>
            <a:ext cx="4023360" cy="27432"/>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69" name="Google Shape;369;p42"/>
          <p:cNvSpPr txBox="1">
            <a:spLocks noGrp="1"/>
          </p:cNvSpPr>
          <p:nvPr>
            <p:ph type="body" idx="1"/>
          </p:nvPr>
        </p:nvSpPr>
        <p:spPr>
          <a:xfrm>
            <a:off x="7239012" y="2852928"/>
            <a:ext cx="4282984" cy="2690116"/>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rgbClr val="000000"/>
              </a:buClr>
              <a:buSzPts val="3200"/>
              <a:buFont typeface="Arial"/>
              <a:buNone/>
            </a:pPr>
            <a:r>
              <a:rPr lang="en-US" sz="3200" b="0" i="0" u="none" strike="noStrike" cap="none" dirty="0">
                <a:latin typeface="Calibri"/>
                <a:ea typeface="Calibri"/>
                <a:cs typeface="Calibri"/>
                <a:sym typeface="Calibri"/>
              </a:rPr>
              <a:t>Connect identified information and gaps to purposeful next steps in the investigation. </a:t>
            </a:r>
            <a:endParaRPr dirty="0"/>
          </a:p>
          <a:p>
            <a:pPr marL="114300" lvl="0" indent="0" algn="l" rtl="0">
              <a:lnSpc>
                <a:spcPct val="90000"/>
              </a:lnSpc>
              <a:spcBef>
                <a:spcPts val="1000"/>
              </a:spcBef>
              <a:spcAft>
                <a:spcPts val="0"/>
              </a:spcAft>
              <a:buSzPts val="1800"/>
              <a:buNone/>
            </a:pPr>
            <a:endParaRPr sz="1800" dirty="0"/>
          </a:p>
        </p:txBody>
      </p:sp>
      <p:sp>
        <p:nvSpPr>
          <p:cNvPr id="370" name="Google Shape;370;p42"/>
          <p:cNvSpPr/>
          <p:nvPr/>
        </p:nvSpPr>
        <p:spPr>
          <a:xfrm rot="5400000">
            <a:off x="11677179" y="6053360"/>
            <a:ext cx="740664" cy="154124"/>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89"/>
        <p:cNvGrpSpPr/>
        <p:nvPr/>
      </p:nvGrpSpPr>
      <p:grpSpPr>
        <a:xfrm>
          <a:off x="0" y="0"/>
          <a:ext cx="0" cy="0"/>
          <a:chOff x="0" y="0"/>
          <a:chExt cx="0" cy="0"/>
        </a:xfrm>
      </p:grpSpPr>
      <p:sp>
        <p:nvSpPr>
          <p:cNvPr id="390" name="Google Shape;390;p43"/>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91" name="Google Shape;391;p43"/>
          <p:cNvSpPr txBox="1">
            <a:spLocks noGrp="1"/>
          </p:cNvSpPr>
          <p:nvPr>
            <p:ph type="title"/>
          </p:nvPr>
        </p:nvSpPr>
        <p:spPr>
          <a:xfrm>
            <a:off x="0" y="805986"/>
            <a:ext cx="5343664" cy="195684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en-US" sz="6000" b="1" dirty="0">
                <a:latin typeface="Calibri"/>
                <a:ea typeface="Calibri"/>
                <a:cs typeface="Calibri"/>
                <a:sym typeface="Calibri"/>
              </a:rPr>
              <a:t>Wrap-Up &amp; Transition</a:t>
            </a:r>
            <a:endParaRPr sz="4800" dirty="0"/>
          </a:p>
        </p:txBody>
      </p:sp>
      <p:sp>
        <p:nvSpPr>
          <p:cNvPr id="392" name="Google Shape;392;p43"/>
          <p:cNvSpPr/>
          <p:nvPr/>
        </p:nvSpPr>
        <p:spPr>
          <a:xfrm>
            <a:off x="1040855" y="3133403"/>
            <a:ext cx="3474720" cy="18288"/>
          </a:xfrm>
          <a:custGeom>
            <a:avLst/>
            <a:gdLst/>
            <a:ahLst/>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93" name="Google Shape;393;p43"/>
          <p:cNvSpPr txBox="1">
            <a:spLocks noGrp="1"/>
          </p:cNvSpPr>
          <p:nvPr>
            <p:ph type="body" idx="1"/>
          </p:nvPr>
        </p:nvSpPr>
        <p:spPr>
          <a:xfrm>
            <a:off x="640080" y="3648455"/>
            <a:ext cx="4243589" cy="2545111"/>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rgbClr val="000000"/>
              </a:buClr>
              <a:buSzPts val="3200"/>
              <a:buFont typeface="Arial"/>
              <a:buNone/>
            </a:pPr>
            <a:r>
              <a:rPr lang="en-US" sz="4400" b="0" i="0" u="none" strike="noStrike" cap="none" dirty="0">
                <a:latin typeface="Calibri"/>
                <a:ea typeface="Calibri"/>
                <a:cs typeface="Calibri"/>
                <a:sym typeface="Calibri"/>
              </a:rPr>
              <a:t>From Information to Continued Investigation</a:t>
            </a:r>
            <a:endParaRPr sz="4400" b="0" i="0" u="none" strike="noStrike" cap="none" dirty="0">
              <a:latin typeface="Arial"/>
              <a:ea typeface="Arial"/>
              <a:cs typeface="Arial"/>
              <a:sym typeface="Arial"/>
            </a:endParaRPr>
          </a:p>
          <a:p>
            <a:pPr marL="114300" lvl="0" indent="0" algn="l" rtl="0">
              <a:lnSpc>
                <a:spcPct val="90000"/>
              </a:lnSpc>
              <a:spcBef>
                <a:spcPts val="1000"/>
              </a:spcBef>
              <a:spcAft>
                <a:spcPts val="0"/>
              </a:spcAft>
              <a:buSzPts val="1800"/>
              <a:buNone/>
            </a:pPr>
            <a:endParaRPr sz="2200" dirty="0"/>
          </a:p>
        </p:txBody>
      </p:sp>
      <p:pic>
        <p:nvPicPr>
          <p:cNvPr id="394" name="Google Shape;394;p43" descr="Businesswoman attending online meeting"/>
          <p:cNvPicPr preferRelativeResize="0"/>
          <p:nvPr/>
        </p:nvPicPr>
        <p:blipFill rotWithShape="1">
          <a:blip r:embed="rId3">
            <a:alphaModFix/>
          </a:blip>
          <a:srcRect l="5399" r="27648" b="-1"/>
          <a:stretch/>
        </p:blipFill>
        <p:spPr>
          <a:xfrm>
            <a:off x="5311702" y="10"/>
            <a:ext cx="6878775" cy="6857990"/>
          </a:xfrm>
          <a:custGeom>
            <a:avLst/>
            <a:gdLst/>
            <a:ahLst/>
            <a:cxnLst/>
            <a:rect l="l" t="t" r="r" b="b"/>
            <a:pathLst>
              <a:path w="6878775" h="6858000" extrusionOk="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pic>
        <p:nvPicPr>
          <p:cNvPr id="291" name="Google Shape;291;p1"/>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292" name="Google Shape;292;p1"/>
          <p:cNvSpPr/>
          <p:nvPr/>
        </p:nvSpPr>
        <p:spPr>
          <a:xfrm>
            <a:off x="486888" y="5628904"/>
            <a:ext cx="11412187" cy="973777"/>
          </a:xfrm>
          <a:prstGeom prst="rect">
            <a:avLst/>
          </a:prstGeom>
          <a:solidFill>
            <a:schemeClr val="lt1"/>
          </a:solidFill>
          <a:ln w="19050" cap="flat" cmpd="sng">
            <a:solidFill>
              <a:schemeClr val="lt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93" name="Google Shape;293;p1"/>
          <p:cNvSpPr txBox="1"/>
          <p:nvPr/>
        </p:nvSpPr>
        <p:spPr>
          <a:xfrm>
            <a:off x="1998022" y="5761849"/>
            <a:ext cx="8389917" cy="707886"/>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4000"/>
              <a:buFont typeface="Arial"/>
              <a:buNone/>
              <a:tabLst/>
              <a:defRPr/>
            </a:pPr>
            <a:r>
              <a:rPr kumimoji="0" lang="en-US" sz="4000" b="1" i="0" u="none" strike="noStrike" kern="0" cap="none" spc="0" normalizeH="0" baseline="0" noProof="0" dirty="0">
                <a:ln>
                  <a:noFill/>
                </a:ln>
                <a:solidFill>
                  <a:srgbClr val="000000"/>
                </a:solidFill>
                <a:effectLst/>
                <a:uLnTx/>
                <a:uFillTx/>
                <a:latin typeface="Calibri"/>
                <a:ea typeface="Calibri"/>
                <a:cs typeface="Calibri"/>
                <a:sym typeface="Calibri"/>
              </a:rPr>
              <a:t>PREPARING FOR CAREGIVER CONTACT</a:t>
            </a:r>
            <a:endParaRPr kumimoji="0" sz="1400" b="0" i="0" u="none" strike="noStrike" kern="0" cap="none" spc="0" normalizeH="0" baseline="0" noProof="0" dirty="0">
              <a:ln>
                <a:noFill/>
              </a:ln>
              <a:solidFill>
                <a:srgbClr val="000000"/>
              </a:solidFill>
              <a:effectLst/>
              <a:uLnTx/>
              <a:uFillTx/>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98"/>
        <p:cNvGrpSpPr/>
        <p:nvPr/>
      </p:nvGrpSpPr>
      <p:grpSpPr>
        <a:xfrm>
          <a:off x="0" y="0"/>
          <a:ext cx="0" cy="0"/>
          <a:chOff x="0" y="0"/>
          <a:chExt cx="0" cy="0"/>
        </a:xfrm>
      </p:grpSpPr>
      <p:sp>
        <p:nvSpPr>
          <p:cNvPr id="299" name="Google Shape;299;p39"/>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00" name="Google Shape;300;p39"/>
          <p:cNvSpPr/>
          <p:nvPr/>
        </p:nvSpPr>
        <p:spPr>
          <a:xfrm>
            <a:off x="558209" y="0"/>
            <a:ext cx="11167447" cy="2018806"/>
          </a:xfrm>
          <a:prstGeom prst="rect">
            <a:avLst/>
          </a:prstGeom>
          <a:solidFill>
            <a:schemeClr val="lt1"/>
          </a:solidFill>
          <a:ln w="12700" cap="flat" cmpd="sng">
            <a:solidFill>
              <a:srgbClr val="E1E1E1"/>
            </a:solidFill>
            <a:prstDash val="solid"/>
            <a:round/>
            <a:headEnd type="none" w="sm" len="sm"/>
            <a:tailEnd type="none" w="sm" len="sm"/>
          </a:ln>
          <a:effectLst>
            <a:outerShdw blurRad="50800" dist="38100" dir="2700000" algn="tl" rotWithShape="0">
              <a:srgbClr val="D8D8D8">
                <a:alpha val="50196"/>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01" name="Google Shape;301;p39"/>
          <p:cNvSpPr/>
          <p:nvPr/>
        </p:nvSpPr>
        <p:spPr>
          <a:xfrm>
            <a:off x="566928" y="0"/>
            <a:ext cx="11155680" cy="20116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02" name="Google Shape;302;p39"/>
          <p:cNvSpPr txBox="1">
            <a:spLocks noGrp="1"/>
          </p:cNvSpPr>
          <p:nvPr>
            <p:ph type="title"/>
          </p:nvPr>
        </p:nvSpPr>
        <p:spPr>
          <a:xfrm>
            <a:off x="735980" y="548640"/>
            <a:ext cx="10838986" cy="1302462"/>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3200"/>
              <a:buNone/>
            </a:pPr>
            <a:r>
              <a:rPr lang="en-US" sz="4400" b="1" dirty="0">
                <a:solidFill>
                  <a:schemeClr val="dk1"/>
                </a:solidFill>
                <a:latin typeface="Calibri"/>
                <a:ea typeface="Calibri"/>
                <a:cs typeface="Calibri"/>
                <a:sym typeface="Calibri"/>
              </a:rPr>
              <a:t>BUILDING EFFECTIVE INTERVIEWING SKILLS</a:t>
            </a:r>
            <a:endParaRPr sz="3600" dirty="0"/>
          </a:p>
        </p:txBody>
      </p:sp>
      <p:sp>
        <p:nvSpPr>
          <p:cNvPr id="303" name="Google Shape;303;p39"/>
          <p:cNvSpPr/>
          <p:nvPr/>
        </p:nvSpPr>
        <p:spPr>
          <a:xfrm>
            <a:off x="498834" y="770799"/>
            <a:ext cx="128016" cy="704088"/>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04" name="Google Shape;304;p39"/>
          <p:cNvSpPr txBox="1">
            <a:spLocks noGrp="1"/>
          </p:cNvSpPr>
          <p:nvPr>
            <p:ph type="body" idx="1"/>
          </p:nvPr>
        </p:nvSpPr>
        <p:spPr>
          <a:xfrm>
            <a:off x="6404275" y="2478025"/>
            <a:ext cx="4879500" cy="3694200"/>
          </a:xfrm>
          <a:prstGeom prst="rect">
            <a:avLst/>
          </a:prstGeom>
          <a:noFill/>
          <a:ln>
            <a:noFill/>
          </a:ln>
        </p:spPr>
        <p:txBody>
          <a:bodyPr spcFirstLastPara="1" wrap="square" lIns="91425" tIns="45700" rIns="91425" bIns="45700" anchor="ctr" anchorCtr="0">
            <a:normAutofit/>
          </a:bodyPr>
          <a:lstStyle/>
          <a:p>
            <a:pPr marL="228600" lvl="0" indent="0" algn="ctr" rtl="0">
              <a:lnSpc>
                <a:spcPct val="90000"/>
              </a:lnSpc>
              <a:spcBef>
                <a:spcPts val="1000"/>
              </a:spcBef>
              <a:spcAft>
                <a:spcPts val="0"/>
              </a:spcAft>
              <a:buSzPts val="1600"/>
              <a:buNone/>
            </a:pPr>
            <a:r>
              <a:rPr lang="en-US" sz="4000" dirty="0">
                <a:solidFill>
                  <a:schemeClr val="dk1"/>
                </a:solidFill>
                <a:latin typeface="Calibri"/>
                <a:ea typeface="Calibri"/>
                <a:cs typeface="Calibri"/>
                <a:sym typeface="Calibri"/>
              </a:rPr>
              <a:t>Who are the next individuals you would need to speak with in this case?</a:t>
            </a:r>
            <a:endParaRPr sz="2000" dirty="0"/>
          </a:p>
        </p:txBody>
      </p:sp>
      <p:pic>
        <p:nvPicPr>
          <p:cNvPr id="305" name="Google Shape;305;p39"/>
          <p:cNvPicPr preferRelativeResize="0">
            <a:picLocks noGrp="1"/>
          </p:cNvPicPr>
          <p:nvPr>
            <p:ph type="pic" idx="2"/>
          </p:nvPr>
        </p:nvPicPr>
        <p:blipFill rotWithShape="1">
          <a:blip r:embed="rId3">
            <a:alphaModFix/>
          </a:blip>
          <a:srcRect l="14381" r="14381"/>
          <a:stretch/>
        </p:blipFill>
        <p:spPr>
          <a:xfrm>
            <a:off x="908300" y="2478025"/>
            <a:ext cx="5065125" cy="3694174"/>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310"/>
        <p:cNvGrpSpPr/>
        <p:nvPr/>
      </p:nvGrpSpPr>
      <p:grpSpPr>
        <a:xfrm>
          <a:off x="0" y="0"/>
          <a:ext cx="0" cy="0"/>
          <a:chOff x="0" y="0"/>
          <a:chExt cx="0" cy="0"/>
        </a:xfrm>
      </p:grpSpPr>
      <p:grpSp>
        <p:nvGrpSpPr>
          <p:cNvPr id="311" name="Google Shape;311;p2"/>
          <p:cNvGrpSpPr/>
          <p:nvPr/>
        </p:nvGrpSpPr>
        <p:grpSpPr>
          <a:xfrm>
            <a:off x="5078086" y="-96441"/>
            <a:ext cx="189049" cy="6954441"/>
            <a:chOff x="0" y="-38100"/>
            <a:chExt cx="74686" cy="2747433"/>
          </a:xfrm>
        </p:grpSpPr>
        <p:sp>
          <p:nvSpPr>
            <p:cNvPr id="312" name="Google Shape;312;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4C1A27"/>
                </a:solidFill>
                <a:effectLst/>
                <a:uLnTx/>
                <a:uFillTx/>
                <a:latin typeface="Calibri"/>
                <a:ea typeface="Calibri"/>
                <a:cs typeface="Calibri"/>
                <a:sym typeface="Calibri"/>
              </a:endParaRPr>
            </a:p>
          </p:txBody>
        </p:sp>
        <p:sp>
          <p:nvSpPr>
            <p:cNvPr id="313" name="Google Shape;313;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defTabSz="914400" rtl="0" eaLnBrk="1" fontAlgn="auto" latinLnBrk="0" hangingPunct="1">
                <a:lnSpc>
                  <a:spcPct val="147722"/>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4C1A27"/>
                </a:solidFill>
                <a:effectLst/>
                <a:uLnTx/>
                <a:uFillTx/>
                <a:latin typeface="Calibri"/>
                <a:ea typeface="Calibri"/>
                <a:cs typeface="Calibri"/>
                <a:sym typeface="Calibri"/>
              </a:endParaRPr>
            </a:p>
          </p:txBody>
        </p:sp>
      </p:grpSp>
      <p:sp>
        <p:nvSpPr>
          <p:cNvPr id="314" name="Google Shape;314;p2"/>
          <p:cNvSpPr txBox="1"/>
          <p:nvPr/>
        </p:nvSpPr>
        <p:spPr>
          <a:xfrm>
            <a:off x="365991" y="1300897"/>
            <a:ext cx="4392200" cy="1969770"/>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6400"/>
              <a:buFont typeface="Arial"/>
              <a:buNone/>
              <a:tabLst/>
              <a:defRPr/>
            </a:pPr>
            <a:r>
              <a:rPr kumimoji="0" lang="en-US" sz="6400" b="1" i="0" u="none" strike="noStrike" kern="0" cap="none" spc="0" normalizeH="0" baseline="0" noProof="0">
                <a:ln>
                  <a:noFill/>
                </a:ln>
                <a:solidFill>
                  <a:srgbClr val="333333"/>
                </a:solidFill>
                <a:effectLst/>
                <a:uLnTx/>
                <a:uFillTx/>
                <a:latin typeface="Antonio"/>
                <a:ea typeface="Antonio"/>
                <a:cs typeface="Antonio"/>
                <a:sym typeface="Antonio"/>
              </a:rPr>
              <a:t>Target Outcomes</a:t>
            </a:r>
            <a:endParaRPr kumimoji="0" sz="933" b="0" i="0" u="none" strike="noStrike" kern="0" cap="none" spc="0" normalizeH="0" baseline="0" noProof="0">
              <a:ln>
                <a:noFill/>
              </a:ln>
              <a:solidFill>
                <a:srgbClr val="333333"/>
              </a:solidFill>
              <a:effectLst/>
              <a:uLnTx/>
              <a:uFillTx/>
              <a:latin typeface="Arial"/>
              <a:ea typeface="Arial"/>
              <a:cs typeface="Arial"/>
              <a:sym typeface="Arial"/>
            </a:endParaRPr>
          </a:p>
        </p:txBody>
      </p:sp>
      <p:sp>
        <p:nvSpPr>
          <p:cNvPr id="315" name="Google Shape;315;p2"/>
          <p:cNvSpPr txBox="1"/>
          <p:nvPr/>
        </p:nvSpPr>
        <p:spPr>
          <a:xfrm>
            <a:off x="5587030" y="705862"/>
            <a:ext cx="5460900" cy="4924425"/>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00000"/>
              </a:lnSpc>
              <a:spcBef>
                <a:spcPts val="800"/>
              </a:spcBef>
              <a:spcAft>
                <a:spcPts val="0"/>
              </a:spcAft>
              <a:buClr>
                <a:srgbClr val="000000"/>
              </a:buClr>
              <a:buSzPts val="3200"/>
              <a:buFont typeface="Arial"/>
              <a:buNone/>
              <a:tabLst/>
              <a:defRPr/>
            </a:pPr>
            <a:endParaRPr kumimoji="0" sz="3200" b="0" i="0" u="none" strike="noStrike" kern="0" cap="none" spc="0" normalizeH="0" baseline="0" noProof="0" dirty="0">
              <a:ln>
                <a:noFill/>
              </a:ln>
              <a:solidFill>
                <a:srgbClr val="333333"/>
              </a:solidFill>
              <a:effectLst/>
              <a:uLnTx/>
              <a:uFillTx/>
              <a:latin typeface="Calibri"/>
              <a:ea typeface="Calibri"/>
              <a:cs typeface="Calibri"/>
              <a:sym typeface="Calibri"/>
            </a:endParaRPr>
          </a:p>
          <a:p>
            <a:pPr marL="728146" marR="0" lvl="0" indent="-457200" algn="l" defTabSz="914400" rtl="0" eaLnBrk="1" fontAlgn="auto" latinLnBrk="0" hangingPunct="1">
              <a:lnSpc>
                <a:spcPct val="100000"/>
              </a:lnSpc>
              <a:spcBef>
                <a:spcPts val="800"/>
              </a:spcBef>
              <a:spcAft>
                <a:spcPts val="0"/>
              </a:spcAft>
              <a:buClr>
                <a:srgbClr val="333333"/>
              </a:buClr>
              <a:buSzPts val="4400"/>
              <a:buFont typeface="Arial"/>
              <a:buChar char="•"/>
              <a:tabLst/>
              <a:defRPr/>
            </a:pPr>
            <a:r>
              <a:rPr kumimoji="0" lang="en-US" sz="3200" b="0" i="0" u="none" strike="noStrike" kern="0" cap="none" spc="0" normalizeH="0" baseline="0" noProof="0" dirty="0">
                <a:ln>
                  <a:noFill/>
                </a:ln>
                <a:solidFill>
                  <a:srgbClr val="333333"/>
                </a:solidFill>
                <a:effectLst/>
                <a:uLnTx/>
                <a:uFillTx/>
                <a:latin typeface="Calibri"/>
                <a:ea typeface="Calibri"/>
                <a:cs typeface="Calibri"/>
                <a:sym typeface="Calibri"/>
              </a:rPr>
              <a:t>Understand how to approach caregiver contact and continue gathering information in a purposeful and structured way.</a:t>
            </a:r>
          </a:p>
          <a:p>
            <a:pPr marL="270946" marR="0" lvl="0" algn="l" defTabSz="914400" rtl="0" eaLnBrk="1" fontAlgn="auto" latinLnBrk="0" hangingPunct="1">
              <a:lnSpc>
                <a:spcPct val="100000"/>
              </a:lnSpc>
              <a:spcBef>
                <a:spcPts val="800"/>
              </a:spcBef>
              <a:spcAft>
                <a:spcPts val="0"/>
              </a:spcAft>
              <a:buClr>
                <a:srgbClr val="333333"/>
              </a:buClr>
              <a:buSzPts val="4400"/>
              <a:tabLst/>
              <a:defRPr/>
            </a:pPr>
            <a:endParaRPr kumimoji="0" sz="1200" b="0" i="0" u="none" strike="noStrike" kern="0" cap="none" spc="0" normalizeH="0" baseline="0" noProof="0" dirty="0">
              <a:ln>
                <a:noFill/>
              </a:ln>
              <a:solidFill>
                <a:srgbClr val="333333"/>
              </a:solidFill>
              <a:effectLst/>
              <a:uLnTx/>
              <a:uFillTx/>
              <a:latin typeface="Arial"/>
              <a:cs typeface="Arial"/>
              <a:sym typeface="Arial"/>
            </a:endParaRPr>
          </a:p>
          <a:p>
            <a:pPr marL="728146" marR="0" lvl="0" indent="-457200" algn="l" defTabSz="914400" rtl="0" eaLnBrk="1" fontAlgn="auto" latinLnBrk="0" hangingPunct="1">
              <a:lnSpc>
                <a:spcPct val="100000"/>
              </a:lnSpc>
              <a:spcBef>
                <a:spcPts val="0"/>
              </a:spcBef>
              <a:spcAft>
                <a:spcPts val="0"/>
              </a:spcAft>
              <a:buClr>
                <a:srgbClr val="333333"/>
              </a:buClr>
              <a:buSzPts val="4400"/>
              <a:buFont typeface="Arial"/>
              <a:buChar char="•"/>
              <a:tabLst/>
              <a:defRPr/>
            </a:pPr>
            <a:r>
              <a:rPr kumimoji="0" lang="en-US" sz="3200" b="0" i="0" u="none" strike="noStrike" kern="0" cap="none" spc="0" normalizeH="0" baseline="0" noProof="0" dirty="0">
                <a:ln>
                  <a:noFill/>
                </a:ln>
                <a:solidFill>
                  <a:srgbClr val="333333"/>
                </a:solidFill>
                <a:effectLst/>
                <a:uLnTx/>
                <a:uFillTx/>
                <a:latin typeface="Calibri"/>
                <a:ea typeface="Calibri"/>
                <a:cs typeface="Calibri"/>
                <a:sym typeface="Calibri"/>
              </a:rPr>
              <a:t>Apply how to ask questions that build on what you already know.</a:t>
            </a:r>
            <a:endParaRPr kumimoji="0" sz="3200" b="0" i="0" u="none" strike="noStrike" kern="0" cap="none" spc="0" normalizeH="0" baseline="0" noProof="0" dirty="0">
              <a:ln>
                <a:noFill/>
              </a:ln>
              <a:solidFill>
                <a:srgbClr val="333333"/>
              </a:solidFill>
              <a:effectLst/>
              <a:uLnTx/>
              <a:uFillTx/>
              <a:latin typeface="Arial"/>
              <a:cs typeface="Arial"/>
              <a:sym typeface="Arial"/>
            </a:endParaRPr>
          </a:p>
        </p:txBody>
      </p:sp>
      <p:pic>
        <p:nvPicPr>
          <p:cNvPr id="316" name="Google Shape;316;p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21"/>
        <p:cNvGrpSpPr/>
        <p:nvPr/>
      </p:nvGrpSpPr>
      <p:grpSpPr>
        <a:xfrm>
          <a:off x="0" y="0"/>
          <a:ext cx="0" cy="0"/>
          <a:chOff x="0" y="0"/>
          <a:chExt cx="0" cy="0"/>
        </a:xfrm>
      </p:grpSpPr>
      <p:sp>
        <p:nvSpPr>
          <p:cNvPr id="322" name="Google Shape;322;p40"/>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23" name="Google Shape;323;p40"/>
          <p:cNvSpPr txBox="1">
            <a:spLocks noGrp="1"/>
          </p:cNvSpPr>
          <p:nvPr>
            <p:ph type="title"/>
          </p:nvPr>
        </p:nvSpPr>
        <p:spPr>
          <a:xfrm>
            <a:off x="477981" y="1122363"/>
            <a:ext cx="4023360" cy="3204134"/>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en-US" b="1">
                <a:solidFill>
                  <a:schemeClr val="dk1"/>
                </a:solidFill>
                <a:latin typeface="Arial"/>
                <a:ea typeface="Arial"/>
                <a:cs typeface="Arial"/>
                <a:sym typeface="Arial"/>
              </a:rPr>
              <a:t>Using Trauma – Informed Approach With Caregivers</a:t>
            </a:r>
            <a:endParaRPr/>
          </a:p>
        </p:txBody>
      </p:sp>
      <p:sp>
        <p:nvSpPr>
          <p:cNvPr id="324" name="Google Shape;324;p40"/>
          <p:cNvSpPr/>
          <p:nvPr/>
        </p:nvSpPr>
        <p:spPr>
          <a:xfrm rot="5400000">
            <a:off x="759921" y="346791"/>
            <a:ext cx="146304" cy="704088"/>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25" name="Google Shape;325;p40"/>
          <p:cNvSpPr/>
          <p:nvPr/>
        </p:nvSpPr>
        <p:spPr>
          <a:xfrm>
            <a:off x="481029" y="454692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326" name="Google Shape;326;p40" descr="Couple laughing and smiling"/>
          <p:cNvPicPr preferRelativeResize="0"/>
          <p:nvPr/>
        </p:nvPicPr>
        <p:blipFill rotWithShape="1">
          <a:blip r:embed="rId3">
            <a:alphaModFix/>
          </a:blip>
          <a:srcRect/>
          <a:stretch/>
        </p:blipFill>
        <p:spPr>
          <a:xfrm>
            <a:off x="4864608" y="1076957"/>
            <a:ext cx="6846363" cy="4552831"/>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41"/>
        <p:cNvGrpSpPr/>
        <p:nvPr/>
      </p:nvGrpSpPr>
      <p:grpSpPr>
        <a:xfrm>
          <a:off x="0" y="0"/>
          <a:ext cx="0" cy="0"/>
          <a:chOff x="0" y="0"/>
          <a:chExt cx="0" cy="0"/>
        </a:xfrm>
      </p:grpSpPr>
      <p:sp>
        <p:nvSpPr>
          <p:cNvPr id="342" name="Google Shape;342;p4"/>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43" name="Google Shape;343;p4"/>
          <p:cNvSpPr/>
          <p:nvPr/>
        </p:nvSpPr>
        <p:spPr>
          <a:xfrm>
            <a:off x="0" y="0"/>
            <a:ext cx="4959047" cy="6858000"/>
          </a:xfrm>
          <a:custGeom>
            <a:avLst/>
            <a:gdLst/>
            <a:ahLst/>
            <a:cxnLst/>
            <a:rect l="l" t="t" r="r" b="b"/>
            <a:pathLst>
              <a:path w="4959047" h="6858000" extrusionOk="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solidFill>
            <a:schemeClr val="lt1"/>
          </a:solidFill>
          <a:ln w="9525" cap="flat" cmpd="sng">
            <a:solidFill>
              <a:srgbClr val="E6E6E6"/>
            </a:solidFill>
            <a:prstDash val="solid"/>
            <a:miter lim="8000"/>
            <a:headEnd type="none" w="sm" len="sm"/>
            <a:tailEnd type="none" w="sm" len="sm"/>
          </a:ln>
          <a:effectLst>
            <a:outerShdw blurRad="76200" dist="38100" algn="l" rotWithShape="0">
              <a:srgbClr val="D8D8D8">
                <a:alpha val="50196"/>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349" name="Google Shape;349;p4" descr="Coworkers sitting outdoors"/>
          <p:cNvPicPr preferRelativeResize="0"/>
          <p:nvPr/>
        </p:nvPicPr>
        <p:blipFill rotWithShape="1">
          <a:blip r:embed="rId3">
            <a:alphaModFix/>
          </a:blip>
          <a:srcRect t="1611" r="23298" b="7480"/>
          <a:stretch/>
        </p:blipFill>
        <p:spPr>
          <a:xfrm>
            <a:off x="3523458" y="0"/>
            <a:ext cx="8668542" cy="6858000"/>
          </a:xfrm>
          <a:prstGeom prst="rect">
            <a:avLst/>
          </a:prstGeom>
          <a:noFill/>
          <a:ln>
            <a:noFill/>
          </a:ln>
        </p:spPr>
      </p:pic>
      <p:sp>
        <p:nvSpPr>
          <p:cNvPr id="344" name="Google Shape;344;p4"/>
          <p:cNvSpPr/>
          <p:nvPr/>
        </p:nvSpPr>
        <p:spPr>
          <a:xfrm>
            <a:off x="0" y="0"/>
            <a:ext cx="5731727" cy="6858000"/>
          </a:xfrm>
          <a:custGeom>
            <a:avLst/>
            <a:gdLst/>
            <a:ahLst/>
            <a:cxnLst/>
            <a:rect l="l" t="t" r="r" b="b"/>
            <a:pathLst>
              <a:path w="4948887" h="6858000" extrusionOk="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45" name="Google Shape;345;p4"/>
          <p:cNvSpPr txBox="1">
            <a:spLocks noGrp="1"/>
          </p:cNvSpPr>
          <p:nvPr>
            <p:ph type="title"/>
          </p:nvPr>
        </p:nvSpPr>
        <p:spPr>
          <a:xfrm>
            <a:off x="477980" y="1122363"/>
            <a:ext cx="4540069" cy="3204134"/>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4800"/>
              <a:buFont typeface="Calibri"/>
              <a:buNone/>
            </a:pPr>
            <a:r>
              <a:rPr lang="en-US" sz="4800" b="1" dirty="0">
                <a:solidFill>
                  <a:schemeClr val="dk1"/>
                </a:solidFill>
                <a:latin typeface="Calibri"/>
                <a:ea typeface="Calibri"/>
                <a:cs typeface="Calibri"/>
                <a:sym typeface="Calibri"/>
              </a:rPr>
              <a:t>What Does This Look Like In Conversation?</a:t>
            </a:r>
            <a:endParaRPr dirty="0"/>
          </a:p>
        </p:txBody>
      </p:sp>
      <p:sp>
        <p:nvSpPr>
          <p:cNvPr id="346" name="Google Shape;346;p4"/>
          <p:cNvSpPr txBox="1">
            <a:spLocks noGrp="1"/>
          </p:cNvSpPr>
          <p:nvPr>
            <p:ph type="body" idx="1"/>
          </p:nvPr>
        </p:nvSpPr>
        <p:spPr>
          <a:xfrm>
            <a:off x="519823" y="4876666"/>
            <a:ext cx="4310682" cy="1208141"/>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ts val="3200"/>
              <a:buNone/>
            </a:pPr>
            <a:r>
              <a:rPr lang="en-US" sz="3200" b="0" i="0" u="none" strike="noStrike" dirty="0">
                <a:solidFill>
                  <a:schemeClr val="dk1"/>
                </a:solidFill>
                <a:latin typeface="Calibri"/>
                <a:ea typeface="Calibri"/>
                <a:cs typeface="Calibri"/>
                <a:sym typeface="Calibri"/>
              </a:rPr>
              <a:t>What does a respectful, non-judgmental approach sound like?</a:t>
            </a:r>
            <a:endParaRPr sz="3200" dirty="0">
              <a:solidFill>
                <a:schemeClr val="dk1"/>
              </a:solidFill>
              <a:latin typeface="Calibri"/>
              <a:ea typeface="Calibri"/>
              <a:cs typeface="Calibri"/>
              <a:sym typeface="Calibri"/>
            </a:endParaRPr>
          </a:p>
        </p:txBody>
      </p:sp>
      <p:sp>
        <p:nvSpPr>
          <p:cNvPr id="347" name="Google Shape;347;p4"/>
          <p:cNvSpPr/>
          <p:nvPr/>
        </p:nvSpPr>
        <p:spPr>
          <a:xfrm rot="5400000">
            <a:off x="759921" y="346791"/>
            <a:ext cx="146304" cy="704088"/>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48" name="Google Shape;348;p4"/>
          <p:cNvSpPr/>
          <p:nvPr/>
        </p:nvSpPr>
        <p:spPr>
          <a:xfrm>
            <a:off x="681749" y="454692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54"/>
        <p:cNvGrpSpPr/>
        <p:nvPr/>
      </p:nvGrpSpPr>
      <p:grpSpPr>
        <a:xfrm>
          <a:off x="0" y="0"/>
          <a:ext cx="0" cy="0"/>
          <a:chOff x="0" y="0"/>
          <a:chExt cx="0" cy="0"/>
        </a:xfrm>
      </p:grpSpPr>
      <p:sp>
        <p:nvSpPr>
          <p:cNvPr id="355" name="Google Shape;355;p5"/>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grpSp>
        <p:nvGrpSpPr>
          <p:cNvPr id="356" name="Google Shape;356;p5"/>
          <p:cNvGrpSpPr/>
          <p:nvPr/>
        </p:nvGrpSpPr>
        <p:grpSpPr>
          <a:xfrm>
            <a:off x="2522324" y="-15978"/>
            <a:ext cx="7147352" cy="5876916"/>
            <a:chOff x="329184" y="-99107"/>
            <a:chExt cx="524256" cy="5876916"/>
          </a:xfrm>
        </p:grpSpPr>
        <p:cxnSp>
          <p:nvCxnSpPr>
            <p:cNvPr id="357" name="Google Shape;357;p5"/>
            <p:cNvCxnSpPr/>
            <p:nvPr/>
          </p:nvCxnSpPr>
          <p:spPr>
            <a:xfrm rot="10800000">
              <a:off x="329184" y="5777809"/>
              <a:ext cx="523824" cy="0"/>
            </a:xfrm>
            <a:prstGeom prst="straightConnector1">
              <a:avLst/>
            </a:prstGeom>
            <a:noFill/>
            <a:ln w="152400" cap="flat" cmpd="sng">
              <a:solidFill>
                <a:schemeClr val="accent2"/>
              </a:solidFill>
              <a:prstDash val="solid"/>
              <a:miter lim="8000"/>
              <a:headEnd type="none" w="sm" len="sm"/>
              <a:tailEnd type="none" w="sm" len="sm"/>
            </a:ln>
          </p:spPr>
        </p:cxnSp>
        <p:sp>
          <p:nvSpPr>
            <p:cNvPr id="358" name="Google Shape;358;p5"/>
            <p:cNvSpPr/>
            <p:nvPr/>
          </p:nvSpPr>
          <p:spPr>
            <a:xfrm>
              <a:off x="329184" y="-99107"/>
              <a:ext cx="524256" cy="5631228"/>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grpSp>
      <p:sp>
        <p:nvSpPr>
          <p:cNvPr id="359" name="Google Shape;359;p5"/>
          <p:cNvSpPr/>
          <p:nvPr/>
        </p:nvSpPr>
        <p:spPr>
          <a:xfrm>
            <a:off x="596464" y="1055718"/>
            <a:ext cx="10999072" cy="3358344"/>
          </a:xfrm>
          <a:prstGeom prst="rect">
            <a:avLst/>
          </a:prstGeom>
          <a:solidFill>
            <a:schemeClr val="lt1"/>
          </a:solidFill>
          <a:ln>
            <a:noFill/>
          </a:ln>
          <a:effectLst>
            <a:outerShdw blurRad="139700" dist="127000" dir="5400000" algn="t" rotWithShape="0">
              <a:srgbClr val="000000">
                <a:alpha val="14902"/>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60" name="Google Shape;360;p5"/>
          <p:cNvSpPr txBox="1">
            <a:spLocks noGrp="1"/>
          </p:cNvSpPr>
          <p:nvPr>
            <p:ph type="title"/>
          </p:nvPr>
        </p:nvSpPr>
        <p:spPr>
          <a:xfrm>
            <a:off x="1524000" y="1584683"/>
            <a:ext cx="9144000" cy="255182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6100"/>
              <a:buFont typeface="Calibri"/>
              <a:buNone/>
            </a:pPr>
            <a:r>
              <a:rPr lang="en-US" sz="6100" b="1">
                <a:solidFill>
                  <a:schemeClr val="dk1"/>
                </a:solidFill>
                <a:latin typeface="Calibri"/>
                <a:ea typeface="Calibri"/>
                <a:cs typeface="Calibri"/>
                <a:sym typeface="Calibri"/>
              </a:rPr>
              <a:t>Using Trauma – Informed Approach With </a:t>
            </a:r>
            <a:r>
              <a:rPr lang="en-US" sz="6100" b="1">
                <a:latin typeface="Calibri"/>
                <a:ea typeface="Calibri"/>
                <a:cs typeface="Calibri"/>
                <a:sym typeface="Calibri"/>
              </a:rPr>
              <a:t>Charlotte</a:t>
            </a:r>
            <a:r>
              <a:rPr lang="en-US" sz="6100" b="1">
                <a:solidFill>
                  <a:schemeClr val="dk1"/>
                </a:solidFill>
                <a:latin typeface="Calibri"/>
                <a:ea typeface="Calibri"/>
                <a:cs typeface="Calibri"/>
                <a:sym typeface="Calibri"/>
              </a:rPr>
              <a:t> </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65"/>
        <p:cNvGrpSpPr/>
        <p:nvPr/>
      </p:nvGrpSpPr>
      <p:grpSpPr>
        <a:xfrm>
          <a:off x="0" y="0"/>
          <a:ext cx="0" cy="0"/>
          <a:chOff x="0" y="0"/>
          <a:chExt cx="0" cy="0"/>
        </a:xfrm>
      </p:grpSpPr>
      <p:sp>
        <p:nvSpPr>
          <p:cNvPr id="366" name="Google Shape;366;p41"/>
          <p:cNvSpPr/>
          <p:nvPr/>
        </p:nvSpPr>
        <p:spPr>
          <a:xfrm>
            <a:off x="-1"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67" name="Google Shape;367;p41"/>
          <p:cNvSpPr txBox="1">
            <a:spLocks noGrp="1"/>
          </p:cNvSpPr>
          <p:nvPr>
            <p:ph type="title"/>
          </p:nvPr>
        </p:nvSpPr>
        <p:spPr>
          <a:xfrm>
            <a:off x="6942875" y="1145400"/>
            <a:ext cx="4609200" cy="33453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en-US" sz="4800" b="1">
                <a:solidFill>
                  <a:schemeClr val="dk1"/>
                </a:solidFill>
                <a:latin typeface="Arial"/>
                <a:ea typeface="Arial"/>
                <a:cs typeface="Arial"/>
                <a:sym typeface="Arial"/>
              </a:rPr>
              <a:t>Common Pitfalls &amp; How To Avoid Them </a:t>
            </a:r>
            <a:endParaRPr/>
          </a:p>
        </p:txBody>
      </p:sp>
      <p:sp>
        <p:nvSpPr>
          <p:cNvPr id="368" name="Google Shape;368;p41"/>
          <p:cNvSpPr/>
          <p:nvPr/>
        </p:nvSpPr>
        <p:spPr>
          <a:xfrm>
            <a:off x="556295" y="600909"/>
            <a:ext cx="6135300" cy="5461500"/>
          </a:xfrm>
          <a:prstGeom prst="roundRect">
            <a:avLst>
              <a:gd name="adj" fmla="val 0"/>
            </a:avLst>
          </a:prstGeom>
          <a:solidFill>
            <a:srgbClr val="FFFFFF"/>
          </a:solidFill>
          <a:ln w="9525" cap="flat" cmpd="sng">
            <a:solidFill>
              <a:srgbClr val="59595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pic>
        <p:nvPicPr>
          <p:cNvPr id="369" name="Google Shape;369;p41"/>
          <p:cNvPicPr preferRelativeResize="0"/>
          <p:nvPr/>
        </p:nvPicPr>
        <p:blipFill rotWithShape="1">
          <a:blip r:embed="rId3">
            <a:alphaModFix/>
          </a:blip>
          <a:srcRect l="6133" r="18395" b="1"/>
          <a:stretch/>
        </p:blipFill>
        <p:spPr>
          <a:xfrm>
            <a:off x="983351" y="983900"/>
            <a:ext cx="5298774" cy="4686426"/>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83"/>
        <p:cNvGrpSpPr/>
        <p:nvPr/>
      </p:nvGrpSpPr>
      <p:grpSpPr>
        <a:xfrm>
          <a:off x="0" y="0"/>
          <a:ext cx="0" cy="0"/>
          <a:chOff x="0" y="0"/>
          <a:chExt cx="0" cy="0"/>
        </a:xfrm>
      </p:grpSpPr>
      <p:sp>
        <p:nvSpPr>
          <p:cNvPr id="384" name="Google Shape;384;p42"/>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85" name="Google Shape;385;p42"/>
          <p:cNvSpPr txBox="1">
            <a:spLocks noGrp="1"/>
          </p:cNvSpPr>
          <p:nvPr>
            <p:ph type="title"/>
          </p:nvPr>
        </p:nvSpPr>
        <p:spPr>
          <a:xfrm>
            <a:off x="7003014" y="2633977"/>
            <a:ext cx="4036334" cy="23876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SzPts val="1800"/>
              <a:buNone/>
            </a:pPr>
            <a:r>
              <a:rPr lang="en-US" sz="5500" b="1">
                <a:solidFill>
                  <a:schemeClr val="dk1"/>
                </a:solidFill>
                <a:latin typeface="Calibri"/>
                <a:ea typeface="Calibri"/>
                <a:cs typeface="Calibri"/>
                <a:sym typeface="Calibri"/>
              </a:rPr>
              <a:t>Wrap-Up &amp; Day 3 Bridge </a:t>
            </a:r>
            <a:endParaRPr/>
          </a:p>
        </p:txBody>
      </p:sp>
      <p:sp>
        <p:nvSpPr>
          <p:cNvPr id="386" name="Google Shape;386;p42"/>
          <p:cNvSpPr/>
          <p:nvPr/>
        </p:nvSpPr>
        <p:spPr>
          <a:xfrm flipH="1">
            <a:off x="0" y="0"/>
            <a:ext cx="149433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87" name="Google Shape;387;p42"/>
          <p:cNvSpPr/>
          <p:nvPr/>
        </p:nvSpPr>
        <p:spPr>
          <a:xfrm>
            <a:off x="496824" y="391886"/>
            <a:ext cx="6009366" cy="6017078"/>
          </a:xfrm>
          <a:prstGeom prst="rect">
            <a:avLst/>
          </a:prstGeom>
          <a:solidFill>
            <a:schemeClr val="lt1"/>
          </a:solidFill>
          <a:ln>
            <a:noFill/>
          </a:ln>
          <a:effectLst>
            <a:outerShdw blurRad="139700" dist="127000" dir="5400000" algn="t" rotWithShape="0">
              <a:srgbClr val="000000">
                <a:alpha val="14902"/>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pic>
        <p:nvPicPr>
          <p:cNvPr id="388" name="Google Shape;388;p42" descr="Woman working on laptop"/>
          <p:cNvPicPr preferRelativeResize="0"/>
          <p:nvPr/>
        </p:nvPicPr>
        <p:blipFill rotWithShape="1">
          <a:blip r:embed="rId3">
            <a:alphaModFix/>
          </a:blip>
          <a:srcRect l="21695" r="10697" b="-1"/>
          <a:stretch/>
        </p:blipFill>
        <p:spPr>
          <a:xfrm>
            <a:off x="733507" y="666728"/>
            <a:ext cx="5536001" cy="5465791"/>
          </a:xfrm>
          <a:prstGeom prst="rect">
            <a:avLst/>
          </a:prstGeom>
          <a:noFill/>
          <a:ln>
            <a:noFill/>
          </a:ln>
        </p:spPr>
      </p:pic>
      <p:grpSp>
        <p:nvGrpSpPr>
          <p:cNvPr id="389" name="Google Shape;389;p42"/>
          <p:cNvGrpSpPr/>
          <p:nvPr/>
        </p:nvGrpSpPr>
        <p:grpSpPr>
          <a:xfrm>
            <a:off x="11460480" y="3154317"/>
            <a:ext cx="731521" cy="673460"/>
            <a:chOff x="3940602" y="308034"/>
            <a:chExt cx="2116791" cy="3428999"/>
          </a:xfrm>
        </p:grpSpPr>
        <p:sp>
          <p:nvSpPr>
            <p:cNvPr id="390" name="Google Shape;390;p42"/>
            <p:cNvSpPr/>
            <p:nvPr/>
          </p:nvSpPr>
          <p:spPr>
            <a:xfrm>
              <a:off x="3940602" y="308034"/>
              <a:ext cx="566743" cy="34289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91" name="Google Shape;391;p42"/>
            <p:cNvSpPr/>
            <p:nvPr/>
          </p:nvSpPr>
          <p:spPr>
            <a:xfrm>
              <a:off x="4715626" y="308034"/>
              <a:ext cx="566743" cy="34289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92" name="Google Shape;392;p42"/>
            <p:cNvSpPr/>
            <p:nvPr/>
          </p:nvSpPr>
          <p:spPr>
            <a:xfrm>
              <a:off x="5490650" y="308034"/>
              <a:ext cx="566743" cy="34289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gr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09"/>
        <p:cNvGrpSpPr/>
        <p:nvPr/>
      </p:nvGrpSpPr>
      <p:grpSpPr>
        <a:xfrm>
          <a:off x="0" y="0"/>
          <a:ext cx="0" cy="0"/>
          <a:chOff x="0" y="0"/>
          <a:chExt cx="0" cy="0"/>
        </a:xfrm>
      </p:grpSpPr>
      <p:grpSp>
        <p:nvGrpSpPr>
          <p:cNvPr id="410" name="Google Shape;410;g3f574746aa3_0_0"/>
          <p:cNvGrpSpPr/>
          <p:nvPr/>
        </p:nvGrpSpPr>
        <p:grpSpPr>
          <a:xfrm>
            <a:off x="5200073" y="-96443"/>
            <a:ext cx="67103" cy="6954577"/>
            <a:chOff x="0" y="-38100"/>
            <a:chExt cx="74700" cy="2747433"/>
          </a:xfrm>
        </p:grpSpPr>
        <p:sp>
          <p:nvSpPr>
            <p:cNvPr id="411" name="Google Shape;411;g3f574746aa3_0_0"/>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75" rIns="60950" bIns="3047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4C1A27"/>
                </a:solidFill>
                <a:effectLst/>
                <a:uLnTx/>
                <a:uFillTx/>
                <a:latin typeface="Calibri"/>
                <a:ea typeface="Calibri"/>
                <a:cs typeface="Calibri"/>
                <a:sym typeface="Calibri"/>
              </a:endParaRPr>
            </a:p>
          </p:txBody>
        </p:sp>
        <p:sp>
          <p:nvSpPr>
            <p:cNvPr id="412" name="Google Shape;412;g3f574746aa3_0_0"/>
            <p:cNvSpPr txBox="1"/>
            <p:nvPr/>
          </p:nvSpPr>
          <p:spPr>
            <a:xfrm>
              <a:off x="0" y="-38100"/>
              <a:ext cx="74700" cy="2747400"/>
            </a:xfrm>
            <a:prstGeom prst="rect">
              <a:avLst/>
            </a:prstGeom>
            <a:solidFill>
              <a:srgbClr val="52A3CB"/>
            </a:solidFill>
            <a:ln>
              <a:noFill/>
            </a:ln>
          </p:spPr>
          <p:txBody>
            <a:bodyPr spcFirstLastPara="1" wrap="square" lIns="33875" tIns="33875" rIns="33875" bIns="33875" anchor="ctr" anchorCtr="0">
              <a:noAutofit/>
            </a:bodyPr>
            <a:lstStyle/>
            <a:p>
              <a:pPr marL="0" marR="0" lvl="0" indent="0" algn="ctr" defTabSz="914400" rtl="0" eaLnBrk="1" fontAlgn="auto" latinLnBrk="0" hangingPunct="1">
                <a:lnSpc>
                  <a:spcPct val="147722"/>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4C1A27"/>
                </a:solidFill>
                <a:effectLst/>
                <a:uLnTx/>
                <a:uFillTx/>
                <a:latin typeface="Calibri"/>
                <a:ea typeface="Calibri"/>
                <a:cs typeface="Calibri"/>
                <a:sym typeface="Calibri"/>
              </a:endParaRPr>
            </a:p>
          </p:txBody>
        </p:sp>
      </p:grpSp>
      <p:sp>
        <p:nvSpPr>
          <p:cNvPr id="413" name="Google Shape;413;g3f574746aa3_0_0"/>
          <p:cNvSpPr txBox="1"/>
          <p:nvPr/>
        </p:nvSpPr>
        <p:spPr>
          <a:xfrm>
            <a:off x="5627256" y="2051537"/>
            <a:ext cx="6132900" cy="2062500"/>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6700"/>
              <a:buFont typeface="Arial"/>
              <a:buNone/>
              <a:tabLst/>
              <a:defRPr/>
            </a:pPr>
            <a:r>
              <a:rPr kumimoji="0" lang="en-US" sz="6700" b="1" i="0" u="none" strike="noStrike" kern="0" cap="none" spc="0" normalizeH="0" baseline="0" noProof="0">
                <a:ln>
                  <a:noFill/>
                </a:ln>
                <a:solidFill>
                  <a:srgbClr val="333333"/>
                </a:solidFill>
                <a:effectLst/>
                <a:uLnTx/>
                <a:uFillTx/>
                <a:latin typeface="Calibri"/>
                <a:ea typeface="Calibri"/>
                <a:cs typeface="Calibri"/>
                <a:sym typeface="Calibri"/>
              </a:rPr>
              <a:t>Target Outcomes Evaluation</a:t>
            </a:r>
            <a:endParaRPr kumimoji="0" sz="6700" b="1" i="0" u="none" strike="noStrike" kern="0" cap="none" spc="0" normalizeH="0" baseline="0" noProof="0">
              <a:ln>
                <a:noFill/>
              </a:ln>
              <a:solidFill>
                <a:srgbClr val="333333"/>
              </a:solidFill>
              <a:effectLst/>
              <a:uLnTx/>
              <a:uFillTx/>
              <a:latin typeface="Calibri"/>
              <a:ea typeface="Calibri"/>
              <a:cs typeface="Calibri"/>
              <a:sym typeface="Calibri"/>
            </a:endParaRPr>
          </a:p>
        </p:txBody>
      </p:sp>
      <p:pic>
        <p:nvPicPr>
          <p:cNvPr id="414" name="Google Shape;414;g3f574746aa3_0_0"/>
          <p:cNvPicPr preferRelativeResize="0"/>
          <p:nvPr/>
        </p:nvPicPr>
        <p:blipFill rotWithShape="1">
          <a:blip r:embed="rId3">
            <a:alphaModFix/>
          </a:blip>
          <a:srcRect/>
          <a:stretch/>
        </p:blipFill>
        <p:spPr>
          <a:xfrm>
            <a:off x="1440036" y="1699725"/>
            <a:ext cx="2981325" cy="2981325"/>
          </a:xfrm>
          <a:prstGeom prst="rect">
            <a:avLst/>
          </a:prstGeom>
          <a:noFill/>
          <a:ln>
            <a:noFill/>
          </a:ln>
        </p:spPr>
      </p:pic>
    </p:spTree>
  </p:cSld>
  <p:clrMapOvr>
    <a:masterClrMapping/>
  </p:clrMapOvr>
</p:sld>
</file>

<file path=ppt/theme/theme1.xml><?xml version="1.0" encoding="utf-8"?>
<a:theme xmlns:a="http://schemas.openxmlformats.org/drawingml/2006/main" name="3_office theme">
  <a:themeElements>
    <a:clrScheme name="NST Build">
      <a:dk1>
        <a:srgbClr val="000000"/>
      </a:dk1>
      <a:lt1>
        <a:srgbClr val="FFFFFF"/>
      </a:lt1>
      <a:dk2>
        <a:srgbClr val="0E2841"/>
      </a:dk2>
      <a:lt2>
        <a:srgbClr val="E8E8E8"/>
      </a:lt2>
      <a:accent1>
        <a:srgbClr val="6E2639"/>
      </a:accent1>
      <a:accent2>
        <a:srgbClr val="98344F"/>
      </a:accent2>
      <a:accent3>
        <a:srgbClr val="4C1A27"/>
      </a:accent3>
      <a:accent4>
        <a:srgbClr val="52A3CB"/>
      </a:accent4>
      <a:accent5>
        <a:srgbClr val="FFBF00"/>
      </a:accent5>
      <a:accent6>
        <a:srgbClr val="99CC33"/>
      </a:accent6>
      <a:hlink>
        <a:srgbClr val="0070C0"/>
      </a:hlink>
      <a:folHlink>
        <a:srgbClr val="D76D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UALR Brand Kit #2">
      <a:dk1>
        <a:srgbClr val="000000"/>
      </a:dk1>
      <a:lt1>
        <a:srgbClr val="FFFFFF"/>
      </a:lt1>
      <a:dk2>
        <a:srgbClr val="4C1A27"/>
      </a:dk2>
      <a:lt2>
        <a:srgbClr val="6E2639"/>
      </a:lt2>
      <a:accent1>
        <a:srgbClr val="FFBF00"/>
      </a:accent1>
      <a:accent2>
        <a:srgbClr val="D5410B"/>
      </a:accent2>
      <a:accent3>
        <a:srgbClr val="465D18"/>
      </a:accent3>
      <a:accent4>
        <a:srgbClr val="245D7A"/>
      </a:accent4>
      <a:accent5>
        <a:srgbClr val="52A3CB"/>
      </a:accent5>
      <a:accent6>
        <a:srgbClr val="FFE579"/>
      </a:accent6>
      <a:hlink>
        <a:srgbClr val="333333"/>
      </a:hlink>
      <a:folHlink>
        <a:srgbClr val="91D9C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UALR Brand Kit #2">
      <a:dk1>
        <a:srgbClr val="000000"/>
      </a:dk1>
      <a:lt1>
        <a:srgbClr val="FFFFFF"/>
      </a:lt1>
      <a:dk2>
        <a:srgbClr val="4C1A27"/>
      </a:dk2>
      <a:lt2>
        <a:srgbClr val="6E2639"/>
      </a:lt2>
      <a:accent1>
        <a:srgbClr val="FFBF00"/>
      </a:accent1>
      <a:accent2>
        <a:srgbClr val="D5410B"/>
      </a:accent2>
      <a:accent3>
        <a:srgbClr val="465D18"/>
      </a:accent3>
      <a:accent4>
        <a:srgbClr val="245D7A"/>
      </a:accent4>
      <a:accent5>
        <a:srgbClr val="52A3CB"/>
      </a:accent5>
      <a:accent6>
        <a:srgbClr val="FFE579"/>
      </a:accent6>
      <a:hlink>
        <a:srgbClr val="333333"/>
      </a:hlink>
      <a:folHlink>
        <a:srgbClr val="91D9C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Office Theme">
  <a:themeElements>
    <a:clrScheme name="UALR Brand Kit #2">
      <a:dk1>
        <a:srgbClr val="000000"/>
      </a:dk1>
      <a:lt1>
        <a:srgbClr val="FFFFFF"/>
      </a:lt1>
      <a:dk2>
        <a:srgbClr val="4C1A27"/>
      </a:dk2>
      <a:lt2>
        <a:srgbClr val="6E2639"/>
      </a:lt2>
      <a:accent1>
        <a:srgbClr val="FFBF00"/>
      </a:accent1>
      <a:accent2>
        <a:srgbClr val="D5410B"/>
      </a:accent2>
      <a:accent3>
        <a:srgbClr val="465D18"/>
      </a:accent3>
      <a:accent4>
        <a:srgbClr val="245D7A"/>
      </a:accent4>
      <a:accent5>
        <a:srgbClr val="52A3CB"/>
      </a:accent5>
      <a:accent6>
        <a:srgbClr val="FFE579"/>
      </a:accent6>
      <a:hlink>
        <a:srgbClr val="333333"/>
      </a:hlink>
      <a:folHlink>
        <a:srgbClr val="91D9C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UALR 1 Brand Kit">
      <a:dk1>
        <a:srgbClr val="000000"/>
      </a:dk1>
      <a:lt1>
        <a:srgbClr val="FFFFFF"/>
      </a:lt1>
      <a:dk2>
        <a:srgbClr val="A7A9AC"/>
      </a:dk2>
      <a:lt2>
        <a:srgbClr val="6E2639"/>
      </a:lt2>
      <a:accent1>
        <a:srgbClr val="FFBF00"/>
      </a:accent1>
      <a:accent2>
        <a:srgbClr val="98344F"/>
      </a:accent2>
      <a:accent3>
        <a:srgbClr val="4C1A27"/>
      </a:accent3>
      <a:accent4>
        <a:srgbClr val="333333"/>
      </a:accent4>
      <a:accent5>
        <a:srgbClr val="FFE579"/>
      </a:accent5>
      <a:accent6>
        <a:srgbClr val="91D9C6"/>
      </a:accent6>
      <a:hlink>
        <a:srgbClr val="465D18"/>
      </a:hlink>
      <a:folHlink>
        <a:srgbClr val="245D7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Office Theme">
  <a:themeElements>
    <a:clrScheme name="UALR Brand Kit #2">
      <a:dk1>
        <a:srgbClr val="000000"/>
      </a:dk1>
      <a:lt1>
        <a:srgbClr val="FFFFFF"/>
      </a:lt1>
      <a:dk2>
        <a:srgbClr val="4C1A27"/>
      </a:dk2>
      <a:lt2>
        <a:srgbClr val="6E2639"/>
      </a:lt2>
      <a:accent1>
        <a:srgbClr val="FFBF00"/>
      </a:accent1>
      <a:accent2>
        <a:srgbClr val="D5410B"/>
      </a:accent2>
      <a:accent3>
        <a:srgbClr val="465D18"/>
      </a:accent3>
      <a:accent4>
        <a:srgbClr val="245D7A"/>
      </a:accent4>
      <a:accent5>
        <a:srgbClr val="52A3CB"/>
      </a:accent5>
      <a:accent6>
        <a:srgbClr val="FFE579"/>
      </a:accent6>
      <a:hlink>
        <a:srgbClr val="333333"/>
      </a:hlink>
      <a:folHlink>
        <a:srgbClr val="91D9C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5_Office Theme">
  <a:themeElements>
    <a:clrScheme name="UALR Brand Kit #2">
      <a:dk1>
        <a:srgbClr val="000000"/>
      </a:dk1>
      <a:lt1>
        <a:srgbClr val="FFFFFF"/>
      </a:lt1>
      <a:dk2>
        <a:srgbClr val="4C1A27"/>
      </a:dk2>
      <a:lt2>
        <a:srgbClr val="6E2639"/>
      </a:lt2>
      <a:accent1>
        <a:srgbClr val="FFBF00"/>
      </a:accent1>
      <a:accent2>
        <a:srgbClr val="D5410B"/>
      </a:accent2>
      <a:accent3>
        <a:srgbClr val="465D18"/>
      </a:accent3>
      <a:accent4>
        <a:srgbClr val="245D7A"/>
      </a:accent4>
      <a:accent5>
        <a:srgbClr val="52A3CB"/>
      </a:accent5>
      <a:accent6>
        <a:srgbClr val="FFE579"/>
      </a:accent6>
      <a:hlink>
        <a:srgbClr val="333333"/>
      </a:hlink>
      <a:folHlink>
        <a:srgbClr val="91D9C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6_Office Theme">
  <a:themeElements>
    <a:clrScheme name="UALR Brand Kit #2">
      <a:dk1>
        <a:srgbClr val="000000"/>
      </a:dk1>
      <a:lt1>
        <a:srgbClr val="FFFFFF"/>
      </a:lt1>
      <a:dk2>
        <a:srgbClr val="4C1A27"/>
      </a:dk2>
      <a:lt2>
        <a:srgbClr val="6E2639"/>
      </a:lt2>
      <a:accent1>
        <a:srgbClr val="FFBF00"/>
      </a:accent1>
      <a:accent2>
        <a:srgbClr val="D5410B"/>
      </a:accent2>
      <a:accent3>
        <a:srgbClr val="465D18"/>
      </a:accent3>
      <a:accent4>
        <a:srgbClr val="245D7A"/>
      </a:accent4>
      <a:accent5>
        <a:srgbClr val="52A3CB"/>
      </a:accent5>
      <a:accent6>
        <a:srgbClr val="FFE579"/>
      </a:accent6>
      <a:hlink>
        <a:srgbClr val="333333"/>
      </a:hlink>
      <a:folHlink>
        <a:srgbClr val="91D9C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7_Office Theme">
  <a:themeElements>
    <a:clrScheme name="UALR 1 Brand Kit">
      <a:dk1>
        <a:srgbClr val="000000"/>
      </a:dk1>
      <a:lt1>
        <a:srgbClr val="FFFFFF"/>
      </a:lt1>
      <a:dk2>
        <a:srgbClr val="A7A9AC"/>
      </a:dk2>
      <a:lt2>
        <a:srgbClr val="6E2639"/>
      </a:lt2>
      <a:accent1>
        <a:srgbClr val="FFBF00"/>
      </a:accent1>
      <a:accent2>
        <a:srgbClr val="98344F"/>
      </a:accent2>
      <a:accent3>
        <a:srgbClr val="4C1A27"/>
      </a:accent3>
      <a:accent4>
        <a:srgbClr val="333333"/>
      </a:accent4>
      <a:accent5>
        <a:srgbClr val="FFE579"/>
      </a:accent5>
      <a:accent6>
        <a:srgbClr val="91D9C6"/>
      </a:accent6>
      <a:hlink>
        <a:srgbClr val="465D18"/>
      </a:hlink>
      <a:folHlink>
        <a:srgbClr val="245D7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8_Office Theme">
  <a:themeElements>
    <a:clrScheme name="UALR Brand Kit #2">
      <a:dk1>
        <a:srgbClr val="000000"/>
      </a:dk1>
      <a:lt1>
        <a:srgbClr val="FFFFFF"/>
      </a:lt1>
      <a:dk2>
        <a:srgbClr val="4C1A27"/>
      </a:dk2>
      <a:lt2>
        <a:srgbClr val="6E2639"/>
      </a:lt2>
      <a:accent1>
        <a:srgbClr val="FFBF00"/>
      </a:accent1>
      <a:accent2>
        <a:srgbClr val="D5410B"/>
      </a:accent2>
      <a:accent3>
        <a:srgbClr val="465D18"/>
      </a:accent3>
      <a:accent4>
        <a:srgbClr val="245D7A"/>
      </a:accent4>
      <a:accent5>
        <a:srgbClr val="52A3CB"/>
      </a:accent5>
      <a:accent6>
        <a:srgbClr val="FFE579"/>
      </a:accent6>
      <a:hlink>
        <a:srgbClr val="333333"/>
      </a:hlink>
      <a:folHlink>
        <a:srgbClr val="91D9C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9_Office Theme">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11_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12_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13_Office Theme">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18_office theme">
  <a:themeElements>
    <a:clrScheme name="NST Build">
      <a:dk1>
        <a:sysClr val="windowText" lastClr="000000"/>
      </a:dk1>
      <a:lt1>
        <a:sysClr val="window" lastClr="FFFFFF"/>
      </a:lt1>
      <a:dk2>
        <a:srgbClr val="0E2841"/>
      </a:dk2>
      <a:lt2>
        <a:srgbClr val="E8E8E8"/>
      </a:lt2>
      <a:accent1>
        <a:srgbClr val="6E2639"/>
      </a:accent1>
      <a:accent2>
        <a:srgbClr val="98344F"/>
      </a:accent2>
      <a:accent3>
        <a:srgbClr val="4C1A27"/>
      </a:accent3>
      <a:accent4>
        <a:srgbClr val="52A3CB"/>
      </a:accent4>
      <a:accent5>
        <a:srgbClr val="FFBF00"/>
      </a:accent5>
      <a:accent6>
        <a:srgbClr val="99CC33"/>
      </a:accent6>
      <a:hlink>
        <a:srgbClr val="0070C0"/>
      </a:hlink>
      <a:folHlink>
        <a:srgbClr val="D76DCC"/>
      </a:folHlink>
    </a:clrScheme>
    <a:fontScheme name="MidSOUTH">
      <a:majorFont>
        <a:latin typeface="Calibri"/>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16.xml><?xml version="1.0" encoding="utf-8"?>
<a:theme xmlns:a="http://schemas.openxmlformats.org/drawingml/2006/main" name="17_Office Theme">
  <a:themeElements>
    <a:clrScheme name="UALR 1 Brand Kit">
      <a:dk1>
        <a:srgbClr val="000000"/>
      </a:dk1>
      <a:lt1>
        <a:srgbClr val="FFFFFF"/>
      </a:lt1>
      <a:dk2>
        <a:srgbClr val="A7A9AC"/>
      </a:dk2>
      <a:lt2>
        <a:srgbClr val="6E2639"/>
      </a:lt2>
      <a:accent1>
        <a:srgbClr val="FFBF00"/>
      </a:accent1>
      <a:accent2>
        <a:srgbClr val="98344F"/>
      </a:accent2>
      <a:accent3>
        <a:srgbClr val="4C1A27"/>
      </a:accent3>
      <a:accent4>
        <a:srgbClr val="333333"/>
      </a:accent4>
      <a:accent5>
        <a:srgbClr val="FFE579"/>
      </a:accent5>
      <a:accent6>
        <a:srgbClr val="91D9C6"/>
      </a:accent6>
      <a:hlink>
        <a:srgbClr val="465D18"/>
      </a:hlink>
      <a:folHlink>
        <a:srgbClr val="245D7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819</TotalTime>
  <Words>16474</Words>
  <Application>Microsoft Office PowerPoint</Application>
  <PresentationFormat>Widescreen</PresentationFormat>
  <Paragraphs>1686</Paragraphs>
  <Slides>52</Slides>
  <Notes>52</Notes>
  <HiddenSlides>0</HiddenSlides>
  <MMClips>0</MMClips>
  <ScaleCrop>false</ScaleCrop>
  <HeadingPairs>
    <vt:vector size="6" baseType="variant">
      <vt:variant>
        <vt:lpstr>Fonts Used</vt:lpstr>
      </vt:variant>
      <vt:variant>
        <vt:i4>11</vt:i4>
      </vt:variant>
      <vt:variant>
        <vt:lpstr>Theme</vt:lpstr>
      </vt:variant>
      <vt:variant>
        <vt:i4>16</vt:i4>
      </vt:variant>
      <vt:variant>
        <vt:lpstr>Slide Titles</vt:lpstr>
      </vt:variant>
      <vt:variant>
        <vt:i4>52</vt:i4>
      </vt:variant>
    </vt:vector>
  </HeadingPairs>
  <TitlesOfParts>
    <vt:vector size="79" baseType="lpstr">
      <vt:lpstr>Poppins</vt:lpstr>
      <vt:lpstr>Play</vt:lpstr>
      <vt:lpstr>Open Sans ExtraBold</vt:lpstr>
      <vt:lpstr>Roboto</vt:lpstr>
      <vt:lpstr>Open Sans Medium</vt:lpstr>
      <vt:lpstr>Open Sans SemiBold</vt:lpstr>
      <vt:lpstr>Arial</vt:lpstr>
      <vt:lpstr>Antonio</vt:lpstr>
      <vt:lpstr>Calibri</vt:lpstr>
      <vt:lpstr>Open Sans</vt:lpstr>
      <vt:lpstr>Proxima Nova</vt:lpstr>
      <vt:lpstr>3_office theme</vt:lpstr>
      <vt:lpstr>Office Theme</vt:lpstr>
      <vt:lpstr>1_Office Theme</vt:lpstr>
      <vt:lpstr>2_Office Theme</vt:lpstr>
      <vt:lpstr>Office Theme</vt:lpstr>
      <vt:lpstr>4_Office Theme</vt:lpstr>
      <vt:lpstr>5_Office Theme</vt:lpstr>
      <vt:lpstr>6_Office Theme</vt:lpstr>
      <vt:lpstr>7_Office Theme</vt:lpstr>
      <vt:lpstr>8_Office Theme</vt:lpstr>
      <vt:lpstr>9_Office Theme</vt:lpstr>
      <vt:lpstr>11_Office Theme</vt:lpstr>
      <vt:lpstr>12_Office Theme</vt:lpstr>
      <vt:lpstr>13_Office Theme</vt:lpstr>
      <vt:lpstr>18_office theme</vt:lpstr>
      <vt:lpstr>17_Office Theme</vt:lpstr>
      <vt:lpstr>PowerPoint Presentation</vt:lpstr>
      <vt:lpstr>PowerPoint Presentation</vt:lpstr>
      <vt:lpstr>Structured Decision Making &amp; Risk Assessment</vt:lpstr>
      <vt:lpstr>PowerPoint Presentation</vt:lpstr>
      <vt:lpstr>Reconnecting To The Flowers’ Case </vt:lpstr>
      <vt:lpstr>Why Safety Assessment Matters?</vt:lpstr>
      <vt:lpstr>Understanding Threats to Safety VS Complicating Factors</vt:lpstr>
      <vt:lpstr>PowerPoint Presentation</vt:lpstr>
      <vt:lpstr>Applying What We Learned From The Reporter</vt:lpstr>
      <vt:lpstr>Wrap-Up  &amp; Key Takeaways</vt:lpstr>
      <vt:lpstr>15-Minute  Brain Break</vt:lpstr>
      <vt:lpstr>PowerPoint Presentation</vt:lpstr>
      <vt:lpstr>APPLYING SDM &amp; ASSESSING PROTECTIVE CAPACITY</vt:lpstr>
      <vt:lpstr>PowerPoint Presentation</vt:lpstr>
      <vt:lpstr>Using the SDM Model at Each Decision Point</vt:lpstr>
      <vt:lpstr>Introduction to Protective Capacities</vt:lpstr>
      <vt:lpstr>C + B + I </vt:lpstr>
      <vt:lpstr>Identifying Information Needed to Assess Protective Capacity</vt:lpstr>
      <vt:lpstr>Wrap-Up &amp; Key Takeaways</vt:lpstr>
      <vt:lpstr>Lunch Break</vt:lpstr>
      <vt:lpstr>PowerPoint Presentation</vt:lpstr>
      <vt:lpstr>BUILDING EFFECTIVE INTERVIEWING SKILLS</vt:lpstr>
      <vt:lpstr>PowerPoint Presentation</vt:lpstr>
      <vt:lpstr>What Makes A Strong Question?</vt:lpstr>
      <vt:lpstr>Improving Questions</vt:lpstr>
      <vt:lpstr>Applying Strong Questions To The Flowers’ Case</vt:lpstr>
      <vt:lpstr>Wrap-Up &amp; Transition</vt:lpstr>
      <vt:lpstr>PowerPoint Presentation</vt:lpstr>
      <vt:lpstr>BUILDING EFFECTIVE INTERVIEWING SKILLS</vt:lpstr>
      <vt:lpstr>PowerPoint Presentation</vt:lpstr>
      <vt:lpstr>Initiating The Case</vt:lpstr>
      <vt:lpstr>PowerPoint Presentation</vt:lpstr>
      <vt:lpstr>Introducing The Jasmine Guided Observation </vt:lpstr>
      <vt:lpstr>PowerPoint Presentation</vt:lpstr>
      <vt:lpstr>15-Minute  Brain Break</vt:lpstr>
      <vt:lpstr>PowerPoint Presentation</vt:lpstr>
      <vt:lpstr>BUILDING EFFECTIVE INTERVIEWING SKILLS</vt:lpstr>
      <vt:lpstr>PowerPoint Presentation</vt:lpstr>
      <vt:lpstr>Organizing What We Know So Far</vt:lpstr>
      <vt:lpstr>Recognizing What Matters</vt:lpstr>
      <vt:lpstr>What Do We Still Need To Know?</vt:lpstr>
      <vt:lpstr>What Does this Mean For Next Steps?</vt:lpstr>
      <vt:lpstr>Wrap-Up &amp; Transition</vt:lpstr>
      <vt:lpstr>PowerPoint Presentation</vt:lpstr>
      <vt:lpstr>BUILDING EFFECTIVE INTERVIEWING SKILLS</vt:lpstr>
      <vt:lpstr>PowerPoint Presentation</vt:lpstr>
      <vt:lpstr>Using Trauma – Informed Approach With Caregivers</vt:lpstr>
      <vt:lpstr>What Does This Look Like In Conversation?</vt:lpstr>
      <vt:lpstr>Using Trauma – Informed Approach With Charlotte </vt:lpstr>
      <vt:lpstr>Common Pitfalls &amp; How To Avoid Them </vt:lpstr>
      <vt:lpstr>Wrap-Up &amp; Day 3 Bridge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Ashrael Williams</dc:creator>
  <cp:lastModifiedBy>Stephanie N. Clowers</cp:lastModifiedBy>
  <cp:revision>34</cp:revision>
  <cp:lastPrinted>2026-08-11T19:24:28Z</cp:lastPrinted>
  <dcterms:created xsi:type="dcterms:W3CDTF">2026-03-25T18:03:08Z</dcterms:created>
  <dcterms:modified xsi:type="dcterms:W3CDTF">2026-08-11T19:52:54Z</dcterms:modified>
</cp:coreProperties>
</file>