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1" r:id="rId4"/>
  </p:sldMasterIdLst>
  <p:notesMasterIdLst>
    <p:notesMasterId r:id="rId16"/>
  </p:notesMasterIdLst>
  <p:handoutMasterIdLst>
    <p:handoutMasterId r:id="rId17"/>
  </p:handoutMasterIdLst>
  <p:sldIdLst>
    <p:sldId id="256" r:id="rId5"/>
    <p:sldId id="278" r:id="rId6"/>
    <p:sldId id="279" r:id="rId7"/>
    <p:sldId id="280" r:id="rId8"/>
    <p:sldId id="281" r:id="rId9"/>
    <p:sldId id="282" r:id="rId10"/>
    <p:sldId id="286" r:id="rId11"/>
    <p:sldId id="283" r:id="rId12"/>
    <p:sldId id="284" r:id="rId13"/>
    <p:sldId id="285"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B9"/>
    <a:srgbClr val="30B1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5671" autoAdjust="0"/>
  </p:normalViewPr>
  <p:slideViewPr>
    <p:cSldViewPr snapToGrid="0">
      <p:cViewPr varScale="1">
        <p:scale>
          <a:sx n="106" d="100"/>
          <a:sy n="106" d="100"/>
        </p:scale>
        <p:origin x="174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2707D94-8829-4736-83DF-CE9033CB39C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6696E7B-A92E-47EB-9A85-F5EEA06D1B5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14F0510-248A-4DE0-A80E-1987F43795A0}" type="datetimeFigureOut">
              <a:rPr lang="en-US" smtClean="0"/>
              <a:t>6/3/2025</a:t>
            </a:fld>
            <a:endParaRPr lang="en-US"/>
          </a:p>
        </p:txBody>
      </p:sp>
      <p:sp>
        <p:nvSpPr>
          <p:cNvPr id="4" name="Footer Placeholder 3">
            <a:extLst>
              <a:ext uri="{FF2B5EF4-FFF2-40B4-BE49-F238E27FC236}">
                <a16:creationId xmlns:a16="http://schemas.microsoft.com/office/drawing/2014/main" id="{B4708555-94B8-4D86-9F15-89389B92663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1A70D86-3716-44B6-A098-09E95428E05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56D0145-1E42-4FA5-BD30-45C2E3C3729C}" type="slidenum">
              <a:rPr lang="en-US" smtClean="0"/>
              <a:t>‹#›</a:t>
            </a:fld>
            <a:endParaRPr lang="en-US"/>
          </a:p>
        </p:txBody>
      </p:sp>
    </p:spTree>
    <p:extLst>
      <p:ext uri="{BB962C8B-B14F-4D97-AF65-F5344CB8AC3E}">
        <p14:creationId xmlns:p14="http://schemas.microsoft.com/office/powerpoint/2010/main" val="21675418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FF2778-9557-48FB-8E3E-EB06A13F6314}" type="datetimeFigureOut">
              <a:rPr lang="en-US" smtClean="0"/>
              <a:t>6/3/2025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A752AA-A243-4EED-BBC7-6914E6F5DC5E}" type="slidenum">
              <a:rPr lang="en-US" smtClean="0"/>
              <a:t>‹#›</a:t>
            </a:fld>
            <a:endParaRPr lang="en-US"/>
          </a:p>
        </p:txBody>
      </p:sp>
    </p:spTree>
    <p:extLst>
      <p:ext uri="{BB962C8B-B14F-4D97-AF65-F5344CB8AC3E}">
        <p14:creationId xmlns:p14="http://schemas.microsoft.com/office/powerpoint/2010/main" val="40527835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EA752AA-A243-4EED-BBC7-6914E6F5DC5E}" type="slidenum">
              <a:rPr lang="en-US" smtClean="0"/>
              <a:t>1</a:t>
            </a:fld>
            <a:endParaRPr lang="en-US"/>
          </a:p>
        </p:txBody>
      </p:sp>
    </p:spTree>
    <p:extLst>
      <p:ext uri="{BB962C8B-B14F-4D97-AF65-F5344CB8AC3E}">
        <p14:creationId xmlns:p14="http://schemas.microsoft.com/office/powerpoint/2010/main" val="3191345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710BB-35C1-4489-8229-6CEE8431E48C}"/>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52357BA1-9C7B-47FC-AE34-C8A1FD834B3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B7B55D1F-1ADE-45C8-8C8F-09601108EC1C}"/>
              </a:ext>
            </a:extLst>
          </p:cNvPr>
          <p:cNvSpPr>
            <a:spLocks noGrp="1"/>
          </p:cNvSpPr>
          <p:nvPr>
            <p:ph type="dt" sz="half" idx="10"/>
          </p:nvPr>
        </p:nvSpPr>
        <p:spPr/>
        <p:txBody>
          <a:bodyPr/>
          <a:lstStyle/>
          <a:p>
            <a:fld id="{812E7B5F-CCA8-4882-967B-457E0F1A5474}" type="datetimeFigureOut">
              <a:rPr lang="en-US" smtClean="0"/>
              <a:t>6/3/2025</a:t>
            </a:fld>
            <a:endParaRPr lang="en-US"/>
          </a:p>
        </p:txBody>
      </p:sp>
      <p:sp>
        <p:nvSpPr>
          <p:cNvPr id="5" name="Footer Placeholder 4">
            <a:extLst>
              <a:ext uri="{FF2B5EF4-FFF2-40B4-BE49-F238E27FC236}">
                <a16:creationId xmlns:a16="http://schemas.microsoft.com/office/drawing/2014/main" id="{0AD70F54-F718-4BFD-A82B-0F07709340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9903CE-26D3-457B-8DD0-7FC4B3222131}"/>
              </a:ext>
            </a:extLst>
          </p:cNvPr>
          <p:cNvSpPr>
            <a:spLocks noGrp="1"/>
          </p:cNvSpPr>
          <p:nvPr>
            <p:ph type="sldNum" sz="quarter" idx="12"/>
          </p:nvPr>
        </p:nvSpPr>
        <p:spPr/>
        <p:txBody>
          <a:bodyPr/>
          <a:lstStyle/>
          <a:p>
            <a:fld id="{C0465BDC-DAA7-4695-9F90-2604F83C7D05}" type="slidenum">
              <a:rPr lang="en-US" smtClean="0"/>
              <a:t>‹#›</a:t>
            </a:fld>
            <a:endParaRPr lang="en-US"/>
          </a:p>
        </p:txBody>
      </p:sp>
    </p:spTree>
    <p:extLst>
      <p:ext uri="{BB962C8B-B14F-4D97-AF65-F5344CB8AC3E}">
        <p14:creationId xmlns:p14="http://schemas.microsoft.com/office/powerpoint/2010/main" val="2966647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2192A-6FA5-4438-B72A-F438D19AC30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EC17120-1686-418C-9F91-A3B5840A73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6CBB39-0D03-4720-B561-0C619A21267E}"/>
              </a:ext>
            </a:extLst>
          </p:cNvPr>
          <p:cNvSpPr>
            <a:spLocks noGrp="1"/>
          </p:cNvSpPr>
          <p:nvPr>
            <p:ph type="dt" sz="half" idx="10"/>
          </p:nvPr>
        </p:nvSpPr>
        <p:spPr/>
        <p:txBody>
          <a:bodyPr/>
          <a:lstStyle/>
          <a:p>
            <a:fld id="{812E7B5F-CCA8-4882-967B-457E0F1A5474}" type="datetimeFigureOut">
              <a:rPr lang="en-US" smtClean="0"/>
              <a:t>6/3/2025</a:t>
            </a:fld>
            <a:endParaRPr lang="en-US"/>
          </a:p>
        </p:txBody>
      </p:sp>
      <p:sp>
        <p:nvSpPr>
          <p:cNvPr id="5" name="Footer Placeholder 4">
            <a:extLst>
              <a:ext uri="{FF2B5EF4-FFF2-40B4-BE49-F238E27FC236}">
                <a16:creationId xmlns:a16="http://schemas.microsoft.com/office/drawing/2014/main" id="{2AF5BA5D-C85A-45BC-9302-DBD5755353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0F0407-D91D-4EAF-8D28-DC93F6C2DAEB}"/>
              </a:ext>
            </a:extLst>
          </p:cNvPr>
          <p:cNvSpPr>
            <a:spLocks noGrp="1"/>
          </p:cNvSpPr>
          <p:nvPr>
            <p:ph type="sldNum" sz="quarter" idx="12"/>
          </p:nvPr>
        </p:nvSpPr>
        <p:spPr/>
        <p:txBody>
          <a:bodyPr/>
          <a:lstStyle/>
          <a:p>
            <a:fld id="{C0465BDC-DAA7-4695-9F90-2604F83C7D05}" type="slidenum">
              <a:rPr lang="en-US" smtClean="0"/>
              <a:t>‹#›</a:t>
            </a:fld>
            <a:endParaRPr lang="en-US"/>
          </a:p>
        </p:txBody>
      </p:sp>
    </p:spTree>
    <p:extLst>
      <p:ext uri="{BB962C8B-B14F-4D97-AF65-F5344CB8AC3E}">
        <p14:creationId xmlns:p14="http://schemas.microsoft.com/office/powerpoint/2010/main" val="2875250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970E54-AE7D-41BB-98EA-06A0439B33A5}"/>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0D8909-D775-48F3-98A4-4FB656581C8B}"/>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D1D0EB-2523-4391-BD5E-4DF8DBA1C2B0}"/>
              </a:ext>
            </a:extLst>
          </p:cNvPr>
          <p:cNvSpPr>
            <a:spLocks noGrp="1"/>
          </p:cNvSpPr>
          <p:nvPr>
            <p:ph type="dt" sz="half" idx="10"/>
          </p:nvPr>
        </p:nvSpPr>
        <p:spPr/>
        <p:txBody>
          <a:bodyPr/>
          <a:lstStyle/>
          <a:p>
            <a:fld id="{812E7B5F-CCA8-4882-967B-457E0F1A5474}" type="datetimeFigureOut">
              <a:rPr lang="en-US" smtClean="0"/>
              <a:t>6/3/2025</a:t>
            </a:fld>
            <a:endParaRPr lang="en-US"/>
          </a:p>
        </p:txBody>
      </p:sp>
      <p:sp>
        <p:nvSpPr>
          <p:cNvPr id="5" name="Footer Placeholder 4">
            <a:extLst>
              <a:ext uri="{FF2B5EF4-FFF2-40B4-BE49-F238E27FC236}">
                <a16:creationId xmlns:a16="http://schemas.microsoft.com/office/drawing/2014/main" id="{2173A11D-C8F6-4E74-B508-85248A963D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113A91-F7BE-4C65-B655-C6EF72A5D1DA}"/>
              </a:ext>
            </a:extLst>
          </p:cNvPr>
          <p:cNvSpPr>
            <a:spLocks noGrp="1"/>
          </p:cNvSpPr>
          <p:nvPr>
            <p:ph type="sldNum" sz="quarter" idx="12"/>
          </p:nvPr>
        </p:nvSpPr>
        <p:spPr/>
        <p:txBody>
          <a:bodyPr/>
          <a:lstStyle/>
          <a:p>
            <a:fld id="{C0465BDC-DAA7-4695-9F90-2604F83C7D05}" type="slidenum">
              <a:rPr lang="en-US" smtClean="0"/>
              <a:t>‹#›</a:t>
            </a:fld>
            <a:endParaRPr lang="en-US"/>
          </a:p>
        </p:txBody>
      </p:sp>
    </p:spTree>
    <p:extLst>
      <p:ext uri="{BB962C8B-B14F-4D97-AF65-F5344CB8AC3E}">
        <p14:creationId xmlns:p14="http://schemas.microsoft.com/office/powerpoint/2010/main" val="2385021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F0BE0-5D21-4B53-9706-A0A4970574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A72028-88D1-4E5F-80DC-D46C9C3364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3E0863-175D-4D77-B03D-54AF1D217FCD}"/>
              </a:ext>
            </a:extLst>
          </p:cNvPr>
          <p:cNvSpPr>
            <a:spLocks noGrp="1"/>
          </p:cNvSpPr>
          <p:nvPr>
            <p:ph type="dt" sz="half" idx="10"/>
          </p:nvPr>
        </p:nvSpPr>
        <p:spPr/>
        <p:txBody>
          <a:bodyPr/>
          <a:lstStyle/>
          <a:p>
            <a:fld id="{812E7B5F-CCA8-4882-967B-457E0F1A5474}" type="datetimeFigureOut">
              <a:rPr lang="en-US" smtClean="0"/>
              <a:t>6/3/2025</a:t>
            </a:fld>
            <a:endParaRPr lang="en-US"/>
          </a:p>
        </p:txBody>
      </p:sp>
      <p:sp>
        <p:nvSpPr>
          <p:cNvPr id="5" name="Footer Placeholder 4">
            <a:extLst>
              <a:ext uri="{FF2B5EF4-FFF2-40B4-BE49-F238E27FC236}">
                <a16:creationId xmlns:a16="http://schemas.microsoft.com/office/drawing/2014/main" id="{D01AC6B7-0E4D-4FBC-8A3B-B606C6E05B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7B60F4-28B7-4868-AE7F-1E65628E12F8}"/>
              </a:ext>
            </a:extLst>
          </p:cNvPr>
          <p:cNvSpPr>
            <a:spLocks noGrp="1"/>
          </p:cNvSpPr>
          <p:nvPr>
            <p:ph type="sldNum" sz="quarter" idx="12"/>
          </p:nvPr>
        </p:nvSpPr>
        <p:spPr/>
        <p:txBody>
          <a:bodyPr/>
          <a:lstStyle/>
          <a:p>
            <a:fld id="{C0465BDC-DAA7-4695-9F90-2604F83C7D05}" type="slidenum">
              <a:rPr lang="en-US" smtClean="0"/>
              <a:t>‹#›</a:t>
            </a:fld>
            <a:endParaRPr lang="en-US"/>
          </a:p>
        </p:txBody>
      </p:sp>
    </p:spTree>
    <p:extLst>
      <p:ext uri="{BB962C8B-B14F-4D97-AF65-F5344CB8AC3E}">
        <p14:creationId xmlns:p14="http://schemas.microsoft.com/office/powerpoint/2010/main" val="4142534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C849E-E7DE-42F9-BA5F-55EAFAD7B6E1}"/>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266F8A58-D106-4C5B-A706-7097289C7FE5}"/>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10E1D70-7A44-4D7F-BBC8-519C9F027F9C}"/>
              </a:ext>
            </a:extLst>
          </p:cNvPr>
          <p:cNvSpPr>
            <a:spLocks noGrp="1"/>
          </p:cNvSpPr>
          <p:nvPr>
            <p:ph type="dt" sz="half" idx="10"/>
          </p:nvPr>
        </p:nvSpPr>
        <p:spPr/>
        <p:txBody>
          <a:bodyPr/>
          <a:lstStyle/>
          <a:p>
            <a:fld id="{812E7B5F-CCA8-4882-967B-457E0F1A5474}" type="datetimeFigureOut">
              <a:rPr lang="en-US" smtClean="0"/>
              <a:t>6/3/2025</a:t>
            </a:fld>
            <a:endParaRPr lang="en-US"/>
          </a:p>
        </p:txBody>
      </p:sp>
      <p:sp>
        <p:nvSpPr>
          <p:cNvPr id="5" name="Footer Placeholder 4">
            <a:extLst>
              <a:ext uri="{FF2B5EF4-FFF2-40B4-BE49-F238E27FC236}">
                <a16:creationId xmlns:a16="http://schemas.microsoft.com/office/drawing/2014/main" id="{6B3961B6-9B46-4449-A749-AE7C8F1350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E63679-1C7F-44C6-B000-B44A97993C62}"/>
              </a:ext>
            </a:extLst>
          </p:cNvPr>
          <p:cNvSpPr>
            <a:spLocks noGrp="1"/>
          </p:cNvSpPr>
          <p:nvPr>
            <p:ph type="sldNum" sz="quarter" idx="12"/>
          </p:nvPr>
        </p:nvSpPr>
        <p:spPr/>
        <p:txBody>
          <a:bodyPr/>
          <a:lstStyle/>
          <a:p>
            <a:fld id="{C0465BDC-DAA7-4695-9F90-2604F83C7D05}" type="slidenum">
              <a:rPr lang="en-US" smtClean="0"/>
              <a:t>‹#›</a:t>
            </a:fld>
            <a:endParaRPr lang="en-US"/>
          </a:p>
        </p:txBody>
      </p:sp>
    </p:spTree>
    <p:extLst>
      <p:ext uri="{BB962C8B-B14F-4D97-AF65-F5344CB8AC3E}">
        <p14:creationId xmlns:p14="http://schemas.microsoft.com/office/powerpoint/2010/main" val="2315475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7F49D-2560-4276-9A32-6859F301F8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B68806-17A3-42F1-9D2A-9FB37B93ED48}"/>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E6EFE8D-CD67-4CAB-B152-347ED58A535D}"/>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D3DDB93-560E-4136-9009-0A52F7D0E16F}"/>
              </a:ext>
            </a:extLst>
          </p:cNvPr>
          <p:cNvSpPr>
            <a:spLocks noGrp="1"/>
          </p:cNvSpPr>
          <p:nvPr>
            <p:ph type="dt" sz="half" idx="10"/>
          </p:nvPr>
        </p:nvSpPr>
        <p:spPr/>
        <p:txBody>
          <a:bodyPr/>
          <a:lstStyle/>
          <a:p>
            <a:fld id="{812E7B5F-CCA8-4882-967B-457E0F1A5474}" type="datetimeFigureOut">
              <a:rPr lang="en-US" smtClean="0"/>
              <a:t>6/3/2025</a:t>
            </a:fld>
            <a:endParaRPr lang="en-US"/>
          </a:p>
        </p:txBody>
      </p:sp>
      <p:sp>
        <p:nvSpPr>
          <p:cNvPr id="6" name="Footer Placeholder 5">
            <a:extLst>
              <a:ext uri="{FF2B5EF4-FFF2-40B4-BE49-F238E27FC236}">
                <a16:creationId xmlns:a16="http://schemas.microsoft.com/office/drawing/2014/main" id="{C1E8ABD9-EAF4-439B-B581-1955E805DE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545786-5CCE-4506-9210-CC525C710CAF}"/>
              </a:ext>
            </a:extLst>
          </p:cNvPr>
          <p:cNvSpPr>
            <a:spLocks noGrp="1"/>
          </p:cNvSpPr>
          <p:nvPr>
            <p:ph type="sldNum" sz="quarter" idx="12"/>
          </p:nvPr>
        </p:nvSpPr>
        <p:spPr/>
        <p:txBody>
          <a:bodyPr/>
          <a:lstStyle/>
          <a:p>
            <a:fld id="{C0465BDC-DAA7-4695-9F90-2604F83C7D05}" type="slidenum">
              <a:rPr lang="en-US" smtClean="0"/>
              <a:t>‹#›</a:t>
            </a:fld>
            <a:endParaRPr lang="en-US"/>
          </a:p>
        </p:txBody>
      </p:sp>
    </p:spTree>
    <p:extLst>
      <p:ext uri="{BB962C8B-B14F-4D97-AF65-F5344CB8AC3E}">
        <p14:creationId xmlns:p14="http://schemas.microsoft.com/office/powerpoint/2010/main" val="2966227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C50A5-02C9-45AC-997D-BDB2BF91D1D0}"/>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9A20EFF-1B04-45CE-82F1-493D627E06D0}"/>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4F79202A-0E2C-4651-BA42-872D9FB277D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D05C69E-60F0-4C2B-87F0-FCE02491E49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E481BE8C-B16C-460D-8D00-F7DF67BB441D}"/>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2FBFD28-AA68-4445-9EF2-57F73EE54C94}"/>
              </a:ext>
            </a:extLst>
          </p:cNvPr>
          <p:cNvSpPr>
            <a:spLocks noGrp="1"/>
          </p:cNvSpPr>
          <p:nvPr>
            <p:ph type="dt" sz="half" idx="10"/>
          </p:nvPr>
        </p:nvSpPr>
        <p:spPr/>
        <p:txBody>
          <a:bodyPr/>
          <a:lstStyle/>
          <a:p>
            <a:fld id="{812E7B5F-CCA8-4882-967B-457E0F1A5474}" type="datetimeFigureOut">
              <a:rPr lang="en-US" smtClean="0"/>
              <a:t>6/3/2025</a:t>
            </a:fld>
            <a:endParaRPr lang="en-US"/>
          </a:p>
        </p:txBody>
      </p:sp>
      <p:sp>
        <p:nvSpPr>
          <p:cNvPr id="8" name="Footer Placeholder 7">
            <a:extLst>
              <a:ext uri="{FF2B5EF4-FFF2-40B4-BE49-F238E27FC236}">
                <a16:creationId xmlns:a16="http://schemas.microsoft.com/office/drawing/2014/main" id="{87A56C0C-ED65-4178-8BD2-0369E124261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360EA31-E025-4246-AD54-CDE4A7B200E6}"/>
              </a:ext>
            </a:extLst>
          </p:cNvPr>
          <p:cNvSpPr>
            <a:spLocks noGrp="1"/>
          </p:cNvSpPr>
          <p:nvPr>
            <p:ph type="sldNum" sz="quarter" idx="12"/>
          </p:nvPr>
        </p:nvSpPr>
        <p:spPr/>
        <p:txBody>
          <a:bodyPr/>
          <a:lstStyle/>
          <a:p>
            <a:fld id="{C0465BDC-DAA7-4695-9F90-2604F83C7D05}" type="slidenum">
              <a:rPr lang="en-US" smtClean="0"/>
              <a:t>‹#›</a:t>
            </a:fld>
            <a:endParaRPr lang="en-US"/>
          </a:p>
        </p:txBody>
      </p:sp>
    </p:spTree>
    <p:extLst>
      <p:ext uri="{BB962C8B-B14F-4D97-AF65-F5344CB8AC3E}">
        <p14:creationId xmlns:p14="http://schemas.microsoft.com/office/powerpoint/2010/main" val="3044226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36A4E-F4C6-4A9E-B58C-6F6BB81224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1EE63F5-245F-487E-9F3B-C675CD5B4ED3}"/>
              </a:ext>
            </a:extLst>
          </p:cNvPr>
          <p:cNvSpPr>
            <a:spLocks noGrp="1"/>
          </p:cNvSpPr>
          <p:nvPr>
            <p:ph type="dt" sz="half" idx="10"/>
          </p:nvPr>
        </p:nvSpPr>
        <p:spPr/>
        <p:txBody>
          <a:bodyPr/>
          <a:lstStyle/>
          <a:p>
            <a:fld id="{812E7B5F-CCA8-4882-967B-457E0F1A5474}" type="datetimeFigureOut">
              <a:rPr lang="en-US" smtClean="0"/>
              <a:t>6/3/2025</a:t>
            </a:fld>
            <a:endParaRPr lang="en-US"/>
          </a:p>
        </p:txBody>
      </p:sp>
      <p:sp>
        <p:nvSpPr>
          <p:cNvPr id="4" name="Footer Placeholder 3">
            <a:extLst>
              <a:ext uri="{FF2B5EF4-FFF2-40B4-BE49-F238E27FC236}">
                <a16:creationId xmlns:a16="http://schemas.microsoft.com/office/drawing/2014/main" id="{0C5FFB90-F8A1-4E41-999F-18838C6AED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64B3200-A8C5-4675-96AA-8AACB39941F0}"/>
              </a:ext>
            </a:extLst>
          </p:cNvPr>
          <p:cNvSpPr>
            <a:spLocks noGrp="1"/>
          </p:cNvSpPr>
          <p:nvPr>
            <p:ph type="sldNum" sz="quarter" idx="12"/>
          </p:nvPr>
        </p:nvSpPr>
        <p:spPr/>
        <p:txBody>
          <a:bodyPr/>
          <a:lstStyle/>
          <a:p>
            <a:fld id="{C0465BDC-DAA7-4695-9F90-2604F83C7D05}" type="slidenum">
              <a:rPr lang="en-US" smtClean="0"/>
              <a:t>‹#›</a:t>
            </a:fld>
            <a:endParaRPr lang="en-US"/>
          </a:p>
        </p:txBody>
      </p:sp>
    </p:spTree>
    <p:extLst>
      <p:ext uri="{BB962C8B-B14F-4D97-AF65-F5344CB8AC3E}">
        <p14:creationId xmlns:p14="http://schemas.microsoft.com/office/powerpoint/2010/main" val="3621957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EB8D56-2A95-4FDB-A861-C404419B118F}"/>
              </a:ext>
            </a:extLst>
          </p:cNvPr>
          <p:cNvSpPr>
            <a:spLocks noGrp="1"/>
          </p:cNvSpPr>
          <p:nvPr>
            <p:ph type="dt" sz="half" idx="10"/>
          </p:nvPr>
        </p:nvSpPr>
        <p:spPr/>
        <p:txBody>
          <a:bodyPr/>
          <a:lstStyle/>
          <a:p>
            <a:fld id="{812E7B5F-CCA8-4882-967B-457E0F1A5474}" type="datetimeFigureOut">
              <a:rPr lang="en-US" smtClean="0"/>
              <a:t>6/3/2025</a:t>
            </a:fld>
            <a:endParaRPr lang="en-US"/>
          </a:p>
        </p:txBody>
      </p:sp>
      <p:sp>
        <p:nvSpPr>
          <p:cNvPr id="3" name="Footer Placeholder 2">
            <a:extLst>
              <a:ext uri="{FF2B5EF4-FFF2-40B4-BE49-F238E27FC236}">
                <a16:creationId xmlns:a16="http://schemas.microsoft.com/office/drawing/2014/main" id="{F071B885-0A60-4649-BB05-7DB4BC972CA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496BEDB-0A18-4B48-9BE3-5D2BC3D109A2}"/>
              </a:ext>
            </a:extLst>
          </p:cNvPr>
          <p:cNvSpPr>
            <a:spLocks noGrp="1"/>
          </p:cNvSpPr>
          <p:nvPr>
            <p:ph type="sldNum" sz="quarter" idx="12"/>
          </p:nvPr>
        </p:nvSpPr>
        <p:spPr/>
        <p:txBody>
          <a:bodyPr/>
          <a:lstStyle/>
          <a:p>
            <a:fld id="{C0465BDC-DAA7-4695-9F90-2604F83C7D05}" type="slidenum">
              <a:rPr lang="en-US" smtClean="0"/>
              <a:t>‹#›</a:t>
            </a:fld>
            <a:endParaRPr lang="en-US"/>
          </a:p>
        </p:txBody>
      </p:sp>
    </p:spTree>
    <p:extLst>
      <p:ext uri="{BB962C8B-B14F-4D97-AF65-F5344CB8AC3E}">
        <p14:creationId xmlns:p14="http://schemas.microsoft.com/office/powerpoint/2010/main" val="2179524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A040F-2228-498C-8B69-155172C531EC}"/>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C6B4D1D7-C18B-4210-A4CD-FA3E942E6715}"/>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D93BF7-F45D-48A8-A0AA-0DF8D812AB1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3B30DB6-CE9D-4806-B6A1-3DEF078C3056}"/>
              </a:ext>
            </a:extLst>
          </p:cNvPr>
          <p:cNvSpPr>
            <a:spLocks noGrp="1"/>
          </p:cNvSpPr>
          <p:nvPr>
            <p:ph type="dt" sz="half" idx="10"/>
          </p:nvPr>
        </p:nvSpPr>
        <p:spPr/>
        <p:txBody>
          <a:bodyPr/>
          <a:lstStyle/>
          <a:p>
            <a:fld id="{812E7B5F-CCA8-4882-967B-457E0F1A5474}" type="datetimeFigureOut">
              <a:rPr lang="en-US" smtClean="0"/>
              <a:t>6/3/2025</a:t>
            </a:fld>
            <a:endParaRPr lang="en-US"/>
          </a:p>
        </p:txBody>
      </p:sp>
      <p:sp>
        <p:nvSpPr>
          <p:cNvPr id="6" name="Footer Placeholder 5">
            <a:extLst>
              <a:ext uri="{FF2B5EF4-FFF2-40B4-BE49-F238E27FC236}">
                <a16:creationId xmlns:a16="http://schemas.microsoft.com/office/drawing/2014/main" id="{B4830435-5ECF-4263-8458-BD4D8CD0D5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BFE946-9F8D-4277-9628-AE1D646428DF}"/>
              </a:ext>
            </a:extLst>
          </p:cNvPr>
          <p:cNvSpPr>
            <a:spLocks noGrp="1"/>
          </p:cNvSpPr>
          <p:nvPr>
            <p:ph type="sldNum" sz="quarter" idx="12"/>
          </p:nvPr>
        </p:nvSpPr>
        <p:spPr/>
        <p:txBody>
          <a:bodyPr/>
          <a:lstStyle/>
          <a:p>
            <a:fld id="{C0465BDC-DAA7-4695-9F90-2604F83C7D05}" type="slidenum">
              <a:rPr lang="en-US" smtClean="0"/>
              <a:t>‹#›</a:t>
            </a:fld>
            <a:endParaRPr lang="en-US"/>
          </a:p>
        </p:txBody>
      </p:sp>
    </p:spTree>
    <p:extLst>
      <p:ext uri="{BB962C8B-B14F-4D97-AF65-F5344CB8AC3E}">
        <p14:creationId xmlns:p14="http://schemas.microsoft.com/office/powerpoint/2010/main" val="3268800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3EB94-A92E-49EB-B72A-0E37FC83714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4A084553-F045-4B97-B291-F3C2D7B2DC1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C842D65B-EDE4-410A-B86F-ED674514360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0123745-7CBC-40D5-A0CB-4AE354974441}"/>
              </a:ext>
            </a:extLst>
          </p:cNvPr>
          <p:cNvSpPr>
            <a:spLocks noGrp="1"/>
          </p:cNvSpPr>
          <p:nvPr>
            <p:ph type="dt" sz="half" idx="10"/>
          </p:nvPr>
        </p:nvSpPr>
        <p:spPr/>
        <p:txBody>
          <a:bodyPr/>
          <a:lstStyle/>
          <a:p>
            <a:fld id="{812E7B5F-CCA8-4882-967B-457E0F1A5474}" type="datetimeFigureOut">
              <a:rPr lang="en-US" smtClean="0"/>
              <a:t>6/3/2025</a:t>
            </a:fld>
            <a:endParaRPr lang="en-US"/>
          </a:p>
        </p:txBody>
      </p:sp>
      <p:sp>
        <p:nvSpPr>
          <p:cNvPr id="6" name="Footer Placeholder 5">
            <a:extLst>
              <a:ext uri="{FF2B5EF4-FFF2-40B4-BE49-F238E27FC236}">
                <a16:creationId xmlns:a16="http://schemas.microsoft.com/office/drawing/2014/main" id="{98AD9DBC-683B-4551-8551-5C7F0547EC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902215-A7F6-4B12-835F-75B3B9E3E291}"/>
              </a:ext>
            </a:extLst>
          </p:cNvPr>
          <p:cNvSpPr>
            <a:spLocks noGrp="1"/>
          </p:cNvSpPr>
          <p:nvPr>
            <p:ph type="sldNum" sz="quarter" idx="12"/>
          </p:nvPr>
        </p:nvSpPr>
        <p:spPr/>
        <p:txBody>
          <a:bodyPr/>
          <a:lstStyle/>
          <a:p>
            <a:fld id="{C0465BDC-DAA7-4695-9F90-2604F83C7D05}" type="slidenum">
              <a:rPr lang="en-US" smtClean="0"/>
              <a:t>‹#›</a:t>
            </a:fld>
            <a:endParaRPr lang="en-US"/>
          </a:p>
        </p:txBody>
      </p:sp>
    </p:spTree>
    <p:extLst>
      <p:ext uri="{BB962C8B-B14F-4D97-AF65-F5344CB8AC3E}">
        <p14:creationId xmlns:p14="http://schemas.microsoft.com/office/powerpoint/2010/main" val="4169044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6C351E-1152-4974-848D-98DDCBBC81E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09A40DF-7340-4CAB-949A-63BE05F4C68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5DDC9-0FBB-4866-A7AB-91E23D096DF1}"/>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12E7B5F-CCA8-4882-967B-457E0F1A5474}" type="datetimeFigureOut">
              <a:rPr lang="en-US" smtClean="0"/>
              <a:t>6/3/2025</a:t>
            </a:fld>
            <a:endParaRPr lang="en-US"/>
          </a:p>
        </p:txBody>
      </p:sp>
      <p:sp>
        <p:nvSpPr>
          <p:cNvPr id="5" name="Footer Placeholder 4">
            <a:extLst>
              <a:ext uri="{FF2B5EF4-FFF2-40B4-BE49-F238E27FC236}">
                <a16:creationId xmlns:a16="http://schemas.microsoft.com/office/drawing/2014/main" id="{7BDAC2A6-478A-4A00-A088-762E6DB703E8}"/>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8C25564-34ED-4087-A21F-9B9F686FD303}"/>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0465BDC-DAA7-4695-9F90-2604F83C7D05}" type="slidenum">
              <a:rPr lang="en-US" smtClean="0"/>
              <a:t>‹#›</a:t>
            </a:fld>
            <a:endParaRPr lang="en-US"/>
          </a:p>
        </p:txBody>
      </p:sp>
    </p:spTree>
    <p:extLst>
      <p:ext uri="{BB962C8B-B14F-4D97-AF65-F5344CB8AC3E}">
        <p14:creationId xmlns:p14="http://schemas.microsoft.com/office/powerpoint/2010/main" val="406005034"/>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mailto:dekitra.ross-larry@dhs.arkansas.gov" TargetMode="External"/><Relationship Id="rId4" Type="http://schemas.openxmlformats.org/officeDocument/2006/relationships/hyperlink" Target="mailto:LaConstance.R.Hune@dhs.arkansas.gov"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light, clock&#10;&#10;Description automatically generated">
            <a:extLst>
              <a:ext uri="{FF2B5EF4-FFF2-40B4-BE49-F238E27FC236}">
                <a16:creationId xmlns:a16="http://schemas.microsoft.com/office/drawing/2014/main" id="{5C499E75-C6A3-4F40-ACB8-570BA0F391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80269" y="5455283"/>
            <a:ext cx="1027306" cy="474094"/>
          </a:xfrm>
          <a:prstGeom prst="rect">
            <a:avLst/>
          </a:prstGeom>
        </p:spPr>
      </p:pic>
      <p:sp>
        <p:nvSpPr>
          <p:cNvPr id="8" name="Title 1">
            <a:extLst>
              <a:ext uri="{FF2B5EF4-FFF2-40B4-BE49-F238E27FC236}">
                <a16:creationId xmlns:a16="http://schemas.microsoft.com/office/drawing/2014/main" id="{A710768B-354A-460B-89CA-2F69BBBAF069}"/>
              </a:ext>
            </a:extLst>
          </p:cNvPr>
          <p:cNvSpPr txBox="1">
            <a:spLocks noChangeAspect="1"/>
          </p:cNvSpPr>
          <p:nvPr/>
        </p:nvSpPr>
        <p:spPr>
          <a:xfrm>
            <a:off x="306198" y="518232"/>
            <a:ext cx="8531604" cy="2910768"/>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nSpc>
                <a:spcPct val="120000"/>
              </a:lnSpc>
            </a:pPr>
            <a:r>
              <a:rPr lang="en-US" sz="6600" b="1" dirty="0">
                <a:solidFill>
                  <a:srgbClr val="0070B9"/>
                </a:solidFill>
                <a:latin typeface="Noto Sans" panose="020B0502040504020204" pitchFamily="34"/>
                <a:ea typeface="Noto Sans" panose="020B0502040504020204" pitchFamily="34"/>
                <a:cs typeface="Noto Sans" panose="020B0502040504020204" pitchFamily="34"/>
              </a:rPr>
              <a:t>TRIPS made EZ!</a:t>
            </a:r>
          </a:p>
        </p:txBody>
      </p:sp>
      <p:grpSp>
        <p:nvGrpSpPr>
          <p:cNvPr id="7" name="Group 6">
            <a:extLst>
              <a:ext uri="{FF2B5EF4-FFF2-40B4-BE49-F238E27FC236}">
                <a16:creationId xmlns:a16="http://schemas.microsoft.com/office/drawing/2014/main" id="{C8635675-BAF7-41B5-B132-D0AA4FC42DD4}"/>
              </a:ext>
            </a:extLst>
          </p:cNvPr>
          <p:cNvGrpSpPr>
            <a:grpSpLocks noChangeAspect="1"/>
          </p:cNvGrpSpPr>
          <p:nvPr/>
        </p:nvGrpSpPr>
        <p:grpSpPr>
          <a:xfrm>
            <a:off x="0" y="5439517"/>
            <a:ext cx="9144004" cy="1591151"/>
            <a:chOff x="0" y="5439517"/>
            <a:chExt cx="9144004" cy="1591151"/>
          </a:xfrm>
        </p:grpSpPr>
        <p:pic>
          <p:nvPicPr>
            <p:cNvPr id="9" name="Picture 8" descr="A close up of a sign&#10;&#10;Description automatically generated">
              <a:extLst>
                <a:ext uri="{FF2B5EF4-FFF2-40B4-BE49-F238E27FC236}">
                  <a16:creationId xmlns:a16="http://schemas.microsoft.com/office/drawing/2014/main" id="{FF347573-BCAF-4C04-B217-83D5D91A1B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75501" y="5439517"/>
              <a:ext cx="500746" cy="500746"/>
            </a:xfrm>
            <a:prstGeom prst="rect">
              <a:avLst/>
            </a:prstGeom>
          </p:spPr>
        </p:pic>
        <p:sp>
          <p:nvSpPr>
            <p:cNvPr id="10" name="Rectangle 9">
              <a:extLst>
                <a:ext uri="{FF2B5EF4-FFF2-40B4-BE49-F238E27FC236}">
                  <a16:creationId xmlns:a16="http://schemas.microsoft.com/office/drawing/2014/main" id="{9E54DD84-ED91-4552-98CB-4655706DAAFF}"/>
                </a:ext>
              </a:extLst>
            </p:cNvPr>
            <p:cNvSpPr>
              <a:spLocks noChangeAspect="1"/>
            </p:cNvSpPr>
            <p:nvPr/>
          </p:nvSpPr>
          <p:spPr>
            <a:xfrm rot="16200000">
              <a:off x="4347472" y="2234138"/>
              <a:ext cx="449058" cy="9144002"/>
            </a:xfrm>
            <a:prstGeom prst="rect">
              <a:avLst/>
            </a:prstGeom>
            <a:solidFill>
              <a:srgbClr val="0070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E0AAF286-45D9-4271-9FD9-094E4BAAA93C}"/>
                </a:ext>
              </a:extLst>
            </p:cNvPr>
            <p:cNvSpPr txBox="1">
              <a:spLocks noChangeAspect="1"/>
            </p:cNvSpPr>
            <p:nvPr/>
          </p:nvSpPr>
          <p:spPr>
            <a:xfrm>
              <a:off x="1283517" y="6253777"/>
              <a:ext cx="6578210" cy="306779"/>
            </a:xfrm>
            <a:prstGeom prst="rect">
              <a:avLst/>
            </a:prstGeom>
            <a:noFill/>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nSpc>
                  <a:spcPct val="120000"/>
                </a:lnSpc>
              </a:pPr>
              <a:r>
                <a:rPr lang="en-US" sz="1200" b="1" dirty="0">
                  <a:solidFill>
                    <a:srgbClr val="0070B9"/>
                  </a:solidFill>
                  <a:latin typeface="Noto Sans" panose="020B0502040504020204" pitchFamily="34"/>
                  <a:ea typeface="Noto Sans" panose="020B0502040504020204" pitchFamily="34"/>
                  <a:cs typeface="Noto Sans" panose="020B0502040504020204" pitchFamily="34"/>
                </a:rPr>
                <a:t>humanservices.arkansas.gov</a:t>
              </a:r>
            </a:p>
          </p:txBody>
        </p:sp>
        <p:sp>
          <p:nvSpPr>
            <p:cNvPr id="16" name="Rectangle 15">
              <a:extLst>
                <a:ext uri="{FF2B5EF4-FFF2-40B4-BE49-F238E27FC236}">
                  <a16:creationId xmlns:a16="http://schemas.microsoft.com/office/drawing/2014/main" id="{0CE1EA94-FF92-411B-83BB-84DA983F53F3}"/>
                </a:ext>
              </a:extLst>
            </p:cNvPr>
            <p:cNvSpPr/>
            <p:nvPr/>
          </p:nvSpPr>
          <p:spPr>
            <a:xfrm rot="16200000">
              <a:off x="4529555" y="1660723"/>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4270792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2783952-1A7D-4125-9FFC-222A18F6B8D1}"/>
              </a:ext>
            </a:extLst>
          </p:cNvPr>
          <p:cNvGrpSpPr/>
          <p:nvPr/>
        </p:nvGrpSpPr>
        <p:grpSpPr>
          <a:xfrm>
            <a:off x="306196" y="6281825"/>
            <a:ext cx="8837803" cy="322151"/>
            <a:chOff x="306196" y="6281825"/>
            <a:chExt cx="8837803" cy="322151"/>
          </a:xfrm>
        </p:grpSpPr>
        <p:sp>
          <p:nvSpPr>
            <p:cNvPr id="19" name="Rectangle 18">
              <a:extLst>
                <a:ext uri="{FF2B5EF4-FFF2-40B4-BE49-F238E27FC236}">
                  <a16:creationId xmlns:a16="http://schemas.microsoft.com/office/drawing/2014/main" id="{633088A7-2B98-4193-BC60-BB025D9A6613}"/>
                </a:ext>
              </a:extLst>
            </p:cNvPr>
            <p:cNvSpPr/>
            <p:nvPr/>
          </p:nvSpPr>
          <p:spPr>
            <a:xfrm rot="10800000">
              <a:off x="1515360" y="6281825"/>
              <a:ext cx="7628639" cy="322151"/>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itle 1">
              <a:extLst>
                <a:ext uri="{FF2B5EF4-FFF2-40B4-BE49-F238E27FC236}">
                  <a16:creationId xmlns:a16="http://schemas.microsoft.com/office/drawing/2014/main" id="{842C297F-D85A-468C-A4A5-FFD579CB8B0F}"/>
                </a:ext>
              </a:extLst>
            </p:cNvPr>
            <p:cNvSpPr txBox="1">
              <a:spLocks noChangeAspect="1"/>
            </p:cNvSpPr>
            <p:nvPr/>
          </p:nvSpPr>
          <p:spPr>
            <a:xfrm>
              <a:off x="1515364" y="6281829"/>
              <a:ext cx="6578210" cy="306779"/>
            </a:xfrm>
            <a:prstGeom prst="rect">
              <a:avLst/>
            </a:prstGeom>
            <a:noFill/>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lnSpc>
                  <a:spcPct val="120000"/>
                </a:lnSpc>
              </a:pPr>
              <a:r>
                <a:rPr lang="en-US" sz="1200" b="1" dirty="0">
                  <a:solidFill>
                    <a:schemeClr val="bg1"/>
                  </a:solidFill>
                  <a:latin typeface="Noto Sans" panose="020B0502040504020204" pitchFamily="34"/>
                  <a:ea typeface="Noto Sans" panose="020B0502040504020204" pitchFamily="34"/>
                  <a:cs typeface="Noto Sans" panose="020B0502040504020204" pitchFamily="34"/>
                </a:rPr>
                <a:t>humanservices.arkansas.gov</a:t>
              </a:r>
            </a:p>
          </p:txBody>
        </p:sp>
        <p:grpSp>
          <p:nvGrpSpPr>
            <p:cNvPr id="21" name="Group 20">
              <a:extLst>
                <a:ext uri="{FF2B5EF4-FFF2-40B4-BE49-F238E27FC236}">
                  <a16:creationId xmlns:a16="http://schemas.microsoft.com/office/drawing/2014/main" id="{2CC4CC8A-79E4-44E1-B810-B1B813EBA87D}"/>
                </a:ext>
              </a:extLst>
            </p:cNvPr>
            <p:cNvGrpSpPr/>
            <p:nvPr/>
          </p:nvGrpSpPr>
          <p:grpSpPr>
            <a:xfrm>
              <a:off x="306196" y="6289517"/>
              <a:ext cx="1045054" cy="306779"/>
              <a:chOff x="306196" y="6327302"/>
              <a:chExt cx="1045054" cy="306779"/>
            </a:xfrm>
          </p:grpSpPr>
          <p:pic>
            <p:nvPicPr>
              <p:cNvPr id="22" name="Picture 21" descr="A picture containing light, clock&#10;&#10;Description automatically generated">
                <a:extLst>
                  <a:ext uri="{FF2B5EF4-FFF2-40B4-BE49-F238E27FC236}">
                    <a16:creationId xmlns:a16="http://schemas.microsoft.com/office/drawing/2014/main" id="{F95643A6-38E3-4848-8DE8-0812D427F4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876" y="6336073"/>
                <a:ext cx="629374" cy="290451"/>
              </a:xfrm>
              <a:prstGeom prst="rect">
                <a:avLst/>
              </a:prstGeom>
            </p:spPr>
          </p:pic>
          <p:pic>
            <p:nvPicPr>
              <p:cNvPr id="23" name="Picture 22" descr="A close up of a sign&#10;&#10;Description automatically generated">
                <a:extLst>
                  <a:ext uri="{FF2B5EF4-FFF2-40B4-BE49-F238E27FC236}">
                    <a16:creationId xmlns:a16="http://schemas.microsoft.com/office/drawing/2014/main" id="{F49A7D48-0B3F-4270-B010-2FFA94D08D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6196" y="6327302"/>
                <a:ext cx="306779" cy="306779"/>
              </a:xfrm>
              <a:prstGeom prst="rect">
                <a:avLst/>
              </a:prstGeom>
            </p:spPr>
          </p:pic>
        </p:grpSp>
      </p:grpSp>
      <p:grpSp>
        <p:nvGrpSpPr>
          <p:cNvPr id="12" name="Group 11">
            <a:extLst>
              <a:ext uri="{FF2B5EF4-FFF2-40B4-BE49-F238E27FC236}">
                <a16:creationId xmlns:a16="http://schemas.microsoft.com/office/drawing/2014/main" id="{4D87C266-451C-4FEE-87D8-DA08320B08D3}"/>
              </a:ext>
            </a:extLst>
          </p:cNvPr>
          <p:cNvGrpSpPr/>
          <p:nvPr/>
        </p:nvGrpSpPr>
        <p:grpSpPr>
          <a:xfrm>
            <a:off x="-2" y="-2376"/>
            <a:ext cx="9144004" cy="1333465"/>
            <a:chOff x="-2" y="5507"/>
            <a:chExt cx="9144004" cy="1333465"/>
          </a:xfrm>
        </p:grpSpPr>
        <p:sp>
          <p:nvSpPr>
            <p:cNvPr id="13" name="Rectangle 12">
              <a:extLst>
                <a:ext uri="{FF2B5EF4-FFF2-40B4-BE49-F238E27FC236}">
                  <a16:creationId xmlns:a16="http://schemas.microsoft.com/office/drawing/2014/main" id="{97F5EE69-1AB1-4738-B7CE-F1EF35D0E729}"/>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CF27D594-82F4-4084-9332-91744E0777C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itle 1">
            <a:extLst>
              <a:ext uri="{FF2B5EF4-FFF2-40B4-BE49-F238E27FC236}">
                <a16:creationId xmlns:a16="http://schemas.microsoft.com/office/drawing/2014/main" id="{C92AE96F-4158-4699-A512-53C136A6CABF}"/>
              </a:ext>
            </a:extLst>
          </p:cNvPr>
          <p:cNvSpPr txBox="1">
            <a:spLocks noChangeAspect="1"/>
          </p:cNvSpPr>
          <p:nvPr/>
        </p:nvSpPr>
        <p:spPr>
          <a:xfrm>
            <a:off x="306195" y="51885"/>
            <a:ext cx="8531604" cy="1028399"/>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nSpc>
                <a:spcPct val="120000"/>
              </a:lnSpc>
            </a:pPr>
            <a:r>
              <a:rPr lang="en-US" sz="3200" b="1" dirty="0">
                <a:solidFill>
                  <a:schemeClr val="bg1"/>
                </a:solidFill>
                <a:latin typeface="Noto Sans" panose="020B0502040504020204" pitchFamily="34"/>
                <a:ea typeface="Noto Sans" panose="020B0502040504020204" pitchFamily="34"/>
                <a:cs typeface="Noto Sans" panose="020B0502040504020204" pitchFamily="34"/>
              </a:rPr>
              <a:t>Division of Children &amp; Family Services</a:t>
            </a:r>
          </a:p>
          <a:p>
            <a:pPr>
              <a:lnSpc>
                <a:spcPct val="120000"/>
              </a:lnSpc>
            </a:pPr>
            <a:r>
              <a:rPr lang="en-US" sz="1800" dirty="0">
                <a:solidFill>
                  <a:schemeClr val="bg1"/>
                </a:solidFill>
                <a:latin typeface="Noto Sans" panose="020B0502040504020204" pitchFamily="34"/>
                <a:ea typeface="Noto Sans" panose="020B0502040504020204" pitchFamily="34"/>
                <a:cs typeface="Noto Sans" panose="020B0502040504020204" pitchFamily="34"/>
              </a:rPr>
              <a:t>Helpful Hints </a:t>
            </a:r>
          </a:p>
        </p:txBody>
      </p:sp>
      <p:sp>
        <p:nvSpPr>
          <p:cNvPr id="16" name="TextBox 15">
            <a:extLst>
              <a:ext uri="{FF2B5EF4-FFF2-40B4-BE49-F238E27FC236}">
                <a16:creationId xmlns:a16="http://schemas.microsoft.com/office/drawing/2014/main" id="{F79C4673-D273-49EB-A0D8-54ED4D132CC4}"/>
              </a:ext>
            </a:extLst>
          </p:cNvPr>
          <p:cNvSpPr txBox="1"/>
          <p:nvPr/>
        </p:nvSpPr>
        <p:spPr>
          <a:xfrm>
            <a:off x="306198" y="1805049"/>
            <a:ext cx="8531604" cy="4201612"/>
          </a:xfrm>
          <a:prstGeom prst="rect">
            <a:avLst/>
          </a:prstGeom>
          <a:noFill/>
        </p:spPr>
        <p:txBody>
          <a:bodyPr wrap="square" lIns="0" tIns="0" rtlCol="0">
            <a:normAutofit/>
          </a:bodyPr>
          <a:lstStyle/>
          <a:p>
            <a:r>
              <a:rPr lang="en-US" dirty="0">
                <a:solidFill>
                  <a:srgbClr val="0070B9"/>
                </a:solidFill>
                <a:latin typeface="Noto Sans" panose="020B0502040504020204" pitchFamily="34"/>
                <a:ea typeface="Noto Sans" panose="020B0502040504020204" pitchFamily="34"/>
                <a:cs typeface="Noto Sans" panose="020B0502040504020204" pitchFamily="34"/>
              </a:rPr>
              <a:t> We realize this is a great deal of information, but it is critical that we as state employees understand and follow these requirements.  They will not only help ensure consistent statewide practice related to travel reimbursement but also ensure we are handling taxpayer dollars in the most responsible way possible.</a:t>
            </a:r>
          </a:p>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r>
              <a:rPr lang="en-US" dirty="0">
                <a:solidFill>
                  <a:srgbClr val="0070B9"/>
                </a:solidFill>
                <a:latin typeface="Noto Sans" panose="020B0502040504020204" pitchFamily="34"/>
                <a:ea typeface="Noto Sans" panose="020B0502040504020204" pitchFamily="34"/>
                <a:cs typeface="Noto Sans" panose="020B0502040504020204" pitchFamily="34"/>
              </a:rPr>
              <a:t>If you have any questions, I am here to help you.</a:t>
            </a:r>
          </a:p>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pPr marL="0" marR="0">
              <a:lnSpc>
                <a:spcPct val="115000"/>
              </a:lnSpc>
              <a:spcBef>
                <a:spcPts val="0"/>
              </a:spcBef>
              <a:spcAft>
                <a:spcPts val="0"/>
              </a:spcAft>
            </a:pPr>
            <a:r>
              <a:rPr lang="en-US" sz="1800" b="1" dirty="0">
                <a:solidFill>
                  <a:srgbClr val="3B3838"/>
                </a:solidFill>
                <a:effectLst/>
                <a:latin typeface="Garamond" panose="02020404030301010803" pitchFamily="18" charset="0"/>
                <a:ea typeface="Times New Roman" panose="02020603050405020304" pitchFamily="18" charset="0"/>
                <a:cs typeface="Times New Roman" panose="02020603050405020304" pitchFamily="18" charset="0"/>
              </a:rPr>
              <a:t>		</a:t>
            </a:r>
            <a:endParaRPr lang="en-US" dirty="0">
              <a:solidFill>
                <a:srgbClr val="0070B9"/>
              </a:solidFill>
              <a:latin typeface="Noto Sans" panose="020B0502040504020204" pitchFamily="34"/>
              <a:ea typeface="Noto Sans" panose="020B0502040504020204" pitchFamily="34"/>
              <a:cs typeface="Noto Sans" panose="020B0502040504020204" pitchFamily="34"/>
            </a:endParaRPr>
          </a:p>
        </p:txBody>
      </p:sp>
      <p:sp>
        <p:nvSpPr>
          <p:cNvPr id="4" name="TextBox 3">
            <a:extLst>
              <a:ext uri="{FF2B5EF4-FFF2-40B4-BE49-F238E27FC236}">
                <a16:creationId xmlns:a16="http://schemas.microsoft.com/office/drawing/2014/main" id="{66092FD5-E647-A7C4-3195-E3272FD66429}"/>
              </a:ext>
            </a:extLst>
          </p:cNvPr>
          <p:cNvSpPr txBox="1"/>
          <p:nvPr/>
        </p:nvSpPr>
        <p:spPr>
          <a:xfrm>
            <a:off x="1246094" y="4177552"/>
            <a:ext cx="2115671" cy="1201271"/>
          </a:xfrm>
          <a:prstGeom prst="rect">
            <a:avLst/>
          </a:prstGeom>
          <a:noFill/>
        </p:spPr>
        <p:txBody>
          <a:bodyPr wrap="square" rtlCol="0">
            <a:spAutoFit/>
          </a:bodyPr>
          <a:lstStyle/>
          <a:p>
            <a:endParaRPr lang="en-US" dirty="0"/>
          </a:p>
        </p:txBody>
      </p:sp>
      <p:sp>
        <p:nvSpPr>
          <p:cNvPr id="5" name="TextBox 4">
            <a:extLst>
              <a:ext uri="{FF2B5EF4-FFF2-40B4-BE49-F238E27FC236}">
                <a16:creationId xmlns:a16="http://schemas.microsoft.com/office/drawing/2014/main" id="{77756E83-D8D7-3AC5-FBB3-93668104E624}"/>
              </a:ext>
            </a:extLst>
          </p:cNvPr>
          <p:cNvSpPr txBox="1"/>
          <p:nvPr/>
        </p:nvSpPr>
        <p:spPr>
          <a:xfrm>
            <a:off x="721876" y="4303962"/>
            <a:ext cx="3769442" cy="1376402"/>
          </a:xfrm>
          <a:prstGeom prst="rect">
            <a:avLst/>
          </a:prstGeom>
          <a:noFill/>
        </p:spPr>
        <p:txBody>
          <a:bodyPr wrap="square" rtlCol="0">
            <a:spAutoFit/>
          </a:bodyPr>
          <a:lstStyle/>
          <a:p>
            <a:pPr marL="0" marR="0">
              <a:lnSpc>
                <a:spcPct val="115000"/>
              </a:lnSpc>
            </a:pPr>
            <a:r>
              <a:rPr lang="en-US" sz="1400" b="1" kern="1200" dirty="0">
                <a:solidFill>
                  <a:srgbClr val="3B3838"/>
                </a:solidFill>
                <a:effectLst/>
                <a:latin typeface="Garamond" panose="02020404030301010803" pitchFamily="18" charset="0"/>
                <a:ea typeface="Times New Roman" panose="02020603050405020304" pitchFamily="18" charset="0"/>
              </a:rPr>
              <a:t>LaConstance Hune</a:t>
            </a:r>
          </a:p>
          <a:p>
            <a:pPr marL="0" marR="0">
              <a:lnSpc>
                <a:spcPct val="115000"/>
              </a:lnSpc>
            </a:pPr>
            <a:r>
              <a:rPr lang="en-US" sz="1400" kern="1200" dirty="0">
                <a:solidFill>
                  <a:srgbClr val="3B3838"/>
                </a:solidFill>
                <a:effectLst/>
                <a:latin typeface="Garamond" panose="02020404030301010803" pitchFamily="18" charset="0"/>
                <a:ea typeface="Aptos" panose="020B0004020202020204" pitchFamily="34" charset="0"/>
                <a:cs typeface="Times New Roman" panose="02020603050405020304" pitchFamily="18" charset="0"/>
              </a:rPr>
              <a:t>Training Coordinator</a:t>
            </a:r>
          </a:p>
          <a:p>
            <a:pPr>
              <a:lnSpc>
                <a:spcPct val="115000"/>
              </a:lnSpc>
            </a:pPr>
            <a:r>
              <a:rPr lang="en-US" sz="1400" kern="1200" dirty="0">
                <a:solidFill>
                  <a:srgbClr val="3B3838"/>
                </a:solidFill>
                <a:effectLst/>
                <a:latin typeface="Garamond" panose="02020404030301010803" pitchFamily="18" charset="0"/>
                <a:ea typeface="Times New Roman" panose="02020603050405020304" pitchFamily="18" charset="0"/>
              </a:rPr>
              <a:t>P: 501.628.6248</a:t>
            </a:r>
            <a:endParaRPr lang="en-US" sz="1400" dirty="0">
              <a:latin typeface="Times New Roman" panose="02020603050405020304" pitchFamily="18" charset="0"/>
              <a:ea typeface="Times New Roman" panose="02020603050405020304" pitchFamily="18" charset="0"/>
            </a:endParaRPr>
          </a:p>
          <a:p>
            <a:pPr marL="0" marR="0">
              <a:lnSpc>
                <a:spcPct val="115000"/>
              </a:lnSpc>
            </a:pPr>
            <a:r>
              <a:rPr lang="en-US" sz="1400" dirty="0">
                <a:solidFill>
                  <a:srgbClr val="3B3838"/>
                </a:solidFill>
                <a:latin typeface="Garamond" panose="02020404030301010803" pitchFamily="18" charset="0"/>
                <a:ea typeface="Times New Roman" panose="02020603050405020304" pitchFamily="18" charset="0"/>
                <a:cs typeface="Times New Roman" panose="02020603050405020304" pitchFamily="18" charset="0"/>
                <a:hlinkClick r:id="rId4"/>
              </a:rPr>
              <a:t>LaConstance.R.Hune@dhs.arkansas.gov</a:t>
            </a:r>
            <a:endParaRPr lang="en-US" sz="1400" dirty="0">
              <a:solidFill>
                <a:srgbClr val="3B3838"/>
              </a:solidFill>
              <a:latin typeface="Garamond" panose="02020404030301010803" pitchFamily="18" charset="0"/>
              <a:ea typeface="Times New Roman" panose="02020603050405020304" pitchFamily="18" charset="0"/>
              <a:cs typeface="Times New Roman" panose="02020603050405020304" pitchFamily="18" charset="0"/>
            </a:endParaRPr>
          </a:p>
          <a:p>
            <a:pPr marL="0" marR="0">
              <a:lnSpc>
                <a:spcPct val="115000"/>
              </a:lnSpc>
            </a:pPr>
            <a:endParaRPr lang="en-US" sz="1800" dirty="0">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4F5B0E00-941A-2E48-8131-B93E1F6E63A8}"/>
              </a:ext>
            </a:extLst>
          </p:cNvPr>
          <p:cNvSpPr txBox="1"/>
          <p:nvPr/>
        </p:nvSpPr>
        <p:spPr>
          <a:xfrm>
            <a:off x="5015536" y="4304865"/>
            <a:ext cx="3630706" cy="1018740"/>
          </a:xfrm>
          <a:prstGeom prst="rect">
            <a:avLst/>
          </a:prstGeom>
          <a:noFill/>
        </p:spPr>
        <p:txBody>
          <a:bodyPr wrap="square" rtlCol="0">
            <a:spAutoFit/>
          </a:bodyPr>
          <a:lstStyle/>
          <a:p>
            <a:pPr marL="0" marR="0">
              <a:lnSpc>
                <a:spcPct val="115000"/>
              </a:lnSpc>
            </a:pPr>
            <a:r>
              <a:rPr lang="en-US" sz="1400" b="1" kern="1200" dirty="0">
                <a:solidFill>
                  <a:srgbClr val="3B3838"/>
                </a:solidFill>
                <a:effectLst/>
                <a:latin typeface="Garamond" panose="02020404030301010803" pitchFamily="18" charset="0"/>
                <a:ea typeface="Times New Roman" panose="02020603050405020304" pitchFamily="18" charset="0"/>
              </a:rPr>
              <a:t>DeKitra Ross-Larry</a:t>
            </a:r>
          </a:p>
          <a:p>
            <a:pPr marL="0" marR="0">
              <a:lnSpc>
                <a:spcPct val="115000"/>
              </a:lnSpc>
            </a:pPr>
            <a:r>
              <a:rPr lang="en-US" sz="1400" kern="1200" dirty="0">
                <a:solidFill>
                  <a:srgbClr val="3B3838"/>
                </a:solidFill>
                <a:effectLst/>
                <a:latin typeface="Garamond" panose="02020404030301010803" pitchFamily="18" charset="0"/>
                <a:ea typeface="Aptos" panose="020B0004020202020204" pitchFamily="34" charset="0"/>
                <a:cs typeface="Times New Roman" panose="02020603050405020304" pitchFamily="18" charset="0"/>
              </a:rPr>
              <a:t>Training Project Manager</a:t>
            </a:r>
          </a:p>
          <a:p>
            <a:pPr marL="0" marR="0">
              <a:buNone/>
            </a:pPr>
            <a:r>
              <a:rPr lang="en-US" sz="1400" kern="1200" dirty="0">
                <a:solidFill>
                  <a:srgbClr val="3B3838"/>
                </a:solidFill>
                <a:effectLst/>
                <a:latin typeface="Garamond" panose="02020404030301010803" pitchFamily="18" charset="0"/>
                <a:ea typeface="Times New Roman" panose="02020603050405020304" pitchFamily="18" charset="0"/>
              </a:rPr>
              <a:t>P: 501.320.6448</a:t>
            </a:r>
            <a:endParaRPr lang="en-US" sz="1400" dirty="0">
              <a:latin typeface="Times New Roman" panose="02020603050405020304" pitchFamily="18" charset="0"/>
              <a:ea typeface="Times New Roman" panose="02020603050405020304" pitchFamily="18" charset="0"/>
            </a:endParaRPr>
          </a:p>
          <a:p>
            <a:pPr marL="0" marR="0">
              <a:buNone/>
            </a:pPr>
            <a:r>
              <a:rPr lang="en-US" sz="1400" u="sng" kern="1200" dirty="0">
                <a:solidFill>
                  <a:srgbClr val="3B3838"/>
                </a:solidFill>
                <a:effectLst/>
                <a:latin typeface="Garamond" panose="02020404030301010803" pitchFamily="18" charset="0"/>
                <a:ea typeface="Aptos" panose="020B0004020202020204" pitchFamily="34" charset="0"/>
                <a:cs typeface="Times New Roman" panose="02020603050405020304" pitchFamily="18" charset="0"/>
                <a:hlinkClick r:id="rId5"/>
              </a:rPr>
              <a:t>dekitra.ross-larry@dhs.arkansas.gov</a:t>
            </a:r>
            <a:endParaRPr lang="en-US" sz="1400" b="1" kern="1200" dirty="0">
              <a:solidFill>
                <a:srgbClr val="3B3838"/>
              </a:solidFill>
              <a:effectLst/>
              <a:latin typeface="Garamond" panose="02020404030301010803" pitchFamily="18" charset="0"/>
              <a:ea typeface="Times New Roman" panose="02020603050405020304" pitchFamily="18" charset="0"/>
            </a:endParaRPr>
          </a:p>
        </p:txBody>
      </p:sp>
    </p:spTree>
    <p:extLst>
      <p:ext uri="{BB962C8B-B14F-4D97-AF65-F5344CB8AC3E}">
        <p14:creationId xmlns:p14="http://schemas.microsoft.com/office/powerpoint/2010/main" val="4252635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light, clock&#10;&#10;Description automatically generated">
            <a:extLst>
              <a:ext uri="{FF2B5EF4-FFF2-40B4-BE49-F238E27FC236}">
                <a16:creationId xmlns:a16="http://schemas.microsoft.com/office/drawing/2014/main" id="{5C499E75-C6A3-4F40-ACB8-570BA0F391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17892" y="3834481"/>
            <a:ext cx="2928131" cy="1351309"/>
          </a:xfrm>
          <a:prstGeom prst="rect">
            <a:avLst/>
          </a:prstGeom>
        </p:spPr>
      </p:pic>
      <p:pic>
        <p:nvPicPr>
          <p:cNvPr id="9" name="Picture 8" descr="A close up of a sign&#10;&#10;Description automatically generated">
            <a:extLst>
              <a:ext uri="{FF2B5EF4-FFF2-40B4-BE49-F238E27FC236}">
                <a16:creationId xmlns:a16="http://schemas.microsoft.com/office/drawing/2014/main" id="{FF347573-BCAF-4C04-B217-83D5D91A1B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3650" y="3842364"/>
            <a:ext cx="1427276" cy="1427276"/>
          </a:xfrm>
          <a:prstGeom prst="rect">
            <a:avLst/>
          </a:prstGeom>
        </p:spPr>
      </p:pic>
      <p:sp>
        <p:nvSpPr>
          <p:cNvPr id="11" name="Title 1">
            <a:extLst>
              <a:ext uri="{FF2B5EF4-FFF2-40B4-BE49-F238E27FC236}">
                <a16:creationId xmlns:a16="http://schemas.microsoft.com/office/drawing/2014/main" id="{A1CD47B0-00C3-4456-A983-D06F3E3A808C}"/>
              </a:ext>
            </a:extLst>
          </p:cNvPr>
          <p:cNvSpPr>
            <a:spLocks noGrp="1"/>
          </p:cNvSpPr>
          <p:nvPr>
            <p:ph type="ctrTitle"/>
          </p:nvPr>
        </p:nvSpPr>
        <p:spPr>
          <a:xfrm>
            <a:off x="306196" y="768112"/>
            <a:ext cx="8531604" cy="1089529"/>
          </a:xfrm>
        </p:spPr>
        <p:txBody>
          <a:bodyPr wrap="square" anchor="ctr" anchorCtr="0">
            <a:normAutofit/>
          </a:bodyPr>
          <a:lstStyle/>
          <a:p>
            <a:r>
              <a:rPr lang="en-US" sz="6000" dirty="0">
                <a:solidFill>
                  <a:schemeClr val="bg1"/>
                </a:solidFill>
                <a:latin typeface="Franklin Gothic Medium" panose="020B0603020102020204" pitchFamily="34" charset="0"/>
              </a:rPr>
              <a:t>Title Line </a:t>
            </a:r>
          </a:p>
        </p:txBody>
      </p:sp>
      <p:grpSp>
        <p:nvGrpSpPr>
          <p:cNvPr id="3" name="Group 2">
            <a:extLst>
              <a:ext uri="{FF2B5EF4-FFF2-40B4-BE49-F238E27FC236}">
                <a16:creationId xmlns:a16="http://schemas.microsoft.com/office/drawing/2014/main" id="{2366D284-8539-4433-9844-580BEA1FE65A}"/>
              </a:ext>
            </a:extLst>
          </p:cNvPr>
          <p:cNvGrpSpPr/>
          <p:nvPr/>
        </p:nvGrpSpPr>
        <p:grpSpPr>
          <a:xfrm>
            <a:off x="-2" y="0"/>
            <a:ext cx="9144004" cy="2822297"/>
            <a:chOff x="-2" y="0"/>
            <a:chExt cx="9144004" cy="2822297"/>
          </a:xfrm>
        </p:grpSpPr>
        <p:sp>
          <p:nvSpPr>
            <p:cNvPr id="10" name="Rectangle 9">
              <a:extLst>
                <a:ext uri="{FF2B5EF4-FFF2-40B4-BE49-F238E27FC236}">
                  <a16:creationId xmlns:a16="http://schemas.microsoft.com/office/drawing/2014/main" id="{9E54DD84-ED91-4552-98CB-4655706DAAFF}"/>
                </a:ext>
              </a:extLst>
            </p:cNvPr>
            <p:cNvSpPr>
              <a:spLocks noChangeAspect="1"/>
            </p:cNvSpPr>
            <p:nvPr/>
          </p:nvSpPr>
          <p:spPr>
            <a:xfrm rot="16200000">
              <a:off x="3259124" y="-3259124"/>
              <a:ext cx="2625754"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F29BDED-C0C6-4B63-BF74-C3ECD69EDA4B}"/>
                </a:ext>
              </a:extLst>
            </p:cNvPr>
            <p:cNvSpPr/>
            <p:nvPr/>
          </p:nvSpPr>
          <p:spPr>
            <a:xfrm rot="16200000">
              <a:off x="4529551" y="-1792151"/>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Title 1">
            <a:extLst>
              <a:ext uri="{FF2B5EF4-FFF2-40B4-BE49-F238E27FC236}">
                <a16:creationId xmlns:a16="http://schemas.microsoft.com/office/drawing/2014/main" id="{A710768B-354A-460B-89CA-2F69BBBAF069}"/>
              </a:ext>
            </a:extLst>
          </p:cNvPr>
          <p:cNvSpPr txBox="1">
            <a:spLocks noChangeAspect="1"/>
          </p:cNvSpPr>
          <p:nvPr/>
        </p:nvSpPr>
        <p:spPr>
          <a:xfrm>
            <a:off x="306196" y="744415"/>
            <a:ext cx="8531604" cy="1136921"/>
          </a:xfrm>
          <a:prstGeom prst="rect">
            <a:avLst/>
          </a:prstGeom>
        </p:spPr>
        <p:txBody>
          <a:bodyPr vert="horz" lIns="91440" tIns="45720" rIns="91440" bIns="45720" rtlCol="0" anchor="ctr" anchorCtr="0">
            <a:normAutofit fontScale="625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nSpc>
                <a:spcPct val="120000"/>
              </a:lnSpc>
            </a:pPr>
            <a:r>
              <a:rPr lang="en-US" sz="5400" b="1" dirty="0">
                <a:solidFill>
                  <a:schemeClr val="bg1"/>
                </a:solidFill>
                <a:latin typeface="Noto Sans" panose="020B0502040504020204" pitchFamily="34"/>
                <a:ea typeface="Noto Sans" panose="020B0502040504020204" pitchFamily="34"/>
                <a:cs typeface="Noto Sans" panose="020B0502040504020204" pitchFamily="34"/>
              </a:rPr>
              <a:t>We Care. We Act. We Change Lives.</a:t>
            </a:r>
          </a:p>
        </p:txBody>
      </p:sp>
      <p:sp>
        <p:nvSpPr>
          <p:cNvPr id="12" name="Rectangle 11">
            <a:extLst>
              <a:ext uri="{FF2B5EF4-FFF2-40B4-BE49-F238E27FC236}">
                <a16:creationId xmlns:a16="http://schemas.microsoft.com/office/drawing/2014/main" id="{63717EF1-653C-42E4-A814-FF9BDE377A27}"/>
              </a:ext>
            </a:extLst>
          </p:cNvPr>
          <p:cNvSpPr/>
          <p:nvPr/>
        </p:nvSpPr>
        <p:spPr>
          <a:xfrm rot="10800000">
            <a:off x="-5" y="6281824"/>
            <a:ext cx="9144004" cy="322151"/>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E0AAF286-45D9-4271-9FD9-094E4BAAA93C}"/>
              </a:ext>
            </a:extLst>
          </p:cNvPr>
          <p:cNvSpPr txBox="1">
            <a:spLocks noChangeAspect="1"/>
          </p:cNvSpPr>
          <p:nvPr/>
        </p:nvSpPr>
        <p:spPr>
          <a:xfrm>
            <a:off x="1283517" y="6281824"/>
            <a:ext cx="6578210" cy="306779"/>
          </a:xfrm>
          <a:prstGeom prst="rect">
            <a:avLst/>
          </a:prstGeom>
          <a:noFill/>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nSpc>
                <a:spcPct val="120000"/>
              </a:lnSpc>
            </a:pPr>
            <a:r>
              <a:rPr lang="en-US" sz="1200" b="1" dirty="0">
                <a:solidFill>
                  <a:schemeClr val="bg1"/>
                </a:solidFill>
                <a:latin typeface="Noto Sans" panose="020B0502040504020204" pitchFamily="34"/>
                <a:ea typeface="Noto Sans" panose="020B0502040504020204" pitchFamily="34"/>
                <a:cs typeface="Noto Sans" panose="020B0502040504020204" pitchFamily="34"/>
              </a:rPr>
              <a:t>humanservices.arkansas.gov</a:t>
            </a:r>
          </a:p>
        </p:txBody>
      </p:sp>
    </p:spTree>
    <p:extLst>
      <p:ext uri="{BB962C8B-B14F-4D97-AF65-F5344CB8AC3E}">
        <p14:creationId xmlns:p14="http://schemas.microsoft.com/office/powerpoint/2010/main" val="29688182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2783952-1A7D-4125-9FFC-222A18F6B8D1}"/>
              </a:ext>
            </a:extLst>
          </p:cNvPr>
          <p:cNvGrpSpPr/>
          <p:nvPr/>
        </p:nvGrpSpPr>
        <p:grpSpPr>
          <a:xfrm>
            <a:off x="306196" y="6281825"/>
            <a:ext cx="8837803" cy="322151"/>
            <a:chOff x="306196" y="6281825"/>
            <a:chExt cx="8837803" cy="322151"/>
          </a:xfrm>
        </p:grpSpPr>
        <p:sp>
          <p:nvSpPr>
            <p:cNvPr id="19" name="Rectangle 18">
              <a:extLst>
                <a:ext uri="{FF2B5EF4-FFF2-40B4-BE49-F238E27FC236}">
                  <a16:creationId xmlns:a16="http://schemas.microsoft.com/office/drawing/2014/main" id="{633088A7-2B98-4193-BC60-BB025D9A6613}"/>
                </a:ext>
              </a:extLst>
            </p:cNvPr>
            <p:cNvSpPr/>
            <p:nvPr/>
          </p:nvSpPr>
          <p:spPr>
            <a:xfrm rot="10800000">
              <a:off x="1515360" y="6281825"/>
              <a:ext cx="7628639" cy="322151"/>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itle 1">
              <a:extLst>
                <a:ext uri="{FF2B5EF4-FFF2-40B4-BE49-F238E27FC236}">
                  <a16:creationId xmlns:a16="http://schemas.microsoft.com/office/drawing/2014/main" id="{842C297F-D85A-468C-A4A5-FFD579CB8B0F}"/>
                </a:ext>
              </a:extLst>
            </p:cNvPr>
            <p:cNvSpPr txBox="1">
              <a:spLocks noChangeAspect="1"/>
            </p:cNvSpPr>
            <p:nvPr/>
          </p:nvSpPr>
          <p:spPr>
            <a:xfrm>
              <a:off x="1515364" y="6281829"/>
              <a:ext cx="6578210" cy="306779"/>
            </a:xfrm>
            <a:prstGeom prst="rect">
              <a:avLst/>
            </a:prstGeom>
            <a:noFill/>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lnSpc>
                  <a:spcPct val="120000"/>
                </a:lnSpc>
              </a:pPr>
              <a:r>
                <a:rPr lang="en-US" sz="1200" b="1" dirty="0">
                  <a:solidFill>
                    <a:schemeClr val="bg1"/>
                  </a:solidFill>
                  <a:latin typeface="Noto Sans" panose="020B0502040504020204" pitchFamily="34"/>
                  <a:ea typeface="Noto Sans" panose="020B0502040504020204" pitchFamily="34"/>
                  <a:cs typeface="Noto Sans" panose="020B0502040504020204" pitchFamily="34"/>
                </a:rPr>
                <a:t>humanservices.arkansas.gov</a:t>
              </a:r>
            </a:p>
          </p:txBody>
        </p:sp>
        <p:grpSp>
          <p:nvGrpSpPr>
            <p:cNvPr id="21" name="Group 20">
              <a:extLst>
                <a:ext uri="{FF2B5EF4-FFF2-40B4-BE49-F238E27FC236}">
                  <a16:creationId xmlns:a16="http://schemas.microsoft.com/office/drawing/2014/main" id="{2CC4CC8A-79E4-44E1-B810-B1B813EBA87D}"/>
                </a:ext>
              </a:extLst>
            </p:cNvPr>
            <p:cNvGrpSpPr/>
            <p:nvPr/>
          </p:nvGrpSpPr>
          <p:grpSpPr>
            <a:xfrm>
              <a:off x="306196" y="6289517"/>
              <a:ext cx="1045054" cy="306779"/>
              <a:chOff x="306196" y="6327302"/>
              <a:chExt cx="1045054" cy="306779"/>
            </a:xfrm>
          </p:grpSpPr>
          <p:pic>
            <p:nvPicPr>
              <p:cNvPr id="22" name="Picture 21" descr="A picture containing light, clock&#10;&#10;Description automatically generated">
                <a:extLst>
                  <a:ext uri="{FF2B5EF4-FFF2-40B4-BE49-F238E27FC236}">
                    <a16:creationId xmlns:a16="http://schemas.microsoft.com/office/drawing/2014/main" id="{F95643A6-38E3-4848-8DE8-0812D427F4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876" y="6336073"/>
                <a:ext cx="629374" cy="290451"/>
              </a:xfrm>
              <a:prstGeom prst="rect">
                <a:avLst/>
              </a:prstGeom>
            </p:spPr>
          </p:pic>
          <p:pic>
            <p:nvPicPr>
              <p:cNvPr id="23" name="Picture 22" descr="A close up of a sign&#10;&#10;Description automatically generated">
                <a:extLst>
                  <a:ext uri="{FF2B5EF4-FFF2-40B4-BE49-F238E27FC236}">
                    <a16:creationId xmlns:a16="http://schemas.microsoft.com/office/drawing/2014/main" id="{F49A7D48-0B3F-4270-B010-2FFA94D08D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6196" y="6327302"/>
                <a:ext cx="306779" cy="306779"/>
              </a:xfrm>
              <a:prstGeom prst="rect">
                <a:avLst/>
              </a:prstGeom>
            </p:spPr>
          </p:pic>
        </p:grpSp>
      </p:grpSp>
      <p:grpSp>
        <p:nvGrpSpPr>
          <p:cNvPr id="12" name="Group 11">
            <a:extLst>
              <a:ext uri="{FF2B5EF4-FFF2-40B4-BE49-F238E27FC236}">
                <a16:creationId xmlns:a16="http://schemas.microsoft.com/office/drawing/2014/main" id="{4D87C266-451C-4FEE-87D8-DA08320B08D3}"/>
              </a:ext>
            </a:extLst>
          </p:cNvPr>
          <p:cNvGrpSpPr/>
          <p:nvPr/>
        </p:nvGrpSpPr>
        <p:grpSpPr>
          <a:xfrm>
            <a:off x="-2" y="-2376"/>
            <a:ext cx="9144004" cy="1333465"/>
            <a:chOff x="-2" y="5507"/>
            <a:chExt cx="9144004" cy="1333465"/>
          </a:xfrm>
        </p:grpSpPr>
        <p:sp>
          <p:nvSpPr>
            <p:cNvPr id="13" name="Rectangle 12">
              <a:extLst>
                <a:ext uri="{FF2B5EF4-FFF2-40B4-BE49-F238E27FC236}">
                  <a16:creationId xmlns:a16="http://schemas.microsoft.com/office/drawing/2014/main" id="{97F5EE69-1AB1-4738-B7CE-F1EF35D0E729}"/>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CF27D594-82F4-4084-9332-91744E0777C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itle 1">
            <a:extLst>
              <a:ext uri="{FF2B5EF4-FFF2-40B4-BE49-F238E27FC236}">
                <a16:creationId xmlns:a16="http://schemas.microsoft.com/office/drawing/2014/main" id="{C92AE96F-4158-4699-A512-53C136A6CABF}"/>
              </a:ext>
            </a:extLst>
          </p:cNvPr>
          <p:cNvSpPr txBox="1">
            <a:spLocks noChangeAspect="1"/>
          </p:cNvSpPr>
          <p:nvPr/>
        </p:nvSpPr>
        <p:spPr>
          <a:xfrm>
            <a:off x="306195" y="51885"/>
            <a:ext cx="8531604" cy="1028399"/>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nSpc>
                <a:spcPct val="120000"/>
              </a:lnSpc>
            </a:pPr>
            <a:r>
              <a:rPr lang="en-US" sz="3200" b="1" dirty="0">
                <a:solidFill>
                  <a:schemeClr val="bg1"/>
                </a:solidFill>
                <a:latin typeface="Noto Sans" panose="020B0502040504020204" pitchFamily="34"/>
                <a:ea typeface="Noto Sans" panose="020B0502040504020204" pitchFamily="34"/>
                <a:cs typeface="Noto Sans" panose="020B0502040504020204" pitchFamily="34"/>
              </a:rPr>
              <a:t>Division of Children &amp; Family Services</a:t>
            </a:r>
          </a:p>
          <a:p>
            <a:pPr>
              <a:lnSpc>
                <a:spcPct val="120000"/>
              </a:lnSpc>
            </a:pPr>
            <a:r>
              <a:rPr lang="en-US" sz="1800" dirty="0">
                <a:solidFill>
                  <a:schemeClr val="bg1"/>
                </a:solidFill>
                <a:latin typeface="Noto Sans" panose="020B0502040504020204" pitchFamily="34"/>
                <a:ea typeface="Noto Sans" panose="020B0502040504020204" pitchFamily="34"/>
                <a:cs typeface="Noto Sans" panose="020B0502040504020204" pitchFamily="34"/>
              </a:rPr>
              <a:t>Before you leave for Training</a:t>
            </a:r>
          </a:p>
        </p:txBody>
      </p:sp>
      <p:sp>
        <p:nvSpPr>
          <p:cNvPr id="16" name="TextBox 15">
            <a:extLst>
              <a:ext uri="{FF2B5EF4-FFF2-40B4-BE49-F238E27FC236}">
                <a16:creationId xmlns:a16="http://schemas.microsoft.com/office/drawing/2014/main" id="{F79C4673-D273-49EB-A0D8-54ED4D132CC4}"/>
              </a:ext>
            </a:extLst>
          </p:cNvPr>
          <p:cNvSpPr txBox="1"/>
          <p:nvPr/>
        </p:nvSpPr>
        <p:spPr>
          <a:xfrm>
            <a:off x="306196" y="1616464"/>
            <a:ext cx="8531604" cy="4390197"/>
          </a:xfrm>
          <a:prstGeom prst="rect">
            <a:avLst/>
          </a:prstGeom>
          <a:noFill/>
        </p:spPr>
        <p:txBody>
          <a:bodyPr wrap="square" lIns="0" tIns="0" rtlCol="0">
            <a:normAutofit/>
          </a:bodyPr>
          <a:lstStyle/>
          <a:p>
            <a:r>
              <a:rPr lang="en-US" dirty="0">
                <a:solidFill>
                  <a:srgbClr val="0070B9"/>
                </a:solidFill>
                <a:latin typeface="Noto Sans" panose="020B0502040504020204" pitchFamily="34"/>
                <a:ea typeface="Noto Sans" panose="020B0502040504020204" pitchFamily="34"/>
                <a:cs typeface="Noto Sans" panose="020B0502040504020204" pitchFamily="34"/>
              </a:rPr>
              <a:t>Go out and reserve a state vehicle.</a:t>
            </a:r>
          </a:p>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p:txBody>
      </p:sp>
      <p:pic>
        <p:nvPicPr>
          <p:cNvPr id="5" name="Picture 4">
            <a:extLst>
              <a:ext uri="{FF2B5EF4-FFF2-40B4-BE49-F238E27FC236}">
                <a16:creationId xmlns:a16="http://schemas.microsoft.com/office/drawing/2014/main" id="{430F3E3B-2EF6-488E-B32B-7AD41B1B074B}"/>
              </a:ext>
            </a:extLst>
          </p:cNvPr>
          <p:cNvPicPr>
            <a:picLocks noChangeAspect="1"/>
          </p:cNvPicPr>
          <p:nvPr/>
        </p:nvPicPr>
        <p:blipFill>
          <a:blip r:embed="rId4"/>
          <a:stretch>
            <a:fillRect/>
          </a:stretch>
        </p:blipFill>
        <p:spPr>
          <a:xfrm>
            <a:off x="539991" y="2219618"/>
            <a:ext cx="4231242" cy="2418764"/>
          </a:xfrm>
          <a:prstGeom prst="rect">
            <a:avLst/>
          </a:prstGeom>
        </p:spPr>
      </p:pic>
      <p:pic>
        <p:nvPicPr>
          <p:cNvPr id="11" name="Picture 10">
            <a:extLst>
              <a:ext uri="{FF2B5EF4-FFF2-40B4-BE49-F238E27FC236}">
                <a16:creationId xmlns:a16="http://schemas.microsoft.com/office/drawing/2014/main" id="{08657140-B01B-4B99-9581-B00C52D07969}"/>
              </a:ext>
            </a:extLst>
          </p:cNvPr>
          <p:cNvPicPr>
            <a:picLocks noChangeAspect="1"/>
          </p:cNvPicPr>
          <p:nvPr/>
        </p:nvPicPr>
        <p:blipFill>
          <a:blip r:embed="rId5"/>
          <a:stretch>
            <a:fillRect/>
          </a:stretch>
        </p:blipFill>
        <p:spPr>
          <a:xfrm>
            <a:off x="1036563" y="4906188"/>
            <a:ext cx="5813872" cy="860294"/>
          </a:xfrm>
          <a:prstGeom prst="rect">
            <a:avLst/>
          </a:prstGeom>
        </p:spPr>
      </p:pic>
    </p:spTree>
    <p:extLst>
      <p:ext uri="{BB962C8B-B14F-4D97-AF65-F5344CB8AC3E}">
        <p14:creationId xmlns:p14="http://schemas.microsoft.com/office/powerpoint/2010/main" val="2564091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2783952-1A7D-4125-9FFC-222A18F6B8D1}"/>
              </a:ext>
            </a:extLst>
          </p:cNvPr>
          <p:cNvGrpSpPr/>
          <p:nvPr/>
        </p:nvGrpSpPr>
        <p:grpSpPr>
          <a:xfrm>
            <a:off x="306196" y="6281825"/>
            <a:ext cx="8837803" cy="322151"/>
            <a:chOff x="306196" y="6281825"/>
            <a:chExt cx="8837803" cy="322151"/>
          </a:xfrm>
        </p:grpSpPr>
        <p:sp>
          <p:nvSpPr>
            <p:cNvPr id="19" name="Rectangle 18">
              <a:extLst>
                <a:ext uri="{FF2B5EF4-FFF2-40B4-BE49-F238E27FC236}">
                  <a16:creationId xmlns:a16="http://schemas.microsoft.com/office/drawing/2014/main" id="{633088A7-2B98-4193-BC60-BB025D9A6613}"/>
                </a:ext>
              </a:extLst>
            </p:cNvPr>
            <p:cNvSpPr/>
            <p:nvPr/>
          </p:nvSpPr>
          <p:spPr>
            <a:xfrm rot="10800000">
              <a:off x="1515360" y="6281825"/>
              <a:ext cx="7628639" cy="322151"/>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itle 1">
              <a:extLst>
                <a:ext uri="{FF2B5EF4-FFF2-40B4-BE49-F238E27FC236}">
                  <a16:creationId xmlns:a16="http://schemas.microsoft.com/office/drawing/2014/main" id="{842C297F-D85A-468C-A4A5-FFD579CB8B0F}"/>
                </a:ext>
              </a:extLst>
            </p:cNvPr>
            <p:cNvSpPr txBox="1">
              <a:spLocks noChangeAspect="1"/>
            </p:cNvSpPr>
            <p:nvPr/>
          </p:nvSpPr>
          <p:spPr>
            <a:xfrm>
              <a:off x="1515364" y="6281829"/>
              <a:ext cx="6578210" cy="306779"/>
            </a:xfrm>
            <a:prstGeom prst="rect">
              <a:avLst/>
            </a:prstGeom>
            <a:noFill/>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lnSpc>
                  <a:spcPct val="120000"/>
                </a:lnSpc>
              </a:pPr>
              <a:r>
                <a:rPr lang="en-US" sz="1200" b="1" dirty="0">
                  <a:solidFill>
                    <a:schemeClr val="bg1"/>
                  </a:solidFill>
                  <a:latin typeface="Noto Sans" panose="020B0502040504020204" pitchFamily="34"/>
                  <a:ea typeface="Noto Sans" panose="020B0502040504020204" pitchFamily="34"/>
                  <a:cs typeface="Noto Sans" panose="020B0502040504020204" pitchFamily="34"/>
                </a:rPr>
                <a:t>humanservices.arkansas.gov</a:t>
              </a:r>
            </a:p>
          </p:txBody>
        </p:sp>
        <p:grpSp>
          <p:nvGrpSpPr>
            <p:cNvPr id="21" name="Group 20">
              <a:extLst>
                <a:ext uri="{FF2B5EF4-FFF2-40B4-BE49-F238E27FC236}">
                  <a16:creationId xmlns:a16="http://schemas.microsoft.com/office/drawing/2014/main" id="{2CC4CC8A-79E4-44E1-B810-B1B813EBA87D}"/>
                </a:ext>
              </a:extLst>
            </p:cNvPr>
            <p:cNvGrpSpPr/>
            <p:nvPr/>
          </p:nvGrpSpPr>
          <p:grpSpPr>
            <a:xfrm>
              <a:off x="306196" y="6289517"/>
              <a:ext cx="1045054" cy="306779"/>
              <a:chOff x="306196" y="6327302"/>
              <a:chExt cx="1045054" cy="306779"/>
            </a:xfrm>
          </p:grpSpPr>
          <p:pic>
            <p:nvPicPr>
              <p:cNvPr id="22" name="Picture 21" descr="A picture containing light, clock&#10;&#10;Description automatically generated">
                <a:extLst>
                  <a:ext uri="{FF2B5EF4-FFF2-40B4-BE49-F238E27FC236}">
                    <a16:creationId xmlns:a16="http://schemas.microsoft.com/office/drawing/2014/main" id="{F95643A6-38E3-4848-8DE8-0812D427F4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876" y="6336073"/>
                <a:ext cx="629374" cy="290451"/>
              </a:xfrm>
              <a:prstGeom prst="rect">
                <a:avLst/>
              </a:prstGeom>
            </p:spPr>
          </p:pic>
          <p:pic>
            <p:nvPicPr>
              <p:cNvPr id="23" name="Picture 22" descr="A close up of a sign&#10;&#10;Description automatically generated">
                <a:extLst>
                  <a:ext uri="{FF2B5EF4-FFF2-40B4-BE49-F238E27FC236}">
                    <a16:creationId xmlns:a16="http://schemas.microsoft.com/office/drawing/2014/main" id="{F49A7D48-0B3F-4270-B010-2FFA94D08D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6196" y="6327302"/>
                <a:ext cx="306779" cy="306779"/>
              </a:xfrm>
              <a:prstGeom prst="rect">
                <a:avLst/>
              </a:prstGeom>
            </p:spPr>
          </p:pic>
        </p:grpSp>
      </p:grpSp>
      <p:grpSp>
        <p:nvGrpSpPr>
          <p:cNvPr id="12" name="Group 11">
            <a:extLst>
              <a:ext uri="{FF2B5EF4-FFF2-40B4-BE49-F238E27FC236}">
                <a16:creationId xmlns:a16="http://schemas.microsoft.com/office/drawing/2014/main" id="{4D87C266-451C-4FEE-87D8-DA08320B08D3}"/>
              </a:ext>
            </a:extLst>
          </p:cNvPr>
          <p:cNvGrpSpPr/>
          <p:nvPr/>
        </p:nvGrpSpPr>
        <p:grpSpPr>
          <a:xfrm>
            <a:off x="-2" y="-2376"/>
            <a:ext cx="9144004" cy="1333465"/>
            <a:chOff x="-2" y="5507"/>
            <a:chExt cx="9144004" cy="1333465"/>
          </a:xfrm>
        </p:grpSpPr>
        <p:sp>
          <p:nvSpPr>
            <p:cNvPr id="13" name="Rectangle 12">
              <a:extLst>
                <a:ext uri="{FF2B5EF4-FFF2-40B4-BE49-F238E27FC236}">
                  <a16:creationId xmlns:a16="http://schemas.microsoft.com/office/drawing/2014/main" id="{97F5EE69-1AB1-4738-B7CE-F1EF35D0E729}"/>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CF27D594-82F4-4084-9332-91744E0777C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itle 1">
            <a:extLst>
              <a:ext uri="{FF2B5EF4-FFF2-40B4-BE49-F238E27FC236}">
                <a16:creationId xmlns:a16="http://schemas.microsoft.com/office/drawing/2014/main" id="{C92AE96F-4158-4699-A512-53C136A6CABF}"/>
              </a:ext>
            </a:extLst>
          </p:cNvPr>
          <p:cNvSpPr txBox="1">
            <a:spLocks noChangeAspect="1"/>
          </p:cNvSpPr>
          <p:nvPr/>
        </p:nvSpPr>
        <p:spPr>
          <a:xfrm>
            <a:off x="306195" y="51885"/>
            <a:ext cx="8531604" cy="1028399"/>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nSpc>
                <a:spcPct val="120000"/>
              </a:lnSpc>
            </a:pPr>
            <a:r>
              <a:rPr lang="en-US" sz="3200" b="1" dirty="0">
                <a:solidFill>
                  <a:schemeClr val="bg1"/>
                </a:solidFill>
                <a:latin typeface="Noto Sans" panose="020B0502040504020204" pitchFamily="34"/>
                <a:ea typeface="Noto Sans" panose="020B0502040504020204" pitchFamily="34"/>
                <a:cs typeface="Noto Sans" panose="020B0502040504020204" pitchFamily="34"/>
              </a:rPr>
              <a:t>Division of Children &amp; Family Services</a:t>
            </a:r>
          </a:p>
          <a:p>
            <a:pPr>
              <a:lnSpc>
                <a:spcPct val="120000"/>
              </a:lnSpc>
            </a:pPr>
            <a:r>
              <a:rPr lang="en-US" sz="1800" dirty="0">
                <a:solidFill>
                  <a:schemeClr val="bg1"/>
                </a:solidFill>
                <a:latin typeface="Noto Sans" panose="020B0502040504020204" pitchFamily="34"/>
                <a:ea typeface="Noto Sans" panose="020B0502040504020204" pitchFamily="34"/>
                <a:cs typeface="Noto Sans" panose="020B0502040504020204" pitchFamily="34"/>
              </a:rPr>
              <a:t>Before you leave for Training</a:t>
            </a:r>
          </a:p>
        </p:txBody>
      </p:sp>
      <p:sp>
        <p:nvSpPr>
          <p:cNvPr id="16" name="TextBox 15">
            <a:extLst>
              <a:ext uri="{FF2B5EF4-FFF2-40B4-BE49-F238E27FC236}">
                <a16:creationId xmlns:a16="http://schemas.microsoft.com/office/drawing/2014/main" id="{F79C4673-D273-49EB-A0D8-54ED4D132CC4}"/>
              </a:ext>
            </a:extLst>
          </p:cNvPr>
          <p:cNvSpPr txBox="1"/>
          <p:nvPr/>
        </p:nvSpPr>
        <p:spPr>
          <a:xfrm>
            <a:off x="306196" y="1616464"/>
            <a:ext cx="8531604" cy="4390197"/>
          </a:xfrm>
          <a:prstGeom prst="rect">
            <a:avLst/>
          </a:prstGeom>
          <a:noFill/>
        </p:spPr>
        <p:txBody>
          <a:bodyPr wrap="square" lIns="0" tIns="0" rtlCol="0">
            <a:normAutofit/>
          </a:bodyPr>
          <a:lstStyle/>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pPr algn="ctr"/>
            <a:r>
              <a:rPr lang="en-US" dirty="0">
                <a:solidFill>
                  <a:srgbClr val="0070B9"/>
                </a:solidFill>
                <a:latin typeface="Noto Sans" panose="020B0502040504020204" pitchFamily="34"/>
                <a:ea typeface="Noto Sans" panose="020B0502040504020204" pitchFamily="34"/>
                <a:cs typeface="Noto Sans" panose="020B0502040504020204" pitchFamily="34"/>
              </a:rPr>
              <a:t>Make sure you check this box and Save History for Reimbursement, if you do not reserve a vehicle!</a:t>
            </a:r>
          </a:p>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p:txBody>
      </p:sp>
      <p:pic>
        <p:nvPicPr>
          <p:cNvPr id="7" name="Picture 6">
            <a:extLst>
              <a:ext uri="{FF2B5EF4-FFF2-40B4-BE49-F238E27FC236}">
                <a16:creationId xmlns:a16="http://schemas.microsoft.com/office/drawing/2014/main" id="{D8B19448-52BD-4E57-B7A7-0543547CA5BA}"/>
              </a:ext>
            </a:extLst>
          </p:cNvPr>
          <p:cNvPicPr>
            <a:picLocks noChangeAspect="1"/>
          </p:cNvPicPr>
          <p:nvPr/>
        </p:nvPicPr>
        <p:blipFill>
          <a:blip r:embed="rId4"/>
          <a:stretch>
            <a:fillRect/>
          </a:stretch>
        </p:blipFill>
        <p:spPr>
          <a:xfrm>
            <a:off x="459585" y="1768543"/>
            <a:ext cx="7988213" cy="2922621"/>
          </a:xfrm>
          <a:prstGeom prst="rect">
            <a:avLst/>
          </a:prstGeom>
        </p:spPr>
      </p:pic>
    </p:spTree>
    <p:extLst>
      <p:ext uri="{BB962C8B-B14F-4D97-AF65-F5344CB8AC3E}">
        <p14:creationId xmlns:p14="http://schemas.microsoft.com/office/powerpoint/2010/main" val="3673121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2783952-1A7D-4125-9FFC-222A18F6B8D1}"/>
              </a:ext>
            </a:extLst>
          </p:cNvPr>
          <p:cNvGrpSpPr/>
          <p:nvPr/>
        </p:nvGrpSpPr>
        <p:grpSpPr>
          <a:xfrm>
            <a:off x="306196" y="6281825"/>
            <a:ext cx="8837803" cy="322151"/>
            <a:chOff x="306196" y="6281825"/>
            <a:chExt cx="8837803" cy="322151"/>
          </a:xfrm>
        </p:grpSpPr>
        <p:sp>
          <p:nvSpPr>
            <p:cNvPr id="19" name="Rectangle 18">
              <a:extLst>
                <a:ext uri="{FF2B5EF4-FFF2-40B4-BE49-F238E27FC236}">
                  <a16:creationId xmlns:a16="http://schemas.microsoft.com/office/drawing/2014/main" id="{633088A7-2B98-4193-BC60-BB025D9A6613}"/>
                </a:ext>
              </a:extLst>
            </p:cNvPr>
            <p:cNvSpPr/>
            <p:nvPr/>
          </p:nvSpPr>
          <p:spPr>
            <a:xfrm rot="10800000">
              <a:off x="1515360" y="6281825"/>
              <a:ext cx="7628639" cy="322151"/>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itle 1">
              <a:extLst>
                <a:ext uri="{FF2B5EF4-FFF2-40B4-BE49-F238E27FC236}">
                  <a16:creationId xmlns:a16="http://schemas.microsoft.com/office/drawing/2014/main" id="{842C297F-D85A-468C-A4A5-FFD579CB8B0F}"/>
                </a:ext>
              </a:extLst>
            </p:cNvPr>
            <p:cNvSpPr txBox="1">
              <a:spLocks noChangeAspect="1"/>
            </p:cNvSpPr>
            <p:nvPr/>
          </p:nvSpPr>
          <p:spPr>
            <a:xfrm>
              <a:off x="1515364" y="6281829"/>
              <a:ext cx="6578210" cy="306779"/>
            </a:xfrm>
            <a:prstGeom prst="rect">
              <a:avLst/>
            </a:prstGeom>
            <a:noFill/>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lnSpc>
                  <a:spcPct val="120000"/>
                </a:lnSpc>
              </a:pPr>
              <a:r>
                <a:rPr lang="en-US" sz="1200" b="1" dirty="0">
                  <a:solidFill>
                    <a:schemeClr val="bg1"/>
                  </a:solidFill>
                  <a:latin typeface="Noto Sans" panose="020B0502040504020204" pitchFamily="34"/>
                  <a:ea typeface="Noto Sans" panose="020B0502040504020204" pitchFamily="34"/>
                  <a:cs typeface="Noto Sans" panose="020B0502040504020204" pitchFamily="34"/>
                </a:rPr>
                <a:t>humanservices.arkansas.gov</a:t>
              </a:r>
            </a:p>
          </p:txBody>
        </p:sp>
        <p:grpSp>
          <p:nvGrpSpPr>
            <p:cNvPr id="21" name="Group 20">
              <a:extLst>
                <a:ext uri="{FF2B5EF4-FFF2-40B4-BE49-F238E27FC236}">
                  <a16:creationId xmlns:a16="http://schemas.microsoft.com/office/drawing/2014/main" id="{2CC4CC8A-79E4-44E1-B810-B1B813EBA87D}"/>
                </a:ext>
              </a:extLst>
            </p:cNvPr>
            <p:cNvGrpSpPr/>
            <p:nvPr/>
          </p:nvGrpSpPr>
          <p:grpSpPr>
            <a:xfrm>
              <a:off x="306196" y="6289517"/>
              <a:ext cx="1045054" cy="306779"/>
              <a:chOff x="306196" y="6327302"/>
              <a:chExt cx="1045054" cy="306779"/>
            </a:xfrm>
          </p:grpSpPr>
          <p:pic>
            <p:nvPicPr>
              <p:cNvPr id="22" name="Picture 21" descr="A picture containing light, clock&#10;&#10;Description automatically generated">
                <a:extLst>
                  <a:ext uri="{FF2B5EF4-FFF2-40B4-BE49-F238E27FC236}">
                    <a16:creationId xmlns:a16="http://schemas.microsoft.com/office/drawing/2014/main" id="{F95643A6-38E3-4848-8DE8-0812D427F4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876" y="6336073"/>
                <a:ext cx="629374" cy="290451"/>
              </a:xfrm>
              <a:prstGeom prst="rect">
                <a:avLst/>
              </a:prstGeom>
            </p:spPr>
          </p:pic>
          <p:pic>
            <p:nvPicPr>
              <p:cNvPr id="23" name="Picture 22" descr="A close up of a sign&#10;&#10;Description automatically generated">
                <a:extLst>
                  <a:ext uri="{FF2B5EF4-FFF2-40B4-BE49-F238E27FC236}">
                    <a16:creationId xmlns:a16="http://schemas.microsoft.com/office/drawing/2014/main" id="{F49A7D48-0B3F-4270-B010-2FFA94D08D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6196" y="6327302"/>
                <a:ext cx="306779" cy="306779"/>
              </a:xfrm>
              <a:prstGeom prst="rect">
                <a:avLst/>
              </a:prstGeom>
            </p:spPr>
          </p:pic>
        </p:grpSp>
      </p:grpSp>
      <p:grpSp>
        <p:nvGrpSpPr>
          <p:cNvPr id="12" name="Group 11">
            <a:extLst>
              <a:ext uri="{FF2B5EF4-FFF2-40B4-BE49-F238E27FC236}">
                <a16:creationId xmlns:a16="http://schemas.microsoft.com/office/drawing/2014/main" id="{4D87C266-451C-4FEE-87D8-DA08320B08D3}"/>
              </a:ext>
            </a:extLst>
          </p:cNvPr>
          <p:cNvGrpSpPr/>
          <p:nvPr/>
        </p:nvGrpSpPr>
        <p:grpSpPr>
          <a:xfrm>
            <a:off x="-2" y="-2376"/>
            <a:ext cx="9144004" cy="1333465"/>
            <a:chOff x="-2" y="5507"/>
            <a:chExt cx="9144004" cy="1333465"/>
          </a:xfrm>
        </p:grpSpPr>
        <p:sp>
          <p:nvSpPr>
            <p:cNvPr id="13" name="Rectangle 12">
              <a:extLst>
                <a:ext uri="{FF2B5EF4-FFF2-40B4-BE49-F238E27FC236}">
                  <a16:creationId xmlns:a16="http://schemas.microsoft.com/office/drawing/2014/main" id="{97F5EE69-1AB1-4738-B7CE-F1EF35D0E729}"/>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CF27D594-82F4-4084-9332-91744E0777C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itle 1">
            <a:extLst>
              <a:ext uri="{FF2B5EF4-FFF2-40B4-BE49-F238E27FC236}">
                <a16:creationId xmlns:a16="http://schemas.microsoft.com/office/drawing/2014/main" id="{C92AE96F-4158-4699-A512-53C136A6CABF}"/>
              </a:ext>
            </a:extLst>
          </p:cNvPr>
          <p:cNvSpPr txBox="1">
            <a:spLocks noChangeAspect="1"/>
          </p:cNvSpPr>
          <p:nvPr/>
        </p:nvSpPr>
        <p:spPr>
          <a:xfrm>
            <a:off x="306195" y="51885"/>
            <a:ext cx="8531604" cy="1028399"/>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nSpc>
                <a:spcPct val="120000"/>
              </a:lnSpc>
            </a:pPr>
            <a:r>
              <a:rPr lang="en-US" sz="3200" b="1" dirty="0">
                <a:solidFill>
                  <a:schemeClr val="bg1"/>
                </a:solidFill>
                <a:latin typeface="Noto Sans" panose="020B0502040504020204" pitchFamily="34"/>
                <a:ea typeface="Noto Sans" panose="020B0502040504020204" pitchFamily="34"/>
                <a:cs typeface="Noto Sans" panose="020B0502040504020204" pitchFamily="34"/>
              </a:rPr>
              <a:t>Division of Children &amp; Family Services</a:t>
            </a:r>
          </a:p>
          <a:p>
            <a:pPr>
              <a:lnSpc>
                <a:spcPct val="120000"/>
              </a:lnSpc>
            </a:pPr>
            <a:r>
              <a:rPr lang="en-US" sz="1800" dirty="0">
                <a:solidFill>
                  <a:schemeClr val="bg1"/>
                </a:solidFill>
                <a:latin typeface="Noto Sans" panose="020B0502040504020204" pitchFamily="34"/>
                <a:ea typeface="Noto Sans" panose="020B0502040504020204" pitchFamily="34"/>
                <a:cs typeface="Noto Sans" panose="020B0502040504020204" pitchFamily="34"/>
              </a:rPr>
              <a:t>Before you leave for Training</a:t>
            </a:r>
          </a:p>
        </p:txBody>
      </p:sp>
      <p:sp>
        <p:nvSpPr>
          <p:cNvPr id="16" name="TextBox 15">
            <a:extLst>
              <a:ext uri="{FF2B5EF4-FFF2-40B4-BE49-F238E27FC236}">
                <a16:creationId xmlns:a16="http://schemas.microsoft.com/office/drawing/2014/main" id="{F79C4673-D273-49EB-A0D8-54ED4D132CC4}"/>
              </a:ext>
            </a:extLst>
          </p:cNvPr>
          <p:cNvSpPr txBox="1"/>
          <p:nvPr/>
        </p:nvSpPr>
        <p:spPr>
          <a:xfrm>
            <a:off x="306196" y="1616464"/>
            <a:ext cx="8531604" cy="4390197"/>
          </a:xfrm>
          <a:prstGeom prst="rect">
            <a:avLst/>
          </a:prstGeom>
          <a:noFill/>
        </p:spPr>
        <p:txBody>
          <a:bodyPr wrap="square" lIns="0" tIns="0" rtlCol="0">
            <a:normAutofit/>
          </a:bodyPr>
          <a:lstStyle/>
          <a:p>
            <a:pPr algn="ctr"/>
            <a:r>
              <a:rPr lang="en-US" dirty="0">
                <a:solidFill>
                  <a:srgbClr val="0070B9"/>
                </a:solidFill>
                <a:latin typeface="Noto Sans" panose="020B0502040504020204" pitchFamily="34"/>
                <a:ea typeface="Noto Sans" panose="020B0502040504020204" pitchFamily="34"/>
                <a:cs typeface="Noto Sans" panose="020B0502040504020204" pitchFamily="34"/>
              </a:rPr>
              <a:t>If traveling Sunday</a:t>
            </a:r>
          </a:p>
          <a:p>
            <a:pPr algn="ctr"/>
            <a:r>
              <a:rPr lang="en-US" dirty="0">
                <a:solidFill>
                  <a:srgbClr val="0070B9"/>
                </a:solidFill>
                <a:latin typeface="Noto Sans" panose="020B0502040504020204" pitchFamily="34"/>
                <a:ea typeface="Noto Sans" panose="020B0502040504020204" pitchFamily="34"/>
                <a:cs typeface="Noto Sans" panose="020B0502040504020204" pitchFamily="34"/>
              </a:rPr>
              <a:t>Fill out any Pre-Approval</a:t>
            </a:r>
          </a:p>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p:txBody>
      </p:sp>
      <p:pic>
        <p:nvPicPr>
          <p:cNvPr id="4" name="Picture 3">
            <a:extLst>
              <a:ext uri="{FF2B5EF4-FFF2-40B4-BE49-F238E27FC236}">
                <a16:creationId xmlns:a16="http://schemas.microsoft.com/office/drawing/2014/main" id="{A3C1804B-F02D-400E-A23C-ECE1761D06D8}"/>
              </a:ext>
            </a:extLst>
          </p:cNvPr>
          <p:cNvPicPr>
            <a:picLocks noChangeAspect="1"/>
          </p:cNvPicPr>
          <p:nvPr/>
        </p:nvPicPr>
        <p:blipFill>
          <a:blip r:embed="rId4"/>
          <a:stretch>
            <a:fillRect/>
          </a:stretch>
        </p:blipFill>
        <p:spPr>
          <a:xfrm>
            <a:off x="1515360" y="2173262"/>
            <a:ext cx="6172200" cy="3276600"/>
          </a:xfrm>
          <a:prstGeom prst="rect">
            <a:avLst/>
          </a:prstGeom>
        </p:spPr>
      </p:pic>
      <p:pic>
        <p:nvPicPr>
          <p:cNvPr id="6" name="Picture 5">
            <a:extLst>
              <a:ext uri="{FF2B5EF4-FFF2-40B4-BE49-F238E27FC236}">
                <a16:creationId xmlns:a16="http://schemas.microsoft.com/office/drawing/2014/main" id="{8F698CAF-88CF-44C3-8C44-C27B17C381DE}"/>
              </a:ext>
            </a:extLst>
          </p:cNvPr>
          <p:cNvPicPr>
            <a:picLocks noChangeAspect="1"/>
          </p:cNvPicPr>
          <p:nvPr/>
        </p:nvPicPr>
        <p:blipFill>
          <a:blip r:embed="rId5"/>
          <a:stretch>
            <a:fillRect/>
          </a:stretch>
        </p:blipFill>
        <p:spPr>
          <a:xfrm>
            <a:off x="721876" y="5415127"/>
            <a:ext cx="7150468" cy="471213"/>
          </a:xfrm>
          <a:prstGeom prst="rect">
            <a:avLst/>
          </a:prstGeom>
        </p:spPr>
      </p:pic>
    </p:spTree>
    <p:extLst>
      <p:ext uri="{BB962C8B-B14F-4D97-AF65-F5344CB8AC3E}">
        <p14:creationId xmlns:p14="http://schemas.microsoft.com/office/powerpoint/2010/main" val="98120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2783952-1A7D-4125-9FFC-222A18F6B8D1}"/>
              </a:ext>
            </a:extLst>
          </p:cNvPr>
          <p:cNvGrpSpPr/>
          <p:nvPr/>
        </p:nvGrpSpPr>
        <p:grpSpPr>
          <a:xfrm>
            <a:off x="306196" y="6281825"/>
            <a:ext cx="8837803" cy="322151"/>
            <a:chOff x="306196" y="6281825"/>
            <a:chExt cx="8837803" cy="322151"/>
          </a:xfrm>
        </p:grpSpPr>
        <p:sp>
          <p:nvSpPr>
            <p:cNvPr id="19" name="Rectangle 18">
              <a:extLst>
                <a:ext uri="{FF2B5EF4-FFF2-40B4-BE49-F238E27FC236}">
                  <a16:creationId xmlns:a16="http://schemas.microsoft.com/office/drawing/2014/main" id="{633088A7-2B98-4193-BC60-BB025D9A6613}"/>
                </a:ext>
              </a:extLst>
            </p:cNvPr>
            <p:cNvSpPr/>
            <p:nvPr/>
          </p:nvSpPr>
          <p:spPr>
            <a:xfrm rot="10800000">
              <a:off x="1515360" y="6281825"/>
              <a:ext cx="7628639" cy="322151"/>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itle 1">
              <a:extLst>
                <a:ext uri="{FF2B5EF4-FFF2-40B4-BE49-F238E27FC236}">
                  <a16:creationId xmlns:a16="http://schemas.microsoft.com/office/drawing/2014/main" id="{842C297F-D85A-468C-A4A5-FFD579CB8B0F}"/>
                </a:ext>
              </a:extLst>
            </p:cNvPr>
            <p:cNvSpPr txBox="1">
              <a:spLocks noChangeAspect="1"/>
            </p:cNvSpPr>
            <p:nvPr/>
          </p:nvSpPr>
          <p:spPr>
            <a:xfrm>
              <a:off x="1515364" y="6281829"/>
              <a:ext cx="6578210" cy="306779"/>
            </a:xfrm>
            <a:prstGeom prst="rect">
              <a:avLst/>
            </a:prstGeom>
            <a:noFill/>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lnSpc>
                  <a:spcPct val="120000"/>
                </a:lnSpc>
              </a:pPr>
              <a:r>
                <a:rPr lang="en-US" sz="1200" b="1" dirty="0">
                  <a:solidFill>
                    <a:schemeClr val="bg1"/>
                  </a:solidFill>
                  <a:latin typeface="Noto Sans" panose="020B0502040504020204" pitchFamily="34"/>
                  <a:ea typeface="Noto Sans" panose="020B0502040504020204" pitchFamily="34"/>
                  <a:cs typeface="Noto Sans" panose="020B0502040504020204" pitchFamily="34"/>
                </a:rPr>
                <a:t>humanservices.arkansas.gov</a:t>
              </a:r>
            </a:p>
          </p:txBody>
        </p:sp>
        <p:grpSp>
          <p:nvGrpSpPr>
            <p:cNvPr id="21" name="Group 20">
              <a:extLst>
                <a:ext uri="{FF2B5EF4-FFF2-40B4-BE49-F238E27FC236}">
                  <a16:creationId xmlns:a16="http://schemas.microsoft.com/office/drawing/2014/main" id="{2CC4CC8A-79E4-44E1-B810-B1B813EBA87D}"/>
                </a:ext>
              </a:extLst>
            </p:cNvPr>
            <p:cNvGrpSpPr/>
            <p:nvPr/>
          </p:nvGrpSpPr>
          <p:grpSpPr>
            <a:xfrm>
              <a:off x="306196" y="6289517"/>
              <a:ext cx="1045054" cy="306779"/>
              <a:chOff x="306196" y="6327302"/>
              <a:chExt cx="1045054" cy="306779"/>
            </a:xfrm>
          </p:grpSpPr>
          <p:pic>
            <p:nvPicPr>
              <p:cNvPr id="22" name="Picture 21" descr="A picture containing light, clock&#10;&#10;Description automatically generated">
                <a:extLst>
                  <a:ext uri="{FF2B5EF4-FFF2-40B4-BE49-F238E27FC236}">
                    <a16:creationId xmlns:a16="http://schemas.microsoft.com/office/drawing/2014/main" id="{F95643A6-38E3-4848-8DE8-0812D427F4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876" y="6336073"/>
                <a:ext cx="629374" cy="290451"/>
              </a:xfrm>
              <a:prstGeom prst="rect">
                <a:avLst/>
              </a:prstGeom>
            </p:spPr>
          </p:pic>
          <p:pic>
            <p:nvPicPr>
              <p:cNvPr id="23" name="Picture 22" descr="A close up of a sign&#10;&#10;Description automatically generated">
                <a:extLst>
                  <a:ext uri="{FF2B5EF4-FFF2-40B4-BE49-F238E27FC236}">
                    <a16:creationId xmlns:a16="http://schemas.microsoft.com/office/drawing/2014/main" id="{F49A7D48-0B3F-4270-B010-2FFA94D08D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6196" y="6327302"/>
                <a:ext cx="306779" cy="306779"/>
              </a:xfrm>
              <a:prstGeom prst="rect">
                <a:avLst/>
              </a:prstGeom>
            </p:spPr>
          </p:pic>
        </p:grpSp>
      </p:grpSp>
      <p:grpSp>
        <p:nvGrpSpPr>
          <p:cNvPr id="12" name="Group 11">
            <a:extLst>
              <a:ext uri="{FF2B5EF4-FFF2-40B4-BE49-F238E27FC236}">
                <a16:creationId xmlns:a16="http://schemas.microsoft.com/office/drawing/2014/main" id="{4D87C266-451C-4FEE-87D8-DA08320B08D3}"/>
              </a:ext>
            </a:extLst>
          </p:cNvPr>
          <p:cNvGrpSpPr/>
          <p:nvPr/>
        </p:nvGrpSpPr>
        <p:grpSpPr>
          <a:xfrm>
            <a:off x="-2" y="-2376"/>
            <a:ext cx="9144004" cy="1333465"/>
            <a:chOff x="-2" y="5507"/>
            <a:chExt cx="9144004" cy="1333465"/>
          </a:xfrm>
        </p:grpSpPr>
        <p:sp>
          <p:nvSpPr>
            <p:cNvPr id="13" name="Rectangle 12">
              <a:extLst>
                <a:ext uri="{FF2B5EF4-FFF2-40B4-BE49-F238E27FC236}">
                  <a16:creationId xmlns:a16="http://schemas.microsoft.com/office/drawing/2014/main" id="{97F5EE69-1AB1-4738-B7CE-F1EF35D0E729}"/>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CF27D594-82F4-4084-9332-91744E0777C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itle 1">
            <a:extLst>
              <a:ext uri="{FF2B5EF4-FFF2-40B4-BE49-F238E27FC236}">
                <a16:creationId xmlns:a16="http://schemas.microsoft.com/office/drawing/2014/main" id="{C92AE96F-4158-4699-A512-53C136A6CABF}"/>
              </a:ext>
            </a:extLst>
          </p:cNvPr>
          <p:cNvSpPr txBox="1">
            <a:spLocks noChangeAspect="1"/>
          </p:cNvSpPr>
          <p:nvPr/>
        </p:nvSpPr>
        <p:spPr>
          <a:xfrm>
            <a:off x="306195" y="51885"/>
            <a:ext cx="8531604" cy="1028399"/>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nSpc>
                <a:spcPct val="120000"/>
              </a:lnSpc>
            </a:pPr>
            <a:r>
              <a:rPr lang="en-US" sz="3200" b="1" dirty="0">
                <a:solidFill>
                  <a:schemeClr val="bg1"/>
                </a:solidFill>
                <a:latin typeface="Noto Sans" panose="020B0502040504020204" pitchFamily="34"/>
                <a:ea typeface="Noto Sans" panose="020B0502040504020204" pitchFamily="34"/>
                <a:cs typeface="Noto Sans" panose="020B0502040504020204" pitchFamily="34"/>
              </a:rPr>
              <a:t>Division of Children &amp; Family Services</a:t>
            </a:r>
          </a:p>
          <a:p>
            <a:pPr>
              <a:lnSpc>
                <a:spcPct val="120000"/>
              </a:lnSpc>
            </a:pPr>
            <a:r>
              <a:rPr lang="en-US" sz="1800" dirty="0">
                <a:solidFill>
                  <a:schemeClr val="bg1"/>
                </a:solidFill>
                <a:latin typeface="Noto Sans" panose="020B0502040504020204" pitchFamily="34"/>
                <a:ea typeface="Noto Sans" panose="020B0502040504020204" pitchFamily="34"/>
                <a:cs typeface="Noto Sans" panose="020B0502040504020204" pitchFamily="34"/>
              </a:rPr>
              <a:t>Before you leave for Training</a:t>
            </a:r>
          </a:p>
        </p:txBody>
      </p:sp>
      <p:sp>
        <p:nvSpPr>
          <p:cNvPr id="16" name="TextBox 15">
            <a:extLst>
              <a:ext uri="{FF2B5EF4-FFF2-40B4-BE49-F238E27FC236}">
                <a16:creationId xmlns:a16="http://schemas.microsoft.com/office/drawing/2014/main" id="{F79C4673-D273-49EB-A0D8-54ED4D132CC4}"/>
              </a:ext>
            </a:extLst>
          </p:cNvPr>
          <p:cNvSpPr txBox="1"/>
          <p:nvPr/>
        </p:nvSpPr>
        <p:spPr>
          <a:xfrm>
            <a:off x="306196" y="1616464"/>
            <a:ext cx="8531604" cy="4390197"/>
          </a:xfrm>
          <a:prstGeom prst="rect">
            <a:avLst/>
          </a:prstGeom>
          <a:noFill/>
        </p:spPr>
        <p:txBody>
          <a:bodyPr wrap="square" lIns="0" tIns="0" rtlCol="0">
            <a:normAutofit/>
          </a:bodyPr>
          <a:lstStyle/>
          <a:p>
            <a:pPr algn="ctr"/>
            <a:r>
              <a:rPr lang="en-US" dirty="0">
                <a:solidFill>
                  <a:srgbClr val="0070B9"/>
                </a:solidFill>
                <a:latin typeface="Noto Sans" panose="020B0502040504020204" pitchFamily="34"/>
                <a:ea typeface="Noto Sans" panose="020B0502040504020204" pitchFamily="34"/>
                <a:cs typeface="Noto Sans" panose="020B0502040504020204" pitchFamily="34"/>
              </a:rPr>
              <a:t>This will be sent to your supervisor for approval and stored in TRIPS system</a:t>
            </a:r>
          </a:p>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p:txBody>
      </p:sp>
      <p:pic>
        <p:nvPicPr>
          <p:cNvPr id="10" name="Picture 9">
            <a:extLst>
              <a:ext uri="{FF2B5EF4-FFF2-40B4-BE49-F238E27FC236}">
                <a16:creationId xmlns:a16="http://schemas.microsoft.com/office/drawing/2014/main" id="{F7F7BD87-FC72-4A00-9205-C574F84851F8}"/>
              </a:ext>
            </a:extLst>
          </p:cNvPr>
          <p:cNvPicPr>
            <a:picLocks noChangeAspect="1"/>
          </p:cNvPicPr>
          <p:nvPr/>
        </p:nvPicPr>
        <p:blipFill>
          <a:blip r:embed="rId4"/>
          <a:stretch>
            <a:fillRect/>
          </a:stretch>
        </p:blipFill>
        <p:spPr>
          <a:xfrm>
            <a:off x="849626" y="2319978"/>
            <a:ext cx="7243948" cy="2925908"/>
          </a:xfrm>
          <a:prstGeom prst="rect">
            <a:avLst/>
          </a:prstGeom>
        </p:spPr>
      </p:pic>
    </p:spTree>
    <p:extLst>
      <p:ext uri="{BB962C8B-B14F-4D97-AF65-F5344CB8AC3E}">
        <p14:creationId xmlns:p14="http://schemas.microsoft.com/office/powerpoint/2010/main" val="3244597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2783952-1A7D-4125-9FFC-222A18F6B8D1}"/>
              </a:ext>
            </a:extLst>
          </p:cNvPr>
          <p:cNvGrpSpPr/>
          <p:nvPr/>
        </p:nvGrpSpPr>
        <p:grpSpPr>
          <a:xfrm>
            <a:off x="306196" y="6281825"/>
            <a:ext cx="8837803" cy="322151"/>
            <a:chOff x="306196" y="6281825"/>
            <a:chExt cx="8837803" cy="322151"/>
          </a:xfrm>
        </p:grpSpPr>
        <p:sp>
          <p:nvSpPr>
            <p:cNvPr id="19" name="Rectangle 18">
              <a:extLst>
                <a:ext uri="{FF2B5EF4-FFF2-40B4-BE49-F238E27FC236}">
                  <a16:creationId xmlns:a16="http://schemas.microsoft.com/office/drawing/2014/main" id="{633088A7-2B98-4193-BC60-BB025D9A6613}"/>
                </a:ext>
              </a:extLst>
            </p:cNvPr>
            <p:cNvSpPr/>
            <p:nvPr/>
          </p:nvSpPr>
          <p:spPr>
            <a:xfrm rot="10800000">
              <a:off x="1515360" y="6281825"/>
              <a:ext cx="7628639" cy="322151"/>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itle 1">
              <a:extLst>
                <a:ext uri="{FF2B5EF4-FFF2-40B4-BE49-F238E27FC236}">
                  <a16:creationId xmlns:a16="http://schemas.microsoft.com/office/drawing/2014/main" id="{842C297F-D85A-468C-A4A5-FFD579CB8B0F}"/>
                </a:ext>
              </a:extLst>
            </p:cNvPr>
            <p:cNvSpPr txBox="1">
              <a:spLocks noChangeAspect="1"/>
            </p:cNvSpPr>
            <p:nvPr/>
          </p:nvSpPr>
          <p:spPr>
            <a:xfrm>
              <a:off x="1515364" y="6281829"/>
              <a:ext cx="6578210" cy="306779"/>
            </a:xfrm>
            <a:prstGeom prst="rect">
              <a:avLst/>
            </a:prstGeom>
            <a:noFill/>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lnSpc>
                  <a:spcPct val="120000"/>
                </a:lnSpc>
              </a:pPr>
              <a:r>
                <a:rPr lang="en-US" sz="1200" b="1" dirty="0">
                  <a:solidFill>
                    <a:schemeClr val="bg1"/>
                  </a:solidFill>
                  <a:latin typeface="Noto Sans" panose="020B0502040504020204" pitchFamily="34"/>
                  <a:ea typeface="Noto Sans" panose="020B0502040504020204" pitchFamily="34"/>
                  <a:cs typeface="Noto Sans" panose="020B0502040504020204" pitchFamily="34"/>
                </a:rPr>
                <a:t>humanservices.arkansas.gov</a:t>
              </a:r>
            </a:p>
          </p:txBody>
        </p:sp>
        <p:grpSp>
          <p:nvGrpSpPr>
            <p:cNvPr id="21" name="Group 20">
              <a:extLst>
                <a:ext uri="{FF2B5EF4-FFF2-40B4-BE49-F238E27FC236}">
                  <a16:creationId xmlns:a16="http://schemas.microsoft.com/office/drawing/2014/main" id="{2CC4CC8A-79E4-44E1-B810-B1B813EBA87D}"/>
                </a:ext>
              </a:extLst>
            </p:cNvPr>
            <p:cNvGrpSpPr/>
            <p:nvPr/>
          </p:nvGrpSpPr>
          <p:grpSpPr>
            <a:xfrm>
              <a:off x="306196" y="6289517"/>
              <a:ext cx="1045054" cy="306779"/>
              <a:chOff x="306196" y="6327302"/>
              <a:chExt cx="1045054" cy="306779"/>
            </a:xfrm>
          </p:grpSpPr>
          <p:pic>
            <p:nvPicPr>
              <p:cNvPr id="22" name="Picture 21" descr="A picture containing light, clock&#10;&#10;Description automatically generated">
                <a:extLst>
                  <a:ext uri="{FF2B5EF4-FFF2-40B4-BE49-F238E27FC236}">
                    <a16:creationId xmlns:a16="http://schemas.microsoft.com/office/drawing/2014/main" id="{F95643A6-38E3-4848-8DE8-0812D427F4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876" y="6336073"/>
                <a:ext cx="629374" cy="290451"/>
              </a:xfrm>
              <a:prstGeom prst="rect">
                <a:avLst/>
              </a:prstGeom>
            </p:spPr>
          </p:pic>
          <p:pic>
            <p:nvPicPr>
              <p:cNvPr id="23" name="Picture 22" descr="A close up of a sign&#10;&#10;Description automatically generated">
                <a:extLst>
                  <a:ext uri="{FF2B5EF4-FFF2-40B4-BE49-F238E27FC236}">
                    <a16:creationId xmlns:a16="http://schemas.microsoft.com/office/drawing/2014/main" id="{F49A7D48-0B3F-4270-B010-2FFA94D08D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6196" y="6327302"/>
                <a:ext cx="306779" cy="306779"/>
              </a:xfrm>
              <a:prstGeom prst="rect">
                <a:avLst/>
              </a:prstGeom>
            </p:spPr>
          </p:pic>
        </p:grpSp>
      </p:grpSp>
      <p:grpSp>
        <p:nvGrpSpPr>
          <p:cNvPr id="12" name="Group 11">
            <a:extLst>
              <a:ext uri="{FF2B5EF4-FFF2-40B4-BE49-F238E27FC236}">
                <a16:creationId xmlns:a16="http://schemas.microsoft.com/office/drawing/2014/main" id="{4D87C266-451C-4FEE-87D8-DA08320B08D3}"/>
              </a:ext>
            </a:extLst>
          </p:cNvPr>
          <p:cNvGrpSpPr/>
          <p:nvPr/>
        </p:nvGrpSpPr>
        <p:grpSpPr>
          <a:xfrm>
            <a:off x="-2" y="-2376"/>
            <a:ext cx="9144004" cy="1333465"/>
            <a:chOff x="-2" y="5507"/>
            <a:chExt cx="9144004" cy="1333465"/>
          </a:xfrm>
        </p:grpSpPr>
        <p:sp>
          <p:nvSpPr>
            <p:cNvPr id="13" name="Rectangle 12">
              <a:extLst>
                <a:ext uri="{FF2B5EF4-FFF2-40B4-BE49-F238E27FC236}">
                  <a16:creationId xmlns:a16="http://schemas.microsoft.com/office/drawing/2014/main" id="{97F5EE69-1AB1-4738-B7CE-F1EF35D0E729}"/>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CF27D594-82F4-4084-9332-91744E0777C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itle 1">
            <a:extLst>
              <a:ext uri="{FF2B5EF4-FFF2-40B4-BE49-F238E27FC236}">
                <a16:creationId xmlns:a16="http://schemas.microsoft.com/office/drawing/2014/main" id="{C92AE96F-4158-4699-A512-53C136A6CABF}"/>
              </a:ext>
            </a:extLst>
          </p:cNvPr>
          <p:cNvSpPr txBox="1">
            <a:spLocks noChangeAspect="1"/>
          </p:cNvSpPr>
          <p:nvPr/>
        </p:nvSpPr>
        <p:spPr>
          <a:xfrm>
            <a:off x="306195" y="51885"/>
            <a:ext cx="8531604" cy="1028399"/>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nSpc>
                <a:spcPct val="120000"/>
              </a:lnSpc>
            </a:pPr>
            <a:r>
              <a:rPr lang="en-US" sz="3200" b="1" dirty="0">
                <a:solidFill>
                  <a:schemeClr val="bg1"/>
                </a:solidFill>
                <a:latin typeface="Noto Sans" panose="020B0502040504020204" pitchFamily="34"/>
                <a:ea typeface="Noto Sans" panose="020B0502040504020204" pitchFamily="34"/>
                <a:cs typeface="Noto Sans" panose="020B0502040504020204" pitchFamily="34"/>
              </a:rPr>
              <a:t>Division of Children &amp; Family Services</a:t>
            </a:r>
          </a:p>
          <a:p>
            <a:pPr>
              <a:lnSpc>
                <a:spcPct val="120000"/>
              </a:lnSpc>
            </a:pPr>
            <a:r>
              <a:rPr lang="en-US" sz="1800" dirty="0">
                <a:solidFill>
                  <a:schemeClr val="bg1"/>
                </a:solidFill>
                <a:latin typeface="Noto Sans" panose="020B0502040504020204" pitchFamily="34"/>
                <a:ea typeface="Noto Sans" panose="020B0502040504020204" pitchFamily="34"/>
                <a:cs typeface="Noto Sans" panose="020B0502040504020204" pitchFamily="34"/>
              </a:rPr>
              <a:t>Helpful Hints </a:t>
            </a:r>
          </a:p>
        </p:txBody>
      </p:sp>
      <p:sp>
        <p:nvSpPr>
          <p:cNvPr id="16" name="TextBox 15">
            <a:extLst>
              <a:ext uri="{FF2B5EF4-FFF2-40B4-BE49-F238E27FC236}">
                <a16:creationId xmlns:a16="http://schemas.microsoft.com/office/drawing/2014/main" id="{F79C4673-D273-49EB-A0D8-54ED4D132CC4}"/>
              </a:ext>
            </a:extLst>
          </p:cNvPr>
          <p:cNvSpPr txBox="1"/>
          <p:nvPr/>
        </p:nvSpPr>
        <p:spPr>
          <a:xfrm>
            <a:off x="306198" y="1805049"/>
            <a:ext cx="8531604" cy="4201612"/>
          </a:xfrm>
          <a:prstGeom prst="rect">
            <a:avLst/>
          </a:prstGeom>
          <a:noFill/>
        </p:spPr>
        <p:txBody>
          <a:bodyPr wrap="square" lIns="0" tIns="0" rtlCol="0">
            <a:normAutofit/>
          </a:bodyPr>
          <a:lstStyle/>
          <a:p>
            <a:pPr marL="285750" indent="-285750">
              <a:buFont typeface="Arial" panose="020B0604020202020204" pitchFamily="34" charset="0"/>
              <a:buChar char="•"/>
            </a:pPr>
            <a:r>
              <a:rPr lang="en-US" dirty="0">
                <a:solidFill>
                  <a:srgbClr val="0070B9"/>
                </a:solidFill>
                <a:latin typeface="Noto Sans" panose="020B0502040504020204" pitchFamily="34"/>
                <a:ea typeface="Noto Sans" panose="020B0502040504020204" pitchFamily="34"/>
                <a:cs typeface="Noto Sans" panose="020B0502040504020204" pitchFamily="34"/>
              </a:rPr>
              <a:t>Submit all New Staff Training travel reimbursements request to PDU Training Coordinator not your direct supervisor</a:t>
            </a:r>
          </a:p>
          <a:p>
            <a:pPr marL="285750" indent="-285750">
              <a:buFont typeface="Arial" panose="020B0604020202020204" pitchFamily="34" charset="0"/>
              <a:buChar char="•"/>
            </a:pPr>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pPr marL="285750" indent="-285750">
              <a:buFont typeface="Arial" panose="020B0604020202020204" pitchFamily="34" charset="0"/>
              <a:buChar char="•"/>
            </a:pPr>
            <a:r>
              <a:rPr lang="en-US" dirty="0">
                <a:solidFill>
                  <a:srgbClr val="0070B9"/>
                </a:solidFill>
                <a:latin typeface="Noto Sans" panose="020B0502040504020204" pitchFamily="34"/>
                <a:ea typeface="Noto Sans" panose="020B0502040504020204" pitchFamily="34"/>
                <a:cs typeface="Noto Sans" panose="020B0502040504020204" pitchFamily="34"/>
              </a:rPr>
              <a:t>Submit no later than 30 days after travel.</a:t>
            </a:r>
          </a:p>
          <a:p>
            <a:pPr marL="285750" indent="-285750">
              <a:buFont typeface="Arial" panose="020B0604020202020204" pitchFamily="34" charset="0"/>
              <a:buChar char="•"/>
            </a:pPr>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pPr marL="285750" indent="-285750">
              <a:buFont typeface="Arial" panose="020B0604020202020204" pitchFamily="34" charset="0"/>
              <a:buChar char="•"/>
            </a:pPr>
            <a:r>
              <a:rPr lang="en-US" dirty="0">
                <a:solidFill>
                  <a:srgbClr val="0070B9"/>
                </a:solidFill>
                <a:latin typeface="Noto Sans" panose="020B0502040504020204" pitchFamily="34"/>
                <a:ea typeface="Noto Sans" panose="020B0502040504020204" pitchFamily="34"/>
                <a:cs typeface="Noto Sans" panose="020B0502040504020204" pitchFamily="34"/>
              </a:rPr>
              <a:t>Please put the entire week of training under one entry in TRIPS </a:t>
            </a:r>
          </a:p>
          <a:p>
            <a:pPr marL="285750" indent="-285750">
              <a:buFont typeface="Arial" panose="020B0604020202020204" pitchFamily="34" charset="0"/>
              <a:buChar char="•"/>
            </a:pPr>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pPr marL="285750" indent="-285750">
              <a:buFont typeface="Arial" panose="020B0604020202020204" pitchFamily="34" charset="0"/>
              <a:buChar char="•"/>
            </a:pPr>
            <a:r>
              <a:rPr lang="en-US" dirty="0">
                <a:solidFill>
                  <a:srgbClr val="0070B9"/>
                </a:solidFill>
                <a:latin typeface="Noto Sans" panose="020B0502040504020204" pitchFamily="34"/>
                <a:ea typeface="Noto Sans" panose="020B0502040504020204" pitchFamily="34"/>
                <a:cs typeface="Noto Sans" panose="020B0502040504020204" pitchFamily="34"/>
              </a:rPr>
              <a:t>Reason for Expense should be “GENERAL BUSINESS” not “Training/Conference”</a:t>
            </a:r>
          </a:p>
          <a:p>
            <a:pPr marL="285750" indent="-285750">
              <a:buFont typeface="Arial" panose="020B0604020202020204" pitchFamily="34" charset="0"/>
              <a:buChar char="•"/>
            </a:pPr>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pPr marL="285750" indent="-285750">
              <a:buFont typeface="Arial" panose="020B0604020202020204" pitchFamily="34" charset="0"/>
              <a:buChar char="•"/>
            </a:pPr>
            <a:r>
              <a:rPr lang="en-US" dirty="0">
                <a:solidFill>
                  <a:srgbClr val="0070B9"/>
                </a:solidFill>
                <a:latin typeface="Noto Sans" panose="020B0502040504020204" pitchFamily="34"/>
                <a:ea typeface="Noto Sans" panose="020B0502040504020204" pitchFamily="34"/>
                <a:cs typeface="Noto Sans" panose="020B0502040504020204" pitchFamily="34"/>
              </a:rPr>
              <a:t>Training Travel Requires that you submit a copy of the Certificate of Completion or Agenda</a:t>
            </a:r>
          </a:p>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p:txBody>
      </p:sp>
    </p:spTree>
    <p:extLst>
      <p:ext uri="{BB962C8B-B14F-4D97-AF65-F5344CB8AC3E}">
        <p14:creationId xmlns:p14="http://schemas.microsoft.com/office/powerpoint/2010/main" val="4158012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2783952-1A7D-4125-9FFC-222A18F6B8D1}"/>
              </a:ext>
            </a:extLst>
          </p:cNvPr>
          <p:cNvGrpSpPr/>
          <p:nvPr/>
        </p:nvGrpSpPr>
        <p:grpSpPr>
          <a:xfrm>
            <a:off x="306196" y="6281825"/>
            <a:ext cx="8837803" cy="322151"/>
            <a:chOff x="306196" y="6281825"/>
            <a:chExt cx="8837803" cy="322151"/>
          </a:xfrm>
        </p:grpSpPr>
        <p:sp>
          <p:nvSpPr>
            <p:cNvPr id="19" name="Rectangle 18">
              <a:extLst>
                <a:ext uri="{FF2B5EF4-FFF2-40B4-BE49-F238E27FC236}">
                  <a16:creationId xmlns:a16="http://schemas.microsoft.com/office/drawing/2014/main" id="{633088A7-2B98-4193-BC60-BB025D9A6613}"/>
                </a:ext>
              </a:extLst>
            </p:cNvPr>
            <p:cNvSpPr/>
            <p:nvPr/>
          </p:nvSpPr>
          <p:spPr>
            <a:xfrm rot="10800000">
              <a:off x="1515360" y="6281825"/>
              <a:ext cx="7628639" cy="322151"/>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itle 1">
              <a:extLst>
                <a:ext uri="{FF2B5EF4-FFF2-40B4-BE49-F238E27FC236}">
                  <a16:creationId xmlns:a16="http://schemas.microsoft.com/office/drawing/2014/main" id="{842C297F-D85A-468C-A4A5-FFD579CB8B0F}"/>
                </a:ext>
              </a:extLst>
            </p:cNvPr>
            <p:cNvSpPr txBox="1">
              <a:spLocks noChangeAspect="1"/>
            </p:cNvSpPr>
            <p:nvPr/>
          </p:nvSpPr>
          <p:spPr>
            <a:xfrm>
              <a:off x="1515364" y="6281829"/>
              <a:ext cx="6578210" cy="306779"/>
            </a:xfrm>
            <a:prstGeom prst="rect">
              <a:avLst/>
            </a:prstGeom>
            <a:noFill/>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lnSpc>
                  <a:spcPct val="120000"/>
                </a:lnSpc>
              </a:pPr>
              <a:r>
                <a:rPr lang="en-US" sz="1200" b="1" dirty="0">
                  <a:solidFill>
                    <a:schemeClr val="bg1"/>
                  </a:solidFill>
                  <a:latin typeface="Noto Sans" panose="020B0502040504020204" pitchFamily="34"/>
                  <a:ea typeface="Noto Sans" panose="020B0502040504020204" pitchFamily="34"/>
                  <a:cs typeface="Noto Sans" panose="020B0502040504020204" pitchFamily="34"/>
                </a:rPr>
                <a:t>humanservices.arkansas.gov</a:t>
              </a:r>
            </a:p>
          </p:txBody>
        </p:sp>
        <p:grpSp>
          <p:nvGrpSpPr>
            <p:cNvPr id="21" name="Group 20">
              <a:extLst>
                <a:ext uri="{FF2B5EF4-FFF2-40B4-BE49-F238E27FC236}">
                  <a16:creationId xmlns:a16="http://schemas.microsoft.com/office/drawing/2014/main" id="{2CC4CC8A-79E4-44E1-B810-B1B813EBA87D}"/>
                </a:ext>
              </a:extLst>
            </p:cNvPr>
            <p:cNvGrpSpPr/>
            <p:nvPr/>
          </p:nvGrpSpPr>
          <p:grpSpPr>
            <a:xfrm>
              <a:off x="306196" y="6289517"/>
              <a:ext cx="1045054" cy="306779"/>
              <a:chOff x="306196" y="6327302"/>
              <a:chExt cx="1045054" cy="306779"/>
            </a:xfrm>
          </p:grpSpPr>
          <p:pic>
            <p:nvPicPr>
              <p:cNvPr id="22" name="Picture 21" descr="A picture containing light, clock&#10;&#10;Description automatically generated">
                <a:extLst>
                  <a:ext uri="{FF2B5EF4-FFF2-40B4-BE49-F238E27FC236}">
                    <a16:creationId xmlns:a16="http://schemas.microsoft.com/office/drawing/2014/main" id="{F95643A6-38E3-4848-8DE8-0812D427F4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876" y="6336073"/>
                <a:ext cx="629374" cy="290451"/>
              </a:xfrm>
              <a:prstGeom prst="rect">
                <a:avLst/>
              </a:prstGeom>
            </p:spPr>
          </p:pic>
          <p:pic>
            <p:nvPicPr>
              <p:cNvPr id="23" name="Picture 22" descr="A close up of a sign&#10;&#10;Description automatically generated">
                <a:extLst>
                  <a:ext uri="{FF2B5EF4-FFF2-40B4-BE49-F238E27FC236}">
                    <a16:creationId xmlns:a16="http://schemas.microsoft.com/office/drawing/2014/main" id="{F49A7D48-0B3F-4270-B010-2FFA94D08D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6196" y="6327302"/>
                <a:ext cx="306779" cy="306779"/>
              </a:xfrm>
              <a:prstGeom prst="rect">
                <a:avLst/>
              </a:prstGeom>
            </p:spPr>
          </p:pic>
        </p:grpSp>
      </p:grpSp>
      <p:grpSp>
        <p:nvGrpSpPr>
          <p:cNvPr id="12" name="Group 11">
            <a:extLst>
              <a:ext uri="{FF2B5EF4-FFF2-40B4-BE49-F238E27FC236}">
                <a16:creationId xmlns:a16="http://schemas.microsoft.com/office/drawing/2014/main" id="{4D87C266-451C-4FEE-87D8-DA08320B08D3}"/>
              </a:ext>
            </a:extLst>
          </p:cNvPr>
          <p:cNvGrpSpPr/>
          <p:nvPr/>
        </p:nvGrpSpPr>
        <p:grpSpPr>
          <a:xfrm>
            <a:off x="-2" y="-2376"/>
            <a:ext cx="9144004" cy="1333465"/>
            <a:chOff x="-2" y="5507"/>
            <a:chExt cx="9144004" cy="1333465"/>
          </a:xfrm>
        </p:grpSpPr>
        <p:sp>
          <p:nvSpPr>
            <p:cNvPr id="13" name="Rectangle 12">
              <a:extLst>
                <a:ext uri="{FF2B5EF4-FFF2-40B4-BE49-F238E27FC236}">
                  <a16:creationId xmlns:a16="http://schemas.microsoft.com/office/drawing/2014/main" id="{97F5EE69-1AB1-4738-B7CE-F1EF35D0E729}"/>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CF27D594-82F4-4084-9332-91744E0777C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itle 1">
            <a:extLst>
              <a:ext uri="{FF2B5EF4-FFF2-40B4-BE49-F238E27FC236}">
                <a16:creationId xmlns:a16="http://schemas.microsoft.com/office/drawing/2014/main" id="{C92AE96F-4158-4699-A512-53C136A6CABF}"/>
              </a:ext>
            </a:extLst>
          </p:cNvPr>
          <p:cNvSpPr txBox="1">
            <a:spLocks noChangeAspect="1"/>
          </p:cNvSpPr>
          <p:nvPr/>
        </p:nvSpPr>
        <p:spPr>
          <a:xfrm>
            <a:off x="306195" y="51885"/>
            <a:ext cx="8531604" cy="1028399"/>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nSpc>
                <a:spcPct val="120000"/>
              </a:lnSpc>
            </a:pPr>
            <a:r>
              <a:rPr lang="en-US" sz="3200" b="1" dirty="0">
                <a:solidFill>
                  <a:schemeClr val="bg1"/>
                </a:solidFill>
                <a:latin typeface="Noto Sans" panose="020B0502040504020204" pitchFamily="34"/>
                <a:ea typeface="Noto Sans" panose="020B0502040504020204" pitchFamily="34"/>
                <a:cs typeface="Noto Sans" panose="020B0502040504020204" pitchFamily="34"/>
              </a:rPr>
              <a:t>Division of Children &amp; Family Services</a:t>
            </a:r>
          </a:p>
          <a:p>
            <a:pPr>
              <a:lnSpc>
                <a:spcPct val="120000"/>
              </a:lnSpc>
            </a:pPr>
            <a:r>
              <a:rPr lang="en-US" sz="1800" dirty="0">
                <a:solidFill>
                  <a:schemeClr val="bg1"/>
                </a:solidFill>
                <a:latin typeface="Noto Sans" panose="020B0502040504020204" pitchFamily="34"/>
                <a:ea typeface="Noto Sans" panose="020B0502040504020204" pitchFamily="34"/>
                <a:cs typeface="Noto Sans" panose="020B0502040504020204" pitchFamily="34"/>
              </a:rPr>
              <a:t>Helpful Hints </a:t>
            </a:r>
          </a:p>
        </p:txBody>
      </p:sp>
      <p:sp>
        <p:nvSpPr>
          <p:cNvPr id="16" name="TextBox 15">
            <a:extLst>
              <a:ext uri="{FF2B5EF4-FFF2-40B4-BE49-F238E27FC236}">
                <a16:creationId xmlns:a16="http://schemas.microsoft.com/office/drawing/2014/main" id="{F79C4673-D273-49EB-A0D8-54ED4D132CC4}"/>
              </a:ext>
            </a:extLst>
          </p:cNvPr>
          <p:cNvSpPr txBox="1"/>
          <p:nvPr/>
        </p:nvSpPr>
        <p:spPr>
          <a:xfrm>
            <a:off x="306198" y="1805049"/>
            <a:ext cx="8531604" cy="4201612"/>
          </a:xfrm>
          <a:prstGeom prst="rect">
            <a:avLst/>
          </a:prstGeom>
          <a:noFill/>
        </p:spPr>
        <p:txBody>
          <a:bodyPr wrap="square" lIns="0" tIns="0" rtlCol="0">
            <a:normAutofit/>
          </a:bodyPr>
          <a:lstStyle/>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pPr marL="285750" indent="-285750">
              <a:buFont typeface="Arial" panose="020B0604020202020204" pitchFamily="34" charset="0"/>
              <a:buChar char="•"/>
            </a:pPr>
            <a:r>
              <a:rPr lang="en-US" dirty="0">
                <a:solidFill>
                  <a:srgbClr val="0070B9"/>
                </a:solidFill>
                <a:latin typeface="Noto Sans" panose="020B0502040504020204" pitchFamily="34"/>
                <a:ea typeface="Noto Sans" panose="020B0502040504020204" pitchFamily="34"/>
                <a:cs typeface="Noto Sans" panose="020B0502040504020204" pitchFamily="34"/>
              </a:rPr>
              <a:t>If you stay in a Hotel while in training, you must fill out a TRIPS entry and include it under lodging with a signed copy of the Hotel FOLIO. </a:t>
            </a:r>
          </a:p>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pPr marL="285750" indent="-285750">
              <a:buFont typeface="Arial" panose="020B0604020202020204" pitchFamily="34" charset="0"/>
              <a:buChar char="•"/>
            </a:pPr>
            <a:r>
              <a:rPr lang="en-US" dirty="0">
                <a:solidFill>
                  <a:srgbClr val="0070B9"/>
                </a:solidFill>
                <a:latin typeface="Noto Sans" panose="020B0502040504020204" pitchFamily="34"/>
                <a:ea typeface="Noto Sans" panose="020B0502040504020204" pitchFamily="34"/>
                <a:cs typeface="Noto Sans" panose="020B0502040504020204" pitchFamily="34"/>
              </a:rPr>
              <a:t>All Lodging should be keyed as “Direct Bill” unless you are told otherwise</a:t>
            </a:r>
          </a:p>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p:txBody>
      </p:sp>
    </p:spTree>
    <p:extLst>
      <p:ext uri="{BB962C8B-B14F-4D97-AF65-F5344CB8AC3E}">
        <p14:creationId xmlns:p14="http://schemas.microsoft.com/office/powerpoint/2010/main" val="594882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2783952-1A7D-4125-9FFC-222A18F6B8D1}"/>
              </a:ext>
            </a:extLst>
          </p:cNvPr>
          <p:cNvGrpSpPr/>
          <p:nvPr/>
        </p:nvGrpSpPr>
        <p:grpSpPr>
          <a:xfrm>
            <a:off x="306196" y="6281825"/>
            <a:ext cx="8837803" cy="322151"/>
            <a:chOff x="306196" y="6281825"/>
            <a:chExt cx="8837803" cy="322151"/>
          </a:xfrm>
        </p:grpSpPr>
        <p:sp>
          <p:nvSpPr>
            <p:cNvPr id="19" name="Rectangle 18">
              <a:extLst>
                <a:ext uri="{FF2B5EF4-FFF2-40B4-BE49-F238E27FC236}">
                  <a16:creationId xmlns:a16="http://schemas.microsoft.com/office/drawing/2014/main" id="{633088A7-2B98-4193-BC60-BB025D9A6613}"/>
                </a:ext>
              </a:extLst>
            </p:cNvPr>
            <p:cNvSpPr/>
            <p:nvPr/>
          </p:nvSpPr>
          <p:spPr>
            <a:xfrm rot="10800000">
              <a:off x="1515360" y="6281825"/>
              <a:ext cx="7628639" cy="322151"/>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itle 1">
              <a:extLst>
                <a:ext uri="{FF2B5EF4-FFF2-40B4-BE49-F238E27FC236}">
                  <a16:creationId xmlns:a16="http://schemas.microsoft.com/office/drawing/2014/main" id="{842C297F-D85A-468C-A4A5-FFD579CB8B0F}"/>
                </a:ext>
              </a:extLst>
            </p:cNvPr>
            <p:cNvSpPr txBox="1">
              <a:spLocks noChangeAspect="1"/>
            </p:cNvSpPr>
            <p:nvPr/>
          </p:nvSpPr>
          <p:spPr>
            <a:xfrm>
              <a:off x="1515364" y="6281829"/>
              <a:ext cx="6578210" cy="306779"/>
            </a:xfrm>
            <a:prstGeom prst="rect">
              <a:avLst/>
            </a:prstGeom>
            <a:noFill/>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lnSpc>
                  <a:spcPct val="120000"/>
                </a:lnSpc>
              </a:pPr>
              <a:r>
                <a:rPr lang="en-US" sz="1200" b="1" dirty="0">
                  <a:solidFill>
                    <a:schemeClr val="bg1"/>
                  </a:solidFill>
                  <a:latin typeface="Noto Sans" panose="020B0502040504020204" pitchFamily="34"/>
                  <a:ea typeface="Noto Sans" panose="020B0502040504020204" pitchFamily="34"/>
                  <a:cs typeface="Noto Sans" panose="020B0502040504020204" pitchFamily="34"/>
                </a:rPr>
                <a:t>humanservices.arkansas.gov</a:t>
              </a:r>
            </a:p>
          </p:txBody>
        </p:sp>
        <p:grpSp>
          <p:nvGrpSpPr>
            <p:cNvPr id="21" name="Group 20">
              <a:extLst>
                <a:ext uri="{FF2B5EF4-FFF2-40B4-BE49-F238E27FC236}">
                  <a16:creationId xmlns:a16="http://schemas.microsoft.com/office/drawing/2014/main" id="{2CC4CC8A-79E4-44E1-B810-B1B813EBA87D}"/>
                </a:ext>
              </a:extLst>
            </p:cNvPr>
            <p:cNvGrpSpPr/>
            <p:nvPr/>
          </p:nvGrpSpPr>
          <p:grpSpPr>
            <a:xfrm>
              <a:off x="306196" y="6289517"/>
              <a:ext cx="1045054" cy="306779"/>
              <a:chOff x="306196" y="6327302"/>
              <a:chExt cx="1045054" cy="306779"/>
            </a:xfrm>
          </p:grpSpPr>
          <p:pic>
            <p:nvPicPr>
              <p:cNvPr id="22" name="Picture 21" descr="A picture containing light, clock&#10;&#10;Description automatically generated">
                <a:extLst>
                  <a:ext uri="{FF2B5EF4-FFF2-40B4-BE49-F238E27FC236}">
                    <a16:creationId xmlns:a16="http://schemas.microsoft.com/office/drawing/2014/main" id="{F95643A6-38E3-4848-8DE8-0812D427F4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876" y="6336073"/>
                <a:ext cx="629374" cy="290451"/>
              </a:xfrm>
              <a:prstGeom prst="rect">
                <a:avLst/>
              </a:prstGeom>
            </p:spPr>
          </p:pic>
          <p:pic>
            <p:nvPicPr>
              <p:cNvPr id="23" name="Picture 22" descr="A close up of a sign&#10;&#10;Description automatically generated">
                <a:extLst>
                  <a:ext uri="{FF2B5EF4-FFF2-40B4-BE49-F238E27FC236}">
                    <a16:creationId xmlns:a16="http://schemas.microsoft.com/office/drawing/2014/main" id="{F49A7D48-0B3F-4270-B010-2FFA94D08D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6196" y="6327302"/>
                <a:ext cx="306779" cy="306779"/>
              </a:xfrm>
              <a:prstGeom prst="rect">
                <a:avLst/>
              </a:prstGeom>
            </p:spPr>
          </p:pic>
        </p:grpSp>
      </p:grpSp>
      <p:grpSp>
        <p:nvGrpSpPr>
          <p:cNvPr id="12" name="Group 11">
            <a:extLst>
              <a:ext uri="{FF2B5EF4-FFF2-40B4-BE49-F238E27FC236}">
                <a16:creationId xmlns:a16="http://schemas.microsoft.com/office/drawing/2014/main" id="{4D87C266-451C-4FEE-87D8-DA08320B08D3}"/>
              </a:ext>
            </a:extLst>
          </p:cNvPr>
          <p:cNvGrpSpPr/>
          <p:nvPr/>
        </p:nvGrpSpPr>
        <p:grpSpPr>
          <a:xfrm>
            <a:off x="-2" y="-2376"/>
            <a:ext cx="9144004" cy="1333465"/>
            <a:chOff x="-2" y="5507"/>
            <a:chExt cx="9144004" cy="1333465"/>
          </a:xfrm>
        </p:grpSpPr>
        <p:sp>
          <p:nvSpPr>
            <p:cNvPr id="13" name="Rectangle 12">
              <a:extLst>
                <a:ext uri="{FF2B5EF4-FFF2-40B4-BE49-F238E27FC236}">
                  <a16:creationId xmlns:a16="http://schemas.microsoft.com/office/drawing/2014/main" id="{97F5EE69-1AB1-4738-B7CE-F1EF35D0E729}"/>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CF27D594-82F4-4084-9332-91744E0777C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itle 1">
            <a:extLst>
              <a:ext uri="{FF2B5EF4-FFF2-40B4-BE49-F238E27FC236}">
                <a16:creationId xmlns:a16="http://schemas.microsoft.com/office/drawing/2014/main" id="{C92AE96F-4158-4699-A512-53C136A6CABF}"/>
              </a:ext>
            </a:extLst>
          </p:cNvPr>
          <p:cNvSpPr txBox="1">
            <a:spLocks noChangeAspect="1"/>
          </p:cNvSpPr>
          <p:nvPr/>
        </p:nvSpPr>
        <p:spPr>
          <a:xfrm>
            <a:off x="306195" y="51885"/>
            <a:ext cx="8531604" cy="1028399"/>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nSpc>
                <a:spcPct val="120000"/>
              </a:lnSpc>
            </a:pPr>
            <a:r>
              <a:rPr lang="en-US" sz="3200" b="1" dirty="0">
                <a:solidFill>
                  <a:schemeClr val="bg1"/>
                </a:solidFill>
                <a:latin typeface="Noto Sans" panose="020B0502040504020204" pitchFamily="34"/>
                <a:ea typeface="Noto Sans" panose="020B0502040504020204" pitchFamily="34"/>
                <a:cs typeface="Noto Sans" panose="020B0502040504020204" pitchFamily="34"/>
              </a:rPr>
              <a:t>Division of Children &amp; Family Services</a:t>
            </a:r>
          </a:p>
          <a:p>
            <a:pPr>
              <a:lnSpc>
                <a:spcPct val="120000"/>
              </a:lnSpc>
            </a:pPr>
            <a:r>
              <a:rPr lang="en-US" sz="1800" dirty="0">
                <a:solidFill>
                  <a:schemeClr val="bg1"/>
                </a:solidFill>
                <a:latin typeface="Noto Sans" panose="020B0502040504020204" pitchFamily="34"/>
                <a:ea typeface="Noto Sans" panose="020B0502040504020204" pitchFamily="34"/>
                <a:cs typeface="Noto Sans" panose="020B0502040504020204" pitchFamily="34"/>
              </a:rPr>
              <a:t>Helpful Hints </a:t>
            </a:r>
          </a:p>
        </p:txBody>
      </p:sp>
      <p:sp>
        <p:nvSpPr>
          <p:cNvPr id="16" name="TextBox 15">
            <a:extLst>
              <a:ext uri="{FF2B5EF4-FFF2-40B4-BE49-F238E27FC236}">
                <a16:creationId xmlns:a16="http://schemas.microsoft.com/office/drawing/2014/main" id="{F79C4673-D273-49EB-A0D8-54ED4D132CC4}"/>
              </a:ext>
            </a:extLst>
          </p:cNvPr>
          <p:cNvSpPr txBox="1"/>
          <p:nvPr/>
        </p:nvSpPr>
        <p:spPr>
          <a:xfrm>
            <a:off x="306198" y="1805049"/>
            <a:ext cx="8531604" cy="4201612"/>
          </a:xfrm>
          <a:prstGeom prst="rect">
            <a:avLst/>
          </a:prstGeom>
          <a:noFill/>
        </p:spPr>
        <p:txBody>
          <a:bodyPr wrap="square" lIns="0" tIns="0" rtlCol="0">
            <a:normAutofit/>
          </a:bodyPr>
          <a:lstStyle/>
          <a:p>
            <a:r>
              <a:rPr lang="en-US" dirty="0">
                <a:solidFill>
                  <a:srgbClr val="0070B9"/>
                </a:solidFill>
                <a:latin typeface="Noto Sans" panose="020B0502040504020204" pitchFamily="34"/>
                <a:ea typeface="Noto Sans" panose="020B0502040504020204" pitchFamily="34"/>
                <a:cs typeface="Noto Sans" panose="020B0502040504020204" pitchFamily="34"/>
              </a:rPr>
              <a:t> </a:t>
            </a:r>
          </a:p>
          <a:p>
            <a:pPr marL="285750" indent="-285750">
              <a:buFont typeface="Arial" panose="020B0604020202020204" pitchFamily="34" charset="0"/>
              <a:buChar char="•"/>
            </a:pPr>
            <a:r>
              <a:rPr lang="en-US" dirty="0">
                <a:solidFill>
                  <a:srgbClr val="0070B9"/>
                </a:solidFill>
                <a:latin typeface="Noto Sans" panose="020B0502040504020204" pitchFamily="34"/>
                <a:ea typeface="Noto Sans" panose="020B0502040504020204" pitchFamily="34"/>
                <a:cs typeface="Noto Sans" panose="020B0502040504020204" pitchFamily="34"/>
              </a:rPr>
              <a:t>When you stay overnight(Hotel)  you can be reimbursed for your meals at a Per Diem Rate of</a:t>
            </a:r>
          </a:p>
          <a:p>
            <a:pPr marL="742950" lvl="1" indent="-285750">
              <a:buFont typeface="Arial" panose="020B0604020202020204" pitchFamily="34" charset="0"/>
              <a:buChar char="•"/>
            </a:pPr>
            <a:r>
              <a:rPr lang="en-US" dirty="0">
                <a:solidFill>
                  <a:srgbClr val="0070B9"/>
                </a:solidFill>
                <a:latin typeface="Noto Sans" panose="020B0502040504020204" pitchFamily="34"/>
                <a:ea typeface="Noto Sans" panose="020B0502040504020204" pitchFamily="34"/>
                <a:cs typeface="Noto Sans" panose="020B0502040504020204" pitchFamily="34"/>
              </a:rPr>
              <a:t>Breakfast $13.00, Lunch $15.00, and Dinner $26.00 including tax and tip</a:t>
            </a:r>
          </a:p>
          <a:p>
            <a:pPr marL="742950" lvl="1" indent="-285750">
              <a:buFont typeface="Arial" panose="020B0604020202020204" pitchFamily="34" charset="0"/>
              <a:buChar char="•"/>
            </a:pPr>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pPr marL="742950" lvl="1" indent="-285750">
              <a:buFont typeface="Arial" panose="020B0604020202020204" pitchFamily="34" charset="0"/>
              <a:buChar char="•"/>
            </a:pPr>
            <a:r>
              <a:rPr lang="en-US" dirty="0">
                <a:solidFill>
                  <a:srgbClr val="0070B9"/>
                </a:solidFill>
                <a:latin typeface="Noto Sans" panose="020B0502040504020204" pitchFamily="34"/>
                <a:ea typeface="Noto Sans" panose="020B0502040504020204" pitchFamily="34"/>
                <a:cs typeface="Noto Sans" panose="020B0502040504020204" pitchFamily="34"/>
              </a:rPr>
              <a:t>All Receipts must be for your meal only.</a:t>
            </a:r>
          </a:p>
          <a:p>
            <a:pPr marL="742950" lvl="1" indent="-285750">
              <a:buFont typeface="Arial" panose="020B0604020202020204" pitchFamily="34" charset="0"/>
              <a:buChar char="•"/>
            </a:pPr>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pPr marL="742950" lvl="1" indent="-285750">
              <a:buFont typeface="Arial" panose="020B0604020202020204" pitchFamily="34" charset="0"/>
              <a:buChar char="•"/>
            </a:pPr>
            <a:r>
              <a:rPr lang="en-US" dirty="0">
                <a:solidFill>
                  <a:srgbClr val="0070B9"/>
                </a:solidFill>
                <a:latin typeface="Noto Sans" panose="020B0502040504020204" pitchFamily="34"/>
                <a:ea typeface="Noto Sans" panose="020B0502040504020204" pitchFamily="34"/>
                <a:cs typeface="Noto Sans" panose="020B0502040504020204" pitchFamily="34"/>
              </a:rPr>
              <a:t>All Receipts must be an itemized Receipt.</a:t>
            </a:r>
          </a:p>
          <a:p>
            <a:pPr marL="742950" lvl="1" indent="-285750">
              <a:buFont typeface="Arial" panose="020B0604020202020204" pitchFamily="34" charset="0"/>
              <a:buChar char="•"/>
            </a:pPr>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pPr marL="742950" lvl="1" indent="-285750">
              <a:buFont typeface="Arial" panose="020B0604020202020204" pitchFamily="34" charset="0"/>
              <a:buChar char="•"/>
            </a:pPr>
            <a:r>
              <a:rPr lang="en-US" dirty="0">
                <a:solidFill>
                  <a:srgbClr val="0070B9"/>
                </a:solidFill>
                <a:latin typeface="Noto Sans" panose="020B0502040504020204" pitchFamily="34"/>
                <a:ea typeface="Noto Sans" panose="020B0502040504020204" pitchFamily="34"/>
                <a:cs typeface="Noto Sans" panose="020B0502040504020204" pitchFamily="34"/>
              </a:rPr>
              <a:t>If you choose to drink alcoholic beverage you must put this on a receipt by itself and not on the receipt, you turn in for reimbursement.</a:t>
            </a:r>
          </a:p>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pPr marL="742950" lvl="1" indent="-285750">
              <a:buFont typeface="Arial" panose="020B0604020202020204" pitchFamily="34" charset="0"/>
              <a:buChar char="•"/>
            </a:pPr>
            <a:endParaRPr lang="en-US" dirty="0">
              <a:solidFill>
                <a:srgbClr val="0070B9"/>
              </a:solidFill>
              <a:latin typeface="Noto Sans" panose="020B0502040504020204" pitchFamily="34"/>
              <a:ea typeface="Noto Sans" panose="020B0502040504020204" pitchFamily="34"/>
              <a:cs typeface="Noto Sans" panose="020B0502040504020204" pitchFamily="34"/>
            </a:endParaRPr>
          </a:p>
        </p:txBody>
      </p:sp>
    </p:spTree>
    <p:extLst>
      <p:ext uri="{BB962C8B-B14F-4D97-AF65-F5344CB8AC3E}">
        <p14:creationId xmlns:p14="http://schemas.microsoft.com/office/powerpoint/2010/main" val="3694036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2783952-1A7D-4125-9FFC-222A18F6B8D1}"/>
              </a:ext>
            </a:extLst>
          </p:cNvPr>
          <p:cNvGrpSpPr/>
          <p:nvPr/>
        </p:nvGrpSpPr>
        <p:grpSpPr>
          <a:xfrm>
            <a:off x="306196" y="6281825"/>
            <a:ext cx="8837803" cy="322151"/>
            <a:chOff x="306196" y="6281825"/>
            <a:chExt cx="8837803" cy="322151"/>
          </a:xfrm>
        </p:grpSpPr>
        <p:sp>
          <p:nvSpPr>
            <p:cNvPr id="19" name="Rectangle 18">
              <a:extLst>
                <a:ext uri="{FF2B5EF4-FFF2-40B4-BE49-F238E27FC236}">
                  <a16:creationId xmlns:a16="http://schemas.microsoft.com/office/drawing/2014/main" id="{633088A7-2B98-4193-BC60-BB025D9A6613}"/>
                </a:ext>
              </a:extLst>
            </p:cNvPr>
            <p:cNvSpPr/>
            <p:nvPr/>
          </p:nvSpPr>
          <p:spPr>
            <a:xfrm rot="10800000">
              <a:off x="1515360" y="6281825"/>
              <a:ext cx="7628639" cy="322151"/>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itle 1">
              <a:extLst>
                <a:ext uri="{FF2B5EF4-FFF2-40B4-BE49-F238E27FC236}">
                  <a16:creationId xmlns:a16="http://schemas.microsoft.com/office/drawing/2014/main" id="{842C297F-D85A-468C-A4A5-FFD579CB8B0F}"/>
                </a:ext>
              </a:extLst>
            </p:cNvPr>
            <p:cNvSpPr txBox="1">
              <a:spLocks noChangeAspect="1"/>
            </p:cNvSpPr>
            <p:nvPr/>
          </p:nvSpPr>
          <p:spPr>
            <a:xfrm>
              <a:off x="1515364" y="6281829"/>
              <a:ext cx="6578210" cy="306779"/>
            </a:xfrm>
            <a:prstGeom prst="rect">
              <a:avLst/>
            </a:prstGeom>
            <a:noFill/>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lnSpc>
                  <a:spcPct val="120000"/>
                </a:lnSpc>
              </a:pPr>
              <a:r>
                <a:rPr lang="en-US" sz="1200" b="1" dirty="0">
                  <a:solidFill>
                    <a:schemeClr val="bg1"/>
                  </a:solidFill>
                  <a:latin typeface="Noto Sans" panose="020B0502040504020204" pitchFamily="34"/>
                  <a:ea typeface="Noto Sans" panose="020B0502040504020204" pitchFamily="34"/>
                  <a:cs typeface="Noto Sans" panose="020B0502040504020204" pitchFamily="34"/>
                </a:rPr>
                <a:t>humanservices.arkansas.gov</a:t>
              </a:r>
            </a:p>
          </p:txBody>
        </p:sp>
        <p:grpSp>
          <p:nvGrpSpPr>
            <p:cNvPr id="21" name="Group 20">
              <a:extLst>
                <a:ext uri="{FF2B5EF4-FFF2-40B4-BE49-F238E27FC236}">
                  <a16:creationId xmlns:a16="http://schemas.microsoft.com/office/drawing/2014/main" id="{2CC4CC8A-79E4-44E1-B810-B1B813EBA87D}"/>
                </a:ext>
              </a:extLst>
            </p:cNvPr>
            <p:cNvGrpSpPr/>
            <p:nvPr/>
          </p:nvGrpSpPr>
          <p:grpSpPr>
            <a:xfrm>
              <a:off x="306196" y="6289517"/>
              <a:ext cx="1045054" cy="306779"/>
              <a:chOff x="306196" y="6327302"/>
              <a:chExt cx="1045054" cy="306779"/>
            </a:xfrm>
          </p:grpSpPr>
          <p:pic>
            <p:nvPicPr>
              <p:cNvPr id="22" name="Picture 21" descr="A picture containing light, clock&#10;&#10;Description automatically generated">
                <a:extLst>
                  <a:ext uri="{FF2B5EF4-FFF2-40B4-BE49-F238E27FC236}">
                    <a16:creationId xmlns:a16="http://schemas.microsoft.com/office/drawing/2014/main" id="{F95643A6-38E3-4848-8DE8-0812D427F4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876" y="6336073"/>
                <a:ext cx="629374" cy="290451"/>
              </a:xfrm>
              <a:prstGeom prst="rect">
                <a:avLst/>
              </a:prstGeom>
            </p:spPr>
          </p:pic>
          <p:pic>
            <p:nvPicPr>
              <p:cNvPr id="23" name="Picture 22" descr="A close up of a sign&#10;&#10;Description automatically generated">
                <a:extLst>
                  <a:ext uri="{FF2B5EF4-FFF2-40B4-BE49-F238E27FC236}">
                    <a16:creationId xmlns:a16="http://schemas.microsoft.com/office/drawing/2014/main" id="{F49A7D48-0B3F-4270-B010-2FFA94D08D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6196" y="6327302"/>
                <a:ext cx="306779" cy="306779"/>
              </a:xfrm>
              <a:prstGeom prst="rect">
                <a:avLst/>
              </a:prstGeom>
            </p:spPr>
          </p:pic>
        </p:grpSp>
      </p:grpSp>
      <p:grpSp>
        <p:nvGrpSpPr>
          <p:cNvPr id="12" name="Group 11">
            <a:extLst>
              <a:ext uri="{FF2B5EF4-FFF2-40B4-BE49-F238E27FC236}">
                <a16:creationId xmlns:a16="http://schemas.microsoft.com/office/drawing/2014/main" id="{4D87C266-451C-4FEE-87D8-DA08320B08D3}"/>
              </a:ext>
            </a:extLst>
          </p:cNvPr>
          <p:cNvGrpSpPr/>
          <p:nvPr/>
        </p:nvGrpSpPr>
        <p:grpSpPr>
          <a:xfrm>
            <a:off x="-2" y="-2376"/>
            <a:ext cx="9144004" cy="1333465"/>
            <a:chOff x="-2" y="5507"/>
            <a:chExt cx="9144004" cy="1333465"/>
          </a:xfrm>
        </p:grpSpPr>
        <p:sp>
          <p:nvSpPr>
            <p:cNvPr id="13" name="Rectangle 12">
              <a:extLst>
                <a:ext uri="{FF2B5EF4-FFF2-40B4-BE49-F238E27FC236}">
                  <a16:creationId xmlns:a16="http://schemas.microsoft.com/office/drawing/2014/main" id="{97F5EE69-1AB1-4738-B7CE-F1EF35D0E729}"/>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CF27D594-82F4-4084-9332-91744E0777C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itle 1">
            <a:extLst>
              <a:ext uri="{FF2B5EF4-FFF2-40B4-BE49-F238E27FC236}">
                <a16:creationId xmlns:a16="http://schemas.microsoft.com/office/drawing/2014/main" id="{C92AE96F-4158-4699-A512-53C136A6CABF}"/>
              </a:ext>
            </a:extLst>
          </p:cNvPr>
          <p:cNvSpPr txBox="1">
            <a:spLocks noChangeAspect="1"/>
          </p:cNvSpPr>
          <p:nvPr/>
        </p:nvSpPr>
        <p:spPr>
          <a:xfrm>
            <a:off x="306195" y="51885"/>
            <a:ext cx="8531604" cy="1028399"/>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nSpc>
                <a:spcPct val="120000"/>
              </a:lnSpc>
            </a:pPr>
            <a:r>
              <a:rPr lang="en-US" sz="3200" b="1" dirty="0">
                <a:solidFill>
                  <a:schemeClr val="bg1"/>
                </a:solidFill>
                <a:latin typeface="Noto Sans" panose="020B0502040504020204" pitchFamily="34"/>
                <a:ea typeface="Noto Sans" panose="020B0502040504020204" pitchFamily="34"/>
                <a:cs typeface="Noto Sans" panose="020B0502040504020204" pitchFamily="34"/>
              </a:rPr>
              <a:t>Division of Children &amp; Family Services</a:t>
            </a:r>
          </a:p>
          <a:p>
            <a:pPr>
              <a:lnSpc>
                <a:spcPct val="120000"/>
              </a:lnSpc>
            </a:pPr>
            <a:r>
              <a:rPr lang="en-US" sz="1800" dirty="0">
                <a:solidFill>
                  <a:schemeClr val="bg1"/>
                </a:solidFill>
                <a:latin typeface="Noto Sans" panose="020B0502040504020204" pitchFamily="34"/>
                <a:ea typeface="Noto Sans" panose="020B0502040504020204" pitchFamily="34"/>
                <a:cs typeface="Noto Sans" panose="020B0502040504020204" pitchFamily="34"/>
              </a:rPr>
              <a:t>Helpful Hints </a:t>
            </a:r>
          </a:p>
        </p:txBody>
      </p:sp>
      <p:sp>
        <p:nvSpPr>
          <p:cNvPr id="16" name="TextBox 15">
            <a:extLst>
              <a:ext uri="{FF2B5EF4-FFF2-40B4-BE49-F238E27FC236}">
                <a16:creationId xmlns:a16="http://schemas.microsoft.com/office/drawing/2014/main" id="{F79C4673-D273-49EB-A0D8-54ED4D132CC4}"/>
              </a:ext>
            </a:extLst>
          </p:cNvPr>
          <p:cNvSpPr txBox="1"/>
          <p:nvPr/>
        </p:nvSpPr>
        <p:spPr>
          <a:xfrm>
            <a:off x="306198" y="1805049"/>
            <a:ext cx="8531604" cy="4201612"/>
          </a:xfrm>
          <a:prstGeom prst="rect">
            <a:avLst/>
          </a:prstGeom>
          <a:noFill/>
        </p:spPr>
        <p:txBody>
          <a:bodyPr wrap="square" lIns="0" tIns="0" rtlCol="0">
            <a:normAutofit/>
          </a:bodyPr>
          <a:lstStyle/>
          <a:p>
            <a:r>
              <a:rPr lang="en-US" dirty="0">
                <a:solidFill>
                  <a:srgbClr val="0070B9"/>
                </a:solidFill>
                <a:latin typeface="Noto Sans" panose="020B0502040504020204" pitchFamily="34"/>
                <a:ea typeface="Noto Sans" panose="020B0502040504020204" pitchFamily="34"/>
                <a:cs typeface="Noto Sans" panose="020B0502040504020204" pitchFamily="34"/>
              </a:rPr>
              <a:t> </a:t>
            </a:r>
          </a:p>
          <a:p>
            <a:pPr marL="285750" indent="-285750">
              <a:buFont typeface="Arial" panose="020B0604020202020204" pitchFamily="34" charset="0"/>
              <a:buChar char="•"/>
            </a:pPr>
            <a:r>
              <a:rPr lang="en-US" dirty="0">
                <a:solidFill>
                  <a:srgbClr val="0070B9"/>
                </a:solidFill>
                <a:latin typeface="Noto Sans" panose="020B0502040504020204" pitchFamily="34"/>
                <a:ea typeface="Noto Sans" panose="020B0502040504020204" pitchFamily="34"/>
                <a:cs typeface="Noto Sans" panose="020B0502040504020204" pitchFamily="34"/>
              </a:rPr>
              <a:t>You can find the complete travel policy in the DHS Administrative Procedures Manual, Chapter 304.</a:t>
            </a:r>
          </a:p>
          <a:p>
            <a:pPr marL="285750" indent="-285750">
              <a:buFont typeface="Arial" panose="020B0604020202020204" pitchFamily="34" charset="0"/>
              <a:buChar char="•"/>
            </a:pPr>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pPr marL="285750" indent="-285750">
              <a:buFont typeface="Arial" panose="020B0604020202020204" pitchFamily="34" charset="0"/>
              <a:buChar char="•"/>
            </a:pPr>
            <a:r>
              <a:rPr lang="en-US" dirty="0">
                <a:solidFill>
                  <a:srgbClr val="0070B9"/>
                </a:solidFill>
                <a:latin typeface="Noto Sans" panose="020B0502040504020204" pitchFamily="34"/>
                <a:ea typeface="Noto Sans" panose="020B0502040504020204" pitchFamily="34"/>
                <a:cs typeface="Noto Sans" panose="020B0502040504020204" pitchFamily="34"/>
              </a:rPr>
              <a:t>The DCFS Internal Procedure 110 is also posted online on CHRISNET and explains all the DCFS policy for travel.</a:t>
            </a:r>
          </a:p>
          <a:p>
            <a:pPr marL="285750" indent="-285750">
              <a:buFont typeface="Arial" panose="020B0604020202020204" pitchFamily="34" charset="0"/>
              <a:buChar char="•"/>
            </a:pPr>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pPr marL="285750" indent="-285750">
              <a:buFont typeface="Arial" panose="020B0604020202020204" pitchFamily="34" charset="0"/>
              <a:buChar char="•"/>
            </a:pPr>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endParaRPr lang="en-US" dirty="0">
              <a:solidFill>
                <a:srgbClr val="0070B9"/>
              </a:solidFill>
              <a:latin typeface="Noto Sans" panose="020B0502040504020204" pitchFamily="34"/>
              <a:ea typeface="Noto Sans" panose="020B0502040504020204" pitchFamily="34"/>
              <a:cs typeface="Noto Sans" panose="020B0502040504020204" pitchFamily="34"/>
            </a:endParaRPr>
          </a:p>
          <a:p>
            <a:pPr marL="742950" lvl="1" indent="-285750">
              <a:buFont typeface="Arial" panose="020B0604020202020204" pitchFamily="34" charset="0"/>
              <a:buChar char="•"/>
            </a:pPr>
            <a:endParaRPr lang="en-US" dirty="0">
              <a:solidFill>
                <a:srgbClr val="0070B9"/>
              </a:solidFill>
              <a:latin typeface="Noto Sans" panose="020B0502040504020204" pitchFamily="34"/>
              <a:ea typeface="Noto Sans" panose="020B0502040504020204" pitchFamily="34"/>
              <a:cs typeface="Noto Sans" panose="020B0502040504020204" pitchFamily="34"/>
            </a:endParaRPr>
          </a:p>
        </p:txBody>
      </p:sp>
    </p:spTree>
    <p:extLst>
      <p:ext uri="{BB962C8B-B14F-4D97-AF65-F5344CB8AC3E}">
        <p14:creationId xmlns:p14="http://schemas.microsoft.com/office/powerpoint/2010/main" val="2958017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HSPowerPointTemp.pptx" id="{6C65DA57-E6EB-4F82-B8EC-0B9FBF2BCBC2}" vid="{3E9C8FD4-7E7F-4035-A10B-115B73910FA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A2B91CB588D2940B7FD927D6799C4E9" ma:contentTypeVersion="0" ma:contentTypeDescription="Create a new document." ma:contentTypeScope="" ma:versionID="f83e0b1fb0d2a44b2372087b2ea277c4">
  <xsd:schema xmlns:xsd="http://www.w3.org/2001/XMLSchema" xmlns:xs="http://www.w3.org/2001/XMLSchema" xmlns:p="http://schemas.microsoft.com/office/2006/metadata/properties" targetNamespace="http://schemas.microsoft.com/office/2006/metadata/properties" ma:root="true" ma:fieldsID="8022916f55ab85163ee9a5069dec31d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D3F5A6C-4F7C-42AB-A1DF-5357129D02D0}">
  <ds:schemaRefs>
    <ds:schemaRef ds:uri="http://schemas.microsoft.com/office/2006/documentManagement/types"/>
    <ds:schemaRef ds:uri="http://purl.org/dc/terms/"/>
    <ds:schemaRef ds:uri="http://purl.org/dc/dcmitype/"/>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3B91A873-D2B0-4A0E-BA2B-61AD5A908E46}">
  <ds:schemaRefs>
    <ds:schemaRef ds:uri="http://schemas.microsoft.com/sharepoint/v3/contenttype/forms"/>
  </ds:schemaRefs>
</ds:datastoreItem>
</file>

<file path=customXml/itemProps3.xml><?xml version="1.0" encoding="utf-8"?>
<ds:datastoreItem xmlns:ds="http://schemas.openxmlformats.org/officeDocument/2006/customXml" ds:itemID="{87D45787-F1D3-410C-9D50-D5B02D0ACD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2020_DHS_PowerPointTemplate</Template>
  <TotalTime>1370</TotalTime>
  <Words>542</Words>
  <Application>Microsoft Office PowerPoint</Application>
  <PresentationFormat>On-screen Show (4:3)</PresentationFormat>
  <Paragraphs>92</Paragraphs>
  <Slides>11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Calibri Light</vt:lpstr>
      <vt:lpstr>Franklin Gothic Medium</vt:lpstr>
      <vt:lpstr>Garamond</vt:lpstr>
      <vt:lpstr>Noto Sans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Title Line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Mika Wagner</dc:creator>
  <cp:lastModifiedBy>Stephanie N. Clowers</cp:lastModifiedBy>
  <cp:revision>7</cp:revision>
  <dcterms:created xsi:type="dcterms:W3CDTF">2023-02-07T19:40:02Z</dcterms:created>
  <dcterms:modified xsi:type="dcterms:W3CDTF">2025-06-03T13:45:48Z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0x010100CA2B91CB588D2940B7FD927D6799C4E9</vt:lpwstr>
  </property>
</Properties>
</file>