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8.xml" ContentType="application/vnd.openxmlformats-officedocument.presentationml.tags+xml"/>
  <Override PartName="/ppt/notesSlides/notesSlide15.xml" ContentType="application/vnd.openxmlformats-officedocument.presentationml.notesSlide+xml"/>
  <Override PartName="/ppt/tags/tag39.xml" ContentType="application/vnd.openxmlformats-officedocument.presentationml.tags+xml"/>
  <Override PartName="/ppt/notesSlides/notesSlide16.xml" ContentType="application/vnd.openxmlformats-officedocument.presentationml.notesSlide+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notesSlides/notesSlide18.xml" ContentType="application/vnd.openxmlformats-officedocument.presentationml.notesSlide+xml"/>
  <Override PartName="/ppt/tags/tag42.xml" ContentType="application/vnd.openxmlformats-officedocument.presentationml.tags+xml"/>
  <Override PartName="/ppt/notesSlides/notesSlide19.xml" ContentType="application/vnd.openxmlformats-officedocument.presentationml.notesSlide+xml"/>
  <Override PartName="/ppt/tags/tag4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notesSlides/notesSlide21.xml" ContentType="application/vnd.openxmlformats-officedocument.presentationml.notesSlide+xml"/>
  <Override PartName="/ppt/tags/tag4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6.xml" ContentType="application/vnd.openxmlformats-officedocument.presentationml.tags+xml"/>
  <Override PartName="/ppt/notesSlides/notesSlide24.xml" ContentType="application/vnd.openxmlformats-officedocument.presentationml.notesSlide+xml"/>
  <Override PartName="/ppt/tags/tag47.xml" ContentType="application/vnd.openxmlformats-officedocument.presentationml.tags+xml"/>
  <Override PartName="/ppt/notesSlides/notesSlide25.xml" ContentType="application/vnd.openxmlformats-officedocument.presentationml.notesSlide+xml"/>
  <Override PartName="/ppt/tags/tag48.xml" ContentType="application/vnd.openxmlformats-officedocument.presentationml.tags+xml"/>
  <Override PartName="/ppt/notesSlides/notesSlide26.xml" ContentType="application/vnd.openxmlformats-officedocument.presentationml.notesSlide+xml"/>
  <Override PartName="/ppt/tags/tag49.xml" ContentType="application/vnd.openxmlformats-officedocument.presentationml.tags+xml"/>
  <Override PartName="/ppt/notesSlides/notesSlide27.xml" ContentType="application/vnd.openxmlformats-officedocument.presentationml.notesSlide+xml"/>
  <Override PartName="/ppt/tags/tag50.xml" ContentType="application/vnd.openxmlformats-officedocument.presentationml.tags+xml"/>
  <Override PartName="/ppt/notesSlides/notesSlide28.xml" ContentType="application/vnd.openxmlformats-officedocument.presentationml.notesSlide+xml"/>
  <Override PartName="/ppt/tags/tag51.xml" ContentType="application/vnd.openxmlformats-officedocument.presentationml.tags+xml"/>
  <Override PartName="/ppt/notesSlides/notesSlide29.xml" ContentType="application/vnd.openxmlformats-officedocument.presentationml.notesSlide+xml"/>
  <Override PartName="/ppt/tags/tag52.xml" ContentType="application/vnd.openxmlformats-officedocument.presentationml.tags+xml"/>
  <Override PartName="/ppt/notesSlides/notesSlide30.xml" ContentType="application/vnd.openxmlformats-officedocument.presentationml.notesSlide+xml"/>
  <Override PartName="/ppt/tags/tag53.xml" ContentType="application/vnd.openxmlformats-officedocument.presentationml.tags+xml"/>
  <Override PartName="/ppt/notesSlides/notesSlide31.xml" ContentType="application/vnd.openxmlformats-officedocument.presentationml.notesSlide+xml"/>
  <Override PartName="/ppt/tags/tag54.xml" ContentType="application/vnd.openxmlformats-officedocument.presentationml.tags+xml"/>
  <Override PartName="/ppt/notesSlides/notesSlide32.xml" ContentType="application/vnd.openxmlformats-officedocument.presentationml.notesSlide+xml"/>
  <Override PartName="/ppt/tags/tag55.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56.xml" ContentType="application/vnd.openxmlformats-officedocument.presentationml.tags+xml"/>
  <Override PartName="/ppt/notesSlides/notesSlide36.xml" ContentType="application/vnd.openxmlformats-officedocument.presentationml.notesSlide+xml"/>
  <Override PartName="/ppt/tags/tag57.xml" ContentType="application/vnd.openxmlformats-officedocument.presentationml.tags+xml"/>
  <Override PartName="/ppt/notesSlides/notesSlide37.xml" ContentType="application/vnd.openxmlformats-officedocument.presentationml.notesSlide+xml"/>
  <Override PartName="/ppt/tags/tag58.xml" ContentType="application/vnd.openxmlformats-officedocument.presentationml.tags+xml"/>
  <Override PartName="/ppt/notesSlides/notesSlide38.xml" ContentType="application/vnd.openxmlformats-officedocument.presentationml.notesSlide+xml"/>
  <Override PartName="/ppt/tags/tag59.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60.xml" ContentType="application/vnd.openxmlformats-officedocument.presentationml.tags+xml"/>
  <Override PartName="/ppt/notesSlides/notesSlide41.xml" ContentType="application/vnd.openxmlformats-officedocument.presentationml.notesSlide+xml"/>
  <Override PartName="/ppt/tags/tag61.xml" ContentType="application/vnd.openxmlformats-officedocument.presentationml.tags+xml"/>
  <Override PartName="/ppt/notesSlides/notesSlide42.xml" ContentType="application/vnd.openxmlformats-officedocument.presentationml.notesSlide+xml"/>
  <Override PartName="/ppt/tags/tag62.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63.xml" ContentType="application/vnd.openxmlformats-officedocument.presentationml.tags+xml"/>
  <Override PartName="/ppt/notesSlides/notesSlide46.xml" ContentType="application/vnd.openxmlformats-officedocument.presentationml.notesSlide+xml"/>
  <Override PartName="/ppt/tags/tag64.xml" ContentType="application/vnd.openxmlformats-officedocument.presentationml.tags+xml"/>
  <Override PartName="/ppt/notesSlides/notesSlide47.xml" ContentType="application/vnd.openxmlformats-officedocument.presentationml.notesSlide+xml"/>
  <Override PartName="/ppt/tags/tag65.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sldIdLst>
    <p:sldId id="256" r:id="rId2"/>
    <p:sldId id="347" r:id="rId3"/>
    <p:sldId id="466" r:id="rId4"/>
    <p:sldId id="348" r:id="rId5"/>
    <p:sldId id="485" r:id="rId6"/>
    <p:sldId id="483" r:id="rId7"/>
    <p:sldId id="546" r:id="rId8"/>
    <p:sldId id="545" r:id="rId9"/>
    <p:sldId id="550" r:id="rId10"/>
    <p:sldId id="539" r:id="rId11"/>
    <p:sldId id="296" r:id="rId12"/>
    <p:sldId id="551" r:id="rId13"/>
    <p:sldId id="504" r:id="rId14"/>
    <p:sldId id="388" r:id="rId15"/>
    <p:sldId id="531" r:id="rId16"/>
    <p:sldId id="552" r:id="rId17"/>
    <p:sldId id="558" r:id="rId18"/>
    <p:sldId id="553" r:id="rId19"/>
    <p:sldId id="570" r:id="rId20"/>
    <p:sldId id="556" r:id="rId21"/>
    <p:sldId id="555" r:id="rId22"/>
    <p:sldId id="557" r:id="rId23"/>
    <p:sldId id="259" r:id="rId24"/>
    <p:sldId id="343" r:id="rId25"/>
    <p:sldId id="499" r:id="rId26"/>
    <p:sldId id="500" r:id="rId27"/>
    <p:sldId id="559" r:id="rId28"/>
    <p:sldId id="560" r:id="rId29"/>
    <p:sldId id="568" r:id="rId30"/>
    <p:sldId id="503" r:id="rId31"/>
    <p:sldId id="567" r:id="rId32"/>
    <p:sldId id="571" r:id="rId33"/>
    <p:sldId id="492" r:id="rId34"/>
    <p:sldId id="493" r:id="rId35"/>
    <p:sldId id="301" r:id="rId36"/>
    <p:sldId id="302" r:id="rId37"/>
    <p:sldId id="303" r:id="rId38"/>
    <p:sldId id="561" r:id="rId39"/>
    <p:sldId id="563" r:id="rId40"/>
    <p:sldId id="505" r:id="rId41"/>
    <p:sldId id="564" r:id="rId42"/>
    <p:sldId id="532" r:id="rId43"/>
    <p:sldId id="524" r:id="rId44"/>
    <p:sldId id="534" r:id="rId45"/>
    <p:sldId id="506" r:id="rId46"/>
    <p:sldId id="507" r:id="rId47"/>
    <p:sldId id="535" r:id="rId48"/>
    <p:sldId id="509" r:id="rId49"/>
    <p:sldId id="529" r:id="rId50"/>
    <p:sldId id="537" r:id="rId51"/>
    <p:sldId id="538" r:id="rId52"/>
    <p:sldId id="514" r:id="rId53"/>
    <p:sldId id="569" r:id="rId54"/>
    <p:sldId id="345" r:id="rId55"/>
    <p:sldId id="318" r:id="rId56"/>
    <p:sldId id="319" r:id="rId57"/>
    <p:sldId id="322" r:id="rId58"/>
    <p:sldId id="508" r:id="rId59"/>
    <p:sldId id="566" r:id="rId60"/>
    <p:sldId id="520" r:id="rId61"/>
    <p:sldId id="523" r:id="rId62"/>
    <p:sldId id="389" r:id="rId63"/>
    <p:sldId id="522" r:id="rId64"/>
    <p:sldId id="346" r:id="rId65"/>
    <p:sldId id="425" r:id="rId66"/>
    <p:sldId id="455" r:id="rId67"/>
    <p:sldId id="457" r:id="rId68"/>
    <p:sldId id="458" r:id="rId69"/>
    <p:sldId id="572" r:id="rId70"/>
    <p:sldId id="573" r:id="rId71"/>
    <p:sldId id="490" r:id="rId72"/>
    <p:sldId id="547" r:id="rId73"/>
    <p:sldId id="548" r:id="rId74"/>
    <p:sldId id="549" r:id="rId75"/>
    <p:sldId id="554" r:id="rId76"/>
    <p:sldId id="544" r:id="rId7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4D56"/>
    <a:srgbClr val="A14228"/>
    <a:srgbClr val="00ABCA"/>
    <a:srgbClr val="D9542F"/>
    <a:srgbClr val="F6943D"/>
    <a:srgbClr val="537A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09" autoAdjust="0"/>
    <p:restoredTop sz="95303" autoAdjust="0"/>
  </p:normalViewPr>
  <p:slideViewPr>
    <p:cSldViewPr snapToGrid="0">
      <p:cViewPr varScale="1">
        <p:scale>
          <a:sx n="105" d="100"/>
          <a:sy n="105" d="100"/>
        </p:scale>
        <p:origin x="648"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CA0C544-C076-4D78-B953-1EE7178B9F30}" type="datetimeFigureOut">
              <a:rPr lang="en-US" smtClean="0"/>
              <a:t>5/16/2025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266140A-4FD4-457F-AAEC-01E3F7894628}" type="slidenum">
              <a:rPr lang="en-US" smtClean="0"/>
              <a:t>‹#›</a:t>
            </a:fld>
            <a:endParaRPr lang="en-US" dirty="0"/>
          </a:p>
        </p:txBody>
      </p:sp>
    </p:spTree>
    <p:extLst>
      <p:ext uri="{BB962C8B-B14F-4D97-AF65-F5344CB8AC3E}">
        <p14:creationId xmlns:p14="http://schemas.microsoft.com/office/powerpoint/2010/main" val="705680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6140A-4FD4-457F-AAEC-01E3F7894628}" type="slidenum">
              <a:rPr lang="en-US" smtClean="0"/>
              <a:t>1</a:t>
            </a:fld>
            <a:endParaRPr lang="en-US" dirty="0"/>
          </a:p>
        </p:txBody>
      </p:sp>
    </p:spTree>
    <p:extLst>
      <p:ext uri="{BB962C8B-B14F-4D97-AF65-F5344CB8AC3E}">
        <p14:creationId xmlns:p14="http://schemas.microsoft.com/office/powerpoint/2010/main" val="1609320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1168D-6A22-0AC5-5BD5-09F84EEF9BC8}"/>
            </a:ext>
          </a:extLst>
        </p:cNvPr>
        <p:cNvGrpSpPr/>
        <p:nvPr/>
      </p:nvGrpSpPr>
      <p:grpSpPr>
        <a:xfrm>
          <a:off x="0" y="0"/>
          <a:ext cx="0" cy="0"/>
          <a:chOff x="0" y="0"/>
          <a:chExt cx="0" cy="0"/>
        </a:xfrm>
      </p:grpSpPr>
      <p:sp>
        <p:nvSpPr>
          <p:cNvPr id="115715" name="Rectangle 3">
            <a:extLst>
              <a:ext uri="{FF2B5EF4-FFF2-40B4-BE49-F238E27FC236}">
                <a16:creationId xmlns:a16="http://schemas.microsoft.com/office/drawing/2014/main" id="{ECF0A283-9631-4275-F79D-C3179CD9FDCE}"/>
              </a:ext>
            </a:extLst>
          </p:cNvPr>
          <p:cNvSpPr>
            <a:spLocks noGrp="1"/>
          </p:cNvSpPr>
          <p:nvPr>
            <p:ph type="body" idx="1"/>
          </p:nvPr>
        </p:nvSpPr>
        <p:spPr bwMode="auto">
          <a:xfrm>
            <a:off x="654304" y="4196292"/>
            <a:ext cx="5842000" cy="48418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2" name="Slide Image Placeholder 1">
            <a:extLst>
              <a:ext uri="{FF2B5EF4-FFF2-40B4-BE49-F238E27FC236}">
                <a16:creationId xmlns:a16="http://schemas.microsoft.com/office/drawing/2014/main" id="{8364FB64-48D9-0EEA-E0E6-E7703E2216D3}"/>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4292798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6140A-4FD4-457F-AAEC-01E3F7894628}" type="slidenum">
              <a:rPr lang="en-US" smtClean="0"/>
              <a:t>22</a:t>
            </a:fld>
            <a:endParaRPr lang="en-US" dirty="0"/>
          </a:p>
        </p:txBody>
      </p:sp>
    </p:spTree>
    <p:extLst>
      <p:ext uri="{BB962C8B-B14F-4D97-AF65-F5344CB8AC3E}">
        <p14:creationId xmlns:p14="http://schemas.microsoft.com/office/powerpoint/2010/main" val="3065545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Notes Placeholder 2"/>
          <p:cNvSpPr>
            <a:spLocks noGrp="1"/>
          </p:cNvSpPr>
          <p:nvPr>
            <p:ph type="body" idx="1"/>
          </p:nvPr>
        </p:nvSpPr>
        <p:spPr bwMode="auto">
          <a:xfrm>
            <a:off x="654304" y="4196292"/>
            <a:ext cx="5842000" cy="430487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 name="Slide Image Placeholder 1">
            <a:extLst>
              <a:ext uri="{FF2B5EF4-FFF2-40B4-BE49-F238E27FC236}">
                <a16:creationId xmlns:a16="http://schemas.microsoft.com/office/drawing/2014/main" id="{51FE2628-3BF3-4C16-9957-17A70DDAE139}"/>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400701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6140A-4FD4-457F-AAEC-01E3F7894628}" type="slidenum">
              <a:rPr lang="en-US" smtClean="0"/>
              <a:t>25</a:t>
            </a:fld>
            <a:endParaRPr lang="en-US" dirty="0"/>
          </a:p>
        </p:txBody>
      </p:sp>
    </p:spTree>
    <p:extLst>
      <p:ext uri="{BB962C8B-B14F-4D97-AF65-F5344CB8AC3E}">
        <p14:creationId xmlns:p14="http://schemas.microsoft.com/office/powerpoint/2010/main" val="441105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6140A-4FD4-457F-AAEC-01E3F7894628}" type="slidenum">
              <a:rPr lang="en-US" smtClean="0"/>
              <a:t>26</a:t>
            </a:fld>
            <a:endParaRPr lang="en-US" dirty="0"/>
          </a:p>
        </p:txBody>
      </p:sp>
    </p:spTree>
    <p:extLst>
      <p:ext uri="{BB962C8B-B14F-4D97-AF65-F5344CB8AC3E}">
        <p14:creationId xmlns:p14="http://schemas.microsoft.com/office/powerpoint/2010/main" val="2145723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p:cNvSpPr>
            <a:spLocks noGrp="1" noChangeArrowheads="1"/>
          </p:cNvSpPr>
          <p:nvPr>
            <p:ph type="body" idx="1"/>
          </p:nvPr>
        </p:nvSpPr>
        <p:spPr bwMode="auto">
          <a:xfrm>
            <a:off x="654304" y="4196292"/>
            <a:ext cx="5842000" cy="4841875"/>
          </a:xfrm>
          <a:solidFill>
            <a:srgbClr val="FFFFFF"/>
          </a:solidFill>
        </p:spPr>
        <p:txBody>
          <a:bodyPr wrap="square" numCol="1" anchor="t" anchorCtr="0" compatLnSpc="1">
            <a:prstTxWarp prst="textNoShape">
              <a:avLst/>
            </a:prstTxWarp>
            <a:normAutofit/>
          </a:bodyPr>
          <a:lstStyle/>
          <a:p>
            <a:pPr>
              <a:defRPr/>
            </a:pPr>
            <a:endParaRPr lang="en-US" dirty="0"/>
          </a:p>
        </p:txBody>
      </p:sp>
      <p:sp>
        <p:nvSpPr>
          <p:cNvPr id="2" name="Slide Image Placeholder 1">
            <a:extLst>
              <a:ext uri="{FF2B5EF4-FFF2-40B4-BE49-F238E27FC236}">
                <a16:creationId xmlns:a16="http://schemas.microsoft.com/office/drawing/2014/main" id="{0D60BFBA-8B6B-46D1-80E9-FD337F624BC3}"/>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675971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54304" y="4196292"/>
            <a:ext cx="5842000" cy="4841875"/>
          </a:xfrm>
        </p:spPr>
        <p:txBody>
          <a:bodyPr/>
          <a:lstStyle/>
          <a:p>
            <a:pPr>
              <a:buFontTx/>
              <a:buChar char="•"/>
            </a:pPr>
            <a:endParaRPr lang="en-US" dirty="0"/>
          </a:p>
        </p:txBody>
      </p:sp>
      <p:sp>
        <p:nvSpPr>
          <p:cNvPr id="2" name="Slide Image Placeholder 1">
            <a:extLst>
              <a:ext uri="{FF2B5EF4-FFF2-40B4-BE49-F238E27FC236}">
                <a16:creationId xmlns:a16="http://schemas.microsoft.com/office/drawing/2014/main" id="{B2B28673-6567-482C-90ED-82D1281285A9}"/>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2150767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60B5DEB-EDE1-CB49-B7E5-DF37EBFD0CD8}"/>
              </a:ext>
            </a:extLst>
          </p:cNvPr>
          <p:cNvSpPr>
            <a:spLocks noGrp="1" noChangeArrowheads="1"/>
          </p:cNvSpPr>
          <p:nvPr>
            <p:ph type="body" idx="1"/>
          </p:nvPr>
        </p:nvSpPr>
        <p:spPr>
          <a:xfrm>
            <a:off x="654304" y="4196292"/>
            <a:ext cx="5842000" cy="440287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ltLang="en-US" dirty="0">
              <a:sym typeface="Times" charset="0"/>
            </a:endParaRPr>
          </a:p>
        </p:txBody>
      </p:sp>
      <p:sp>
        <p:nvSpPr>
          <p:cNvPr id="2" name="Slide Image Placeholder 1">
            <a:extLst>
              <a:ext uri="{FF2B5EF4-FFF2-40B4-BE49-F238E27FC236}">
                <a16:creationId xmlns:a16="http://schemas.microsoft.com/office/drawing/2014/main" id="{99D91057-6C14-46E6-8B15-F83B14A5EBF2}"/>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2636216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Notes Placeholder 2"/>
          <p:cNvSpPr>
            <a:spLocks noGrp="1"/>
          </p:cNvSpPr>
          <p:nvPr>
            <p:ph type="body" idx="1"/>
          </p:nvPr>
        </p:nvSpPr>
        <p:spPr>
          <a:xfrm>
            <a:off x="654304" y="4196292"/>
            <a:ext cx="5842000" cy="440287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tabLst>
                <a:tab pos="465112" algn="l"/>
                <a:tab pos="930224" algn="l"/>
                <a:tab pos="1396923" algn="l"/>
                <a:tab pos="1862035" algn="l"/>
                <a:tab pos="2328734" algn="l"/>
                <a:tab pos="2793845" algn="l"/>
                <a:tab pos="3260544" algn="l"/>
                <a:tab pos="3725657" algn="l"/>
                <a:tab pos="4192357" algn="l"/>
                <a:tab pos="4657468" algn="l"/>
                <a:tab pos="5124167" algn="l"/>
                <a:tab pos="5589279" algn="l"/>
                <a:tab pos="6055978" algn="l"/>
                <a:tab pos="6521089" algn="l"/>
                <a:tab pos="6987788" algn="l"/>
                <a:tab pos="7452901" algn="l"/>
                <a:tab pos="7919600" algn="l"/>
                <a:tab pos="8384711" algn="l"/>
                <a:tab pos="8849823" algn="l"/>
                <a:tab pos="9316522" algn="l"/>
              </a:tabLst>
            </a:pPr>
            <a:endParaRPr lang="en-US" altLang="en-US" dirty="0">
              <a:sym typeface="Times New Roman Italic" panose="02020503050405090304" pitchFamily="18" charset="0"/>
            </a:endParaRPr>
          </a:p>
        </p:txBody>
      </p:sp>
      <p:sp>
        <p:nvSpPr>
          <p:cNvPr id="2" name="Slide Image Placeholder 1">
            <a:extLst>
              <a:ext uri="{FF2B5EF4-FFF2-40B4-BE49-F238E27FC236}">
                <a16:creationId xmlns:a16="http://schemas.microsoft.com/office/drawing/2014/main" id="{DA63A579-F71A-4DEB-B992-1E353917668E}"/>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2366416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54304" y="4196292"/>
            <a:ext cx="5842000" cy="4841875"/>
          </a:xfrm>
        </p:spPr>
        <p:txBody>
          <a:bodyPr/>
          <a:lstStyle/>
          <a:p>
            <a:pPr marL="174708" indent="-174708">
              <a:buFont typeface="Arial" panose="020B0604020202020204" pitchFamily="34" charset="0"/>
              <a:buChar char="•"/>
            </a:pPr>
            <a:endParaRPr lang="en-US" dirty="0"/>
          </a:p>
        </p:txBody>
      </p:sp>
      <p:sp>
        <p:nvSpPr>
          <p:cNvPr id="2" name="Slide Image Placeholder 1">
            <a:extLst>
              <a:ext uri="{FF2B5EF4-FFF2-40B4-BE49-F238E27FC236}">
                <a16:creationId xmlns:a16="http://schemas.microsoft.com/office/drawing/2014/main" id="{28CE0A0C-B6F3-4E26-9EC5-F4150F7C4C7B}"/>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362001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6140A-4FD4-457F-AAEC-01E3F7894628}" type="slidenum">
              <a:rPr lang="en-US" smtClean="0"/>
              <a:t>2</a:t>
            </a:fld>
            <a:endParaRPr lang="en-US" dirty="0"/>
          </a:p>
        </p:txBody>
      </p:sp>
    </p:spTree>
    <p:extLst>
      <p:ext uri="{BB962C8B-B14F-4D97-AF65-F5344CB8AC3E}">
        <p14:creationId xmlns:p14="http://schemas.microsoft.com/office/powerpoint/2010/main" val="310125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54304" y="4196292"/>
            <a:ext cx="5842000" cy="4402878"/>
          </a:xfrm>
        </p:spPr>
        <p:txBody>
          <a:bodyPr/>
          <a:lstStyle/>
          <a:p>
            <a:pPr marL="174708" indent="-174708">
              <a:buFont typeface="Arial" panose="020B0604020202020204" pitchFamily="34" charset="0"/>
              <a:buChar char="•"/>
            </a:pPr>
            <a:endParaRPr lang="en-US" dirty="0"/>
          </a:p>
        </p:txBody>
      </p:sp>
      <p:sp>
        <p:nvSpPr>
          <p:cNvPr id="2" name="Slide Image Placeholder 1">
            <a:extLst>
              <a:ext uri="{FF2B5EF4-FFF2-40B4-BE49-F238E27FC236}">
                <a16:creationId xmlns:a16="http://schemas.microsoft.com/office/drawing/2014/main" id="{641408C9-9265-42E9-8D7E-DA3225B5490E}"/>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39936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54304" y="4196292"/>
            <a:ext cx="5842000" cy="4841875"/>
          </a:xfrm>
        </p:spPr>
        <p:txBody>
          <a:bodyPr/>
          <a:lstStyle/>
          <a:p>
            <a:endParaRPr lang="en-US" dirty="0"/>
          </a:p>
        </p:txBody>
      </p:sp>
      <p:sp>
        <p:nvSpPr>
          <p:cNvPr id="2" name="Slide Image Placeholder 1">
            <a:extLst>
              <a:ext uri="{FF2B5EF4-FFF2-40B4-BE49-F238E27FC236}">
                <a16:creationId xmlns:a16="http://schemas.microsoft.com/office/drawing/2014/main" id="{3E3214EF-1F93-4B63-B62D-36584B52E3F0}"/>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368619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54304" y="4196292"/>
            <a:ext cx="5842000" cy="4841875"/>
          </a:xfrm>
        </p:spPr>
        <p:txBody>
          <a:bodyPr/>
          <a:lstStyle/>
          <a:p>
            <a:endParaRPr lang="en-US" altLang="ja-JP" dirty="0">
              <a:sym typeface="Calibri" charset="0"/>
            </a:endParaRPr>
          </a:p>
        </p:txBody>
      </p:sp>
      <p:sp>
        <p:nvSpPr>
          <p:cNvPr id="2" name="Slide Image Placeholder 1">
            <a:extLst>
              <a:ext uri="{FF2B5EF4-FFF2-40B4-BE49-F238E27FC236}">
                <a16:creationId xmlns:a16="http://schemas.microsoft.com/office/drawing/2014/main" id="{D3CA4D52-551A-4021-AC30-B9573736D465}"/>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3955478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6140A-4FD4-457F-AAEC-01E3F7894628}" type="slidenum">
              <a:rPr lang="en-US" smtClean="0"/>
              <a:t>42</a:t>
            </a:fld>
            <a:endParaRPr lang="en-US" dirty="0"/>
          </a:p>
        </p:txBody>
      </p:sp>
    </p:spTree>
    <p:extLst>
      <p:ext uri="{BB962C8B-B14F-4D97-AF65-F5344CB8AC3E}">
        <p14:creationId xmlns:p14="http://schemas.microsoft.com/office/powerpoint/2010/main" val="1510110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body" idx="1"/>
          </p:nvPr>
        </p:nvSpPr>
        <p:spPr>
          <a:xfrm>
            <a:off x="654304" y="4196292"/>
            <a:ext cx="5842000" cy="48418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sym typeface="Calibri" charset="0"/>
            </a:endParaRPr>
          </a:p>
        </p:txBody>
      </p:sp>
      <p:sp>
        <p:nvSpPr>
          <p:cNvPr id="2" name="Slide Image Placeholder 1">
            <a:extLst>
              <a:ext uri="{FF2B5EF4-FFF2-40B4-BE49-F238E27FC236}">
                <a16:creationId xmlns:a16="http://schemas.microsoft.com/office/drawing/2014/main" id="{2DB5ED80-C064-4FAE-99B0-986E8A7FD532}"/>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3093564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Notes Placeholder 2"/>
          <p:cNvSpPr>
            <a:spLocks noGrp="1"/>
          </p:cNvSpPr>
          <p:nvPr>
            <p:ph type="body" idx="1"/>
          </p:nvPr>
        </p:nvSpPr>
        <p:spPr>
          <a:xfrm>
            <a:off x="654304" y="4196292"/>
            <a:ext cx="5842000" cy="48418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
        <p:nvSpPr>
          <p:cNvPr id="2" name="Slide Image Placeholder 1">
            <a:extLst>
              <a:ext uri="{FF2B5EF4-FFF2-40B4-BE49-F238E27FC236}">
                <a16:creationId xmlns:a16="http://schemas.microsoft.com/office/drawing/2014/main" id="{23AF9222-D38A-4A08-8B44-EB8BC1F8FE10}"/>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2696391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Notes Placeholder 2"/>
          <p:cNvSpPr>
            <a:spLocks noGrp="1"/>
          </p:cNvSpPr>
          <p:nvPr>
            <p:ph type="body" idx="1"/>
          </p:nvPr>
        </p:nvSpPr>
        <p:spPr bwMode="auto">
          <a:xfrm>
            <a:off x="654304" y="4196292"/>
            <a:ext cx="5842000" cy="484187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1774">
              <a:defRPr/>
            </a:pPr>
            <a:endParaRPr lang="en-US" altLang="en-US" dirty="0"/>
          </a:p>
        </p:txBody>
      </p:sp>
      <p:sp>
        <p:nvSpPr>
          <p:cNvPr id="2" name="Slide Image Placeholder 1">
            <a:extLst>
              <a:ext uri="{FF2B5EF4-FFF2-40B4-BE49-F238E27FC236}">
                <a16:creationId xmlns:a16="http://schemas.microsoft.com/office/drawing/2014/main" id="{DA906BAC-F271-4F3B-804A-F9BAC33E738C}"/>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1761758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54304" y="4196292"/>
            <a:ext cx="5842000" cy="4841875"/>
          </a:xfrm>
        </p:spPr>
        <p:txBody>
          <a:bodyPr>
            <a:normAutofit/>
          </a:bodyPr>
          <a:lstStyle/>
          <a:p>
            <a:endParaRPr lang="en-US" dirty="0"/>
          </a:p>
        </p:txBody>
      </p:sp>
      <p:sp>
        <p:nvSpPr>
          <p:cNvPr id="2" name="Slide Image Placeholder 1">
            <a:extLst>
              <a:ext uri="{FF2B5EF4-FFF2-40B4-BE49-F238E27FC236}">
                <a16:creationId xmlns:a16="http://schemas.microsoft.com/office/drawing/2014/main" id="{5AB47920-D536-4E15-9E6F-AACA38DE596B}"/>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3226133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Notes Placeholder 2"/>
          <p:cNvSpPr>
            <a:spLocks noGrp="1"/>
          </p:cNvSpPr>
          <p:nvPr>
            <p:ph type="body" idx="1"/>
          </p:nvPr>
        </p:nvSpPr>
        <p:spPr>
          <a:xfrm>
            <a:off x="654304" y="4196292"/>
            <a:ext cx="5842000" cy="4841875"/>
          </a:xfrm>
          <a:noFill/>
          <a:ln/>
        </p:spPr>
        <p:txBody>
          <a:bodyPr/>
          <a:lstStyle/>
          <a:p>
            <a:endParaRPr lang="en-US" dirty="0"/>
          </a:p>
        </p:txBody>
      </p:sp>
      <p:sp>
        <p:nvSpPr>
          <p:cNvPr id="2" name="Slide Image Placeholder 1">
            <a:extLst>
              <a:ext uri="{FF2B5EF4-FFF2-40B4-BE49-F238E27FC236}">
                <a16:creationId xmlns:a16="http://schemas.microsoft.com/office/drawing/2014/main" id="{9767DF06-41A1-4CC2-B527-8E10D4C439C6}"/>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2759630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54304" y="4196292"/>
            <a:ext cx="5842000" cy="4841875"/>
          </a:xfrm>
        </p:spPr>
        <p:txBody>
          <a:bodyPr>
            <a:normAutofit/>
          </a:bodyPr>
          <a:lstStyle/>
          <a:p>
            <a:endParaRPr lang="en-US" dirty="0"/>
          </a:p>
        </p:txBody>
      </p:sp>
      <p:sp>
        <p:nvSpPr>
          <p:cNvPr id="2" name="Slide Image Placeholder 1">
            <a:extLst>
              <a:ext uri="{FF2B5EF4-FFF2-40B4-BE49-F238E27FC236}">
                <a16:creationId xmlns:a16="http://schemas.microsoft.com/office/drawing/2014/main" id="{D67EFE89-B89F-4853-AE82-9CE67C871A2A}"/>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355493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6140A-4FD4-457F-AAEC-01E3F7894628}" type="slidenum">
              <a:rPr lang="en-US" smtClean="0"/>
              <a:t>3</a:t>
            </a:fld>
            <a:endParaRPr lang="en-US" dirty="0"/>
          </a:p>
        </p:txBody>
      </p:sp>
    </p:spTree>
    <p:extLst>
      <p:ext uri="{BB962C8B-B14F-4D97-AF65-F5344CB8AC3E}">
        <p14:creationId xmlns:p14="http://schemas.microsoft.com/office/powerpoint/2010/main" val="1116512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640080" y="4127500"/>
            <a:ext cx="5715000" cy="4762500"/>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2" name="Slide Image Placeholder 1">
            <a:extLst>
              <a:ext uri="{FF2B5EF4-FFF2-40B4-BE49-F238E27FC236}">
                <a16:creationId xmlns:a16="http://schemas.microsoft.com/office/drawing/2014/main" id="{A1F5734B-BF8B-43FC-90AC-50299CCFB418}"/>
              </a:ext>
            </a:extLst>
          </p:cNvPr>
          <p:cNvSpPr>
            <a:spLocks noGrp="1" noRot="1" noChangeAspect="1"/>
          </p:cNvSpPr>
          <p:nvPr>
            <p:ph type="sldImg"/>
          </p:nvPr>
        </p:nvSpPr>
        <p:spPr>
          <a:xfrm>
            <a:off x="593725" y="685800"/>
            <a:ext cx="5670550" cy="3189288"/>
          </a:xfrm>
        </p:spPr>
      </p:sp>
    </p:spTree>
    <p:extLst>
      <p:ext uri="{BB962C8B-B14F-4D97-AF65-F5344CB8AC3E}">
        <p14:creationId xmlns:p14="http://schemas.microsoft.com/office/powerpoint/2010/main" val="3571519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Notes Placeholder 2"/>
          <p:cNvSpPr>
            <a:spLocks noGrp="1"/>
          </p:cNvSpPr>
          <p:nvPr>
            <p:ph type="body" idx="1"/>
          </p:nvPr>
        </p:nvSpPr>
        <p:spPr>
          <a:xfrm>
            <a:off x="654304" y="4196292"/>
            <a:ext cx="5842000" cy="4402878"/>
          </a:xfrm>
          <a:noFill/>
          <a:ln/>
        </p:spPr>
        <p:txBody>
          <a:bodyPr/>
          <a:lstStyle/>
          <a:p>
            <a:endParaRPr lang="en-US" dirty="0"/>
          </a:p>
        </p:txBody>
      </p:sp>
      <p:sp>
        <p:nvSpPr>
          <p:cNvPr id="2" name="Slide Image Placeholder 1">
            <a:extLst>
              <a:ext uri="{FF2B5EF4-FFF2-40B4-BE49-F238E27FC236}">
                <a16:creationId xmlns:a16="http://schemas.microsoft.com/office/drawing/2014/main" id="{B22636BE-6626-4E68-A6FC-C031D065152A}"/>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21671645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Notes Placeholder 2"/>
          <p:cNvSpPr>
            <a:spLocks noGrp="1"/>
          </p:cNvSpPr>
          <p:nvPr>
            <p:ph type="body" idx="1"/>
          </p:nvPr>
        </p:nvSpPr>
        <p:spPr>
          <a:xfrm>
            <a:off x="654304" y="4196292"/>
            <a:ext cx="5842000" cy="4841875"/>
          </a:xfrm>
          <a:noFill/>
          <a:ln/>
        </p:spPr>
        <p:txBody>
          <a:bodyPr/>
          <a:lstStyle/>
          <a:p>
            <a:pPr eaLnBrk="1" hangingPunct="1"/>
            <a:endParaRPr lang="en-US" dirty="0"/>
          </a:p>
        </p:txBody>
      </p:sp>
      <p:sp>
        <p:nvSpPr>
          <p:cNvPr id="2" name="Slide Image Placeholder 1">
            <a:extLst>
              <a:ext uri="{FF2B5EF4-FFF2-40B4-BE49-F238E27FC236}">
                <a16:creationId xmlns:a16="http://schemas.microsoft.com/office/drawing/2014/main" id="{EEDF503A-610E-4359-BD19-39D77F331BA7}"/>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667715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Notes Placeholder 2"/>
          <p:cNvSpPr>
            <a:spLocks noGrp="1"/>
          </p:cNvSpPr>
          <p:nvPr>
            <p:ph type="body" idx="1"/>
          </p:nvPr>
        </p:nvSpPr>
        <p:spPr bwMode="auto">
          <a:xfrm>
            <a:off x="654304" y="4196292"/>
            <a:ext cx="5842000" cy="48418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US" altLang="en-US" dirty="0"/>
          </a:p>
        </p:txBody>
      </p:sp>
      <p:sp>
        <p:nvSpPr>
          <p:cNvPr id="2" name="Slide Image Placeholder 1">
            <a:extLst>
              <a:ext uri="{FF2B5EF4-FFF2-40B4-BE49-F238E27FC236}">
                <a16:creationId xmlns:a16="http://schemas.microsoft.com/office/drawing/2014/main" id="{0345D2C6-FB7A-4ED7-98FE-CAB710BECB56}"/>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3391366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6140A-4FD4-457F-AAEC-01E3F7894628}" type="slidenum">
              <a:rPr lang="en-US" smtClean="0"/>
              <a:t>53</a:t>
            </a:fld>
            <a:endParaRPr lang="en-US" dirty="0"/>
          </a:p>
        </p:txBody>
      </p:sp>
    </p:spTree>
    <p:extLst>
      <p:ext uri="{BB962C8B-B14F-4D97-AF65-F5344CB8AC3E}">
        <p14:creationId xmlns:p14="http://schemas.microsoft.com/office/powerpoint/2010/main" val="18606124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6140A-4FD4-457F-AAEC-01E3F7894628}" type="slidenum">
              <a:rPr lang="en-US" smtClean="0"/>
              <a:t>54</a:t>
            </a:fld>
            <a:endParaRPr lang="en-US" dirty="0"/>
          </a:p>
        </p:txBody>
      </p:sp>
    </p:spTree>
    <p:extLst>
      <p:ext uri="{BB962C8B-B14F-4D97-AF65-F5344CB8AC3E}">
        <p14:creationId xmlns:p14="http://schemas.microsoft.com/office/powerpoint/2010/main" val="38010464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body" idx="1"/>
          </p:nvPr>
        </p:nvSpPr>
        <p:spPr>
          <a:xfrm>
            <a:off x="654304" y="4196292"/>
            <a:ext cx="5842000" cy="440287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91655" indent="-491655">
              <a:buClr>
                <a:srgbClr val="3333CC"/>
              </a:buClr>
              <a:buSzPct val="60000"/>
            </a:pPr>
            <a:endParaRPr lang="en-US" altLang="en-US" dirty="0">
              <a:sym typeface="Tahoma" panose="020B0604030504040204" pitchFamily="34" charset="0"/>
            </a:endParaRPr>
          </a:p>
        </p:txBody>
      </p:sp>
      <p:sp>
        <p:nvSpPr>
          <p:cNvPr id="2" name="Slide Image Placeholder 1">
            <a:extLst>
              <a:ext uri="{FF2B5EF4-FFF2-40B4-BE49-F238E27FC236}">
                <a16:creationId xmlns:a16="http://schemas.microsoft.com/office/drawing/2014/main" id="{A3ABA281-7A4F-4C69-8A55-41A26A379F06}"/>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23203394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54304" y="4196292"/>
            <a:ext cx="5842000" cy="4841875"/>
          </a:xfrm>
        </p:spPr>
        <p:txBody>
          <a:bodyPr/>
          <a:lstStyle/>
          <a:p>
            <a:endParaRPr lang="en-US" dirty="0"/>
          </a:p>
        </p:txBody>
      </p:sp>
      <p:sp>
        <p:nvSpPr>
          <p:cNvPr id="2" name="Slide Image Placeholder 1">
            <a:extLst>
              <a:ext uri="{FF2B5EF4-FFF2-40B4-BE49-F238E27FC236}">
                <a16:creationId xmlns:a16="http://schemas.microsoft.com/office/drawing/2014/main" id="{B6FE4044-C12E-4A1C-B8A2-FFAA0F5B638D}"/>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2321412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54304" y="4196292"/>
            <a:ext cx="5842000" cy="4841875"/>
          </a:xfrm>
        </p:spPr>
        <p:txBody>
          <a:bodyPr/>
          <a:lstStyle/>
          <a:p>
            <a:endParaRPr lang="en-US" dirty="0"/>
          </a:p>
        </p:txBody>
      </p:sp>
      <p:sp>
        <p:nvSpPr>
          <p:cNvPr id="2" name="Slide Image Placeholder 1">
            <a:extLst>
              <a:ext uri="{FF2B5EF4-FFF2-40B4-BE49-F238E27FC236}">
                <a16:creationId xmlns:a16="http://schemas.microsoft.com/office/drawing/2014/main" id="{D328F2C1-178C-43FF-A59C-EF2ED6431B96}"/>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21159926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Notes Placeholder 2"/>
          <p:cNvSpPr>
            <a:spLocks noGrp="1"/>
          </p:cNvSpPr>
          <p:nvPr>
            <p:ph type="body" idx="1"/>
          </p:nvPr>
        </p:nvSpPr>
        <p:spPr>
          <a:xfrm>
            <a:off x="654304" y="4196292"/>
            <a:ext cx="5842000" cy="440287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lide Image Placeholder 1">
            <a:extLst>
              <a:ext uri="{FF2B5EF4-FFF2-40B4-BE49-F238E27FC236}">
                <a16:creationId xmlns:a16="http://schemas.microsoft.com/office/drawing/2014/main" id="{F01C032F-47DF-4B59-9D50-F535A43F80AA}"/>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2227650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6140A-4FD4-457F-AAEC-01E3F7894628}" type="slidenum">
              <a:rPr lang="en-US" smtClean="0"/>
              <a:t>4</a:t>
            </a:fld>
            <a:endParaRPr lang="en-US" dirty="0"/>
          </a:p>
        </p:txBody>
      </p:sp>
    </p:spTree>
    <p:extLst>
      <p:ext uri="{BB962C8B-B14F-4D97-AF65-F5344CB8AC3E}">
        <p14:creationId xmlns:p14="http://schemas.microsoft.com/office/powerpoint/2010/main" val="2569626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6140A-4FD4-457F-AAEC-01E3F7894628}" type="slidenum">
              <a:rPr lang="en-US" smtClean="0"/>
              <a:t>60</a:t>
            </a:fld>
            <a:endParaRPr lang="en-US" dirty="0"/>
          </a:p>
        </p:txBody>
      </p:sp>
    </p:spTree>
    <p:extLst>
      <p:ext uri="{BB962C8B-B14F-4D97-AF65-F5344CB8AC3E}">
        <p14:creationId xmlns:p14="http://schemas.microsoft.com/office/powerpoint/2010/main" val="30219747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Notes Placeholder 2"/>
          <p:cNvSpPr>
            <a:spLocks noGrp="1"/>
          </p:cNvSpPr>
          <p:nvPr>
            <p:ph type="body" idx="1"/>
          </p:nvPr>
        </p:nvSpPr>
        <p:spPr>
          <a:xfrm>
            <a:off x="654304" y="4196292"/>
            <a:ext cx="5842000" cy="48418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2" name="Slide Image Placeholder 1">
            <a:extLst>
              <a:ext uri="{FF2B5EF4-FFF2-40B4-BE49-F238E27FC236}">
                <a16:creationId xmlns:a16="http://schemas.microsoft.com/office/drawing/2014/main" id="{5FEC8555-4BD7-48A3-BF7F-B0B41213FFB1}"/>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18211946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otes Placeholder 2"/>
          <p:cNvSpPr>
            <a:spLocks noGrp="1"/>
          </p:cNvSpPr>
          <p:nvPr>
            <p:ph type="body" idx="1"/>
          </p:nvPr>
        </p:nvSpPr>
        <p:spPr bwMode="auto">
          <a:xfrm>
            <a:off x="654304" y="4196292"/>
            <a:ext cx="5842000" cy="48418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
        <p:nvSpPr>
          <p:cNvPr id="2" name="Slide Image Placeholder 1">
            <a:extLst>
              <a:ext uri="{FF2B5EF4-FFF2-40B4-BE49-F238E27FC236}">
                <a16:creationId xmlns:a16="http://schemas.microsoft.com/office/drawing/2014/main" id="{9726834A-6CD5-490B-9DE6-1943BC190E6B}"/>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12446531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otes Placeholder 2"/>
          <p:cNvSpPr>
            <a:spLocks noGrp="1"/>
          </p:cNvSpPr>
          <p:nvPr>
            <p:ph type="body" idx="1"/>
          </p:nvPr>
        </p:nvSpPr>
        <p:spPr bwMode="auto">
          <a:xfrm>
            <a:off x="654304" y="4196292"/>
            <a:ext cx="5842000" cy="48418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
        <p:nvSpPr>
          <p:cNvPr id="2" name="Slide Image Placeholder 1">
            <a:extLst>
              <a:ext uri="{FF2B5EF4-FFF2-40B4-BE49-F238E27FC236}">
                <a16:creationId xmlns:a16="http://schemas.microsoft.com/office/drawing/2014/main" id="{9726834A-6CD5-490B-9DE6-1943BC190E6B}"/>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2985126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6140A-4FD4-457F-AAEC-01E3F7894628}" type="slidenum">
              <a:rPr lang="en-US" smtClean="0"/>
              <a:t>64</a:t>
            </a:fld>
            <a:endParaRPr lang="en-US" dirty="0"/>
          </a:p>
        </p:txBody>
      </p:sp>
    </p:spTree>
    <p:extLst>
      <p:ext uri="{BB962C8B-B14F-4D97-AF65-F5344CB8AC3E}">
        <p14:creationId xmlns:p14="http://schemas.microsoft.com/office/powerpoint/2010/main" val="4899703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12718874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Notes Placeholder 2"/>
          <p:cNvSpPr>
            <a:spLocks noGrp="1"/>
          </p:cNvSpPr>
          <p:nvPr>
            <p:ph type="body" idx="1"/>
          </p:nvPr>
        </p:nvSpPr>
        <p:spPr bwMode="auto">
          <a:xfrm>
            <a:off x="654304" y="4196292"/>
            <a:ext cx="5842000" cy="4841875"/>
          </a:xfr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 name="Slide Image Placeholder 1">
            <a:extLst>
              <a:ext uri="{FF2B5EF4-FFF2-40B4-BE49-F238E27FC236}">
                <a16:creationId xmlns:a16="http://schemas.microsoft.com/office/drawing/2014/main" id="{037E5903-A324-4FB0-931A-E37A7CC93200}"/>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22651431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54304" y="4196292"/>
            <a:ext cx="5842000" cy="4841875"/>
          </a:xfrm>
        </p:spPr>
        <p:txBody>
          <a:bodyPr/>
          <a:lstStyle/>
          <a:p>
            <a:endParaRPr lang="en-US" dirty="0"/>
          </a:p>
        </p:txBody>
      </p:sp>
      <p:sp>
        <p:nvSpPr>
          <p:cNvPr id="2" name="Slide Image Placeholder 1">
            <a:extLst>
              <a:ext uri="{FF2B5EF4-FFF2-40B4-BE49-F238E27FC236}">
                <a16:creationId xmlns:a16="http://schemas.microsoft.com/office/drawing/2014/main" id="{47704E13-E959-4FA2-9F2D-85533D0935D9}"/>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12110205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54304" y="4196292"/>
            <a:ext cx="5842000" cy="4841875"/>
          </a:xfrm>
        </p:spPr>
        <p:txBody>
          <a:bodyPr/>
          <a:lstStyle/>
          <a:p>
            <a:endParaRPr lang="en-US" dirty="0"/>
          </a:p>
        </p:txBody>
      </p:sp>
      <p:sp>
        <p:nvSpPr>
          <p:cNvPr id="2" name="Slide Image Placeholder 1">
            <a:extLst>
              <a:ext uri="{FF2B5EF4-FFF2-40B4-BE49-F238E27FC236}">
                <a16:creationId xmlns:a16="http://schemas.microsoft.com/office/drawing/2014/main" id="{FF03B8E9-1253-4ADF-A7D7-BD49F527F257}"/>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2430521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ACC8F-BF7C-409F-0052-A9FD9FA8A9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52AD47-B9E5-FEB7-E5AB-E587BEDA8B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1F2AB6-9B81-0391-07D1-B0066E65BC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47432A-7E2F-AA51-818B-0596C78B2F2E}"/>
              </a:ext>
            </a:extLst>
          </p:cNvPr>
          <p:cNvSpPr>
            <a:spLocks noGrp="1"/>
          </p:cNvSpPr>
          <p:nvPr>
            <p:ph type="sldNum" sz="quarter" idx="5"/>
          </p:nvPr>
        </p:nvSpPr>
        <p:spPr/>
        <p:txBody>
          <a:bodyPr/>
          <a:lstStyle/>
          <a:p>
            <a:fld id="{F266140A-4FD4-457F-AAEC-01E3F7894628}" type="slidenum">
              <a:rPr lang="en-US" smtClean="0"/>
              <a:t>69</a:t>
            </a:fld>
            <a:endParaRPr lang="en-US" dirty="0"/>
          </a:p>
        </p:txBody>
      </p:sp>
    </p:spTree>
    <p:extLst>
      <p:ext uri="{BB962C8B-B14F-4D97-AF65-F5344CB8AC3E}">
        <p14:creationId xmlns:p14="http://schemas.microsoft.com/office/powerpoint/2010/main" val="980986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6140A-4FD4-457F-AAEC-01E3F7894628}" type="slidenum">
              <a:rPr lang="en-US" smtClean="0"/>
              <a:t>5</a:t>
            </a:fld>
            <a:endParaRPr lang="en-US" dirty="0"/>
          </a:p>
        </p:txBody>
      </p:sp>
    </p:spTree>
    <p:extLst>
      <p:ext uri="{BB962C8B-B14F-4D97-AF65-F5344CB8AC3E}">
        <p14:creationId xmlns:p14="http://schemas.microsoft.com/office/powerpoint/2010/main" val="31095500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6140A-4FD4-457F-AAEC-01E3F7894628}" type="slidenum">
              <a:rPr lang="en-US" smtClean="0"/>
              <a:t>71</a:t>
            </a:fld>
            <a:endParaRPr lang="en-US" dirty="0"/>
          </a:p>
        </p:txBody>
      </p:sp>
    </p:spTree>
    <p:extLst>
      <p:ext uri="{BB962C8B-B14F-4D97-AF65-F5344CB8AC3E}">
        <p14:creationId xmlns:p14="http://schemas.microsoft.com/office/powerpoint/2010/main" val="912565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6140A-4FD4-457F-AAEC-01E3F7894628}" type="slidenum">
              <a:rPr lang="en-US" smtClean="0"/>
              <a:t>6</a:t>
            </a:fld>
            <a:endParaRPr lang="en-US" dirty="0"/>
          </a:p>
        </p:txBody>
      </p:sp>
    </p:spTree>
    <p:extLst>
      <p:ext uri="{BB962C8B-B14F-4D97-AF65-F5344CB8AC3E}">
        <p14:creationId xmlns:p14="http://schemas.microsoft.com/office/powerpoint/2010/main" val="3697433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B321A-A52E-8D41-AD99-157AAFB4242F}"/>
            </a:ext>
          </a:extLst>
        </p:cNvPr>
        <p:cNvGrpSpPr/>
        <p:nvPr/>
      </p:nvGrpSpPr>
      <p:grpSpPr>
        <a:xfrm>
          <a:off x="0" y="0"/>
          <a:ext cx="0" cy="0"/>
          <a:chOff x="0" y="0"/>
          <a:chExt cx="0" cy="0"/>
        </a:xfrm>
      </p:grpSpPr>
      <p:sp>
        <p:nvSpPr>
          <p:cNvPr id="59395" name="Rectangle 2">
            <a:extLst>
              <a:ext uri="{FF2B5EF4-FFF2-40B4-BE49-F238E27FC236}">
                <a16:creationId xmlns:a16="http://schemas.microsoft.com/office/drawing/2014/main" id="{B7DD072D-82B3-C55D-2B23-D4E0D5B1CFAD}"/>
              </a:ext>
            </a:extLst>
          </p:cNvPr>
          <p:cNvSpPr>
            <a:spLocks noGrp="1" noChangeArrowheads="1"/>
          </p:cNvSpPr>
          <p:nvPr>
            <p:ph type="body" idx="1"/>
          </p:nvPr>
        </p:nvSpPr>
        <p:spPr>
          <a:xfrm>
            <a:off x="654304" y="4196292"/>
            <a:ext cx="5842000" cy="440287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tabLst>
                <a:tab pos="465112" algn="l"/>
                <a:tab pos="930224" algn="l"/>
                <a:tab pos="1396923" algn="l"/>
                <a:tab pos="1862035" algn="l"/>
                <a:tab pos="2328734" algn="l"/>
                <a:tab pos="2793845" algn="l"/>
                <a:tab pos="3260544" algn="l"/>
                <a:tab pos="3725657" algn="l"/>
                <a:tab pos="4192357" algn="l"/>
                <a:tab pos="4657468" algn="l"/>
                <a:tab pos="5124167" algn="l"/>
                <a:tab pos="5589279" algn="l"/>
                <a:tab pos="6055978" algn="l"/>
                <a:tab pos="6521089" algn="l"/>
                <a:tab pos="6987788" algn="l"/>
                <a:tab pos="7452901" algn="l"/>
                <a:tab pos="7919600" algn="l"/>
                <a:tab pos="8384711" algn="l"/>
                <a:tab pos="8849823" algn="l"/>
                <a:tab pos="9316522" algn="l"/>
              </a:tabLst>
            </a:pPr>
            <a:endParaRPr lang="en-US" altLang="ja-JP" dirty="0">
              <a:sym typeface="Arial" panose="020B0604020202020204" pitchFamily="34" charset="0"/>
            </a:endParaRPr>
          </a:p>
        </p:txBody>
      </p:sp>
      <p:sp>
        <p:nvSpPr>
          <p:cNvPr id="2" name="Slide Image Placeholder 1">
            <a:extLst>
              <a:ext uri="{FF2B5EF4-FFF2-40B4-BE49-F238E27FC236}">
                <a16:creationId xmlns:a16="http://schemas.microsoft.com/office/drawing/2014/main" id="{39FD4C39-A2CE-C807-CFE2-AD0F40E69EC7}"/>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2366616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F0AD0-1B8E-2C09-928B-44EE62BFA6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5585AB-9352-C3E5-8036-D04C5E17A4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5F90F9-2448-9EE6-FE54-4C05FFD886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7531F1-39D2-7EC1-FE49-2C504B2470F3}"/>
              </a:ext>
            </a:extLst>
          </p:cNvPr>
          <p:cNvSpPr>
            <a:spLocks noGrp="1"/>
          </p:cNvSpPr>
          <p:nvPr>
            <p:ph type="sldNum" sz="quarter" idx="5"/>
          </p:nvPr>
        </p:nvSpPr>
        <p:spPr/>
        <p:txBody>
          <a:bodyPr/>
          <a:lstStyle/>
          <a:p>
            <a:fld id="{F266140A-4FD4-457F-AAEC-01E3F7894628}" type="slidenum">
              <a:rPr lang="en-US" smtClean="0"/>
              <a:t>13</a:t>
            </a:fld>
            <a:endParaRPr lang="en-US" dirty="0"/>
          </a:p>
        </p:txBody>
      </p:sp>
    </p:spTree>
    <p:extLst>
      <p:ext uri="{BB962C8B-B14F-4D97-AF65-F5344CB8AC3E}">
        <p14:creationId xmlns:p14="http://schemas.microsoft.com/office/powerpoint/2010/main" val="927039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65AC3-81BF-163F-410F-54E247D27948}"/>
            </a:ext>
          </a:extLst>
        </p:cNvPr>
        <p:cNvGrpSpPr/>
        <p:nvPr/>
      </p:nvGrpSpPr>
      <p:grpSpPr>
        <a:xfrm>
          <a:off x="0" y="0"/>
          <a:ext cx="0" cy="0"/>
          <a:chOff x="0" y="0"/>
          <a:chExt cx="0" cy="0"/>
        </a:xfrm>
      </p:grpSpPr>
      <p:sp>
        <p:nvSpPr>
          <p:cNvPr id="115715" name="Rectangle 3">
            <a:extLst>
              <a:ext uri="{FF2B5EF4-FFF2-40B4-BE49-F238E27FC236}">
                <a16:creationId xmlns:a16="http://schemas.microsoft.com/office/drawing/2014/main" id="{C77344A6-B962-09DA-B233-3824184E678F}"/>
              </a:ext>
            </a:extLst>
          </p:cNvPr>
          <p:cNvSpPr>
            <a:spLocks noGrp="1"/>
          </p:cNvSpPr>
          <p:nvPr>
            <p:ph type="body" idx="1"/>
          </p:nvPr>
        </p:nvSpPr>
        <p:spPr bwMode="auto">
          <a:xfrm>
            <a:off x="654304" y="4196292"/>
            <a:ext cx="5842000" cy="48418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2" name="Slide Image Placeholder 1">
            <a:extLst>
              <a:ext uri="{FF2B5EF4-FFF2-40B4-BE49-F238E27FC236}">
                <a16:creationId xmlns:a16="http://schemas.microsoft.com/office/drawing/2014/main" id="{DF28AF5A-FD1C-A816-D9C1-ADED2C37C8E1}"/>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2929701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5AF38C-B960-8D4A-9C67-D80AA8D89892}"/>
              </a:ext>
            </a:extLst>
          </p:cNvPr>
          <p:cNvSpPr>
            <a:spLocks noGrp="1"/>
          </p:cNvSpPr>
          <p:nvPr>
            <p:ph type="body" sz="quarter" idx="10" hasCustomPrompt="1"/>
          </p:nvPr>
        </p:nvSpPr>
        <p:spPr>
          <a:xfrm>
            <a:off x="696397" y="2867254"/>
            <a:ext cx="10889178" cy="1738200"/>
          </a:xfrm>
          <a:prstGeom prst="rect">
            <a:avLst/>
          </a:prstGeom>
        </p:spPr>
        <p:txBody>
          <a:bodyPr anchor="t" anchorCtr="0">
            <a:noAutofit/>
          </a:bodyPr>
          <a:lstStyle>
            <a:lvl1pPr marL="0" indent="0" algn="l" fontAlgn="t">
              <a:lnSpc>
                <a:spcPts val="6326"/>
              </a:lnSpc>
              <a:spcBef>
                <a:spcPts val="0"/>
              </a:spcBef>
              <a:buNone/>
              <a:defRPr sz="6400" b="1" i="0" cap="none" spc="84" baseline="0">
                <a:solidFill>
                  <a:schemeClr val="tx2"/>
                </a:solidFill>
                <a:latin typeface="Myriad Pro"/>
                <a:cs typeface="Segoe UI" panose="020B0502040204020203" pitchFamily="34" charset="0"/>
              </a:defRPr>
            </a:lvl1pPr>
            <a:lvl2pPr marL="60325" indent="0" algn="l" fontAlgn="t">
              <a:lnSpc>
                <a:spcPts val="2249"/>
              </a:lnSpc>
              <a:spcBef>
                <a:spcPts val="1476"/>
              </a:spcBef>
              <a:buNone/>
              <a:defRPr sz="1968" b="1" cap="all" spc="28" baseline="0">
                <a:solidFill>
                  <a:srgbClr val="00ABCA"/>
                </a:solidFill>
                <a:latin typeface="Segoe UI" panose="020B0502040204020203" pitchFamily="34" charset="0"/>
                <a:cs typeface="Segoe UI" panose="020B0502040204020203" pitchFamily="34" charset="0"/>
              </a:defRPr>
            </a:lvl2pPr>
          </a:lstStyle>
          <a:p>
            <a:pPr lvl="0"/>
            <a:r>
              <a:rPr lang="en-US" dirty="0"/>
              <a:t>Presentation title here</a:t>
            </a:r>
          </a:p>
        </p:txBody>
      </p:sp>
      <p:sp>
        <p:nvSpPr>
          <p:cNvPr id="8" name="Text Placeholder 7">
            <a:extLst>
              <a:ext uri="{FF2B5EF4-FFF2-40B4-BE49-F238E27FC236}">
                <a16:creationId xmlns:a16="http://schemas.microsoft.com/office/drawing/2014/main" id="{5B45D833-F690-40CC-A244-742F2287D053}"/>
              </a:ext>
            </a:extLst>
          </p:cNvPr>
          <p:cNvSpPr>
            <a:spLocks noGrp="1"/>
          </p:cNvSpPr>
          <p:nvPr>
            <p:ph type="body" sz="quarter" idx="12" hasCustomPrompt="1"/>
          </p:nvPr>
        </p:nvSpPr>
        <p:spPr>
          <a:xfrm>
            <a:off x="696913" y="4733925"/>
            <a:ext cx="10888662" cy="1398588"/>
          </a:xfrm>
        </p:spPr>
        <p:txBody>
          <a:bodyPr>
            <a:noAutofit/>
          </a:bodyPr>
          <a:lstStyle>
            <a:lvl1pPr marL="0" indent="0">
              <a:buFontTx/>
              <a:buNone/>
              <a:defRPr sz="2800" b="1" cap="none" baseline="0">
                <a:solidFill>
                  <a:schemeClr val="accent1"/>
                </a:solidFill>
              </a:defRPr>
            </a:lvl1pPr>
            <a:lvl2pPr marL="325830" indent="0">
              <a:buFontTx/>
              <a:buNone/>
              <a:defRPr sz="2800" b="1">
                <a:solidFill>
                  <a:schemeClr val="accent1"/>
                </a:solidFill>
              </a:defRPr>
            </a:lvl2pPr>
            <a:lvl3pPr marL="642732" indent="0">
              <a:buFontTx/>
              <a:buNone/>
              <a:defRPr sz="2800" b="1">
                <a:solidFill>
                  <a:schemeClr val="accent1"/>
                </a:solidFill>
              </a:defRPr>
            </a:lvl3pPr>
            <a:lvl4pPr marL="1370947" indent="0">
              <a:buFontTx/>
              <a:buNone/>
              <a:defRPr sz="2800" b="1">
                <a:solidFill>
                  <a:schemeClr val="accent1"/>
                </a:solidFill>
              </a:defRPr>
            </a:lvl4pPr>
            <a:lvl5pPr marL="1827929" indent="0">
              <a:buFontTx/>
              <a:buNone/>
              <a:defRPr sz="2800" b="1">
                <a:solidFill>
                  <a:schemeClr val="accent1"/>
                </a:solidFill>
              </a:defRPr>
            </a:lvl5pPr>
          </a:lstStyle>
          <a:p>
            <a:pPr lvl="0"/>
            <a:r>
              <a:rPr lang="en-US" dirty="0"/>
              <a:t>Subtitle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057563"/>
            <a:ext cx="1749275" cy="510489"/>
          </a:xfrm>
          <a:prstGeom prst="rect">
            <a:avLst/>
          </a:prstGeom>
        </p:spPr>
      </p:pic>
    </p:spTree>
    <p:custDataLst>
      <p:tags r:id="rId1"/>
    </p:custDataLst>
    <p:extLst>
      <p:ext uri="{BB962C8B-B14F-4D97-AF65-F5344CB8AC3E}">
        <p14:creationId xmlns:p14="http://schemas.microsoft.com/office/powerpoint/2010/main" val="40838303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ue Box Title and Content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237744" y="180767"/>
            <a:ext cx="4927002" cy="6496465"/>
          </a:xfrm>
          <a:prstGeom prst="roundRect">
            <a:avLst>
              <a:gd name="adj" fmla="val 5847"/>
            </a:avLst>
          </a:prstGeom>
        </p:spPr>
        <p:txBody>
          <a:bodyPr/>
          <a:lstStyle>
            <a:lvl1pPr marL="0" indent="0">
              <a:buFontTx/>
              <a:buNone/>
              <a:defRPr/>
            </a:lvl1pPr>
          </a:lstStyle>
          <a:p>
            <a:r>
              <a:rPr lang="en-US" dirty="0"/>
              <a:t>Click icon to add picture</a:t>
            </a:r>
          </a:p>
        </p:txBody>
      </p:sp>
      <p:sp>
        <p:nvSpPr>
          <p:cNvPr id="9" name="Text Placeholder 11">
            <a:extLst>
              <a:ext uri="{FF2B5EF4-FFF2-40B4-BE49-F238E27FC236}">
                <a16:creationId xmlns:a16="http://schemas.microsoft.com/office/drawing/2014/main" id="{C683241C-81F2-4A10-8D96-1686F2D2AE2C}"/>
              </a:ext>
            </a:extLst>
          </p:cNvPr>
          <p:cNvSpPr>
            <a:spLocks noGrp="1"/>
          </p:cNvSpPr>
          <p:nvPr>
            <p:ph type="body" sz="quarter" idx="12" hasCustomPrompt="1"/>
          </p:nvPr>
        </p:nvSpPr>
        <p:spPr>
          <a:xfrm rot="16200000">
            <a:off x="5176219" y="-109050"/>
            <a:ext cx="6496468" cy="7076102"/>
          </a:xfrm>
          <a:prstGeom prst="round2SameRect">
            <a:avLst>
              <a:gd name="adj1" fmla="val 0"/>
              <a:gd name="adj2" fmla="val 4067"/>
            </a:avLst>
          </a:prstGeom>
          <a:solidFill>
            <a:schemeClr val="accent1"/>
          </a:solidFill>
        </p:spPr>
        <p:txBody>
          <a:bodyPr vert="vert" lIns="548640" tIns="548640" rIns="548640" bIns="548640" anchor="t">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Title and text</a:t>
            </a:r>
          </a:p>
        </p:txBody>
      </p:sp>
      <p:sp>
        <p:nvSpPr>
          <p:cNvPr id="6" name="Text Placeholder 11">
            <a:extLst>
              <a:ext uri="{FF2B5EF4-FFF2-40B4-BE49-F238E27FC236}">
                <a16:creationId xmlns:a16="http://schemas.microsoft.com/office/drawing/2014/main" id="{D6DA597F-D3F6-4498-BBEF-3E1A9D177576}"/>
              </a:ext>
            </a:extLst>
          </p:cNvPr>
          <p:cNvSpPr>
            <a:spLocks noGrp="1"/>
          </p:cNvSpPr>
          <p:nvPr>
            <p:ph type="body" sz="quarter" idx="13"/>
          </p:nvPr>
        </p:nvSpPr>
        <p:spPr>
          <a:xfrm>
            <a:off x="5597805" y="3097870"/>
            <a:ext cx="5631851" cy="2316814"/>
          </a:xfrm>
        </p:spPr>
        <p:txBody>
          <a:bodyPr>
            <a:noAutofit/>
          </a:bodyPr>
          <a:lstStyle>
            <a:lvl1pPr marL="0" indent="0">
              <a:lnSpc>
                <a:spcPct val="100000"/>
              </a:lnSpc>
              <a:spcBef>
                <a:spcPts val="1000"/>
              </a:spcBef>
              <a:buNone/>
              <a:defRPr sz="2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711288394"/>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ue Box Title and Content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6992472" y="180767"/>
            <a:ext cx="4964486" cy="6496465"/>
          </a:xfrm>
          <a:prstGeom prst="roundRect">
            <a:avLst>
              <a:gd name="adj" fmla="val 5404"/>
            </a:avLst>
          </a:prstGeom>
        </p:spPr>
        <p:txBody>
          <a:bodyPr/>
          <a:lstStyle/>
          <a:p>
            <a:r>
              <a:rPr lang="en-US" dirty="0"/>
              <a:t>Click icon to add picture</a:t>
            </a:r>
          </a:p>
        </p:txBody>
      </p:sp>
      <p:sp>
        <p:nvSpPr>
          <p:cNvPr id="9" name="Text Placeholder 11">
            <a:extLst>
              <a:ext uri="{FF2B5EF4-FFF2-40B4-BE49-F238E27FC236}">
                <a16:creationId xmlns:a16="http://schemas.microsoft.com/office/drawing/2014/main" id="{8B157EC0-9EDD-4DFB-86D4-3AC7BDE85227}"/>
              </a:ext>
            </a:extLst>
          </p:cNvPr>
          <p:cNvSpPr>
            <a:spLocks noGrp="1"/>
          </p:cNvSpPr>
          <p:nvPr>
            <p:ph type="body" sz="quarter" idx="11" hasCustomPrompt="1"/>
          </p:nvPr>
        </p:nvSpPr>
        <p:spPr>
          <a:xfrm>
            <a:off x="315444" y="179674"/>
            <a:ext cx="6883275" cy="6497558"/>
          </a:xfrm>
          <a:custGeom>
            <a:avLst/>
            <a:gdLst>
              <a:gd name="connsiteX0" fmla="*/ 0 w 7124029"/>
              <a:gd name="connsiteY0" fmla="*/ 301871 h 6496050"/>
              <a:gd name="connsiteX1" fmla="*/ 301871 w 7124029"/>
              <a:gd name="connsiteY1" fmla="*/ 0 h 6496050"/>
              <a:gd name="connsiteX2" fmla="*/ 6822158 w 7124029"/>
              <a:gd name="connsiteY2" fmla="*/ 0 h 6496050"/>
              <a:gd name="connsiteX3" fmla="*/ 7124029 w 7124029"/>
              <a:gd name="connsiteY3" fmla="*/ 301871 h 6496050"/>
              <a:gd name="connsiteX4" fmla="*/ 7124029 w 7124029"/>
              <a:gd name="connsiteY4" fmla="*/ 6194179 h 6496050"/>
              <a:gd name="connsiteX5" fmla="*/ 6822158 w 7124029"/>
              <a:gd name="connsiteY5" fmla="*/ 6496050 h 6496050"/>
              <a:gd name="connsiteX6" fmla="*/ 301871 w 7124029"/>
              <a:gd name="connsiteY6" fmla="*/ 6496050 h 6496050"/>
              <a:gd name="connsiteX7" fmla="*/ 0 w 7124029"/>
              <a:gd name="connsiteY7" fmla="*/ 6194179 h 6496050"/>
              <a:gd name="connsiteX8" fmla="*/ 0 w 7124029"/>
              <a:gd name="connsiteY8" fmla="*/ 301871 h 6496050"/>
              <a:gd name="connsiteX0" fmla="*/ 0 w 7134303"/>
              <a:gd name="connsiteY0" fmla="*/ 308831 h 6503010"/>
              <a:gd name="connsiteX1" fmla="*/ 301871 w 7134303"/>
              <a:gd name="connsiteY1" fmla="*/ 6960 h 6503010"/>
              <a:gd name="connsiteX2" fmla="*/ 6822158 w 7134303"/>
              <a:gd name="connsiteY2" fmla="*/ 6960 h 6503010"/>
              <a:gd name="connsiteX3" fmla="*/ 7134303 w 7134303"/>
              <a:gd name="connsiteY3" fmla="*/ 123896 h 6503010"/>
              <a:gd name="connsiteX4" fmla="*/ 7124029 w 7134303"/>
              <a:gd name="connsiteY4" fmla="*/ 6201139 h 6503010"/>
              <a:gd name="connsiteX5" fmla="*/ 6822158 w 7134303"/>
              <a:gd name="connsiteY5" fmla="*/ 6503010 h 6503010"/>
              <a:gd name="connsiteX6" fmla="*/ 301871 w 7134303"/>
              <a:gd name="connsiteY6" fmla="*/ 6503010 h 6503010"/>
              <a:gd name="connsiteX7" fmla="*/ 0 w 7134303"/>
              <a:gd name="connsiteY7" fmla="*/ 6201139 h 6503010"/>
              <a:gd name="connsiteX8" fmla="*/ 0 w 7134303"/>
              <a:gd name="connsiteY8" fmla="*/ 308831 h 6503010"/>
              <a:gd name="connsiteX0" fmla="*/ 0 w 7134954"/>
              <a:gd name="connsiteY0" fmla="*/ 308831 h 6503010"/>
              <a:gd name="connsiteX1" fmla="*/ 301871 w 7134954"/>
              <a:gd name="connsiteY1" fmla="*/ 6960 h 6503010"/>
              <a:gd name="connsiteX2" fmla="*/ 6986544 w 7134954"/>
              <a:gd name="connsiteY2" fmla="*/ 6960 h 6503010"/>
              <a:gd name="connsiteX3" fmla="*/ 7134303 w 7134954"/>
              <a:gd name="connsiteY3" fmla="*/ 123896 h 6503010"/>
              <a:gd name="connsiteX4" fmla="*/ 7124029 w 7134954"/>
              <a:gd name="connsiteY4" fmla="*/ 6201139 h 6503010"/>
              <a:gd name="connsiteX5" fmla="*/ 6822158 w 7134954"/>
              <a:gd name="connsiteY5" fmla="*/ 6503010 h 6503010"/>
              <a:gd name="connsiteX6" fmla="*/ 301871 w 7134954"/>
              <a:gd name="connsiteY6" fmla="*/ 6503010 h 6503010"/>
              <a:gd name="connsiteX7" fmla="*/ 0 w 7134954"/>
              <a:gd name="connsiteY7" fmla="*/ 6201139 h 6503010"/>
              <a:gd name="connsiteX8" fmla="*/ 0 w 7134954"/>
              <a:gd name="connsiteY8" fmla="*/ 308831 h 6503010"/>
              <a:gd name="connsiteX0" fmla="*/ 0 w 7134954"/>
              <a:gd name="connsiteY0" fmla="*/ 308831 h 6503087"/>
              <a:gd name="connsiteX1" fmla="*/ 301871 w 7134954"/>
              <a:gd name="connsiteY1" fmla="*/ 6960 h 6503087"/>
              <a:gd name="connsiteX2" fmla="*/ 6986544 w 7134954"/>
              <a:gd name="connsiteY2" fmla="*/ 6960 h 6503087"/>
              <a:gd name="connsiteX3" fmla="*/ 7134303 w 7134954"/>
              <a:gd name="connsiteY3" fmla="*/ 123896 h 6503087"/>
              <a:gd name="connsiteX4" fmla="*/ 7134303 w 7134954"/>
              <a:gd name="connsiteY4" fmla="*/ 6344977 h 6503087"/>
              <a:gd name="connsiteX5" fmla="*/ 6822158 w 7134954"/>
              <a:gd name="connsiteY5" fmla="*/ 6503010 h 6503087"/>
              <a:gd name="connsiteX6" fmla="*/ 301871 w 7134954"/>
              <a:gd name="connsiteY6" fmla="*/ 6503010 h 6503087"/>
              <a:gd name="connsiteX7" fmla="*/ 0 w 7134954"/>
              <a:gd name="connsiteY7" fmla="*/ 6201139 h 6503087"/>
              <a:gd name="connsiteX8" fmla="*/ 0 w 7134954"/>
              <a:gd name="connsiteY8" fmla="*/ 308831 h 6503087"/>
              <a:gd name="connsiteX0" fmla="*/ 0 w 7134954"/>
              <a:gd name="connsiteY0" fmla="*/ 308831 h 6503087"/>
              <a:gd name="connsiteX1" fmla="*/ 301871 w 7134954"/>
              <a:gd name="connsiteY1" fmla="*/ 6960 h 6503087"/>
              <a:gd name="connsiteX2" fmla="*/ 6986544 w 7134954"/>
              <a:gd name="connsiteY2" fmla="*/ 6960 h 6503087"/>
              <a:gd name="connsiteX3" fmla="*/ 7134303 w 7134954"/>
              <a:gd name="connsiteY3" fmla="*/ 123896 h 6503087"/>
              <a:gd name="connsiteX4" fmla="*/ 7134303 w 7134954"/>
              <a:gd name="connsiteY4" fmla="*/ 6344977 h 6503087"/>
              <a:gd name="connsiteX5" fmla="*/ 6965996 w 7134954"/>
              <a:gd name="connsiteY5" fmla="*/ 6503010 h 6503087"/>
              <a:gd name="connsiteX6" fmla="*/ 301871 w 7134954"/>
              <a:gd name="connsiteY6" fmla="*/ 6503010 h 6503087"/>
              <a:gd name="connsiteX7" fmla="*/ 0 w 7134954"/>
              <a:gd name="connsiteY7" fmla="*/ 6201139 h 6503087"/>
              <a:gd name="connsiteX8" fmla="*/ 0 w 7134954"/>
              <a:gd name="connsiteY8" fmla="*/ 308831 h 6503087"/>
              <a:gd name="connsiteX0" fmla="*/ 0 w 7134954"/>
              <a:gd name="connsiteY0" fmla="*/ 308831 h 6503087"/>
              <a:gd name="connsiteX1" fmla="*/ 301871 w 7134954"/>
              <a:gd name="connsiteY1" fmla="*/ 6960 h 6503087"/>
              <a:gd name="connsiteX2" fmla="*/ 6986544 w 7134954"/>
              <a:gd name="connsiteY2" fmla="*/ 6960 h 6503087"/>
              <a:gd name="connsiteX3" fmla="*/ 7134303 w 7134954"/>
              <a:gd name="connsiteY3" fmla="*/ 123896 h 6503087"/>
              <a:gd name="connsiteX4" fmla="*/ 7134303 w 7134954"/>
              <a:gd name="connsiteY4" fmla="*/ 6344977 h 6503087"/>
              <a:gd name="connsiteX5" fmla="*/ 6976270 w 7134954"/>
              <a:gd name="connsiteY5" fmla="*/ 6503010 h 6503087"/>
              <a:gd name="connsiteX6" fmla="*/ 301871 w 7134954"/>
              <a:gd name="connsiteY6" fmla="*/ 6503010 h 6503087"/>
              <a:gd name="connsiteX7" fmla="*/ 0 w 7134954"/>
              <a:gd name="connsiteY7" fmla="*/ 6201139 h 6503087"/>
              <a:gd name="connsiteX8" fmla="*/ 0 w 7134954"/>
              <a:gd name="connsiteY8" fmla="*/ 308831 h 6503087"/>
              <a:gd name="connsiteX0" fmla="*/ 0 w 7134954"/>
              <a:gd name="connsiteY0" fmla="*/ 308831 h 6503087"/>
              <a:gd name="connsiteX1" fmla="*/ 301871 w 7134954"/>
              <a:gd name="connsiteY1" fmla="*/ 6960 h 6503087"/>
              <a:gd name="connsiteX2" fmla="*/ 6986544 w 7134954"/>
              <a:gd name="connsiteY2" fmla="*/ 6960 h 6503087"/>
              <a:gd name="connsiteX3" fmla="*/ 7134303 w 7134954"/>
              <a:gd name="connsiteY3" fmla="*/ 123896 h 6503087"/>
              <a:gd name="connsiteX4" fmla="*/ 7134303 w 7134954"/>
              <a:gd name="connsiteY4" fmla="*/ 6344977 h 6503087"/>
              <a:gd name="connsiteX5" fmla="*/ 6985795 w 7134954"/>
              <a:gd name="connsiteY5" fmla="*/ 6503010 h 6503087"/>
              <a:gd name="connsiteX6" fmla="*/ 301871 w 7134954"/>
              <a:gd name="connsiteY6" fmla="*/ 6503010 h 6503087"/>
              <a:gd name="connsiteX7" fmla="*/ 0 w 7134954"/>
              <a:gd name="connsiteY7" fmla="*/ 6201139 h 6503087"/>
              <a:gd name="connsiteX8" fmla="*/ 0 w 7134954"/>
              <a:gd name="connsiteY8" fmla="*/ 308831 h 6503087"/>
              <a:gd name="connsiteX0" fmla="*/ 0 w 7136150"/>
              <a:gd name="connsiteY0" fmla="*/ 315665 h 6509921"/>
              <a:gd name="connsiteX1" fmla="*/ 301871 w 7136150"/>
              <a:gd name="connsiteY1" fmla="*/ 13794 h 6509921"/>
              <a:gd name="connsiteX2" fmla="*/ 6996069 w 7136150"/>
              <a:gd name="connsiteY2" fmla="*/ 4269 h 6509921"/>
              <a:gd name="connsiteX3" fmla="*/ 7134303 w 7136150"/>
              <a:gd name="connsiteY3" fmla="*/ 130730 h 6509921"/>
              <a:gd name="connsiteX4" fmla="*/ 7134303 w 7136150"/>
              <a:gd name="connsiteY4" fmla="*/ 6351811 h 6509921"/>
              <a:gd name="connsiteX5" fmla="*/ 6985795 w 7136150"/>
              <a:gd name="connsiteY5" fmla="*/ 6509844 h 6509921"/>
              <a:gd name="connsiteX6" fmla="*/ 301871 w 7136150"/>
              <a:gd name="connsiteY6" fmla="*/ 6509844 h 6509921"/>
              <a:gd name="connsiteX7" fmla="*/ 0 w 7136150"/>
              <a:gd name="connsiteY7" fmla="*/ 6207973 h 6509921"/>
              <a:gd name="connsiteX8" fmla="*/ 0 w 7136150"/>
              <a:gd name="connsiteY8" fmla="*/ 315665 h 6509921"/>
              <a:gd name="connsiteX0" fmla="*/ 0 w 7136150"/>
              <a:gd name="connsiteY0" fmla="*/ 315665 h 6509921"/>
              <a:gd name="connsiteX1" fmla="*/ 301871 w 7136150"/>
              <a:gd name="connsiteY1" fmla="*/ 13794 h 6509921"/>
              <a:gd name="connsiteX2" fmla="*/ 6996069 w 7136150"/>
              <a:gd name="connsiteY2" fmla="*/ 4269 h 6509921"/>
              <a:gd name="connsiteX3" fmla="*/ 7134303 w 7136150"/>
              <a:gd name="connsiteY3" fmla="*/ 130730 h 6509921"/>
              <a:gd name="connsiteX4" fmla="*/ 7134303 w 7136150"/>
              <a:gd name="connsiteY4" fmla="*/ 6351811 h 6509921"/>
              <a:gd name="connsiteX5" fmla="*/ 6985795 w 7136150"/>
              <a:gd name="connsiteY5" fmla="*/ 6509844 h 6509921"/>
              <a:gd name="connsiteX6" fmla="*/ 301871 w 7136150"/>
              <a:gd name="connsiteY6" fmla="*/ 6509844 h 6509921"/>
              <a:gd name="connsiteX7" fmla="*/ 0 w 7136150"/>
              <a:gd name="connsiteY7" fmla="*/ 6207973 h 6509921"/>
              <a:gd name="connsiteX8" fmla="*/ 0 w 7136150"/>
              <a:gd name="connsiteY8" fmla="*/ 315665 h 6509921"/>
              <a:gd name="connsiteX0" fmla="*/ 0 w 7136150"/>
              <a:gd name="connsiteY0" fmla="*/ 315666 h 6509922"/>
              <a:gd name="connsiteX1" fmla="*/ 301871 w 7136150"/>
              <a:gd name="connsiteY1" fmla="*/ 13795 h 6509922"/>
              <a:gd name="connsiteX2" fmla="*/ 6996069 w 7136150"/>
              <a:gd name="connsiteY2" fmla="*/ 4269 h 6509922"/>
              <a:gd name="connsiteX3" fmla="*/ 7134303 w 7136150"/>
              <a:gd name="connsiteY3" fmla="*/ 130731 h 6509922"/>
              <a:gd name="connsiteX4" fmla="*/ 7134303 w 7136150"/>
              <a:gd name="connsiteY4" fmla="*/ 6351812 h 6509922"/>
              <a:gd name="connsiteX5" fmla="*/ 6985795 w 7136150"/>
              <a:gd name="connsiteY5" fmla="*/ 6509845 h 6509922"/>
              <a:gd name="connsiteX6" fmla="*/ 301871 w 7136150"/>
              <a:gd name="connsiteY6" fmla="*/ 6509845 h 6509922"/>
              <a:gd name="connsiteX7" fmla="*/ 0 w 7136150"/>
              <a:gd name="connsiteY7" fmla="*/ 6207974 h 6509922"/>
              <a:gd name="connsiteX8" fmla="*/ 0 w 7136150"/>
              <a:gd name="connsiteY8" fmla="*/ 315666 h 6509922"/>
              <a:gd name="connsiteX0" fmla="*/ 0 w 7136150"/>
              <a:gd name="connsiteY0" fmla="*/ 315666 h 6509922"/>
              <a:gd name="connsiteX1" fmla="*/ 301871 w 7136150"/>
              <a:gd name="connsiteY1" fmla="*/ 13795 h 6509922"/>
              <a:gd name="connsiteX2" fmla="*/ 6996069 w 7136150"/>
              <a:gd name="connsiteY2" fmla="*/ 4269 h 6509922"/>
              <a:gd name="connsiteX3" fmla="*/ 7134303 w 7136150"/>
              <a:gd name="connsiteY3" fmla="*/ 130731 h 6509922"/>
              <a:gd name="connsiteX4" fmla="*/ 7134303 w 7136150"/>
              <a:gd name="connsiteY4" fmla="*/ 6351812 h 6509922"/>
              <a:gd name="connsiteX5" fmla="*/ 6985795 w 7136150"/>
              <a:gd name="connsiteY5" fmla="*/ 6509845 h 6509922"/>
              <a:gd name="connsiteX6" fmla="*/ 301871 w 7136150"/>
              <a:gd name="connsiteY6" fmla="*/ 6509845 h 6509922"/>
              <a:gd name="connsiteX7" fmla="*/ 0 w 7136150"/>
              <a:gd name="connsiteY7" fmla="*/ 6207974 h 6509922"/>
              <a:gd name="connsiteX8" fmla="*/ 0 w 7136150"/>
              <a:gd name="connsiteY8" fmla="*/ 315666 h 6509922"/>
              <a:gd name="connsiteX0" fmla="*/ 0 w 7136150"/>
              <a:gd name="connsiteY0" fmla="*/ 315666 h 6509845"/>
              <a:gd name="connsiteX1" fmla="*/ 301871 w 7136150"/>
              <a:gd name="connsiteY1" fmla="*/ 13795 h 6509845"/>
              <a:gd name="connsiteX2" fmla="*/ 6996069 w 7136150"/>
              <a:gd name="connsiteY2" fmla="*/ 4269 h 6509845"/>
              <a:gd name="connsiteX3" fmla="*/ 7134303 w 7136150"/>
              <a:gd name="connsiteY3" fmla="*/ 130731 h 6509845"/>
              <a:gd name="connsiteX4" fmla="*/ 7134303 w 7136150"/>
              <a:gd name="connsiteY4" fmla="*/ 6342747 h 6509845"/>
              <a:gd name="connsiteX5" fmla="*/ 6985795 w 7136150"/>
              <a:gd name="connsiteY5" fmla="*/ 6509845 h 6509845"/>
              <a:gd name="connsiteX6" fmla="*/ 301871 w 7136150"/>
              <a:gd name="connsiteY6" fmla="*/ 6509845 h 6509845"/>
              <a:gd name="connsiteX7" fmla="*/ 0 w 7136150"/>
              <a:gd name="connsiteY7" fmla="*/ 6207974 h 6509845"/>
              <a:gd name="connsiteX8" fmla="*/ 0 w 7136150"/>
              <a:gd name="connsiteY8" fmla="*/ 315666 h 6509845"/>
              <a:gd name="connsiteX0" fmla="*/ 0 w 7136150"/>
              <a:gd name="connsiteY0" fmla="*/ 315666 h 6509845"/>
              <a:gd name="connsiteX1" fmla="*/ 301871 w 7136150"/>
              <a:gd name="connsiteY1" fmla="*/ 13795 h 6509845"/>
              <a:gd name="connsiteX2" fmla="*/ 6996069 w 7136150"/>
              <a:gd name="connsiteY2" fmla="*/ 4269 h 6509845"/>
              <a:gd name="connsiteX3" fmla="*/ 7134303 w 7136150"/>
              <a:gd name="connsiteY3" fmla="*/ 130731 h 6509845"/>
              <a:gd name="connsiteX4" fmla="*/ 7134303 w 7136150"/>
              <a:gd name="connsiteY4" fmla="*/ 6342747 h 6509845"/>
              <a:gd name="connsiteX5" fmla="*/ 6985796 w 7136150"/>
              <a:gd name="connsiteY5" fmla="*/ 6509845 h 6509845"/>
              <a:gd name="connsiteX6" fmla="*/ 301871 w 7136150"/>
              <a:gd name="connsiteY6" fmla="*/ 6509845 h 6509845"/>
              <a:gd name="connsiteX7" fmla="*/ 0 w 7136150"/>
              <a:gd name="connsiteY7" fmla="*/ 6207974 h 6509845"/>
              <a:gd name="connsiteX8" fmla="*/ 0 w 7136150"/>
              <a:gd name="connsiteY8" fmla="*/ 315666 h 6509845"/>
              <a:gd name="connsiteX0" fmla="*/ 0 w 7136150"/>
              <a:gd name="connsiteY0" fmla="*/ 315666 h 6509845"/>
              <a:gd name="connsiteX1" fmla="*/ 301871 w 7136150"/>
              <a:gd name="connsiteY1" fmla="*/ 13795 h 6509845"/>
              <a:gd name="connsiteX2" fmla="*/ 6996069 w 7136150"/>
              <a:gd name="connsiteY2" fmla="*/ 4269 h 6509845"/>
              <a:gd name="connsiteX3" fmla="*/ 7134303 w 7136150"/>
              <a:gd name="connsiteY3" fmla="*/ 130731 h 6509845"/>
              <a:gd name="connsiteX4" fmla="*/ 7134303 w 7136150"/>
              <a:gd name="connsiteY4" fmla="*/ 6342747 h 6509845"/>
              <a:gd name="connsiteX5" fmla="*/ 6985796 w 7136150"/>
              <a:gd name="connsiteY5" fmla="*/ 6509845 h 6509845"/>
              <a:gd name="connsiteX6" fmla="*/ 301871 w 7136150"/>
              <a:gd name="connsiteY6" fmla="*/ 6509845 h 6509845"/>
              <a:gd name="connsiteX7" fmla="*/ 0 w 7136150"/>
              <a:gd name="connsiteY7" fmla="*/ 6207974 h 6509845"/>
              <a:gd name="connsiteX8" fmla="*/ 0 w 7136150"/>
              <a:gd name="connsiteY8" fmla="*/ 315666 h 6509845"/>
              <a:gd name="connsiteX0" fmla="*/ 0 w 7143402"/>
              <a:gd name="connsiteY0" fmla="*/ 315666 h 6509845"/>
              <a:gd name="connsiteX1" fmla="*/ 301871 w 7143402"/>
              <a:gd name="connsiteY1" fmla="*/ 13795 h 6509845"/>
              <a:gd name="connsiteX2" fmla="*/ 6996069 w 7143402"/>
              <a:gd name="connsiteY2" fmla="*/ 4269 h 6509845"/>
              <a:gd name="connsiteX3" fmla="*/ 7134303 w 7143402"/>
              <a:gd name="connsiteY3" fmla="*/ 130731 h 6509845"/>
              <a:gd name="connsiteX4" fmla="*/ 7143312 w 7143402"/>
              <a:gd name="connsiteY4" fmla="*/ 6342747 h 6509845"/>
              <a:gd name="connsiteX5" fmla="*/ 6985796 w 7143402"/>
              <a:gd name="connsiteY5" fmla="*/ 6509845 h 6509845"/>
              <a:gd name="connsiteX6" fmla="*/ 301871 w 7143402"/>
              <a:gd name="connsiteY6" fmla="*/ 6509845 h 6509845"/>
              <a:gd name="connsiteX7" fmla="*/ 0 w 7143402"/>
              <a:gd name="connsiteY7" fmla="*/ 6207974 h 6509845"/>
              <a:gd name="connsiteX8" fmla="*/ 0 w 7143402"/>
              <a:gd name="connsiteY8" fmla="*/ 315666 h 6509845"/>
              <a:gd name="connsiteX0" fmla="*/ 0 w 7143897"/>
              <a:gd name="connsiteY0" fmla="*/ 315666 h 6509845"/>
              <a:gd name="connsiteX1" fmla="*/ 301871 w 7143897"/>
              <a:gd name="connsiteY1" fmla="*/ 13795 h 6509845"/>
              <a:gd name="connsiteX2" fmla="*/ 6996069 w 7143897"/>
              <a:gd name="connsiteY2" fmla="*/ 4269 h 6509845"/>
              <a:gd name="connsiteX3" fmla="*/ 7134303 w 7143897"/>
              <a:gd name="connsiteY3" fmla="*/ 130731 h 6509845"/>
              <a:gd name="connsiteX4" fmla="*/ 7143312 w 7143897"/>
              <a:gd name="connsiteY4" fmla="*/ 6342747 h 6509845"/>
              <a:gd name="connsiteX5" fmla="*/ 6994805 w 7143897"/>
              <a:gd name="connsiteY5" fmla="*/ 6509845 h 6509845"/>
              <a:gd name="connsiteX6" fmla="*/ 301871 w 7143897"/>
              <a:gd name="connsiteY6" fmla="*/ 6509845 h 6509845"/>
              <a:gd name="connsiteX7" fmla="*/ 0 w 7143897"/>
              <a:gd name="connsiteY7" fmla="*/ 6207974 h 6509845"/>
              <a:gd name="connsiteX8" fmla="*/ 0 w 7143897"/>
              <a:gd name="connsiteY8" fmla="*/ 315666 h 6509845"/>
              <a:gd name="connsiteX0" fmla="*/ 0 w 7143897"/>
              <a:gd name="connsiteY0" fmla="*/ 315666 h 6510392"/>
              <a:gd name="connsiteX1" fmla="*/ 301871 w 7143897"/>
              <a:gd name="connsiteY1" fmla="*/ 13795 h 6510392"/>
              <a:gd name="connsiteX2" fmla="*/ 6996069 w 7143897"/>
              <a:gd name="connsiteY2" fmla="*/ 4269 h 6510392"/>
              <a:gd name="connsiteX3" fmla="*/ 7134303 w 7143897"/>
              <a:gd name="connsiteY3" fmla="*/ 130731 h 6510392"/>
              <a:gd name="connsiteX4" fmla="*/ 7143312 w 7143897"/>
              <a:gd name="connsiteY4" fmla="*/ 6360879 h 6510392"/>
              <a:gd name="connsiteX5" fmla="*/ 6994805 w 7143897"/>
              <a:gd name="connsiteY5" fmla="*/ 6509845 h 6510392"/>
              <a:gd name="connsiteX6" fmla="*/ 301871 w 7143897"/>
              <a:gd name="connsiteY6" fmla="*/ 6509845 h 6510392"/>
              <a:gd name="connsiteX7" fmla="*/ 0 w 7143897"/>
              <a:gd name="connsiteY7" fmla="*/ 6207974 h 6510392"/>
              <a:gd name="connsiteX8" fmla="*/ 0 w 7143897"/>
              <a:gd name="connsiteY8" fmla="*/ 315666 h 6510392"/>
              <a:gd name="connsiteX0" fmla="*/ 0 w 7144961"/>
              <a:gd name="connsiteY0" fmla="*/ 315666 h 6510393"/>
              <a:gd name="connsiteX1" fmla="*/ 301871 w 7144961"/>
              <a:gd name="connsiteY1" fmla="*/ 13795 h 6510393"/>
              <a:gd name="connsiteX2" fmla="*/ 6996069 w 7144961"/>
              <a:gd name="connsiteY2" fmla="*/ 4269 h 6510393"/>
              <a:gd name="connsiteX3" fmla="*/ 7134303 w 7144961"/>
              <a:gd name="connsiteY3" fmla="*/ 130731 h 6510393"/>
              <a:gd name="connsiteX4" fmla="*/ 7143312 w 7144961"/>
              <a:gd name="connsiteY4" fmla="*/ 6360879 h 6510393"/>
              <a:gd name="connsiteX5" fmla="*/ 7003815 w 7144961"/>
              <a:gd name="connsiteY5" fmla="*/ 6509846 h 6510393"/>
              <a:gd name="connsiteX6" fmla="*/ 301871 w 7144961"/>
              <a:gd name="connsiteY6" fmla="*/ 6509845 h 6510393"/>
              <a:gd name="connsiteX7" fmla="*/ 0 w 7144961"/>
              <a:gd name="connsiteY7" fmla="*/ 6207974 h 6510393"/>
              <a:gd name="connsiteX8" fmla="*/ 0 w 7144961"/>
              <a:gd name="connsiteY8" fmla="*/ 315666 h 6510393"/>
              <a:gd name="connsiteX0" fmla="*/ 0 w 7144961"/>
              <a:gd name="connsiteY0" fmla="*/ 317178 h 6511905"/>
              <a:gd name="connsiteX1" fmla="*/ 301871 w 7144961"/>
              <a:gd name="connsiteY1" fmla="*/ 15307 h 6511905"/>
              <a:gd name="connsiteX2" fmla="*/ 6996069 w 7144961"/>
              <a:gd name="connsiteY2" fmla="*/ 5781 h 6511905"/>
              <a:gd name="connsiteX3" fmla="*/ 7134304 w 7144961"/>
              <a:gd name="connsiteY3" fmla="*/ 126621 h 6511905"/>
              <a:gd name="connsiteX4" fmla="*/ 7143312 w 7144961"/>
              <a:gd name="connsiteY4" fmla="*/ 6362391 h 6511905"/>
              <a:gd name="connsiteX5" fmla="*/ 7003815 w 7144961"/>
              <a:gd name="connsiteY5" fmla="*/ 6511358 h 6511905"/>
              <a:gd name="connsiteX6" fmla="*/ 301871 w 7144961"/>
              <a:gd name="connsiteY6" fmla="*/ 6511357 h 6511905"/>
              <a:gd name="connsiteX7" fmla="*/ 0 w 7144961"/>
              <a:gd name="connsiteY7" fmla="*/ 6209486 h 6511905"/>
              <a:gd name="connsiteX8" fmla="*/ 0 w 7144961"/>
              <a:gd name="connsiteY8" fmla="*/ 317178 h 651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4961" h="6511905">
                <a:moveTo>
                  <a:pt x="0" y="317178"/>
                </a:moveTo>
                <a:cubicBezTo>
                  <a:pt x="0" y="150459"/>
                  <a:pt x="135152" y="15307"/>
                  <a:pt x="301871" y="15307"/>
                </a:cubicBezTo>
                <a:lnTo>
                  <a:pt x="6996069" y="5781"/>
                </a:lnTo>
                <a:cubicBezTo>
                  <a:pt x="7162788" y="5781"/>
                  <a:pt x="7134304" y="-40098"/>
                  <a:pt x="7134304" y="126621"/>
                </a:cubicBezTo>
                <a:cubicBezTo>
                  <a:pt x="7137307" y="2205211"/>
                  <a:pt x="7140309" y="4283801"/>
                  <a:pt x="7143312" y="6362391"/>
                </a:cubicBezTo>
                <a:cubicBezTo>
                  <a:pt x="7143312" y="6529110"/>
                  <a:pt x="7170534" y="6511358"/>
                  <a:pt x="7003815" y="6511358"/>
                </a:cubicBezTo>
                <a:lnTo>
                  <a:pt x="301871" y="6511357"/>
                </a:lnTo>
                <a:cubicBezTo>
                  <a:pt x="135152" y="6511357"/>
                  <a:pt x="0" y="6376205"/>
                  <a:pt x="0" y="6209486"/>
                </a:cubicBezTo>
                <a:lnTo>
                  <a:pt x="0" y="317178"/>
                </a:lnTo>
                <a:close/>
              </a:path>
            </a:pathLst>
          </a:custGeom>
          <a:solidFill>
            <a:schemeClr val="tx2"/>
          </a:solidFill>
        </p:spPr>
        <p:txBody>
          <a:bodyPr lIns="731520" tIns="731520" rIns="731520" bIns="731520">
            <a:noAutofit/>
          </a:bodyPr>
          <a:lstStyle>
            <a:lvl1pPr marL="0" indent="0">
              <a:lnSpc>
                <a:spcPct val="100000"/>
              </a:lnSpc>
              <a:spcBef>
                <a:spcPts val="1000"/>
              </a:spcBef>
              <a:buNone/>
              <a:defRPr sz="6600" b="1">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a:p>
            <a:pPr lvl="0"/>
            <a:endParaRPr lang="en-US"/>
          </a:p>
        </p:txBody>
      </p:sp>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469460" y="-52025"/>
            <a:ext cx="6496468" cy="6962052"/>
          </a:xfrm>
          <a:prstGeom prst="round2SameRect">
            <a:avLst>
              <a:gd name="adj1" fmla="val 0"/>
              <a:gd name="adj2" fmla="val 4564"/>
            </a:avLst>
          </a:prstGeom>
          <a:solidFill>
            <a:schemeClr val="accent1"/>
          </a:solidFill>
        </p:spPr>
        <p:txBody>
          <a:bodyPr vert="vert270" lIns="548640" tIns="548640" rIns="548640" bIns="548640">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Title and text</a:t>
            </a:r>
          </a:p>
        </p:txBody>
      </p:sp>
      <p:sp>
        <p:nvSpPr>
          <p:cNvPr id="6" name="Text Placeholder 11">
            <a:extLst>
              <a:ext uri="{FF2B5EF4-FFF2-40B4-BE49-F238E27FC236}">
                <a16:creationId xmlns:a16="http://schemas.microsoft.com/office/drawing/2014/main" id="{D2B782E3-CBE3-42B1-8655-071BCE5AD778}"/>
              </a:ext>
            </a:extLst>
          </p:cNvPr>
          <p:cNvSpPr>
            <a:spLocks noGrp="1"/>
          </p:cNvSpPr>
          <p:nvPr>
            <p:ph type="body" sz="quarter" idx="13"/>
          </p:nvPr>
        </p:nvSpPr>
        <p:spPr>
          <a:xfrm>
            <a:off x="972017" y="3062011"/>
            <a:ext cx="5491535" cy="2316814"/>
          </a:xfrm>
        </p:spPr>
        <p:txBody>
          <a:bodyPr>
            <a:noAutofit/>
          </a:bodyPr>
          <a:lstStyle>
            <a:lvl1pPr marL="0" indent="0">
              <a:lnSpc>
                <a:spcPct val="100000"/>
              </a:lnSpc>
              <a:spcBef>
                <a:spcPts val="1000"/>
              </a:spcBef>
              <a:buNone/>
              <a:defRPr sz="2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950259487"/>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ue Box Title and Photo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7013987" y="180767"/>
            <a:ext cx="4932213" cy="6496465"/>
          </a:xfrm>
          <a:prstGeom prst="roundRect">
            <a:avLst>
              <a:gd name="adj" fmla="val 4973"/>
            </a:avLst>
          </a:prstGeom>
        </p:spPr>
        <p:txBody>
          <a:bodyPr/>
          <a:lstStyle/>
          <a:p>
            <a:r>
              <a:rPr lang="en-US" dirty="0"/>
              <a:t>Click icon to add picture</a:t>
            </a:r>
          </a:p>
        </p:txBody>
      </p:sp>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473213" y="-46649"/>
            <a:ext cx="6496468" cy="6951294"/>
          </a:xfrm>
          <a:prstGeom prst="round2SameRect">
            <a:avLst>
              <a:gd name="adj1" fmla="val 0"/>
              <a:gd name="adj2" fmla="val 4565"/>
            </a:avLst>
          </a:prstGeom>
          <a:solidFill>
            <a:schemeClr val="accent1"/>
          </a:solidFill>
        </p:spPr>
        <p:txBody>
          <a:bodyPr vert="vert270" lIns="731520" tIns="731520" rIns="731520" bIns="731520" anchor="ctr">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Headline</a:t>
            </a:r>
          </a:p>
        </p:txBody>
      </p:sp>
    </p:spTree>
    <p:custDataLst>
      <p:tags r:id="rId1"/>
    </p:custDataLst>
    <p:extLst>
      <p:ext uri="{BB962C8B-B14F-4D97-AF65-F5344CB8AC3E}">
        <p14:creationId xmlns:p14="http://schemas.microsoft.com/office/powerpoint/2010/main" val="684184329"/>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ue Box Title and Photo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247426" y="180767"/>
            <a:ext cx="4905487" cy="6496465"/>
          </a:xfrm>
          <a:prstGeom prst="roundRect">
            <a:avLst>
              <a:gd name="adj" fmla="val 5414"/>
            </a:avLst>
          </a:prstGeom>
        </p:spPr>
        <p:txBody>
          <a:bodyPr/>
          <a:lstStyle>
            <a:lvl1pPr marL="0" indent="0">
              <a:buFontTx/>
              <a:buNone/>
              <a:defRPr/>
            </a:lvl1pPr>
          </a:lstStyle>
          <a:p>
            <a:r>
              <a:rPr lang="en-US" dirty="0"/>
              <a:t>Click icon to add picture</a:t>
            </a:r>
          </a:p>
        </p:txBody>
      </p:sp>
      <p:sp>
        <p:nvSpPr>
          <p:cNvPr id="9" name="Text Placeholder 11">
            <a:extLst>
              <a:ext uri="{FF2B5EF4-FFF2-40B4-BE49-F238E27FC236}">
                <a16:creationId xmlns:a16="http://schemas.microsoft.com/office/drawing/2014/main" id="{C683241C-81F2-4A10-8D96-1686F2D2AE2C}"/>
              </a:ext>
            </a:extLst>
          </p:cNvPr>
          <p:cNvSpPr>
            <a:spLocks noGrp="1"/>
          </p:cNvSpPr>
          <p:nvPr>
            <p:ph type="body" sz="quarter" idx="12" hasCustomPrompt="1"/>
          </p:nvPr>
        </p:nvSpPr>
        <p:spPr>
          <a:xfrm rot="16200000">
            <a:off x="5176896" y="-109727"/>
            <a:ext cx="6496468" cy="7077456"/>
          </a:xfrm>
          <a:prstGeom prst="round2SameRect">
            <a:avLst>
              <a:gd name="adj1" fmla="val 0"/>
              <a:gd name="adj2" fmla="val 3737"/>
            </a:avLst>
          </a:prstGeom>
          <a:solidFill>
            <a:schemeClr val="accent1"/>
          </a:solidFill>
        </p:spPr>
        <p:txBody>
          <a:bodyPr vert="vert" lIns="731520" tIns="731520" rIns="731520" bIns="731520" anchor="ctr">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Headline</a:t>
            </a:r>
          </a:p>
        </p:txBody>
      </p:sp>
    </p:spTree>
    <p:custDataLst>
      <p:tags r:id="rId1"/>
    </p:custDataLst>
    <p:extLst>
      <p:ext uri="{BB962C8B-B14F-4D97-AF65-F5344CB8AC3E}">
        <p14:creationId xmlns:p14="http://schemas.microsoft.com/office/powerpoint/2010/main" val="342403271"/>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ue Box Title and Photo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247426" y="180767"/>
            <a:ext cx="7336715" cy="6496465"/>
          </a:xfrm>
          <a:prstGeom prst="roundRect">
            <a:avLst>
              <a:gd name="adj" fmla="val 4040"/>
            </a:avLst>
          </a:prstGeom>
        </p:spPr>
        <p:txBody>
          <a:bodyPr/>
          <a:lstStyle>
            <a:lvl1pPr marL="0" indent="0">
              <a:buFontTx/>
              <a:buNone/>
              <a:defRPr/>
            </a:lvl1pPr>
          </a:lstStyle>
          <a:p>
            <a:r>
              <a:rPr lang="en-US" dirty="0"/>
              <a:t>Click icon to add picture</a:t>
            </a:r>
          </a:p>
        </p:txBody>
      </p:sp>
      <p:sp>
        <p:nvSpPr>
          <p:cNvPr id="9" name="Text Placeholder 11">
            <a:extLst>
              <a:ext uri="{FF2B5EF4-FFF2-40B4-BE49-F238E27FC236}">
                <a16:creationId xmlns:a16="http://schemas.microsoft.com/office/drawing/2014/main" id="{C683241C-81F2-4A10-8D96-1686F2D2AE2C}"/>
              </a:ext>
            </a:extLst>
          </p:cNvPr>
          <p:cNvSpPr>
            <a:spLocks noGrp="1"/>
          </p:cNvSpPr>
          <p:nvPr>
            <p:ph type="body" sz="quarter" idx="12" hasCustomPrompt="1"/>
          </p:nvPr>
        </p:nvSpPr>
        <p:spPr>
          <a:xfrm rot="16200000">
            <a:off x="6352070" y="1073973"/>
            <a:ext cx="6496468" cy="4710056"/>
          </a:xfrm>
          <a:prstGeom prst="round2SameRect">
            <a:avLst>
              <a:gd name="adj1" fmla="val 0"/>
              <a:gd name="adj2" fmla="val 5644"/>
            </a:avLst>
          </a:prstGeom>
          <a:solidFill>
            <a:schemeClr val="accent1"/>
          </a:solidFill>
        </p:spPr>
        <p:txBody>
          <a:bodyPr vert="vert" lIns="731520" tIns="731520" rIns="731520" bIns="731520" anchor="ctr">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Short word text</a:t>
            </a:r>
          </a:p>
        </p:txBody>
      </p:sp>
    </p:spTree>
    <p:custDataLst>
      <p:tags r:id="rId1"/>
    </p:custDataLst>
    <p:extLst>
      <p:ext uri="{BB962C8B-B14F-4D97-AF65-F5344CB8AC3E}">
        <p14:creationId xmlns:p14="http://schemas.microsoft.com/office/powerpoint/2010/main" val="1023499897"/>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ue Box Title and Photo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4561243" y="180767"/>
            <a:ext cx="7395715" cy="6496465"/>
          </a:xfrm>
          <a:prstGeom prst="roundRect">
            <a:avLst>
              <a:gd name="adj" fmla="val 3709"/>
            </a:avLst>
          </a:prstGeom>
        </p:spPr>
        <p:txBody>
          <a:bodyPr/>
          <a:lstStyle/>
          <a:p>
            <a:r>
              <a:rPr lang="en-US" dirty="0"/>
              <a:t>Click icon to add picture</a:t>
            </a:r>
          </a:p>
        </p:txBody>
      </p:sp>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654294" y="1074421"/>
            <a:ext cx="6496468" cy="4709160"/>
          </a:xfrm>
          <a:prstGeom prst="round2SameRect">
            <a:avLst>
              <a:gd name="adj1" fmla="val 0"/>
              <a:gd name="adj2" fmla="val 5644"/>
            </a:avLst>
          </a:prstGeom>
          <a:solidFill>
            <a:schemeClr val="accent1"/>
          </a:solidFill>
        </p:spPr>
        <p:txBody>
          <a:bodyPr vert="vert270" lIns="731520" tIns="731520" rIns="731520" bIns="731520" anchor="ctr">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Short word text</a:t>
            </a:r>
          </a:p>
        </p:txBody>
      </p:sp>
    </p:spTree>
    <p:custDataLst>
      <p:tags r:id="rId1"/>
    </p:custDataLst>
    <p:extLst>
      <p:ext uri="{BB962C8B-B14F-4D97-AF65-F5344CB8AC3E}">
        <p14:creationId xmlns:p14="http://schemas.microsoft.com/office/powerpoint/2010/main" val="3403815670"/>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ortrait Photo and Content">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6628573" y="535667"/>
            <a:ext cx="4917882" cy="5782940"/>
          </a:xfrm>
          <a:prstGeom prst="roundRect">
            <a:avLst>
              <a:gd name="adj" fmla="val 4537"/>
            </a:avLst>
          </a:prstGeom>
        </p:spPr>
        <p:txBody>
          <a:bodyPr/>
          <a:lstStyle>
            <a:lvl1pPr marL="0" indent="0">
              <a:buFontTx/>
              <a:buNone/>
              <a:defRPr/>
            </a:lvl1pPr>
          </a:lstStyle>
          <a:p>
            <a:r>
              <a:rPr lang="en-US" dirty="0"/>
              <a:t>Click icon to add picture</a:t>
            </a:r>
          </a:p>
        </p:txBody>
      </p:sp>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639663" y="535667"/>
            <a:ext cx="5456337" cy="1787237"/>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39663" y="2552023"/>
            <a:ext cx="5456337" cy="3202502"/>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1146195502"/>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ortrait Photo and Content 2">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640080" y="535667"/>
            <a:ext cx="4917882" cy="5782940"/>
          </a:xfrm>
          <a:prstGeom prst="roundRect">
            <a:avLst>
              <a:gd name="adj" fmla="val 4537"/>
            </a:avLst>
          </a:prstGeom>
        </p:spPr>
        <p:txBody>
          <a:bodyPr/>
          <a:lstStyle>
            <a:lvl1pPr marL="0" indent="0">
              <a:buFontTx/>
              <a:buNone/>
              <a:defRPr/>
            </a:lvl1pPr>
          </a:lstStyle>
          <a:p>
            <a:r>
              <a:rPr lang="en-US" dirty="0"/>
              <a:t>Click icon to add picture</a:t>
            </a:r>
          </a:p>
        </p:txBody>
      </p:sp>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6104536" y="535667"/>
            <a:ext cx="5456337" cy="1787237"/>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104536" y="2552023"/>
            <a:ext cx="5456337" cy="3202502"/>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50100802"/>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Photo and Content">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4971336" y="535667"/>
            <a:ext cx="6575116" cy="5782940"/>
          </a:xfrm>
          <a:prstGeom prst="roundRect">
            <a:avLst>
              <a:gd name="adj" fmla="val 4537"/>
            </a:avLst>
          </a:prstGeom>
        </p:spPr>
        <p:txBody>
          <a:bodyPr/>
          <a:lstStyle>
            <a:lvl1pPr marL="0" indent="0">
              <a:buFontTx/>
              <a:buNone/>
              <a:defRPr/>
            </a:lvl1pPr>
          </a:lstStyle>
          <a:p>
            <a:r>
              <a:rPr lang="en-US" dirty="0"/>
              <a:t>Click icon to add picture</a:t>
            </a:r>
          </a:p>
        </p:txBody>
      </p:sp>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639664" y="535665"/>
            <a:ext cx="3860618" cy="1959341"/>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39663" y="2821577"/>
            <a:ext cx="3860619" cy="2789513"/>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4132143271"/>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quare Photo and Content 2">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640080" y="535667"/>
            <a:ext cx="6575116" cy="5782940"/>
          </a:xfrm>
          <a:prstGeom prst="roundRect">
            <a:avLst>
              <a:gd name="adj" fmla="val 4537"/>
            </a:avLst>
          </a:prstGeom>
        </p:spPr>
        <p:txBody>
          <a:bodyPr/>
          <a:lstStyle>
            <a:lvl1pPr marL="0" indent="0">
              <a:buFontTx/>
              <a:buNone/>
              <a:defRPr/>
            </a:lvl1pPr>
          </a:lstStyle>
          <a:p>
            <a:r>
              <a:rPr lang="en-US" dirty="0"/>
              <a:t>Click icon to add picture</a:t>
            </a:r>
          </a:p>
        </p:txBody>
      </p:sp>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7707413" y="535666"/>
            <a:ext cx="3860618" cy="1894025"/>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7707412" y="2743200"/>
            <a:ext cx="3860619" cy="2867890"/>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4283780344"/>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2">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C23317-8D33-394B-A54E-6FD51BD79E64}"/>
              </a:ext>
            </a:extLst>
          </p:cNvPr>
          <p:cNvSpPr/>
          <p:nvPr/>
        </p:nvSpPr>
        <p:spPr>
          <a:xfrm>
            <a:off x="235981" y="180008"/>
            <a:ext cx="11720038" cy="6497983"/>
          </a:xfrm>
          <a:prstGeom prst="roundRect">
            <a:avLst>
              <a:gd name="adj" fmla="val 4303"/>
            </a:avLst>
          </a:prstGeom>
          <a:solidFill>
            <a:srgbClr val="6E2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dirty="0"/>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80008"/>
            <a:ext cx="10363200" cy="6503384"/>
          </a:xfrm>
          <a:prstGeom prst="rect">
            <a:avLst/>
          </a:prstGeom>
        </p:spPr>
        <p:txBody>
          <a:bodyPr anchor="ctr" anchorCtr="0">
            <a:normAutofit/>
          </a:bodyPr>
          <a:lstStyle>
            <a:lvl1pPr marL="0" indent="0" algn="l" fontAlgn="t">
              <a:lnSpc>
                <a:spcPts val="6326"/>
              </a:lnSpc>
              <a:buNone/>
              <a:defRPr sz="6400" b="1" i="0" cap="none" spc="84" baseline="0">
                <a:solidFill>
                  <a:schemeClr val="bg1"/>
                </a:solidFill>
                <a:latin typeface="Myriad Pro"/>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dirty="0"/>
              <a:t>Section slide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113364"/>
            <a:ext cx="1880507" cy="548786"/>
          </a:xfrm>
          <a:prstGeom prst="rect">
            <a:avLst/>
          </a:prstGeom>
        </p:spPr>
      </p:pic>
    </p:spTree>
    <p:custDataLst>
      <p:tags r:id="rId1"/>
    </p:custDataLst>
    <p:extLst>
      <p:ext uri="{BB962C8B-B14F-4D97-AF65-F5344CB8AC3E}">
        <p14:creationId xmlns:p14="http://schemas.microsoft.com/office/powerpoint/2010/main" val="115951554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andscape Photo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634214" y="1264022"/>
            <a:ext cx="3896477" cy="1884127"/>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37295" y="3474720"/>
            <a:ext cx="3896477" cy="2144926"/>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
        <p:nvSpPr>
          <p:cNvPr id="7" name="Picture Placeholder 3">
            <a:extLst>
              <a:ext uri="{FF2B5EF4-FFF2-40B4-BE49-F238E27FC236}">
                <a16:creationId xmlns:a16="http://schemas.microsoft.com/office/drawing/2014/main" id="{452EA5E2-2361-434D-8FA9-8D6C4836DAC9}"/>
              </a:ext>
            </a:extLst>
          </p:cNvPr>
          <p:cNvSpPr>
            <a:spLocks noGrp="1"/>
          </p:cNvSpPr>
          <p:nvPr>
            <p:ph type="pic" sz="quarter" idx="12"/>
          </p:nvPr>
        </p:nvSpPr>
        <p:spPr>
          <a:xfrm>
            <a:off x="4974336" y="1264023"/>
            <a:ext cx="6575116" cy="4347067"/>
          </a:xfrm>
          <a:prstGeom prst="roundRect">
            <a:avLst>
              <a:gd name="adj" fmla="val 4537"/>
            </a:avLst>
          </a:prstGeom>
        </p:spPr>
        <p:txBody>
          <a:bodyPr/>
          <a:lstStyle>
            <a:lvl1pPr marL="0" indent="0">
              <a:buFontTx/>
              <a:buNone/>
              <a:defRPr/>
            </a:lvl1pPr>
          </a:lstStyle>
          <a:p>
            <a:r>
              <a:rPr lang="en-US" dirty="0"/>
              <a:t>Click icon to add picture</a:t>
            </a:r>
          </a:p>
        </p:txBody>
      </p:sp>
    </p:spTree>
    <p:custDataLst>
      <p:tags r:id="rId1"/>
    </p:custDataLst>
    <p:extLst>
      <p:ext uri="{BB962C8B-B14F-4D97-AF65-F5344CB8AC3E}">
        <p14:creationId xmlns:p14="http://schemas.microsoft.com/office/powerpoint/2010/main" val="3037449850"/>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Landscape Photo and Content 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7658941" y="1264023"/>
            <a:ext cx="3896477" cy="1910251"/>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7662022" y="3644537"/>
            <a:ext cx="3896477" cy="1975109"/>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
        <p:nvSpPr>
          <p:cNvPr id="7" name="Picture Placeholder 3">
            <a:extLst>
              <a:ext uri="{FF2B5EF4-FFF2-40B4-BE49-F238E27FC236}">
                <a16:creationId xmlns:a16="http://schemas.microsoft.com/office/drawing/2014/main" id="{452EA5E2-2361-434D-8FA9-8D6C4836DAC9}"/>
              </a:ext>
            </a:extLst>
          </p:cNvPr>
          <p:cNvSpPr>
            <a:spLocks noGrp="1"/>
          </p:cNvSpPr>
          <p:nvPr>
            <p:ph type="pic" sz="quarter" idx="12"/>
          </p:nvPr>
        </p:nvSpPr>
        <p:spPr>
          <a:xfrm>
            <a:off x="640080" y="1264023"/>
            <a:ext cx="6575116" cy="4347067"/>
          </a:xfrm>
          <a:prstGeom prst="roundRect">
            <a:avLst>
              <a:gd name="adj" fmla="val 4537"/>
            </a:avLst>
          </a:prstGeom>
        </p:spPr>
        <p:txBody>
          <a:bodyPr/>
          <a:lstStyle>
            <a:lvl1pPr marL="0" indent="0">
              <a:buFontTx/>
              <a:buNone/>
              <a:defRPr/>
            </a:lvl1pPr>
          </a:lstStyle>
          <a:p>
            <a:r>
              <a:rPr lang="en-US" dirty="0"/>
              <a:t>Click icon to add picture</a:t>
            </a:r>
          </a:p>
        </p:txBody>
      </p:sp>
    </p:spTree>
    <p:custDataLst>
      <p:tags r:id="rId1"/>
    </p:custDataLst>
    <p:extLst>
      <p:ext uri="{BB962C8B-B14F-4D97-AF65-F5344CB8AC3E}">
        <p14:creationId xmlns:p14="http://schemas.microsoft.com/office/powerpoint/2010/main" val="691782645"/>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77292-D3CB-46C2-9A81-1D670F432C07}"/>
              </a:ext>
            </a:extLst>
          </p:cNvPr>
          <p:cNvSpPr>
            <a:spLocks noGrp="1"/>
          </p:cNvSpPr>
          <p:nvPr>
            <p:ph type="title" hasCustomPrompt="1"/>
          </p:nvPr>
        </p:nvSpPr>
        <p:spPr/>
        <p:txBody>
          <a:bodyPr/>
          <a:lstStyle>
            <a:lvl1pPr>
              <a:defRPr sz="4200" cap="none" baseline="0"/>
            </a:lvl1pPr>
          </a:lstStyle>
          <a:p>
            <a:r>
              <a:rPr lang="en-US" dirty="0"/>
              <a:t>Click to edit master title style</a:t>
            </a:r>
          </a:p>
        </p:txBody>
      </p:sp>
    </p:spTree>
    <p:custDataLst>
      <p:tags r:id="rId1"/>
    </p:custDataLst>
    <p:extLst>
      <p:ext uri="{BB962C8B-B14F-4D97-AF65-F5344CB8AC3E}">
        <p14:creationId xmlns:p14="http://schemas.microsoft.com/office/powerpoint/2010/main" val="428365834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77292-D3CB-46C2-9A81-1D670F432C07}"/>
              </a:ext>
            </a:extLst>
          </p:cNvPr>
          <p:cNvSpPr>
            <a:spLocks noGrp="1"/>
          </p:cNvSpPr>
          <p:nvPr>
            <p:ph type="title" hasCustomPrompt="1"/>
          </p:nvPr>
        </p:nvSpPr>
        <p:spPr/>
        <p:txBody>
          <a:bodyPr/>
          <a:lstStyle>
            <a:lvl1pPr>
              <a:defRPr sz="4200" cap="none" baseline="0"/>
            </a:lvl1pPr>
          </a:lstStyle>
          <a:p>
            <a:r>
              <a:rPr lang="en-US" dirty="0"/>
              <a:t>Click to edit master title style</a:t>
            </a:r>
          </a:p>
        </p:txBody>
      </p:sp>
    </p:spTree>
    <p:custDataLst>
      <p:tags r:id="rId1"/>
    </p:custDataLst>
    <p:extLst>
      <p:ext uri="{BB962C8B-B14F-4D97-AF65-F5344CB8AC3E}">
        <p14:creationId xmlns:p14="http://schemas.microsoft.com/office/powerpoint/2010/main" val="407488672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elpful/Upgra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7084F6-CC4F-4527-BFE0-A9AE36DF55CB}"/>
              </a:ext>
            </a:extLst>
          </p:cNvPr>
          <p:cNvSpPr txBox="1"/>
          <p:nvPr/>
        </p:nvSpPr>
        <p:spPr>
          <a:xfrm>
            <a:off x="6862289" y="1012123"/>
            <a:ext cx="2167411" cy="3631763"/>
          </a:xfrm>
          <a:prstGeom prst="rect">
            <a:avLst/>
          </a:prstGeom>
          <a:noFill/>
        </p:spPr>
        <p:txBody>
          <a:bodyPr wrap="square" rtlCol="0">
            <a:spAutoFit/>
          </a:bodyPr>
          <a:lstStyle/>
          <a:p>
            <a:r>
              <a:rPr lang="en-US" sz="23000" dirty="0">
                <a:solidFill>
                  <a:schemeClr val="accent3"/>
                </a:solidFill>
                <a:latin typeface="Myriad Pro"/>
                <a:sym typeface="Webdings" panose="05030102010509060703" pitchFamily="18" charset="2"/>
              </a:rPr>
              <a:t></a:t>
            </a:r>
            <a:endParaRPr lang="en-US" sz="23000" dirty="0">
              <a:solidFill>
                <a:schemeClr val="accent3"/>
              </a:solidFill>
              <a:latin typeface="Myriad Pro"/>
            </a:endParaRPr>
          </a:p>
        </p:txBody>
      </p:sp>
      <p:sp>
        <p:nvSpPr>
          <p:cNvPr id="5" name="TextBox 4">
            <a:extLst>
              <a:ext uri="{FF2B5EF4-FFF2-40B4-BE49-F238E27FC236}">
                <a16:creationId xmlns:a16="http://schemas.microsoft.com/office/drawing/2014/main" id="{848D523F-2B10-45E6-BD86-4B58A834677C}"/>
              </a:ext>
            </a:extLst>
          </p:cNvPr>
          <p:cNvSpPr txBox="1"/>
          <p:nvPr/>
        </p:nvSpPr>
        <p:spPr>
          <a:xfrm>
            <a:off x="2115347" y="971470"/>
            <a:ext cx="3028601" cy="3672416"/>
          </a:xfrm>
          <a:prstGeom prst="rect">
            <a:avLst/>
          </a:prstGeom>
          <a:noFill/>
        </p:spPr>
        <p:txBody>
          <a:bodyPr wrap="square" rtlCol="0">
            <a:spAutoFit/>
          </a:bodyPr>
          <a:lstStyle/>
          <a:p>
            <a:r>
              <a:rPr lang="en-US" sz="23000" dirty="0">
                <a:solidFill>
                  <a:schemeClr val="accent6"/>
                </a:solidFill>
                <a:latin typeface="Myriad Pro"/>
                <a:cs typeface="Segoe UI" panose="020B0502040204020203" pitchFamily="34" charset="0"/>
                <a:sym typeface="Webdings" panose="05030102010509060703" pitchFamily="18" charset="2"/>
              </a:rPr>
              <a:t></a:t>
            </a:r>
            <a:endParaRPr lang="en-US" sz="23000" dirty="0">
              <a:solidFill>
                <a:schemeClr val="accent6"/>
              </a:solidFill>
              <a:latin typeface="Myriad Pro"/>
              <a:cs typeface="Segoe UI" panose="020B0502040204020203" pitchFamily="34" charset="0"/>
            </a:endParaRPr>
          </a:p>
        </p:txBody>
      </p:sp>
      <p:sp>
        <p:nvSpPr>
          <p:cNvPr id="6" name="TextBox 5">
            <a:extLst>
              <a:ext uri="{FF2B5EF4-FFF2-40B4-BE49-F238E27FC236}">
                <a16:creationId xmlns:a16="http://schemas.microsoft.com/office/drawing/2014/main" id="{F122FFC6-CE10-4DEE-AEAD-F65563C84894}"/>
              </a:ext>
            </a:extLst>
          </p:cNvPr>
          <p:cNvSpPr txBox="1"/>
          <p:nvPr/>
        </p:nvSpPr>
        <p:spPr>
          <a:xfrm>
            <a:off x="1643812" y="4095018"/>
            <a:ext cx="3971672" cy="1323439"/>
          </a:xfrm>
          <a:prstGeom prst="rect">
            <a:avLst/>
          </a:prstGeom>
          <a:noFill/>
        </p:spPr>
        <p:txBody>
          <a:bodyPr wrap="square" rtlCol="0">
            <a:spAutoFit/>
          </a:bodyPr>
          <a:lstStyle/>
          <a:p>
            <a:pPr algn="ctr"/>
            <a:r>
              <a:rPr lang="en-US" sz="4000" dirty="0">
                <a:latin typeface="Myriad Pro"/>
                <a:cs typeface="Segoe UI" panose="020B0502040204020203" pitchFamily="34" charset="0"/>
              </a:rPr>
              <a:t>What was most helpful?</a:t>
            </a:r>
          </a:p>
        </p:txBody>
      </p:sp>
      <p:sp>
        <p:nvSpPr>
          <p:cNvPr id="7" name="TextBox 6">
            <a:extLst>
              <a:ext uri="{FF2B5EF4-FFF2-40B4-BE49-F238E27FC236}">
                <a16:creationId xmlns:a16="http://schemas.microsoft.com/office/drawing/2014/main" id="{F7F4FFC4-513D-403C-8A4F-B3C4B13EFB0B}"/>
              </a:ext>
            </a:extLst>
          </p:cNvPr>
          <p:cNvSpPr txBox="1"/>
          <p:nvPr/>
        </p:nvSpPr>
        <p:spPr>
          <a:xfrm>
            <a:off x="6306554" y="4095018"/>
            <a:ext cx="3971672" cy="1938992"/>
          </a:xfrm>
          <a:prstGeom prst="rect">
            <a:avLst/>
          </a:prstGeom>
          <a:noFill/>
        </p:spPr>
        <p:txBody>
          <a:bodyPr wrap="square" rtlCol="0">
            <a:spAutoFit/>
          </a:bodyPr>
          <a:lstStyle/>
          <a:p>
            <a:pPr algn="ctr"/>
            <a:r>
              <a:rPr lang="en-US" sz="4000" dirty="0">
                <a:latin typeface="Myriad Pro"/>
                <a:cs typeface="Segoe UI" panose="020B0502040204020203" pitchFamily="34" charset="0"/>
              </a:rPr>
              <a:t>What could be upgraded for next time?</a:t>
            </a:r>
          </a:p>
        </p:txBody>
      </p:sp>
    </p:spTree>
    <p:custDataLst>
      <p:tags r:id="rId1"/>
    </p:custDataLst>
    <p:extLst>
      <p:ext uri="{BB962C8B-B14F-4D97-AF65-F5344CB8AC3E}">
        <p14:creationId xmlns:p14="http://schemas.microsoft.com/office/powerpoint/2010/main" val="67036472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0" y="1"/>
            <a:ext cx="12192000" cy="6858000"/>
          </a:xfrm>
          <a:prstGeom prst="rect">
            <a:avLst/>
          </a:prstGeom>
        </p:spPr>
        <p:txBody>
          <a:bodyPr/>
          <a:lstStyle>
            <a:lvl1pPr marL="0" indent="0">
              <a:buFontTx/>
              <a:buNone/>
              <a:defRPr/>
            </a:lvl1pPr>
          </a:lstStyle>
          <a:p>
            <a:r>
              <a:rPr lang="en-US" dirty="0"/>
              <a:t>Click icon to add picture</a:t>
            </a:r>
          </a:p>
        </p:txBody>
      </p:sp>
    </p:spTree>
    <p:custDataLst>
      <p:tags r:id="rId1"/>
    </p:custDataLst>
    <p:extLst>
      <p:ext uri="{BB962C8B-B14F-4D97-AF65-F5344CB8AC3E}">
        <p14:creationId xmlns:p14="http://schemas.microsoft.com/office/powerpoint/2010/main" val="80076539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cap="none" baseline="0"/>
            </a:lvl1pPr>
          </a:lstStyle>
          <a:p>
            <a:r>
              <a:rPr lang="en-US" dirty="0"/>
              <a:t>Click to edit master title style</a:t>
            </a:r>
          </a:p>
        </p:txBody>
      </p:sp>
      <p:sp>
        <p:nvSpPr>
          <p:cNvPr id="3" name="Text Placeholder 11">
            <a:extLst>
              <a:ext uri="{FF2B5EF4-FFF2-40B4-BE49-F238E27FC236}">
                <a16:creationId xmlns:a16="http://schemas.microsoft.com/office/drawing/2014/main" id="{32E752B1-301D-4273-A823-32E6D0958AE8}"/>
              </a:ext>
            </a:extLst>
          </p:cNvPr>
          <p:cNvSpPr>
            <a:spLocks noGrp="1"/>
          </p:cNvSpPr>
          <p:nvPr>
            <p:ph type="body" sz="quarter" idx="11"/>
          </p:nvPr>
        </p:nvSpPr>
        <p:spPr>
          <a:xfrm>
            <a:off x="8337479" y="3182061"/>
            <a:ext cx="3200400" cy="2437585"/>
          </a:xfrm>
        </p:spPr>
        <p:txBody>
          <a:bodyPr>
            <a:noAutofit/>
          </a:bodyPr>
          <a:lstStyle>
            <a:lvl1pPr marL="0" indent="0" algn="ctr">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4" name="Text Placeholder 11">
            <a:extLst>
              <a:ext uri="{FF2B5EF4-FFF2-40B4-BE49-F238E27FC236}">
                <a16:creationId xmlns:a16="http://schemas.microsoft.com/office/drawing/2014/main" id="{5D898DD7-3754-4561-99FF-DC9125C5B76B}"/>
              </a:ext>
            </a:extLst>
          </p:cNvPr>
          <p:cNvSpPr>
            <a:spLocks noGrp="1"/>
          </p:cNvSpPr>
          <p:nvPr>
            <p:ph type="body" sz="quarter" idx="12"/>
          </p:nvPr>
        </p:nvSpPr>
        <p:spPr>
          <a:xfrm>
            <a:off x="4488571" y="3182060"/>
            <a:ext cx="3200400" cy="2437585"/>
          </a:xfrm>
        </p:spPr>
        <p:txBody>
          <a:bodyPr>
            <a:noAutofit/>
          </a:bodyPr>
          <a:lstStyle>
            <a:lvl1pPr marL="0" indent="0" algn="ctr">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5" name="Text Placeholder 11">
            <a:extLst>
              <a:ext uri="{FF2B5EF4-FFF2-40B4-BE49-F238E27FC236}">
                <a16:creationId xmlns:a16="http://schemas.microsoft.com/office/drawing/2014/main" id="{2AC04268-A805-4B98-8F12-9530D62D216B}"/>
              </a:ext>
            </a:extLst>
          </p:cNvPr>
          <p:cNvSpPr>
            <a:spLocks noGrp="1"/>
          </p:cNvSpPr>
          <p:nvPr>
            <p:ph type="body" sz="quarter" idx="13"/>
          </p:nvPr>
        </p:nvSpPr>
        <p:spPr>
          <a:xfrm>
            <a:off x="639662" y="3182060"/>
            <a:ext cx="3200400" cy="2437585"/>
          </a:xfrm>
        </p:spPr>
        <p:txBody>
          <a:bodyPr>
            <a:noAutofit/>
          </a:bodyPr>
          <a:lstStyle>
            <a:lvl1pPr marL="0" indent="0" algn="ctr">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Tree>
    <p:custDataLst>
      <p:tags r:id="rId1"/>
    </p:custDataLst>
    <p:extLst>
      <p:ext uri="{BB962C8B-B14F-4D97-AF65-F5344CB8AC3E}">
        <p14:creationId xmlns:p14="http://schemas.microsoft.com/office/powerpoint/2010/main" val="4238258485"/>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cap="none" baseline="0"/>
            </a:lvl1pPr>
          </a:lstStyle>
          <a:p>
            <a:r>
              <a:rPr lang="en-US" dirty="0"/>
              <a:t>Click to edit master title style</a:t>
            </a:r>
          </a:p>
        </p:txBody>
      </p:sp>
    </p:spTree>
    <p:custDataLst>
      <p:tags r:id="rId1"/>
    </p:custDataLst>
    <p:extLst>
      <p:ext uri="{BB962C8B-B14F-4D97-AF65-F5344CB8AC3E}">
        <p14:creationId xmlns:p14="http://schemas.microsoft.com/office/powerpoint/2010/main" val="797502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B140CA8-3871-4249-B2F2-2D95F56AC32B}"/>
              </a:ext>
            </a:extLst>
          </p:cNvPr>
          <p:cNvSpPr>
            <a:spLocks noGrp="1"/>
          </p:cNvSpPr>
          <p:nvPr>
            <p:ph type="body" sz="quarter" idx="11"/>
          </p:nvPr>
        </p:nvSpPr>
        <p:spPr>
          <a:xfrm>
            <a:off x="640080" y="1692910"/>
            <a:ext cx="11015282" cy="3891026"/>
          </a:xfrm>
        </p:spPr>
        <p:txBody>
          <a:bodyPr>
            <a:noAutofit/>
          </a:bodyPr>
          <a:lstStyle>
            <a:lvl1pPr marL="0" indent="0">
              <a:lnSpc>
                <a:spcPct val="100000"/>
              </a:lnSpc>
              <a:buFontTx/>
              <a:buNone/>
              <a:defRPr sz="2800"/>
            </a:lvl1pPr>
            <a:lvl2pPr marL="457200" indent="0">
              <a:buFontTx/>
              <a:buNone/>
              <a:defRPr sz="2800"/>
            </a:lvl2pPr>
            <a:lvl3pPr marL="914400" indent="0">
              <a:buFontTx/>
              <a:buNone/>
              <a:defRPr sz="2800"/>
            </a:lvl3pPr>
            <a:lvl4pPr>
              <a:defRPr sz="2800"/>
            </a:lvl4pPr>
            <a:lvl5pPr>
              <a:defRPr sz="2800"/>
            </a:lvl5pPr>
          </a:lstStyle>
          <a:p>
            <a:pPr lvl="0"/>
            <a:r>
              <a:rPr lang="en-US"/>
              <a:t>Click to edit Master text styles</a:t>
            </a:r>
          </a:p>
        </p:txBody>
      </p:sp>
      <p:sp>
        <p:nvSpPr>
          <p:cNvPr id="6" name="Text Placeholder 2">
            <a:extLst>
              <a:ext uri="{FF2B5EF4-FFF2-40B4-BE49-F238E27FC236}">
                <a16:creationId xmlns:a16="http://schemas.microsoft.com/office/drawing/2014/main" id="{97346290-152F-49F0-B821-BA6DE872F552}"/>
              </a:ext>
            </a:extLst>
          </p:cNvPr>
          <p:cNvSpPr>
            <a:spLocks noGrp="1"/>
          </p:cNvSpPr>
          <p:nvPr>
            <p:ph type="body" sz="quarter" idx="12" hasCustomPrompt="1"/>
          </p:nvPr>
        </p:nvSpPr>
        <p:spPr>
          <a:xfrm>
            <a:off x="639700" y="365760"/>
            <a:ext cx="11015662" cy="1327150"/>
          </a:xfrm>
        </p:spPr>
        <p:txBody>
          <a:bodyPr anchor="ctr">
            <a:noAutofit/>
          </a:bodyPr>
          <a:lstStyle>
            <a:lvl1pPr marL="0" indent="0">
              <a:buFontTx/>
              <a:buNone/>
              <a:defRPr sz="4200" b="1" cap="none" baseline="0">
                <a:solidFill>
                  <a:schemeClr val="tx2"/>
                </a:solidFill>
                <a:latin typeface="Myriad Pro"/>
              </a:defRPr>
            </a:lvl1pPr>
            <a:lvl2pPr>
              <a:buFontTx/>
              <a:buNone/>
              <a:defRPr sz="4400" b="1" cap="all" baseline="0"/>
            </a:lvl2pPr>
            <a:lvl3pPr>
              <a:buFontTx/>
              <a:buNone/>
              <a:defRPr sz="4400" b="1" cap="all" baseline="0"/>
            </a:lvl3pPr>
            <a:lvl4pPr>
              <a:buNone/>
              <a:defRPr/>
            </a:lvl4pPr>
          </a:lstStyle>
          <a:p>
            <a:pPr lvl="0"/>
            <a:r>
              <a:rPr lang="en-US" dirty="0"/>
              <a:t>Title</a:t>
            </a:r>
          </a:p>
        </p:txBody>
      </p:sp>
    </p:spTree>
    <p:custDataLst>
      <p:tags r:id="rId1"/>
    </p:custDataLst>
    <p:extLst>
      <p:ext uri="{BB962C8B-B14F-4D97-AF65-F5344CB8AC3E}">
        <p14:creationId xmlns:p14="http://schemas.microsoft.com/office/powerpoint/2010/main" val="2108171867"/>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6628573" y="535667"/>
            <a:ext cx="4917882" cy="5596846"/>
          </a:xfrm>
          <a:prstGeom prst="roundRect">
            <a:avLst>
              <a:gd name="adj" fmla="val 4537"/>
            </a:avLst>
          </a:prstGeom>
        </p:spPr>
        <p:txBody>
          <a:bodyPr/>
          <a:lstStyle>
            <a:lvl1pPr marL="0" indent="0">
              <a:buFontTx/>
              <a:buNone/>
              <a:defRPr/>
            </a:lvl1pPr>
          </a:lstStyle>
          <a:p>
            <a:r>
              <a:rPr lang="en-US" dirty="0"/>
              <a:t>Click icon to add picture</a:t>
            </a:r>
          </a:p>
        </p:txBody>
      </p:sp>
      <p:sp>
        <p:nvSpPr>
          <p:cNvPr id="7" name="Rectangle 6">
            <a:extLst>
              <a:ext uri="{FF2B5EF4-FFF2-40B4-BE49-F238E27FC236}">
                <a16:creationId xmlns:a16="http://schemas.microsoft.com/office/drawing/2014/main" id="{BB0967F3-418C-47B2-BAFD-211603290E9E}"/>
              </a:ext>
            </a:extLst>
          </p:cNvPr>
          <p:cNvSpPr/>
          <p:nvPr/>
        </p:nvSpPr>
        <p:spPr>
          <a:xfrm>
            <a:off x="612991" y="412790"/>
            <a:ext cx="4765833" cy="1384995"/>
          </a:xfrm>
          <a:prstGeom prst="rect">
            <a:avLst/>
          </a:prstGeom>
        </p:spPr>
        <p:txBody>
          <a:bodyPr wrap="square">
            <a:spAutoFit/>
          </a:bodyPr>
          <a:lstStyle/>
          <a:p>
            <a:pPr lvl="0"/>
            <a:r>
              <a:rPr lang="en-US" sz="4200" b="1" dirty="0">
                <a:solidFill>
                  <a:schemeClr val="tx2"/>
                </a:solidFill>
                <a:latin typeface="Myriad Pro"/>
                <a:cs typeface="Segoe UI" panose="020B0502040204020203" pitchFamily="34" charset="0"/>
              </a:rPr>
              <a:t>Thank you</a:t>
            </a:r>
            <a:r>
              <a:rPr lang="en-US" sz="4200" b="1" baseline="0" dirty="0">
                <a:solidFill>
                  <a:schemeClr val="tx2"/>
                </a:solidFill>
                <a:latin typeface="Myriad Pro"/>
                <a:cs typeface="Segoe UI" panose="020B0502040204020203" pitchFamily="34" charset="0"/>
              </a:rPr>
              <a:t> &amp; questions</a:t>
            </a:r>
            <a:endParaRPr lang="en-US" sz="4200" b="1" dirty="0">
              <a:solidFill>
                <a:schemeClr val="tx2"/>
              </a:solidFill>
              <a:latin typeface="Myriad Pro"/>
              <a:cs typeface="Segoe UI" panose="020B0502040204020203" pitchFamily="34" charset="0"/>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132513"/>
            <a:ext cx="1749275" cy="510489"/>
          </a:xfrm>
          <a:prstGeom prst="rect">
            <a:avLst/>
          </a:prstGeom>
        </p:spPr>
      </p:pic>
      <p:pic>
        <p:nvPicPr>
          <p:cNvPr id="15" name="Picture 14">
            <a:extLst>
              <a:ext uri="{FF2B5EF4-FFF2-40B4-BE49-F238E27FC236}">
                <a16:creationId xmlns:a16="http://schemas.microsoft.com/office/drawing/2014/main" id="{A15B5300-79A0-4272-B315-FBF505B333A3}"/>
              </a:ext>
            </a:extLst>
          </p:cNvPr>
          <p:cNvPicPr>
            <a:picLocks noChangeAspect="1"/>
          </p:cNvPicPr>
          <p:nvPr userDrawn="1"/>
        </p:nvPicPr>
        <p:blipFill>
          <a:blip r:embed="rId4"/>
          <a:srcRect/>
          <a:stretch/>
        </p:blipFill>
        <p:spPr>
          <a:xfrm>
            <a:off x="10037428" y="6132513"/>
            <a:ext cx="1548147" cy="589475"/>
          </a:xfrm>
          <a:prstGeom prst="rect">
            <a:avLst/>
          </a:prstGeom>
        </p:spPr>
      </p:pic>
    </p:spTree>
    <p:custDataLst>
      <p:tags r:id="rId1"/>
    </p:custDataLst>
    <p:extLst>
      <p:ext uri="{BB962C8B-B14F-4D97-AF65-F5344CB8AC3E}">
        <p14:creationId xmlns:p14="http://schemas.microsoft.com/office/powerpoint/2010/main" val="3182850898"/>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baseline="0"/>
            </a:lvl1pPr>
          </a:lstStyle>
          <a:p>
            <a:r>
              <a:rPr lang="en-US" dirty="0"/>
              <a:t>Agenda</a:t>
            </a:r>
          </a:p>
        </p:txBody>
      </p:sp>
      <p:sp>
        <p:nvSpPr>
          <p:cNvPr id="24" name="Rounded Rectangle 1">
            <a:extLst>
              <a:ext uri="{FF2B5EF4-FFF2-40B4-BE49-F238E27FC236}">
                <a16:creationId xmlns:a16="http://schemas.microsoft.com/office/drawing/2014/main" id="{B5DDC116-E95D-4AA0-8830-34579E8A1B64}"/>
              </a:ext>
            </a:extLst>
          </p:cNvPr>
          <p:cNvSpPr/>
          <p:nvPr userDrawn="1"/>
        </p:nvSpPr>
        <p:spPr>
          <a:xfrm>
            <a:off x="762894" y="1882743"/>
            <a:ext cx="5029200" cy="1188720"/>
          </a:xfrm>
          <a:prstGeom prst="roundRect">
            <a:avLst/>
          </a:prstGeom>
          <a:solidFill>
            <a:srgbClr val="006E8D"/>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25" name="Rounded Rectangle 1">
            <a:extLst>
              <a:ext uri="{FF2B5EF4-FFF2-40B4-BE49-F238E27FC236}">
                <a16:creationId xmlns:a16="http://schemas.microsoft.com/office/drawing/2014/main" id="{A83289EE-40AF-4B08-A7B9-48B91ADA9208}"/>
              </a:ext>
            </a:extLst>
          </p:cNvPr>
          <p:cNvSpPr/>
          <p:nvPr userDrawn="1"/>
        </p:nvSpPr>
        <p:spPr>
          <a:xfrm>
            <a:off x="762894" y="3254067"/>
            <a:ext cx="5029200" cy="11887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26" name="Rounded Rectangle 1">
            <a:extLst>
              <a:ext uri="{FF2B5EF4-FFF2-40B4-BE49-F238E27FC236}">
                <a16:creationId xmlns:a16="http://schemas.microsoft.com/office/drawing/2014/main" id="{D6B56B15-08CE-4E7E-B3F6-07CD42072EBB}"/>
              </a:ext>
            </a:extLst>
          </p:cNvPr>
          <p:cNvSpPr/>
          <p:nvPr userDrawn="1"/>
        </p:nvSpPr>
        <p:spPr>
          <a:xfrm>
            <a:off x="762894" y="4625390"/>
            <a:ext cx="5029200" cy="11887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27" name="Rounded Rectangle 1">
            <a:extLst>
              <a:ext uri="{FF2B5EF4-FFF2-40B4-BE49-F238E27FC236}">
                <a16:creationId xmlns:a16="http://schemas.microsoft.com/office/drawing/2014/main" id="{FBBE56F5-0802-4E68-8316-DE86872F7CCB}"/>
              </a:ext>
            </a:extLst>
          </p:cNvPr>
          <p:cNvSpPr/>
          <p:nvPr userDrawn="1"/>
        </p:nvSpPr>
        <p:spPr>
          <a:xfrm>
            <a:off x="6418259" y="1882742"/>
            <a:ext cx="5029200" cy="11887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28" name="Rounded Rectangle 1">
            <a:extLst>
              <a:ext uri="{FF2B5EF4-FFF2-40B4-BE49-F238E27FC236}">
                <a16:creationId xmlns:a16="http://schemas.microsoft.com/office/drawing/2014/main" id="{17B26CD0-5D65-47C0-A1BE-5720B62786B9}"/>
              </a:ext>
            </a:extLst>
          </p:cNvPr>
          <p:cNvSpPr/>
          <p:nvPr userDrawn="1"/>
        </p:nvSpPr>
        <p:spPr>
          <a:xfrm>
            <a:off x="6418259" y="3254066"/>
            <a:ext cx="5029200" cy="118872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29" name="Rounded Rectangle 1">
            <a:extLst>
              <a:ext uri="{FF2B5EF4-FFF2-40B4-BE49-F238E27FC236}">
                <a16:creationId xmlns:a16="http://schemas.microsoft.com/office/drawing/2014/main" id="{B399C3B4-DCFE-4021-AD0F-15B9FD6912D4}"/>
              </a:ext>
            </a:extLst>
          </p:cNvPr>
          <p:cNvSpPr/>
          <p:nvPr userDrawn="1"/>
        </p:nvSpPr>
        <p:spPr>
          <a:xfrm>
            <a:off x="6418259" y="4625390"/>
            <a:ext cx="5029200" cy="118872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30" name="Oval 29">
            <a:extLst>
              <a:ext uri="{FF2B5EF4-FFF2-40B4-BE49-F238E27FC236}">
                <a16:creationId xmlns:a16="http://schemas.microsoft.com/office/drawing/2014/main" id="{271E3E18-3957-4464-A3D8-A7EF5D0BD48A}"/>
              </a:ext>
            </a:extLst>
          </p:cNvPr>
          <p:cNvSpPr/>
          <p:nvPr userDrawn="1"/>
        </p:nvSpPr>
        <p:spPr>
          <a:xfrm>
            <a:off x="995847" y="2157062"/>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6E8D"/>
                </a:solidFill>
                <a:latin typeface="Segoe UI" panose="020B0502040204020203" pitchFamily="34" charset="0"/>
                <a:cs typeface="Segoe UI" panose="020B0502040204020203" pitchFamily="34" charset="0"/>
              </a:rPr>
              <a:t>1</a:t>
            </a:r>
          </a:p>
        </p:txBody>
      </p:sp>
      <p:sp>
        <p:nvSpPr>
          <p:cNvPr id="31" name="Oval 30">
            <a:extLst>
              <a:ext uri="{FF2B5EF4-FFF2-40B4-BE49-F238E27FC236}">
                <a16:creationId xmlns:a16="http://schemas.microsoft.com/office/drawing/2014/main" id="{D2679A3E-94AE-43AF-9074-36957872CA06}"/>
              </a:ext>
            </a:extLst>
          </p:cNvPr>
          <p:cNvSpPr/>
          <p:nvPr userDrawn="1"/>
        </p:nvSpPr>
        <p:spPr>
          <a:xfrm>
            <a:off x="995847" y="3528386"/>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solidFill>
                <a:latin typeface="Segoe UI" panose="020B0502040204020203" pitchFamily="34" charset="0"/>
                <a:cs typeface="Segoe UI" panose="020B0502040204020203" pitchFamily="34" charset="0"/>
              </a:rPr>
              <a:t>2</a:t>
            </a:r>
          </a:p>
        </p:txBody>
      </p:sp>
      <p:sp>
        <p:nvSpPr>
          <p:cNvPr id="32" name="Oval 31">
            <a:extLst>
              <a:ext uri="{FF2B5EF4-FFF2-40B4-BE49-F238E27FC236}">
                <a16:creationId xmlns:a16="http://schemas.microsoft.com/office/drawing/2014/main" id="{3639E88E-EF37-4C9D-95D7-24D2567AEBD4}"/>
              </a:ext>
            </a:extLst>
          </p:cNvPr>
          <p:cNvSpPr/>
          <p:nvPr userDrawn="1"/>
        </p:nvSpPr>
        <p:spPr>
          <a:xfrm>
            <a:off x="995847" y="4899710"/>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3</a:t>
            </a:r>
          </a:p>
        </p:txBody>
      </p:sp>
      <p:sp>
        <p:nvSpPr>
          <p:cNvPr id="33" name="Oval 32">
            <a:extLst>
              <a:ext uri="{FF2B5EF4-FFF2-40B4-BE49-F238E27FC236}">
                <a16:creationId xmlns:a16="http://schemas.microsoft.com/office/drawing/2014/main" id="{88D37B0C-8D39-4279-BF14-A0CC9A5A14A9}"/>
              </a:ext>
            </a:extLst>
          </p:cNvPr>
          <p:cNvSpPr/>
          <p:nvPr userDrawn="1"/>
        </p:nvSpPr>
        <p:spPr>
          <a:xfrm>
            <a:off x="6699994" y="2148141"/>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latin typeface="Segoe UI" panose="020B0502040204020203" pitchFamily="34" charset="0"/>
                <a:cs typeface="Segoe UI" panose="020B0502040204020203" pitchFamily="34" charset="0"/>
              </a:rPr>
              <a:t>4</a:t>
            </a:r>
          </a:p>
        </p:txBody>
      </p:sp>
      <p:sp>
        <p:nvSpPr>
          <p:cNvPr id="34" name="Oval 33">
            <a:extLst>
              <a:ext uri="{FF2B5EF4-FFF2-40B4-BE49-F238E27FC236}">
                <a16:creationId xmlns:a16="http://schemas.microsoft.com/office/drawing/2014/main" id="{0DDA5B50-8C61-468E-9270-40F707A52F5C}"/>
              </a:ext>
            </a:extLst>
          </p:cNvPr>
          <p:cNvSpPr/>
          <p:nvPr userDrawn="1"/>
        </p:nvSpPr>
        <p:spPr>
          <a:xfrm>
            <a:off x="6699994" y="3534985"/>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3"/>
                </a:solidFill>
                <a:latin typeface="Segoe UI" panose="020B0502040204020203" pitchFamily="34" charset="0"/>
                <a:cs typeface="Segoe UI" panose="020B0502040204020203" pitchFamily="34" charset="0"/>
              </a:rPr>
              <a:t>5</a:t>
            </a:r>
          </a:p>
        </p:txBody>
      </p:sp>
      <p:sp>
        <p:nvSpPr>
          <p:cNvPr id="35" name="Oval 34">
            <a:extLst>
              <a:ext uri="{FF2B5EF4-FFF2-40B4-BE49-F238E27FC236}">
                <a16:creationId xmlns:a16="http://schemas.microsoft.com/office/drawing/2014/main" id="{9C099592-7E32-4231-87A9-543CA3363416}"/>
              </a:ext>
            </a:extLst>
          </p:cNvPr>
          <p:cNvSpPr/>
          <p:nvPr userDrawn="1"/>
        </p:nvSpPr>
        <p:spPr>
          <a:xfrm>
            <a:off x="6699994" y="4899710"/>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4"/>
                </a:solidFill>
                <a:latin typeface="Segoe UI" panose="020B0502040204020203" pitchFamily="34" charset="0"/>
                <a:cs typeface="Segoe UI" panose="020B0502040204020203" pitchFamily="34" charset="0"/>
              </a:rPr>
              <a:t>6</a:t>
            </a:r>
          </a:p>
        </p:txBody>
      </p:sp>
      <p:sp>
        <p:nvSpPr>
          <p:cNvPr id="36" name="TextBox 35">
            <a:extLst>
              <a:ext uri="{FF2B5EF4-FFF2-40B4-BE49-F238E27FC236}">
                <a16:creationId xmlns:a16="http://schemas.microsoft.com/office/drawing/2014/main" id="{3E6991A7-ABBC-4C17-A370-FA3C201AA860}"/>
              </a:ext>
            </a:extLst>
          </p:cNvPr>
          <p:cNvSpPr txBox="1"/>
          <p:nvPr userDrawn="1"/>
        </p:nvSpPr>
        <p:spPr>
          <a:xfrm>
            <a:off x="1809712" y="2172889"/>
            <a:ext cx="3636084" cy="640080"/>
          </a:xfrm>
          <a:prstGeom prst="rect">
            <a:avLst/>
          </a:prstGeom>
          <a:noFill/>
        </p:spPr>
        <p:txBody>
          <a:bodyPr wrap="square" rtlCol="0">
            <a:spAutoFit/>
          </a:bodyPr>
          <a:lstStyle/>
          <a:p>
            <a:endParaRPr lang="en-US" dirty="0"/>
          </a:p>
        </p:txBody>
      </p:sp>
      <p:sp>
        <p:nvSpPr>
          <p:cNvPr id="37" name="Text Placeholder 17">
            <a:extLst>
              <a:ext uri="{FF2B5EF4-FFF2-40B4-BE49-F238E27FC236}">
                <a16:creationId xmlns:a16="http://schemas.microsoft.com/office/drawing/2014/main" id="{D1C98037-FF01-4FB4-9814-725CC43CABE3}"/>
              </a:ext>
            </a:extLst>
          </p:cNvPr>
          <p:cNvSpPr>
            <a:spLocks noGrp="1"/>
          </p:cNvSpPr>
          <p:nvPr>
            <p:ph type="body" sz="quarter" idx="10" hasCustomPrompt="1"/>
          </p:nvPr>
        </p:nvSpPr>
        <p:spPr>
          <a:xfrm>
            <a:off x="1809708" y="1882775"/>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1</a:t>
            </a:r>
          </a:p>
        </p:txBody>
      </p:sp>
      <p:sp>
        <p:nvSpPr>
          <p:cNvPr id="38" name="Text Placeholder 17">
            <a:extLst>
              <a:ext uri="{FF2B5EF4-FFF2-40B4-BE49-F238E27FC236}">
                <a16:creationId xmlns:a16="http://schemas.microsoft.com/office/drawing/2014/main" id="{D20EFFB8-117A-4DFC-95FA-C92C0E3CCABE}"/>
              </a:ext>
            </a:extLst>
          </p:cNvPr>
          <p:cNvSpPr>
            <a:spLocks noGrp="1"/>
          </p:cNvSpPr>
          <p:nvPr>
            <p:ph type="body" sz="quarter" idx="11" hasCustomPrompt="1"/>
          </p:nvPr>
        </p:nvSpPr>
        <p:spPr>
          <a:xfrm>
            <a:off x="1809708" y="3253717"/>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2</a:t>
            </a:r>
          </a:p>
        </p:txBody>
      </p:sp>
      <p:sp>
        <p:nvSpPr>
          <p:cNvPr id="39" name="Text Placeholder 17">
            <a:extLst>
              <a:ext uri="{FF2B5EF4-FFF2-40B4-BE49-F238E27FC236}">
                <a16:creationId xmlns:a16="http://schemas.microsoft.com/office/drawing/2014/main" id="{48487E2E-89B9-4BBA-90F8-097A6CD5B4CF}"/>
              </a:ext>
            </a:extLst>
          </p:cNvPr>
          <p:cNvSpPr>
            <a:spLocks noGrp="1"/>
          </p:cNvSpPr>
          <p:nvPr>
            <p:ph type="body" sz="quarter" idx="12" hasCustomPrompt="1"/>
          </p:nvPr>
        </p:nvSpPr>
        <p:spPr>
          <a:xfrm>
            <a:off x="1809708" y="4624659"/>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3</a:t>
            </a:r>
          </a:p>
        </p:txBody>
      </p:sp>
      <p:sp>
        <p:nvSpPr>
          <p:cNvPr id="40" name="Text Placeholder 17">
            <a:extLst>
              <a:ext uri="{FF2B5EF4-FFF2-40B4-BE49-F238E27FC236}">
                <a16:creationId xmlns:a16="http://schemas.microsoft.com/office/drawing/2014/main" id="{25A511F3-FAC2-42B0-9794-51DC46721C47}"/>
              </a:ext>
            </a:extLst>
          </p:cNvPr>
          <p:cNvSpPr>
            <a:spLocks noGrp="1"/>
          </p:cNvSpPr>
          <p:nvPr>
            <p:ph type="body" sz="quarter" idx="13" hasCustomPrompt="1"/>
          </p:nvPr>
        </p:nvSpPr>
        <p:spPr>
          <a:xfrm>
            <a:off x="7483429" y="1882742"/>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4</a:t>
            </a:r>
          </a:p>
        </p:txBody>
      </p:sp>
      <p:sp>
        <p:nvSpPr>
          <p:cNvPr id="41" name="Text Placeholder 17">
            <a:extLst>
              <a:ext uri="{FF2B5EF4-FFF2-40B4-BE49-F238E27FC236}">
                <a16:creationId xmlns:a16="http://schemas.microsoft.com/office/drawing/2014/main" id="{F7FF37B7-7EF6-436C-A186-767804B2394A}"/>
              </a:ext>
            </a:extLst>
          </p:cNvPr>
          <p:cNvSpPr>
            <a:spLocks noGrp="1"/>
          </p:cNvSpPr>
          <p:nvPr>
            <p:ph type="body" sz="quarter" idx="14" hasCustomPrompt="1"/>
          </p:nvPr>
        </p:nvSpPr>
        <p:spPr>
          <a:xfrm>
            <a:off x="7481969" y="3253717"/>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5</a:t>
            </a:r>
          </a:p>
        </p:txBody>
      </p:sp>
      <p:sp>
        <p:nvSpPr>
          <p:cNvPr id="42" name="Text Placeholder 17">
            <a:extLst>
              <a:ext uri="{FF2B5EF4-FFF2-40B4-BE49-F238E27FC236}">
                <a16:creationId xmlns:a16="http://schemas.microsoft.com/office/drawing/2014/main" id="{B881E5E6-14B5-4F59-BC8F-0D60E98F0E8B}"/>
              </a:ext>
            </a:extLst>
          </p:cNvPr>
          <p:cNvSpPr>
            <a:spLocks noGrp="1"/>
          </p:cNvSpPr>
          <p:nvPr>
            <p:ph type="body" sz="quarter" idx="15" hasCustomPrompt="1"/>
          </p:nvPr>
        </p:nvSpPr>
        <p:spPr>
          <a:xfrm>
            <a:off x="7475834" y="4624659"/>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6</a:t>
            </a:r>
          </a:p>
        </p:txBody>
      </p:sp>
    </p:spTree>
    <p:custDataLst>
      <p:tags r:id="rId1"/>
    </p:custDataLst>
    <p:extLst>
      <p:ext uri="{BB962C8B-B14F-4D97-AF65-F5344CB8AC3E}">
        <p14:creationId xmlns:p14="http://schemas.microsoft.com/office/powerpoint/2010/main" val="1914513806"/>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ue Box Title and Photo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4561243" y="180767"/>
            <a:ext cx="7395715" cy="6496465"/>
          </a:xfrm>
          <a:prstGeom prst="roundRect">
            <a:avLst>
              <a:gd name="adj" fmla="val 3709"/>
            </a:avLst>
          </a:prstGeom>
        </p:spPr>
        <p:txBody>
          <a:bodyPr/>
          <a:lstStyle/>
          <a:p>
            <a:r>
              <a:rPr lang="en-US" dirty="0"/>
              <a:t>Click icon to add picture</a:t>
            </a:r>
          </a:p>
        </p:txBody>
      </p:sp>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654294" y="1074421"/>
            <a:ext cx="6496468" cy="4709160"/>
          </a:xfrm>
          <a:prstGeom prst="round2SameRect">
            <a:avLst>
              <a:gd name="adj1" fmla="val 0"/>
              <a:gd name="adj2" fmla="val 5644"/>
            </a:avLst>
          </a:prstGeom>
          <a:solidFill>
            <a:schemeClr val="accent1"/>
          </a:solidFill>
        </p:spPr>
        <p:txBody>
          <a:bodyPr vert="vert270" lIns="731520" tIns="731520" rIns="731520" bIns="731520" anchor="ctr">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Short word text</a:t>
            </a:r>
          </a:p>
        </p:txBody>
      </p:sp>
    </p:spTree>
    <p:custDataLst>
      <p:tags r:id="rId1"/>
    </p:custDataLst>
    <p:extLst>
      <p:ext uri="{BB962C8B-B14F-4D97-AF65-F5344CB8AC3E}">
        <p14:creationId xmlns:p14="http://schemas.microsoft.com/office/powerpoint/2010/main" val="80027743"/>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ft_Title_Right_Text">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654294" y="1074421"/>
            <a:ext cx="6496468" cy="4709160"/>
          </a:xfrm>
          <a:prstGeom prst="round2SameRect">
            <a:avLst>
              <a:gd name="adj1" fmla="val 0"/>
              <a:gd name="adj2" fmla="val 5644"/>
            </a:avLst>
          </a:prstGeom>
          <a:solidFill>
            <a:schemeClr val="accent1"/>
          </a:solidFill>
        </p:spPr>
        <p:txBody>
          <a:bodyPr vert="vert270" lIns="731520" tIns="731520" rIns="731520" bIns="731520" anchor="ctr">
            <a:noAutofit/>
          </a:bodyPr>
          <a:lstStyle>
            <a:lvl1pPr marL="0" indent="0">
              <a:lnSpc>
                <a:spcPct val="100000"/>
              </a:lnSpc>
              <a:spcBef>
                <a:spcPts val="1000"/>
              </a:spcBef>
              <a:buNone/>
              <a:defRPr sz="4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Short word text</a:t>
            </a:r>
          </a:p>
        </p:txBody>
      </p:sp>
      <p:sp>
        <p:nvSpPr>
          <p:cNvPr id="8" name="Text Placeholder 7"/>
          <p:cNvSpPr>
            <a:spLocks noGrp="1"/>
          </p:cNvSpPr>
          <p:nvPr>
            <p:ph type="body" sz="quarter" idx="13"/>
          </p:nvPr>
        </p:nvSpPr>
        <p:spPr>
          <a:xfrm>
            <a:off x="4948238" y="180767"/>
            <a:ext cx="6808787" cy="6496258"/>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66255803"/>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Pictur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0" y="1"/>
            <a:ext cx="12192000" cy="6858000"/>
          </a:xfrm>
          <a:prstGeom prst="rect">
            <a:avLst/>
          </a:prstGeom>
        </p:spPr>
        <p:txBody>
          <a:bodyPr/>
          <a:lstStyle>
            <a:lvl1pPr marL="0" indent="0">
              <a:buFontTx/>
              <a:buNone/>
              <a:defRPr/>
            </a:lvl1pPr>
          </a:lstStyle>
          <a:p>
            <a:r>
              <a:rPr lang="en-US" dirty="0"/>
              <a:t>Click icon to add picture</a:t>
            </a:r>
          </a:p>
        </p:txBody>
      </p:sp>
    </p:spTree>
    <p:custDataLst>
      <p:tags r:id="rId1"/>
    </p:custDataLst>
    <p:extLst>
      <p:ext uri="{BB962C8B-B14F-4D97-AF65-F5344CB8AC3E}">
        <p14:creationId xmlns:p14="http://schemas.microsoft.com/office/powerpoint/2010/main" val="191844860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ing + left image + gray box">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39663" y="1660217"/>
            <a:ext cx="4546291" cy="4505452"/>
          </a:xfrm>
          <a:prstGeom prst="rect">
            <a:avLst/>
          </a:prstGeom>
        </p:spPr>
        <p:txBody>
          <a:bodyPr/>
          <a:lstStyle/>
          <a:p>
            <a:r>
              <a:rPr lang="en-US" dirty="0"/>
              <a:t>Click icon to add picture</a:t>
            </a:r>
          </a:p>
        </p:txBody>
      </p:sp>
      <p:sp>
        <p:nvSpPr>
          <p:cNvPr id="7" name="Title 6"/>
          <p:cNvSpPr>
            <a:spLocks noGrp="1"/>
          </p:cNvSpPr>
          <p:nvPr>
            <p:ph type="title" hasCustomPrompt="1"/>
          </p:nvPr>
        </p:nvSpPr>
        <p:spPr/>
        <p:txBody>
          <a:bodyPr/>
          <a:lstStyle>
            <a:lvl1pPr>
              <a:defRPr sz="4200"/>
            </a:lvl1pPr>
          </a:lstStyle>
          <a:p>
            <a:r>
              <a:rPr lang="en-US" dirty="0"/>
              <a:t>Click to edit master title style</a:t>
            </a:r>
          </a:p>
        </p:txBody>
      </p:sp>
      <p:sp>
        <p:nvSpPr>
          <p:cNvPr id="3" name="Content Placeholder 2"/>
          <p:cNvSpPr>
            <a:spLocks noGrp="1"/>
          </p:cNvSpPr>
          <p:nvPr>
            <p:ph sz="quarter" idx="11"/>
          </p:nvPr>
        </p:nvSpPr>
        <p:spPr>
          <a:xfrm>
            <a:off x="5186363" y="1644650"/>
            <a:ext cx="6351587" cy="4521019"/>
          </a:xfrm>
          <a:solidFill>
            <a:schemeClr val="bg1">
              <a:lumMod val="85000"/>
            </a:schemeClr>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4997654"/>
      </p:ext>
    </p:extLst>
  </p:cSld>
  <p:clrMapOvr>
    <a:masterClrMapping/>
  </p:clrMapOvr>
  <p:extLst>
    <p:ext uri="{DCECCB84-F9BA-43D5-87BE-67443E8EF086}">
      <p15:sldGuideLst xmlns:p15="http://schemas.microsoft.com/office/powerpoint/2012/main">
        <p15:guide id="3" orient="horz" pos="2160">
          <p15:clr>
            <a:srgbClr val="FBAE40"/>
          </p15:clr>
        </p15:guide>
        <p15:guide id="4" pos="717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ing + left image + blue box">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651626" y="1669759"/>
            <a:ext cx="4886254" cy="4482847"/>
          </a:xfrm>
          <a:prstGeom prst="rect">
            <a:avLst/>
          </a:prstGeom>
        </p:spPr>
        <p:txBody>
          <a:bodyPr/>
          <a:lstStyle/>
          <a:p>
            <a:r>
              <a:rPr lang="en-US" dirty="0"/>
              <a:t>Click icon to add picture</a:t>
            </a:r>
          </a:p>
        </p:txBody>
      </p:sp>
      <p:sp>
        <p:nvSpPr>
          <p:cNvPr id="7" name="Title 6"/>
          <p:cNvSpPr>
            <a:spLocks noGrp="1"/>
          </p:cNvSpPr>
          <p:nvPr>
            <p:ph type="title" hasCustomPrompt="1"/>
          </p:nvPr>
        </p:nvSpPr>
        <p:spPr/>
        <p:txBody>
          <a:bodyPr/>
          <a:lstStyle>
            <a:lvl1pPr>
              <a:defRPr sz="4200"/>
            </a:lvl1pPr>
          </a:lstStyle>
          <a:p>
            <a:r>
              <a:rPr lang="en-US" dirty="0"/>
              <a:t>Click to edit master title style</a:t>
            </a:r>
          </a:p>
        </p:txBody>
      </p:sp>
      <p:sp>
        <p:nvSpPr>
          <p:cNvPr id="3" name="Content Placeholder 2"/>
          <p:cNvSpPr>
            <a:spLocks noGrp="1"/>
          </p:cNvSpPr>
          <p:nvPr>
            <p:ph sz="quarter" idx="11"/>
          </p:nvPr>
        </p:nvSpPr>
        <p:spPr>
          <a:xfrm>
            <a:off x="639763" y="1645289"/>
            <a:ext cx="6011862" cy="4507317"/>
          </a:xfrm>
          <a:solidFill>
            <a:schemeClr val="bg1">
              <a:lumMod val="85000"/>
            </a:schemeClr>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3418410"/>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bullets">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sz="4200"/>
            </a:lvl1pPr>
          </a:lstStyle>
          <a:p>
            <a:r>
              <a:rPr lang="en-US" dirty="0"/>
              <a:t>Click to edit master title style</a:t>
            </a:r>
          </a:p>
        </p:txBody>
      </p:sp>
      <p:sp>
        <p:nvSpPr>
          <p:cNvPr id="3" name="Text Placeholder 2"/>
          <p:cNvSpPr>
            <a:spLocks noGrp="1"/>
          </p:cNvSpPr>
          <p:nvPr>
            <p:ph type="body" sz="quarter" idx="10" hasCustomPrompt="1"/>
          </p:nvPr>
        </p:nvSpPr>
        <p:spPr>
          <a:xfrm>
            <a:off x="734502" y="1676400"/>
            <a:ext cx="10648201" cy="4251434"/>
          </a:xfrm>
        </p:spPr>
        <p:txBody>
          <a:bodyPr/>
          <a:lstStyle>
            <a:lvl1pPr>
              <a:defRPr/>
            </a:lvl1pPr>
            <a:lvl4pPr>
              <a:defRPr sz="2400">
                <a:latin typeface="Myriad P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10704524"/>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Gray box + right 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5432773" y="1104900"/>
            <a:ext cx="5949930" cy="3963242"/>
          </a:xfrm>
          <a:prstGeom prst="rect">
            <a:avLst/>
          </a:prstGeom>
        </p:spPr>
        <p:txBody>
          <a:bodyPr/>
          <a:lstStyle/>
          <a:p>
            <a:r>
              <a:rPr lang="en-US" dirty="0"/>
              <a:t>Click icon to add picture</a:t>
            </a:r>
          </a:p>
        </p:txBody>
      </p:sp>
      <p:sp>
        <p:nvSpPr>
          <p:cNvPr id="9" name="Rectangle 8"/>
          <p:cNvSpPr/>
          <p:nvPr/>
        </p:nvSpPr>
        <p:spPr>
          <a:xfrm>
            <a:off x="838201" y="1104900"/>
            <a:ext cx="4487878" cy="39632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437251" y="1674977"/>
            <a:ext cx="3279228" cy="2764219"/>
          </a:xfrm>
          <a:prstGeom prst="rect">
            <a:avLst/>
          </a:prstGeom>
        </p:spPr>
        <p:txBody>
          <a:bodyPr/>
          <a:lstStyle>
            <a:lvl1pPr marL="0" indent="0">
              <a:spcBef>
                <a:spcPts val="0"/>
              </a:spcBef>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pPr lvl="0"/>
            <a:r>
              <a:rPr lang="en-US" dirty="0"/>
              <a:t>A very small amount of text could go here. Be as brief as possible.</a:t>
            </a:r>
          </a:p>
        </p:txBody>
      </p:sp>
    </p:spTree>
    <p:extLst>
      <p:ext uri="{BB962C8B-B14F-4D97-AF65-F5344CB8AC3E}">
        <p14:creationId xmlns:p14="http://schemas.microsoft.com/office/powerpoint/2010/main" val="3447192430"/>
      </p:ext>
    </p:extLst>
  </p:cSld>
  <p:clrMapOvr>
    <a:masterClrMapping/>
  </p:clrMapOvr>
  <p:extLst>
    <p:ext uri="{DCECCB84-F9BA-43D5-87BE-67443E8EF086}">
      <p15:sldGuideLst xmlns:p15="http://schemas.microsoft.com/office/powerpoint/2012/main">
        <p15:guide id="2" pos="528">
          <p15:clr>
            <a:srgbClr val="FBAE40"/>
          </p15:clr>
        </p15:guide>
        <p15:guide id="3" orient="horz" pos="69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Gray box + right 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5432773" y="1104900"/>
            <a:ext cx="5949930" cy="3963242"/>
          </a:xfrm>
          <a:prstGeom prst="rect">
            <a:avLst/>
          </a:prstGeom>
        </p:spPr>
        <p:txBody>
          <a:bodyPr/>
          <a:lstStyle/>
          <a:p>
            <a:r>
              <a:rPr lang="en-US" dirty="0"/>
              <a:t>Click icon to add picture</a:t>
            </a:r>
          </a:p>
        </p:txBody>
      </p:sp>
      <p:sp>
        <p:nvSpPr>
          <p:cNvPr id="9" name="Rectangle 8"/>
          <p:cNvSpPr/>
          <p:nvPr/>
        </p:nvSpPr>
        <p:spPr>
          <a:xfrm>
            <a:off x="838201" y="1104900"/>
            <a:ext cx="4487878" cy="39632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437251" y="1674977"/>
            <a:ext cx="3279228" cy="2764219"/>
          </a:xfrm>
          <a:prstGeom prst="rect">
            <a:avLst/>
          </a:prstGeom>
        </p:spPr>
        <p:txBody>
          <a:bodyPr/>
          <a:lstStyle>
            <a:lvl1pPr marL="0" indent="0">
              <a:spcBef>
                <a:spcPts val="0"/>
              </a:spcBef>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pPr lvl="0"/>
            <a:r>
              <a:rPr lang="en-US" dirty="0"/>
              <a:t>A very small amount of text could go here. Be as brief as possible.</a:t>
            </a:r>
          </a:p>
        </p:txBody>
      </p:sp>
    </p:spTree>
    <p:extLst>
      <p:ext uri="{BB962C8B-B14F-4D97-AF65-F5344CB8AC3E}">
        <p14:creationId xmlns:p14="http://schemas.microsoft.com/office/powerpoint/2010/main" val="427681071"/>
      </p:ext>
    </p:extLst>
  </p:cSld>
  <p:clrMapOvr>
    <a:masterClrMapping/>
  </p:clrMapOvr>
  <p:extLst>
    <p:ext uri="{DCECCB84-F9BA-43D5-87BE-67443E8EF086}">
      <p15:sldGuideLst xmlns:p15="http://schemas.microsoft.com/office/powerpoint/2012/main">
        <p15:guide id="2" pos="528">
          <p15:clr>
            <a:srgbClr val="FBAE40"/>
          </p15:clr>
        </p15:guide>
        <p15:guide id="3" orient="horz" pos="69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hart/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a:lvl1pPr>
          </a:lstStyle>
          <a:p>
            <a:r>
              <a:rPr lang="en-US" dirty="0"/>
              <a:t>Click to edit master title style</a:t>
            </a:r>
          </a:p>
        </p:txBody>
      </p:sp>
      <p:sp>
        <p:nvSpPr>
          <p:cNvPr id="4" name="Chart Placeholder 3"/>
          <p:cNvSpPr>
            <a:spLocks noGrp="1"/>
          </p:cNvSpPr>
          <p:nvPr>
            <p:ph type="chart" sz="quarter" idx="10"/>
          </p:nvPr>
        </p:nvSpPr>
        <p:spPr>
          <a:xfrm>
            <a:off x="838205" y="1638302"/>
            <a:ext cx="10544503" cy="4115182"/>
          </a:xfrm>
          <a:prstGeom prst="rect">
            <a:avLst/>
          </a:prstGeom>
        </p:spPr>
        <p:txBody>
          <a:bodyPr/>
          <a:lstStyle/>
          <a:p>
            <a:r>
              <a:rPr lang="en-US" dirty="0"/>
              <a:t>Click icon to add chart</a:t>
            </a:r>
          </a:p>
        </p:txBody>
      </p:sp>
    </p:spTree>
    <p:extLst>
      <p:ext uri="{BB962C8B-B14F-4D97-AF65-F5344CB8AC3E}">
        <p14:creationId xmlns:p14="http://schemas.microsoft.com/office/powerpoint/2010/main" val="334422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1">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C23317-8D33-394B-A54E-6FD51BD79E64}"/>
              </a:ext>
            </a:extLst>
          </p:cNvPr>
          <p:cNvSpPr/>
          <p:nvPr/>
        </p:nvSpPr>
        <p:spPr>
          <a:xfrm>
            <a:off x="235981" y="180008"/>
            <a:ext cx="11720038" cy="6497983"/>
          </a:xfrm>
          <a:prstGeom prst="roundRect">
            <a:avLst>
              <a:gd name="adj" fmla="val 4303"/>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dirty="0"/>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80008"/>
            <a:ext cx="10363200" cy="6503384"/>
          </a:xfrm>
          <a:prstGeom prst="rect">
            <a:avLst/>
          </a:prstGeom>
        </p:spPr>
        <p:txBody>
          <a:bodyPr anchor="ctr" anchorCtr="0">
            <a:normAutofit/>
          </a:bodyPr>
          <a:lstStyle>
            <a:lvl1pPr marL="0" indent="0" algn="l" fontAlgn="t">
              <a:lnSpc>
                <a:spcPts val="6326"/>
              </a:lnSpc>
              <a:buNone/>
              <a:defRPr sz="6400" b="1" i="0" cap="none" spc="84" baseline="0">
                <a:solidFill>
                  <a:schemeClr val="bg1"/>
                </a:solidFill>
                <a:latin typeface="Myriad Pro"/>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dirty="0"/>
              <a:t>Section slide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038414"/>
            <a:ext cx="1880507" cy="548786"/>
          </a:xfrm>
          <a:prstGeom prst="rect">
            <a:avLst/>
          </a:prstGeom>
        </p:spPr>
      </p:pic>
    </p:spTree>
    <p:custDataLst>
      <p:tags r:id="rId1"/>
    </p:custDataLst>
    <p:extLst>
      <p:ext uri="{BB962C8B-B14F-4D97-AF65-F5344CB8AC3E}">
        <p14:creationId xmlns:p14="http://schemas.microsoft.com/office/powerpoint/2010/main" val="327184380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3">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194001C-FDBA-2B47-A0FE-402D7FA98FC4}"/>
              </a:ext>
            </a:extLst>
          </p:cNvPr>
          <p:cNvSpPr/>
          <p:nvPr/>
        </p:nvSpPr>
        <p:spPr>
          <a:xfrm>
            <a:off x="235981" y="180008"/>
            <a:ext cx="11720038" cy="6497983"/>
          </a:xfrm>
          <a:prstGeom prst="roundRect">
            <a:avLst>
              <a:gd name="adj" fmla="val 4303"/>
            </a:avLst>
          </a:prstGeom>
          <a:solidFill>
            <a:srgbClr val="7B7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dirty="0"/>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74256"/>
            <a:ext cx="10363200" cy="6497983"/>
          </a:xfrm>
          <a:prstGeom prst="rect">
            <a:avLst/>
          </a:prstGeom>
        </p:spPr>
        <p:txBody>
          <a:bodyPr anchor="ctr" anchorCtr="0">
            <a:normAutofit/>
          </a:bodyPr>
          <a:lstStyle>
            <a:lvl1pPr marL="0" indent="0" algn="l" fontAlgn="t">
              <a:lnSpc>
                <a:spcPts val="6326"/>
              </a:lnSpc>
              <a:buNone/>
              <a:defRPr sz="6400" b="1" i="0" cap="none" spc="84" baseline="0">
                <a:solidFill>
                  <a:schemeClr val="bg1"/>
                </a:solidFill>
                <a:latin typeface="Myriad Pro"/>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dirty="0"/>
              <a:t>Section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038414"/>
            <a:ext cx="1880507" cy="548786"/>
          </a:xfrm>
          <a:prstGeom prst="rect">
            <a:avLst/>
          </a:prstGeom>
        </p:spPr>
      </p:pic>
    </p:spTree>
    <p:custDataLst>
      <p:tags r:id="rId1"/>
    </p:custDataLst>
    <p:extLst>
      <p:ext uri="{BB962C8B-B14F-4D97-AF65-F5344CB8AC3E}">
        <p14:creationId xmlns:p14="http://schemas.microsoft.com/office/powerpoint/2010/main" val="28148831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4">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194001C-FDBA-2B47-A0FE-402D7FA98FC4}"/>
              </a:ext>
            </a:extLst>
          </p:cNvPr>
          <p:cNvSpPr/>
          <p:nvPr/>
        </p:nvSpPr>
        <p:spPr>
          <a:xfrm>
            <a:off x="235981" y="180008"/>
            <a:ext cx="11720038" cy="6497983"/>
          </a:xfrm>
          <a:prstGeom prst="roundRect">
            <a:avLst>
              <a:gd name="adj" fmla="val 430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dirty="0"/>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80008"/>
            <a:ext cx="10363200" cy="6481080"/>
          </a:xfrm>
          <a:prstGeom prst="rect">
            <a:avLst/>
          </a:prstGeom>
        </p:spPr>
        <p:txBody>
          <a:bodyPr anchor="ctr" anchorCtr="0">
            <a:normAutofit/>
          </a:bodyPr>
          <a:lstStyle>
            <a:lvl1pPr marL="0" indent="0" algn="l" fontAlgn="t">
              <a:lnSpc>
                <a:spcPts val="6326"/>
              </a:lnSpc>
              <a:buNone/>
              <a:defRPr sz="6400" b="1" i="0" cap="none" spc="84" baseline="0">
                <a:solidFill>
                  <a:schemeClr val="bg1"/>
                </a:solidFill>
                <a:latin typeface="Myriad Pro"/>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dirty="0"/>
              <a:t>Section slide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038414"/>
            <a:ext cx="1880507" cy="548786"/>
          </a:xfrm>
          <a:prstGeom prst="rect">
            <a:avLst/>
          </a:prstGeom>
        </p:spPr>
      </p:pic>
    </p:spTree>
    <p:custDataLst>
      <p:tags r:id="rId1"/>
    </p:custDataLst>
    <p:extLst>
      <p:ext uri="{BB962C8B-B14F-4D97-AF65-F5344CB8AC3E}">
        <p14:creationId xmlns:p14="http://schemas.microsoft.com/office/powerpoint/2010/main" val="180813053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5">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D5D43A7D-C509-8441-9D0E-0124EEFF26A7}"/>
              </a:ext>
            </a:extLst>
          </p:cNvPr>
          <p:cNvSpPr/>
          <p:nvPr/>
        </p:nvSpPr>
        <p:spPr>
          <a:xfrm>
            <a:off x="235981" y="180008"/>
            <a:ext cx="11720038" cy="6497983"/>
          </a:xfrm>
          <a:prstGeom prst="roundRect">
            <a:avLst>
              <a:gd name="adj" fmla="val 4303"/>
            </a:avLst>
          </a:prstGeom>
          <a:solidFill>
            <a:srgbClr val="3D1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dirty="0"/>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74259"/>
            <a:ext cx="10363200" cy="6497983"/>
          </a:xfrm>
          <a:prstGeom prst="rect">
            <a:avLst/>
          </a:prstGeom>
        </p:spPr>
        <p:txBody>
          <a:bodyPr anchor="ctr" anchorCtr="0">
            <a:normAutofit/>
          </a:bodyPr>
          <a:lstStyle>
            <a:lvl1pPr marL="0" indent="0" algn="l" fontAlgn="t">
              <a:lnSpc>
                <a:spcPts val="6326"/>
              </a:lnSpc>
              <a:buNone/>
              <a:defRPr sz="6400" b="1" i="0" cap="none" spc="84" baseline="0">
                <a:solidFill>
                  <a:schemeClr val="bg1"/>
                </a:solidFill>
                <a:latin typeface="Myriad Pro"/>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dirty="0"/>
              <a:t>Section slide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038414"/>
            <a:ext cx="1880507" cy="548786"/>
          </a:xfrm>
          <a:prstGeom prst="rect">
            <a:avLst/>
          </a:prstGeom>
        </p:spPr>
      </p:pic>
    </p:spTree>
    <p:custDataLst>
      <p:tags r:id="rId1"/>
    </p:custDataLst>
    <p:extLst>
      <p:ext uri="{BB962C8B-B14F-4D97-AF65-F5344CB8AC3E}">
        <p14:creationId xmlns:p14="http://schemas.microsoft.com/office/powerpoint/2010/main" val="98773673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B140CA8-3871-4249-B2F2-2D95F56AC32B}"/>
              </a:ext>
            </a:extLst>
          </p:cNvPr>
          <p:cNvSpPr>
            <a:spLocks noGrp="1"/>
          </p:cNvSpPr>
          <p:nvPr>
            <p:ph type="body" sz="quarter" idx="11"/>
          </p:nvPr>
        </p:nvSpPr>
        <p:spPr>
          <a:xfrm>
            <a:off x="640080" y="2258092"/>
            <a:ext cx="10964792" cy="3079750"/>
          </a:xfrm>
        </p:spPr>
        <p:txBody>
          <a:bodyPr>
            <a:noAutofit/>
          </a:bodyPr>
          <a:lstStyle>
            <a:lvl1pPr marL="0" indent="0">
              <a:lnSpc>
                <a:spcPct val="100000"/>
              </a:lnSpc>
              <a:buFontTx/>
              <a:buNone/>
              <a:defRPr sz="2800"/>
            </a:lvl1pPr>
            <a:lvl2pPr marL="457200" indent="0">
              <a:buFontTx/>
              <a:buNone/>
              <a:defRPr sz="2800"/>
            </a:lvl2pPr>
            <a:lvl3pPr marL="914400" indent="0">
              <a:buFontTx/>
              <a:buNone/>
              <a:defRPr sz="2800"/>
            </a:lvl3pPr>
            <a:lvl4pPr>
              <a:defRPr sz="2800"/>
            </a:lvl4pPr>
            <a:lvl5pPr>
              <a:defRPr sz="2800"/>
            </a:lvl5pPr>
          </a:lstStyle>
          <a:p>
            <a:pPr lvl="0"/>
            <a:r>
              <a:rPr lang="en-US" dirty="0"/>
              <a:t>Click to edit Master text styles</a:t>
            </a:r>
          </a:p>
        </p:txBody>
      </p:sp>
      <p:sp>
        <p:nvSpPr>
          <p:cNvPr id="7" name="Text Placeholder 2">
            <a:extLst>
              <a:ext uri="{FF2B5EF4-FFF2-40B4-BE49-F238E27FC236}">
                <a16:creationId xmlns:a16="http://schemas.microsoft.com/office/drawing/2014/main" id="{6DFC101B-A117-4F9C-AF03-C7C4A16B58E2}"/>
              </a:ext>
            </a:extLst>
          </p:cNvPr>
          <p:cNvSpPr>
            <a:spLocks noGrp="1"/>
          </p:cNvSpPr>
          <p:nvPr>
            <p:ph type="body" sz="quarter" idx="12" hasCustomPrompt="1"/>
          </p:nvPr>
        </p:nvSpPr>
        <p:spPr>
          <a:xfrm>
            <a:off x="639700" y="365760"/>
            <a:ext cx="11015662" cy="1327150"/>
          </a:xfrm>
        </p:spPr>
        <p:txBody>
          <a:bodyPr anchor="ctr">
            <a:normAutofit/>
          </a:bodyPr>
          <a:lstStyle>
            <a:lvl1pPr marL="0" indent="0">
              <a:buFontTx/>
              <a:buNone/>
              <a:defRPr sz="4200" b="1" cap="none" baseline="0">
                <a:solidFill>
                  <a:schemeClr val="tx2"/>
                </a:solidFill>
                <a:latin typeface="Myriad Pro"/>
              </a:defRPr>
            </a:lvl1pPr>
            <a:lvl2pPr>
              <a:buFontTx/>
              <a:buNone/>
              <a:defRPr sz="4400" b="1" cap="all" baseline="0"/>
            </a:lvl2pPr>
            <a:lvl3pPr>
              <a:buFontTx/>
              <a:buNone/>
              <a:defRPr sz="4400" b="1" cap="all" baseline="0"/>
            </a:lvl3pPr>
            <a:lvl4pPr>
              <a:buNone/>
              <a:defRPr/>
            </a:lvl4pPr>
          </a:lstStyle>
          <a:p>
            <a:pPr lvl="0"/>
            <a:r>
              <a:rPr lang="en-US" dirty="0"/>
              <a:t>Title</a:t>
            </a:r>
          </a:p>
        </p:txBody>
      </p:sp>
      <p:sp>
        <p:nvSpPr>
          <p:cNvPr id="8" name="Text Placeholder 2">
            <a:extLst>
              <a:ext uri="{FF2B5EF4-FFF2-40B4-BE49-F238E27FC236}">
                <a16:creationId xmlns:a16="http://schemas.microsoft.com/office/drawing/2014/main" id="{74B14594-85C3-4DCB-BA0E-7051ED0EDD2E}"/>
              </a:ext>
            </a:extLst>
          </p:cNvPr>
          <p:cNvSpPr>
            <a:spLocks noGrp="1"/>
          </p:cNvSpPr>
          <p:nvPr>
            <p:ph type="body" sz="quarter" idx="13" hasCustomPrompt="1"/>
          </p:nvPr>
        </p:nvSpPr>
        <p:spPr>
          <a:xfrm>
            <a:off x="640080" y="1692910"/>
            <a:ext cx="11015662" cy="660146"/>
          </a:xfrm>
        </p:spPr>
        <p:txBody>
          <a:bodyPr anchor="ctr"/>
          <a:lstStyle>
            <a:lvl1pPr marL="0" indent="0">
              <a:buFontTx/>
              <a:buNone/>
              <a:defRPr sz="2800" b="1" cap="none" baseline="0">
                <a:solidFill>
                  <a:schemeClr val="accent1"/>
                </a:solidFill>
                <a:latin typeface="Myriad Pro"/>
              </a:defRPr>
            </a:lvl1pPr>
            <a:lvl2pPr>
              <a:buFontTx/>
              <a:buNone/>
              <a:defRPr sz="4400" b="1" cap="all" baseline="0"/>
            </a:lvl2pPr>
            <a:lvl3pPr>
              <a:buFontTx/>
              <a:buNone/>
              <a:defRPr sz="4400" b="1" cap="all" baseline="0"/>
            </a:lvl3pPr>
            <a:lvl4pPr>
              <a:buNone/>
              <a:defRPr/>
            </a:lvl4pPr>
          </a:lstStyle>
          <a:p>
            <a:pPr lvl="0"/>
            <a:r>
              <a:rPr lang="en-US" dirty="0"/>
              <a:t>Subtitle</a:t>
            </a:r>
          </a:p>
        </p:txBody>
      </p:sp>
    </p:spTree>
    <p:custDataLst>
      <p:tags r:id="rId1"/>
    </p:custDataLst>
    <p:extLst>
      <p:ext uri="{BB962C8B-B14F-4D97-AF65-F5344CB8AC3E}">
        <p14:creationId xmlns:p14="http://schemas.microsoft.com/office/powerpoint/2010/main" val="105392373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B140CA8-3871-4249-B2F2-2D95F56AC32B}"/>
              </a:ext>
            </a:extLst>
          </p:cNvPr>
          <p:cNvSpPr>
            <a:spLocks noGrp="1"/>
          </p:cNvSpPr>
          <p:nvPr>
            <p:ph type="body" sz="quarter" idx="11"/>
          </p:nvPr>
        </p:nvSpPr>
        <p:spPr>
          <a:xfrm>
            <a:off x="640080" y="1692910"/>
            <a:ext cx="11015282" cy="3891026"/>
          </a:xfrm>
        </p:spPr>
        <p:txBody>
          <a:bodyPr>
            <a:noAutofit/>
          </a:bodyPr>
          <a:lstStyle>
            <a:lvl1pPr marL="0" indent="0">
              <a:lnSpc>
                <a:spcPct val="100000"/>
              </a:lnSpc>
              <a:buFontTx/>
              <a:buNone/>
              <a:defRPr sz="2800"/>
            </a:lvl1pPr>
            <a:lvl2pPr marL="457200" indent="0">
              <a:buFontTx/>
              <a:buNone/>
              <a:defRPr sz="2800"/>
            </a:lvl2pPr>
            <a:lvl3pPr marL="914400" indent="0">
              <a:buFontTx/>
              <a:buNone/>
              <a:defRPr sz="2800"/>
            </a:lvl3pPr>
            <a:lvl4pPr>
              <a:defRPr sz="2800"/>
            </a:lvl4pPr>
            <a:lvl5pPr>
              <a:defRPr sz="2800"/>
            </a:lvl5pPr>
          </a:lstStyle>
          <a:p>
            <a:pPr lvl="0"/>
            <a:r>
              <a:rPr lang="en-US" dirty="0"/>
              <a:t>Click to edit Master text styles</a:t>
            </a:r>
          </a:p>
        </p:txBody>
      </p:sp>
      <p:sp>
        <p:nvSpPr>
          <p:cNvPr id="6" name="Text Placeholder 2">
            <a:extLst>
              <a:ext uri="{FF2B5EF4-FFF2-40B4-BE49-F238E27FC236}">
                <a16:creationId xmlns:a16="http://schemas.microsoft.com/office/drawing/2014/main" id="{97346290-152F-49F0-B821-BA6DE872F552}"/>
              </a:ext>
            </a:extLst>
          </p:cNvPr>
          <p:cNvSpPr>
            <a:spLocks noGrp="1"/>
          </p:cNvSpPr>
          <p:nvPr>
            <p:ph type="body" sz="quarter" idx="12" hasCustomPrompt="1"/>
          </p:nvPr>
        </p:nvSpPr>
        <p:spPr>
          <a:xfrm>
            <a:off x="639700" y="365760"/>
            <a:ext cx="11015662" cy="1327150"/>
          </a:xfrm>
        </p:spPr>
        <p:txBody>
          <a:bodyPr anchor="ctr">
            <a:noAutofit/>
          </a:bodyPr>
          <a:lstStyle>
            <a:lvl1pPr marL="0" indent="0">
              <a:buFontTx/>
              <a:buNone/>
              <a:defRPr sz="4200" b="1" cap="none" baseline="0">
                <a:solidFill>
                  <a:schemeClr val="tx2"/>
                </a:solidFill>
                <a:latin typeface="Myriad Pro"/>
              </a:defRPr>
            </a:lvl1pPr>
            <a:lvl2pPr>
              <a:buFontTx/>
              <a:buNone/>
              <a:defRPr sz="4400" b="1" cap="all" baseline="0"/>
            </a:lvl2pPr>
            <a:lvl3pPr>
              <a:buFontTx/>
              <a:buNone/>
              <a:defRPr sz="4400" b="1" cap="all" baseline="0"/>
            </a:lvl3pPr>
            <a:lvl4pPr>
              <a:buNone/>
              <a:defRPr/>
            </a:lvl4pPr>
          </a:lstStyle>
          <a:p>
            <a:pPr lvl="0"/>
            <a:r>
              <a:rPr lang="en-US" dirty="0"/>
              <a:t>Title</a:t>
            </a:r>
          </a:p>
        </p:txBody>
      </p:sp>
    </p:spTree>
    <p:custDataLst>
      <p:tags r:id="rId1"/>
    </p:custDataLst>
    <p:extLst>
      <p:ext uri="{BB962C8B-B14F-4D97-AF65-F5344CB8AC3E}">
        <p14:creationId xmlns:p14="http://schemas.microsoft.com/office/powerpoint/2010/main" val="159976304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9663" y="365129"/>
            <a:ext cx="10898216" cy="128016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39665" y="1825625"/>
            <a:ext cx="10898214"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custDataLst>
      <p:tags r:id="rId40"/>
    </p:custDataLst>
    <p:extLst>
      <p:ext uri="{BB962C8B-B14F-4D97-AF65-F5344CB8AC3E}">
        <p14:creationId xmlns:p14="http://schemas.microsoft.com/office/powerpoint/2010/main" val="2508601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8" r:id="rId31"/>
    <p:sldLayoutId id="2147483691" r:id="rId32"/>
    <p:sldLayoutId id="2147483692" r:id="rId33"/>
    <p:sldLayoutId id="2147483693" r:id="rId34"/>
    <p:sldLayoutId id="2147483694" r:id="rId35"/>
    <p:sldLayoutId id="2147483695" r:id="rId36"/>
    <p:sldLayoutId id="2147483696" r:id="rId37"/>
    <p:sldLayoutId id="2147483697" r:id="rId38"/>
  </p:sldLayoutIdLst>
  <p:hf sldNum="0" hdr="0" ftr="0" dt="0"/>
  <p:txStyles>
    <p:titleStyle>
      <a:lvl1pPr algn="l" defTabSz="913965" rtl="0" eaLnBrk="1" latinLnBrk="0" hangingPunct="1">
        <a:lnSpc>
          <a:spcPct val="90000"/>
        </a:lnSpc>
        <a:spcBef>
          <a:spcPct val="0"/>
        </a:spcBef>
        <a:buNone/>
        <a:defRPr sz="4200" b="1" kern="1200" baseline="0">
          <a:solidFill>
            <a:schemeClr val="tx2"/>
          </a:solidFill>
          <a:latin typeface="Myriad Pro"/>
          <a:ea typeface="+mj-ea"/>
          <a:cs typeface="Segoe UI" panose="020B0502040204020203" pitchFamily="34" charset="0"/>
        </a:defRPr>
      </a:lvl1pPr>
    </p:titleStyle>
    <p:bodyStyle>
      <a:lvl1pPr marL="325829" indent="-325829" algn="l" defTabSz="913965" rtl="0" eaLnBrk="1" latinLnBrk="0" hangingPunct="1">
        <a:lnSpc>
          <a:spcPct val="90000"/>
        </a:lnSpc>
        <a:spcBef>
          <a:spcPts val="1000"/>
        </a:spcBef>
        <a:buClrTx/>
        <a:buSzPct val="100000"/>
        <a:buFont typeface="Arial" panose="020B0604020202020204" pitchFamily="34" charset="0"/>
        <a:buChar char="•"/>
        <a:defRPr sz="2400" kern="1200">
          <a:solidFill>
            <a:schemeClr val="tx1"/>
          </a:solidFill>
          <a:latin typeface="Myriad Pro"/>
          <a:ea typeface="+mn-ea"/>
          <a:cs typeface="Segoe UI" panose="020B0502040204020203" pitchFamily="34" charset="0"/>
        </a:defRPr>
      </a:lvl1pPr>
      <a:lvl2pPr marL="642732" indent="-316902" algn="l" defTabSz="913965" rtl="0" eaLnBrk="1" latinLnBrk="0" hangingPunct="1">
        <a:lnSpc>
          <a:spcPct val="90000"/>
        </a:lnSpc>
        <a:spcBef>
          <a:spcPts val="500"/>
        </a:spcBef>
        <a:buFont typeface="Courier New" panose="02070309020205020404" pitchFamily="49" charset="0"/>
        <a:buChar char="o"/>
        <a:defRPr sz="2400" kern="1200">
          <a:solidFill>
            <a:schemeClr val="tx1"/>
          </a:solidFill>
          <a:latin typeface="Myriad Pro"/>
          <a:ea typeface="+mn-ea"/>
          <a:cs typeface="Segoe UI" panose="020B0502040204020203" pitchFamily="34" charset="0"/>
        </a:defRPr>
      </a:lvl2pPr>
      <a:lvl3pPr marL="968561" indent="-325829" algn="l" defTabSz="913965" rtl="0" eaLnBrk="1" latinLnBrk="0" hangingPunct="1">
        <a:lnSpc>
          <a:spcPct val="90000"/>
        </a:lnSpc>
        <a:spcBef>
          <a:spcPts val="500"/>
        </a:spcBef>
        <a:buFont typeface="Segoe UI" panose="020B0502040204020203" pitchFamily="34" charset="0"/>
        <a:buChar char="–"/>
        <a:defRPr sz="2400" kern="1200">
          <a:solidFill>
            <a:schemeClr val="tx1"/>
          </a:solidFill>
          <a:latin typeface="Myriad Pro"/>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3965" rtl="0" eaLnBrk="1" latinLnBrk="0" hangingPunct="1">
        <a:defRPr sz="1799" kern="1200">
          <a:solidFill>
            <a:schemeClr val="tx1"/>
          </a:solidFill>
          <a:latin typeface="+mn-lt"/>
          <a:ea typeface="+mn-ea"/>
          <a:cs typeface="+mn-cs"/>
        </a:defRPr>
      </a:lvl1pPr>
      <a:lvl2pPr marL="456982" algn="l" defTabSz="913965" rtl="0" eaLnBrk="1" latinLnBrk="0" hangingPunct="1">
        <a:defRPr sz="1799" kern="1200">
          <a:solidFill>
            <a:schemeClr val="tx1"/>
          </a:solidFill>
          <a:latin typeface="+mn-lt"/>
          <a:ea typeface="+mn-ea"/>
          <a:cs typeface="+mn-cs"/>
        </a:defRPr>
      </a:lvl2pPr>
      <a:lvl3pPr marL="913965" algn="l" defTabSz="913965" rtl="0" eaLnBrk="1" latinLnBrk="0" hangingPunct="1">
        <a:defRPr sz="1799" kern="1200">
          <a:solidFill>
            <a:schemeClr val="tx1"/>
          </a:solidFill>
          <a:latin typeface="+mn-lt"/>
          <a:ea typeface="+mn-ea"/>
          <a:cs typeface="+mn-cs"/>
        </a:defRPr>
      </a:lvl3pPr>
      <a:lvl4pPr marL="1370947" algn="l" defTabSz="913965" rtl="0" eaLnBrk="1" latinLnBrk="0" hangingPunct="1">
        <a:defRPr sz="1799" kern="1200">
          <a:solidFill>
            <a:schemeClr val="tx1"/>
          </a:solidFill>
          <a:latin typeface="+mn-lt"/>
          <a:ea typeface="+mn-ea"/>
          <a:cs typeface="+mn-cs"/>
        </a:defRPr>
      </a:lvl4pPr>
      <a:lvl5pPr marL="1827929" algn="l" defTabSz="913965" rtl="0" eaLnBrk="1" latinLnBrk="0" hangingPunct="1">
        <a:defRPr sz="1799" kern="1200">
          <a:solidFill>
            <a:schemeClr val="tx1"/>
          </a:solidFill>
          <a:latin typeface="+mn-lt"/>
          <a:ea typeface="+mn-ea"/>
          <a:cs typeface="+mn-cs"/>
        </a:defRPr>
      </a:lvl5pPr>
      <a:lvl6pPr marL="2284911" algn="l" defTabSz="913965" rtl="0" eaLnBrk="1" latinLnBrk="0" hangingPunct="1">
        <a:defRPr sz="1799" kern="1200">
          <a:solidFill>
            <a:schemeClr val="tx1"/>
          </a:solidFill>
          <a:latin typeface="+mn-lt"/>
          <a:ea typeface="+mn-ea"/>
          <a:cs typeface="+mn-cs"/>
        </a:defRPr>
      </a:lvl6pPr>
      <a:lvl7pPr marL="2741893" algn="l" defTabSz="913965" rtl="0" eaLnBrk="1" latinLnBrk="0" hangingPunct="1">
        <a:defRPr sz="1799" kern="1200">
          <a:solidFill>
            <a:schemeClr val="tx1"/>
          </a:solidFill>
          <a:latin typeface="+mn-lt"/>
          <a:ea typeface="+mn-ea"/>
          <a:cs typeface="+mn-cs"/>
        </a:defRPr>
      </a:lvl7pPr>
      <a:lvl8pPr marL="3198876" algn="l" defTabSz="913965" rtl="0" eaLnBrk="1" latinLnBrk="0" hangingPunct="1">
        <a:defRPr sz="1799" kern="1200">
          <a:solidFill>
            <a:schemeClr val="tx1"/>
          </a:solidFill>
          <a:latin typeface="+mn-lt"/>
          <a:ea typeface="+mn-ea"/>
          <a:cs typeface="+mn-cs"/>
        </a:defRPr>
      </a:lvl8pPr>
      <a:lvl9pPr marL="3655858" algn="l" defTabSz="913965"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56">
          <p15:clr>
            <a:srgbClr val="F26B43"/>
          </p15:clr>
        </p15:guide>
        <p15:guide id="4" pos="52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34.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ags" Target="../tags/tag3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3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9.xml"/><Relationship Id="rId1" Type="http://schemas.openxmlformats.org/officeDocument/2006/relationships/video" Target="https://www.youtube.com/embed/mwKnqvIGLaI?feature=oembe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2.xml"/><Relationship Id="rId7" Type="http://schemas.openxmlformats.org/officeDocument/2006/relationships/image" Target="../media/image17.svg"/><Relationship Id="rId2" Type="http://schemas.openxmlformats.org/officeDocument/2006/relationships/slideLayout" Target="../slideLayouts/slideLayout22.xml"/><Relationship Id="rId1" Type="http://schemas.openxmlformats.org/officeDocument/2006/relationships/tags" Target="../tags/tag3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9.xml"/><Relationship Id="rId1" Type="http://schemas.openxmlformats.org/officeDocument/2006/relationships/video" Target="https://www.youtube.com/embed/MuXvG9tbUMs?feature=oembed"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6.svg"/><Relationship Id="rId2" Type="http://schemas.openxmlformats.org/officeDocument/2006/relationships/slideLayout" Target="../slideLayouts/slideLayout9.xml"/><Relationship Id="rId1" Type="http://schemas.openxmlformats.org/officeDocument/2006/relationships/tags" Target="../tags/tag38.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6.svg"/><Relationship Id="rId2" Type="http://schemas.openxmlformats.org/officeDocument/2006/relationships/slideLayout" Target="../slideLayouts/slideLayout23.xml"/><Relationship Id="rId1" Type="http://schemas.openxmlformats.org/officeDocument/2006/relationships/tags" Target="../tags/tag39.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7.xml"/><Relationship Id="rId7" Type="http://schemas.openxmlformats.org/officeDocument/2006/relationships/image" Target="../media/image30.svg"/><Relationship Id="rId2" Type="http://schemas.openxmlformats.org/officeDocument/2006/relationships/slideLayout" Target="../slideLayouts/slideLayout26.xml"/><Relationship Id="rId1" Type="http://schemas.openxmlformats.org/officeDocument/2006/relationships/tags" Target="../tags/tag40.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2.xml"/><Relationship Id="rId1" Type="http://schemas.openxmlformats.org/officeDocument/2006/relationships/tags" Target="../tags/tag4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4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43.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44.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9.xml"/><Relationship Id="rId1" Type="http://schemas.openxmlformats.org/officeDocument/2006/relationships/video" Target="https://www.youtube.com/embed/NLi1lMGIihE?feature=oembed"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8" Type="http://schemas.openxmlformats.org/officeDocument/2006/relationships/image" Target="../media/image43.emf"/><Relationship Id="rId13" Type="http://schemas.openxmlformats.org/officeDocument/2006/relationships/image" Target="../media/image23.png"/><Relationship Id="rId3" Type="http://schemas.openxmlformats.org/officeDocument/2006/relationships/notesSlide" Target="../notesSlides/notesSlide22.xml"/><Relationship Id="rId7" Type="http://schemas.openxmlformats.org/officeDocument/2006/relationships/image" Target="../media/image42.svg"/><Relationship Id="rId12" Type="http://schemas.openxmlformats.org/officeDocument/2006/relationships/image" Target="../media/image47.svg"/><Relationship Id="rId2" Type="http://schemas.openxmlformats.org/officeDocument/2006/relationships/slideLayout" Target="../slideLayouts/slideLayout22.xml"/><Relationship Id="rId16" Type="http://schemas.openxmlformats.org/officeDocument/2006/relationships/image" Target="../media/image26.svg"/><Relationship Id="rId1" Type="http://schemas.openxmlformats.org/officeDocument/2006/relationships/tags" Target="../tags/tag45.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emf"/><Relationship Id="rId15" Type="http://schemas.openxmlformats.org/officeDocument/2006/relationships/image" Target="../media/image25.png"/><Relationship Id="rId10" Type="http://schemas.openxmlformats.org/officeDocument/2006/relationships/image" Target="../media/image45.svg"/><Relationship Id="rId4" Type="http://schemas.openxmlformats.org/officeDocument/2006/relationships/image" Target="../media/image39.emf"/><Relationship Id="rId9" Type="http://schemas.openxmlformats.org/officeDocument/2006/relationships/image" Target="../media/image44.png"/><Relationship Id="rId14" Type="http://schemas.openxmlformats.org/officeDocument/2006/relationships/image" Target="../media/image24.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ags" Target="../tags/tag46.xml"/><Relationship Id="rId6" Type="http://schemas.openxmlformats.org/officeDocument/2006/relationships/image" Target="../media/image50.png"/><Relationship Id="rId5" Type="http://schemas.microsoft.com/office/2007/relationships/hdphoto" Target="../media/hdphoto1.wdp"/><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25.xml"/><Relationship Id="rId7" Type="http://schemas.openxmlformats.org/officeDocument/2006/relationships/image" Target="../media/image54.svg"/><Relationship Id="rId2" Type="http://schemas.openxmlformats.org/officeDocument/2006/relationships/slideLayout" Target="../slideLayouts/slideLayout9.xml"/><Relationship Id="rId1" Type="http://schemas.openxmlformats.org/officeDocument/2006/relationships/tags" Target="../tags/tag47.xml"/><Relationship Id="rId6" Type="http://schemas.openxmlformats.org/officeDocument/2006/relationships/image" Target="../media/image53.png"/><Relationship Id="rId5" Type="http://schemas.openxmlformats.org/officeDocument/2006/relationships/image" Target="../media/image52.svg"/><Relationship Id="rId10" Type="http://schemas.openxmlformats.org/officeDocument/2006/relationships/image" Target="../media/image48.png"/><Relationship Id="rId4" Type="http://schemas.openxmlformats.org/officeDocument/2006/relationships/image" Target="../media/image51.png"/><Relationship Id="rId9" Type="http://schemas.openxmlformats.org/officeDocument/2006/relationships/image" Target="../media/image56.svg"/></Relationships>
</file>

<file path=ppt/slides/_rels/slide4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26.xml"/><Relationship Id="rId7" Type="http://schemas.openxmlformats.org/officeDocument/2006/relationships/image" Target="../media/image54.svg"/><Relationship Id="rId2" Type="http://schemas.openxmlformats.org/officeDocument/2006/relationships/slideLayout" Target="../slideLayouts/slideLayout9.xml"/><Relationship Id="rId1" Type="http://schemas.openxmlformats.org/officeDocument/2006/relationships/tags" Target="../tags/tag48.xml"/><Relationship Id="rId6" Type="http://schemas.openxmlformats.org/officeDocument/2006/relationships/image" Target="../media/image53.png"/><Relationship Id="rId5" Type="http://schemas.openxmlformats.org/officeDocument/2006/relationships/image" Target="../media/image52.svg"/><Relationship Id="rId10" Type="http://schemas.openxmlformats.org/officeDocument/2006/relationships/image" Target="../media/image48.png"/><Relationship Id="rId4" Type="http://schemas.openxmlformats.org/officeDocument/2006/relationships/image" Target="../media/image51.png"/><Relationship Id="rId9" Type="http://schemas.openxmlformats.org/officeDocument/2006/relationships/image" Target="../media/image57.sv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6.xml"/><Relationship Id="rId1" Type="http://schemas.openxmlformats.org/officeDocument/2006/relationships/tags" Target="../tags/tag49.xml"/><Relationship Id="rId5" Type="http://schemas.openxmlformats.org/officeDocument/2006/relationships/image" Target="../media/image48.png"/><Relationship Id="rId4" Type="http://schemas.openxmlformats.org/officeDocument/2006/relationships/image" Target="../media/image58.jpeg"/></Relationships>
</file>

<file path=ppt/slides/_rels/slide4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notesSlide" Target="../notesSlides/notesSlide28.xml"/><Relationship Id="rId7" Type="http://schemas.openxmlformats.org/officeDocument/2006/relationships/image" Target="../media/image61.svg"/><Relationship Id="rId2" Type="http://schemas.openxmlformats.org/officeDocument/2006/relationships/slideLayout" Target="../slideLayouts/slideLayout9.xml"/><Relationship Id="rId1" Type="http://schemas.openxmlformats.org/officeDocument/2006/relationships/tags" Target="../tags/tag50.xml"/><Relationship Id="rId6" Type="http://schemas.openxmlformats.org/officeDocument/2006/relationships/image" Target="../media/image60.png"/><Relationship Id="rId5" Type="http://schemas.openxmlformats.org/officeDocument/2006/relationships/image" Target="../media/image40.emf"/><Relationship Id="rId10" Type="http://schemas.openxmlformats.org/officeDocument/2006/relationships/image" Target="../media/image48.png"/><Relationship Id="rId4" Type="http://schemas.openxmlformats.org/officeDocument/2006/relationships/image" Target="../media/image59.emf"/><Relationship Id="rId9" Type="http://schemas.openxmlformats.org/officeDocument/2006/relationships/image" Target="../media/image63.svg"/></Relationships>
</file>

<file path=ppt/slides/_rels/slide4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9.xml"/><Relationship Id="rId7" Type="http://schemas.openxmlformats.org/officeDocument/2006/relationships/image" Target="../media/image63.svg"/><Relationship Id="rId2" Type="http://schemas.openxmlformats.org/officeDocument/2006/relationships/slideLayout" Target="../slideLayouts/slideLayout8.xml"/><Relationship Id="rId1" Type="http://schemas.openxmlformats.org/officeDocument/2006/relationships/tags" Target="../tags/tag51.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52.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2.xml"/><Relationship Id="rId1" Type="http://schemas.openxmlformats.org/officeDocument/2006/relationships/tags" Target="../tags/tag53.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32.xml"/><Relationship Id="rId7" Type="http://schemas.openxmlformats.org/officeDocument/2006/relationships/image" Target="../media/image67.svg"/><Relationship Id="rId2" Type="http://schemas.openxmlformats.org/officeDocument/2006/relationships/slideLayout" Target="../slideLayouts/slideLayout9.xml"/><Relationship Id="rId1" Type="http://schemas.openxmlformats.org/officeDocument/2006/relationships/tags" Target="../tags/tag54.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33.xml"/><Relationship Id="rId7" Type="http://schemas.openxmlformats.org/officeDocument/2006/relationships/image" Target="../media/image67.svg"/><Relationship Id="rId2" Type="http://schemas.openxmlformats.org/officeDocument/2006/relationships/slideLayout" Target="../slideLayouts/slideLayout9.xml"/><Relationship Id="rId1" Type="http://schemas.openxmlformats.org/officeDocument/2006/relationships/tags" Target="../tags/tag55.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6.xml"/><Relationship Id="rId1" Type="http://schemas.openxmlformats.org/officeDocument/2006/relationships/tags" Target="../tags/tag56.xml"/><Relationship Id="rId5" Type="http://schemas.openxmlformats.org/officeDocument/2006/relationships/image" Target="../media/image68.png"/><Relationship Id="rId4" Type="http://schemas.openxmlformats.org/officeDocument/2006/relationships/image" Target="../media/image69.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7.xml"/><Relationship Id="rId1" Type="http://schemas.openxmlformats.org/officeDocument/2006/relationships/tags" Target="../tags/tag57.xml"/><Relationship Id="rId5" Type="http://schemas.openxmlformats.org/officeDocument/2006/relationships/image" Target="../media/image68.png"/><Relationship Id="rId4" Type="http://schemas.openxmlformats.org/officeDocument/2006/relationships/image" Target="../media/image70.jpeg"/></Relationships>
</file>

<file path=ppt/slides/_rels/slide57.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notesSlide" Target="../notesSlides/notesSlide38.xml"/><Relationship Id="rId7" Type="http://schemas.openxmlformats.org/officeDocument/2006/relationships/image" Target="../media/image74.svg"/><Relationship Id="rId2" Type="http://schemas.openxmlformats.org/officeDocument/2006/relationships/slideLayout" Target="../slideLayouts/slideLayout22.xml"/><Relationship Id="rId1" Type="http://schemas.openxmlformats.org/officeDocument/2006/relationships/tags" Target="../tags/tag58.xml"/><Relationship Id="rId6" Type="http://schemas.openxmlformats.org/officeDocument/2006/relationships/image" Target="../media/image73.png"/><Relationship Id="rId11" Type="http://schemas.openxmlformats.org/officeDocument/2006/relationships/image" Target="../media/image68.png"/><Relationship Id="rId5" Type="http://schemas.openxmlformats.org/officeDocument/2006/relationships/image" Target="../media/image72.svg"/><Relationship Id="rId10" Type="http://schemas.openxmlformats.org/officeDocument/2006/relationships/image" Target="../media/image77.svg"/><Relationship Id="rId4" Type="http://schemas.openxmlformats.org/officeDocument/2006/relationships/image" Target="../media/image71.png"/><Relationship Id="rId9" Type="http://schemas.openxmlformats.org/officeDocument/2006/relationships/image" Target="../media/image76.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3.xml"/><Relationship Id="rId1" Type="http://schemas.openxmlformats.org/officeDocument/2006/relationships/tags" Target="../tags/tag59.xml"/><Relationship Id="rId4" Type="http://schemas.openxmlformats.org/officeDocument/2006/relationships/image" Target="../media/image68.png"/></Relationships>
</file>

<file path=ppt/slides/_rels/slide5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svg"/><Relationship Id="rId3" Type="http://schemas.openxmlformats.org/officeDocument/2006/relationships/notesSlide" Target="../notesSlides/notesSlide41.xml"/><Relationship Id="rId7" Type="http://schemas.openxmlformats.org/officeDocument/2006/relationships/image" Target="../media/image82.svg"/><Relationship Id="rId12" Type="http://schemas.openxmlformats.org/officeDocument/2006/relationships/image" Target="../media/image87.png"/><Relationship Id="rId2" Type="http://schemas.openxmlformats.org/officeDocument/2006/relationships/slideLayout" Target="../slideLayouts/slideLayout22.xml"/><Relationship Id="rId16" Type="http://schemas.openxmlformats.org/officeDocument/2006/relationships/image" Target="../media/image50.png"/><Relationship Id="rId1" Type="http://schemas.openxmlformats.org/officeDocument/2006/relationships/tags" Target="../tags/tag60.xml"/><Relationship Id="rId6" Type="http://schemas.openxmlformats.org/officeDocument/2006/relationships/image" Target="../media/image81.png"/><Relationship Id="rId11" Type="http://schemas.openxmlformats.org/officeDocument/2006/relationships/image" Target="../media/image86.svg"/><Relationship Id="rId5" Type="http://schemas.openxmlformats.org/officeDocument/2006/relationships/image" Target="../media/image80.svg"/><Relationship Id="rId15" Type="http://schemas.openxmlformats.org/officeDocument/2006/relationships/image" Target="../media/image90.sv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svg"/><Relationship Id="rId14" Type="http://schemas.openxmlformats.org/officeDocument/2006/relationships/image" Target="../media/image89.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5.xml"/><Relationship Id="rId1" Type="http://schemas.openxmlformats.org/officeDocument/2006/relationships/tags" Target="../tags/tag61.xml"/><Relationship Id="rId5" Type="http://schemas.openxmlformats.org/officeDocument/2006/relationships/image" Target="../media/image91.png"/><Relationship Id="rId4" Type="http://schemas.openxmlformats.org/officeDocument/2006/relationships/image" Target="../media/image50.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5.xml"/><Relationship Id="rId1" Type="http://schemas.openxmlformats.org/officeDocument/2006/relationships/tags" Target="../tags/tag62.xml"/><Relationship Id="rId5" Type="http://schemas.openxmlformats.org/officeDocument/2006/relationships/image" Target="../media/image50.png"/><Relationship Id="rId4" Type="http://schemas.openxmlformats.org/officeDocument/2006/relationships/image" Target="../media/image91.png"/></Relationships>
</file>

<file path=ppt/slides/_rels/slide6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6.xml"/><Relationship Id="rId1" Type="http://schemas.openxmlformats.org/officeDocument/2006/relationships/tags" Target="../tags/tag63.xml"/><Relationship Id="rId5" Type="http://schemas.openxmlformats.org/officeDocument/2006/relationships/image" Target="../media/image92.png"/><Relationship Id="rId4" Type="http://schemas.openxmlformats.org/officeDocument/2006/relationships/image" Target="../media/image93.jpeg"/></Relationships>
</file>

<file path=ppt/slides/_rels/slide67.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notesSlide" Target="../notesSlides/notesSlide47.xml"/><Relationship Id="rId7" Type="http://schemas.openxmlformats.org/officeDocument/2006/relationships/image" Target="../media/image97.svg"/><Relationship Id="rId2" Type="http://schemas.openxmlformats.org/officeDocument/2006/relationships/slideLayout" Target="../slideLayouts/slideLayout26.xml"/><Relationship Id="rId1" Type="http://schemas.openxmlformats.org/officeDocument/2006/relationships/tags" Target="../tags/tag64.xml"/><Relationship Id="rId6" Type="http://schemas.openxmlformats.org/officeDocument/2006/relationships/image" Target="../media/image96.png"/><Relationship Id="rId5" Type="http://schemas.openxmlformats.org/officeDocument/2006/relationships/image" Target="../media/image95.svg"/><Relationship Id="rId4" Type="http://schemas.openxmlformats.org/officeDocument/2006/relationships/image" Target="../media/image94.png"/></Relationships>
</file>

<file path=ppt/slides/_rels/slide68.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notesSlide" Target="../notesSlides/notesSlide48.xml"/><Relationship Id="rId7" Type="http://schemas.openxmlformats.org/officeDocument/2006/relationships/image" Target="../media/image101.svg"/><Relationship Id="rId12" Type="http://schemas.openxmlformats.org/officeDocument/2006/relationships/image" Target="../media/image92.png"/><Relationship Id="rId2" Type="http://schemas.openxmlformats.org/officeDocument/2006/relationships/slideLayout" Target="../slideLayouts/slideLayout26.xml"/><Relationship Id="rId1" Type="http://schemas.openxmlformats.org/officeDocument/2006/relationships/tags" Target="../tags/tag65.xml"/><Relationship Id="rId6" Type="http://schemas.openxmlformats.org/officeDocument/2006/relationships/image" Target="../media/image100.png"/><Relationship Id="rId11" Type="http://schemas.openxmlformats.org/officeDocument/2006/relationships/image" Target="../media/image105.svg"/><Relationship Id="rId5" Type="http://schemas.openxmlformats.org/officeDocument/2006/relationships/image" Target="../media/image99.sv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svg"/></Relationships>
</file>

<file path=ppt/slides/_rels/slide6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0.xml"/><Relationship Id="rId1" Type="http://schemas.openxmlformats.org/officeDocument/2006/relationships/slideLayout" Target="../slideLayouts/slideLayout32.xml"/></Relationships>
</file>

<file path=ppt/slides/_rels/slide72.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slideLayout" Target="../slideLayouts/slideLayout8.xml"/><Relationship Id="rId1" Type="http://schemas.openxmlformats.org/officeDocument/2006/relationships/video" Target="https://www.youtube.com/embed/kL3r_3N_Qek?feature=oembed"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slideLayout" Target="../slideLayouts/slideLayout8.xml"/><Relationship Id="rId1" Type="http://schemas.openxmlformats.org/officeDocument/2006/relationships/video" Target="https://www.youtube.com/embed/fkUtuXkkg30?feature=oembed"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slideLayout" Target="../slideLayouts/slideLayout8.xml"/><Relationship Id="rId1" Type="http://schemas.openxmlformats.org/officeDocument/2006/relationships/video" Target="https://www.youtube.com/embed/i0ivcpUCWsg?feature=oembed"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video" Target="https://www.youtube.com/embed/OqOzxZss5WA?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96397" y="979055"/>
            <a:ext cx="10889178" cy="4388591"/>
          </a:xfrm>
        </p:spPr>
        <p:txBody>
          <a:bodyPr/>
          <a:lstStyle/>
          <a:p>
            <a:endParaRPr lang="en-US" sz="12000" dirty="0"/>
          </a:p>
          <a:p>
            <a:r>
              <a:rPr lang="en-US" sz="12000" dirty="0"/>
              <a:t>Unit 5</a:t>
            </a:r>
          </a:p>
          <a:p>
            <a:pPr>
              <a:lnSpc>
                <a:spcPct val="100000"/>
              </a:lnSpc>
            </a:pPr>
            <a:br>
              <a:rPr lang="en-US" sz="3600" b="0" dirty="0"/>
            </a:br>
            <a:br>
              <a:rPr lang="en-US" sz="3600" b="0" dirty="0"/>
            </a:br>
            <a:r>
              <a:rPr lang="en-US" sz="3600" b="0" dirty="0"/>
              <a:t>Engaging Families using the Safety Organized Practice (SOP) Approach</a:t>
            </a:r>
          </a:p>
        </p:txBody>
      </p:sp>
    </p:spTree>
    <p:extLst>
      <p:ext uri="{BB962C8B-B14F-4D97-AF65-F5344CB8AC3E}">
        <p14:creationId xmlns:p14="http://schemas.microsoft.com/office/powerpoint/2010/main" val="510083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626A7-3B0D-6E7E-1EF4-5593A3C368E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9E8BDAF-3FCB-9433-E83A-37BC5ADE110D}"/>
              </a:ext>
            </a:extLst>
          </p:cNvPr>
          <p:cNvSpPr>
            <a:spLocks noGrp="1"/>
          </p:cNvSpPr>
          <p:nvPr>
            <p:ph type="body" sz="quarter" idx="10"/>
          </p:nvPr>
        </p:nvSpPr>
        <p:spPr/>
        <p:txBody>
          <a:bodyPr/>
          <a:lstStyle/>
          <a:p>
            <a:r>
              <a:rPr lang="en-US" dirty="0"/>
              <a:t>Strategies for Talking with Children</a:t>
            </a:r>
          </a:p>
        </p:txBody>
      </p:sp>
      <p:sp>
        <p:nvSpPr>
          <p:cNvPr id="13" name="TextBox 12">
            <a:extLst>
              <a:ext uri="{FF2B5EF4-FFF2-40B4-BE49-F238E27FC236}">
                <a16:creationId xmlns:a16="http://schemas.microsoft.com/office/drawing/2014/main" id="{4ADCE704-62F6-6E73-48F1-651F5F8EF321}"/>
              </a:ext>
            </a:extLst>
          </p:cNvPr>
          <p:cNvSpPr txBox="1"/>
          <p:nvPr/>
        </p:nvSpPr>
        <p:spPr>
          <a:xfrm>
            <a:off x="900607" y="1979395"/>
            <a:ext cx="5369564" cy="400110"/>
          </a:xfrm>
          <a:prstGeom prst="rect">
            <a:avLst/>
          </a:prstGeom>
          <a:noFill/>
        </p:spPr>
        <p:txBody>
          <a:bodyPr wrap="square" rtlCol="0">
            <a:spAutoFit/>
          </a:bodyPr>
          <a:lstStyle/>
          <a:p>
            <a:r>
              <a:rPr lang="en-US" sz="2000" b="1" dirty="0">
                <a:solidFill>
                  <a:schemeClr val="bg1"/>
                </a:solidFill>
              </a:rPr>
              <a:t>Developing Good Working Relationships</a:t>
            </a:r>
          </a:p>
        </p:txBody>
      </p:sp>
      <p:grpSp>
        <p:nvGrpSpPr>
          <p:cNvPr id="2" name="Group 1">
            <a:extLst>
              <a:ext uri="{FF2B5EF4-FFF2-40B4-BE49-F238E27FC236}">
                <a16:creationId xmlns:a16="http://schemas.microsoft.com/office/drawing/2014/main" id="{BA7A1134-BF2B-FC64-7D11-DE6F92390849}"/>
              </a:ext>
            </a:extLst>
          </p:cNvPr>
          <p:cNvGrpSpPr/>
          <p:nvPr/>
        </p:nvGrpSpPr>
        <p:grpSpPr>
          <a:xfrm>
            <a:off x="381327" y="358115"/>
            <a:ext cx="994701" cy="994701"/>
            <a:chOff x="381327" y="145178"/>
            <a:chExt cx="994701" cy="994701"/>
          </a:xfrm>
        </p:grpSpPr>
        <p:sp>
          <p:nvSpPr>
            <p:cNvPr id="22" name="Rounded Rectangle 21">
              <a:extLst>
                <a:ext uri="{FF2B5EF4-FFF2-40B4-BE49-F238E27FC236}">
                  <a16:creationId xmlns:a16="http://schemas.microsoft.com/office/drawing/2014/main" id="{4D182FFB-9AFB-6723-2318-AA98D573CE6C}"/>
                </a:ext>
              </a:extLst>
            </p:cNvPr>
            <p:cNvSpPr/>
            <p:nvPr/>
          </p:nvSpPr>
          <p:spPr>
            <a:xfrm>
              <a:off x="381327" y="145178"/>
              <a:ext cx="994701" cy="9947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3EDA518-D616-9F31-1B59-A06B44A69344}"/>
                </a:ext>
              </a:extLst>
            </p:cNvPr>
            <p:cNvGrpSpPr/>
            <p:nvPr/>
          </p:nvGrpSpPr>
          <p:grpSpPr>
            <a:xfrm>
              <a:off x="466334" y="304229"/>
              <a:ext cx="824685" cy="662414"/>
              <a:chOff x="2394979" y="5476893"/>
              <a:chExt cx="1704104" cy="1277040"/>
            </a:xfrm>
          </p:grpSpPr>
          <p:grpSp>
            <p:nvGrpSpPr>
              <p:cNvPr id="15" name="Graphic 5" descr="Man with kid">
                <a:extLst>
                  <a:ext uri="{FF2B5EF4-FFF2-40B4-BE49-F238E27FC236}">
                    <a16:creationId xmlns:a16="http://schemas.microsoft.com/office/drawing/2014/main" id="{810F1195-B74D-9C02-8A13-4B0FC99F0DA5}"/>
                  </a:ext>
                </a:extLst>
              </p:cNvPr>
              <p:cNvGrpSpPr/>
              <p:nvPr/>
            </p:nvGrpSpPr>
            <p:grpSpPr>
              <a:xfrm>
                <a:off x="2926149" y="5476893"/>
                <a:ext cx="660190" cy="919442"/>
                <a:chOff x="4192501" y="4363453"/>
                <a:chExt cx="534819" cy="762000"/>
              </a:xfrm>
              <a:solidFill>
                <a:srgbClr val="F6943D"/>
              </a:solidFill>
            </p:grpSpPr>
            <p:sp>
              <p:nvSpPr>
                <p:cNvPr id="17" name="Freeform: Shape 10">
                  <a:extLst>
                    <a:ext uri="{FF2B5EF4-FFF2-40B4-BE49-F238E27FC236}">
                      <a16:creationId xmlns:a16="http://schemas.microsoft.com/office/drawing/2014/main" id="{5003E3AC-8D00-1741-2EF8-A8442FAACF4F}"/>
                    </a:ext>
                  </a:extLst>
                </p:cNvPr>
                <p:cNvSpPr/>
                <p:nvPr/>
              </p:nvSpPr>
              <p:spPr>
                <a:xfrm>
                  <a:off x="4298732" y="4363453"/>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solidFill>
                  <a:schemeClr val="accent2"/>
                </a:solidFill>
                <a:ln w="9525" cap="flat">
                  <a:noFill/>
                  <a:prstDash val="solid"/>
                  <a:miter/>
                </a:ln>
              </p:spPr>
              <p:txBody>
                <a:bodyPr rtlCol="0" anchor="ctr"/>
                <a:lstStyle/>
                <a:p>
                  <a:endParaRPr lang="en-US" dirty="0"/>
                </a:p>
              </p:txBody>
            </p:sp>
            <p:sp>
              <p:nvSpPr>
                <p:cNvPr id="18" name="Freeform: Shape 11">
                  <a:extLst>
                    <a:ext uri="{FF2B5EF4-FFF2-40B4-BE49-F238E27FC236}">
                      <a16:creationId xmlns:a16="http://schemas.microsoft.com/office/drawing/2014/main" id="{0416410C-1ACE-3BC9-70DB-1939C0B782C1}"/>
                    </a:ext>
                  </a:extLst>
                </p:cNvPr>
                <p:cNvSpPr/>
                <p:nvPr/>
              </p:nvSpPr>
              <p:spPr>
                <a:xfrm>
                  <a:off x="4192501" y="4515853"/>
                  <a:ext cx="344189" cy="609600"/>
                </a:xfrm>
                <a:custGeom>
                  <a:avLst/>
                  <a:gdLst>
                    <a:gd name="connsiteX0" fmla="*/ 343404 w 344189"/>
                    <a:gd name="connsiteY0" fmla="*/ 280035 h 609600"/>
                    <a:gd name="connsiteX1" fmla="*/ 298636 w 344189"/>
                    <a:gd name="connsiteY1" fmla="*/ 55245 h 609600"/>
                    <a:gd name="connsiteX2" fmla="*/ 231009 w 344189"/>
                    <a:gd name="connsiteY2" fmla="*/ 10478 h 609600"/>
                    <a:gd name="connsiteX3" fmla="*/ 171954 w 344189"/>
                    <a:gd name="connsiteY3" fmla="*/ 0 h 609600"/>
                    <a:gd name="connsiteX4" fmla="*/ 112899 w 344189"/>
                    <a:gd name="connsiteY4" fmla="*/ 10478 h 609600"/>
                    <a:gd name="connsiteX5" fmla="*/ 45271 w 344189"/>
                    <a:gd name="connsiteY5" fmla="*/ 55245 h 609600"/>
                    <a:gd name="connsiteX6" fmla="*/ 504 w 344189"/>
                    <a:gd name="connsiteY6" fmla="*/ 280035 h 609600"/>
                    <a:gd name="connsiteX7" fmla="*/ 23364 w 344189"/>
                    <a:gd name="connsiteY7" fmla="*/ 313373 h 609600"/>
                    <a:gd name="connsiteX8" fmla="*/ 29079 w 344189"/>
                    <a:gd name="connsiteY8" fmla="*/ 314325 h 609600"/>
                    <a:gd name="connsiteX9" fmla="*/ 56701 w 344189"/>
                    <a:gd name="connsiteY9" fmla="*/ 291465 h 609600"/>
                    <a:gd name="connsiteX10" fmla="*/ 96706 w 344189"/>
                    <a:gd name="connsiteY10" fmla="*/ 98107 h 609600"/>
                    <a:gd name="connsiteX11" fmla="*/ 96706 w 344189"/>
                    <a:gd name="connsiteY11" fmla="*/ 609600 h 609600"/>
                    <a:gd name="connsiteX12" fmla="*/ 153856 w 344189"/>
                    <a:gd name="connsiteY12" fmla="*/ 609600 h 609600"/>
                    <a:gd name="connsiteX13" fmla="*/ 153856 w 344189"/>
                    <a:gd name="connsiteY13" fmla="*/ 314325 h 609600"/>
                    <a:gd name="connsiteX14" fmla="*/ 191956 w 344189"/>
                    <a:gd name="connsiteY14" fmla="*/ 314325 h 609600"/>
                    <a:gd name="connsiteX15" fmla="*/ 191956 w 344189"/>
                    <a:gd name="connsiteY15" fmla="*/ 609600 h 609600"/>
                    <a:gd name="connsiteX16" fmla="*/ 249106 w 344189"/>
                    <a:gd name="connsiteY16" fmla="*/ 609600 h 609600"/>
                    <a:gd name="connsiteX17" fmla="*/ 249106 w 344189"/>
                    <a:gd name="connsiteY17" fmla="*/ 98107 h 609600"/>
                    <a:gd name="connsiteX18" fmla="*/ 288159 w 344189"/>
                    <a:gd name="connsiteY18" fmla="*/ 291465 h 609600"/>
                    <a:gd name="connsiteX19" fmla="*/ 315781 w 344189"/>
                    <a:gd name="connsiteY19" fmla="*/ 314325 h 609600"/>
                    <a:gd name="connsiteX20" fmla="*/ 321496 w 344189"/>
                    <a:gd name="connsiteY20" fmla="*/ 313373 h 609600"/>
                    <a:gd name="connsiteX21" fmla="*/ 343404 w 344189"/>
                    <a:gd name="connsiteY21" fmla="*/ 28003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4189" h="609600">
                      <a:moveTo>
                        <a:pt x="343404" y="280035"/>
                      </a:moveTo>
                      <a:lnTo>
                        <a:pt x="298636" y="55245"/>
                      </a:lnTo>
                      <a:cubicBezTo>
                        <a:pt x="280539" y="35243"/>
                        <a:pt x="257679" y="20003"/>
                        <a:pt x="231009" y="10478"/>
                      </a:cubicBezTo>
                      <a:cubicBezTo>
                        <a:pt x="212911" y="3810"/>
                        <a:pt x="192909" y="0"/>
                        <a:pt x="171954" y="0"/>
                      </a:cubicBezTo>
                      <a:cubicBezTo>
                        <a:pt x="150999" y="0"/>
                        <a:pt x="131949" y="3810"/>
                        <a:pt x="112899" y="10478"/>
                      </a:cubicBezTo>
                      <a:cubicBezTo>
                        <a:pt x="87181" y="20003"/>
                        <a:pt x="64321" y="35243"/>
                        <a:pt x="45271" y="55245"/>
                      </a:cubicBezTo>
                      <a:lnTo>
                        <a:pt x="504" y="280035"/>
                      </a:lnTo>
                      <a:cubicBezTo>
                        <a:pt x="-2354" y="295275"/>
                        <a:pt x="7171" y="310515"/>
                        <a:pt x="23364" y="313373"/>
                      </a:cubicBezTo>
                      <a:cubicBezTo>
                        <a:pt x="25269" y="313373"/>
                        <a:pt x="27174" y="314325"/>
                        <a:pt x="29079" y="314325"/>
                      </a:cubicBezTo>
                      <a:cubicBezTo>
                        <a:pt x="42414" y="314325"/>
                        <a:pt x="54796" y="304800"/>
                        <a:pt x="56701" y="291465"/>
                      </a:cubicBezTo>
                      <a:lnTo>
                        <a:pt x="96706" y="98107"/>
                      </a:lnTo>
                      <a:lnTo>
                        <a:pt x="96706" y="609600"/>
                      </a:lnTo>
                      <a:lnTo>
                        <a:pt x="153856" y="609600"/>
                      </a:lnTo>
                      <a:lnTo>
                        <a:pt x="153856" y="314325"/>
                      </a:lnTo>
                      <a:lnTo>
                        <a:pt x="191956" y="314325"/>
                      </a:lnTo>
                      <a:lnTo>
                        <a:pt x="191956" y="609600"/>
                      </a:lnTo>
                      <a:lnTo>
                        <a:pt x="249106" y="609600"/>
                      </a:lnTo>
                      <a:lnTo>
                        <a:pt x="249106" y="98107"/>
                      </a:lnTo>
                      <a:lnTo>
                        <a:pt x="288159" y="291465"/>
                      </a:lnTo>
                      <a:cubicBezTo>
                        <a:pt x="290064" y="304800"/>
                        <a:pt x="302446" y="314325"/>
                        <a:pt x="315781" y="314325"/>
                      </a:cubicBezTo>
                      <a:cubicBezTo>
                        <a:pt x="317686" y="314325"/>
                        <a:pt x="319591" y="314325"/>
                        <a:pt x="321496" y="313373"/>
                      </a:cubicBezTo>
                      <a:cubicBezTo>
                        <a:pt x="336736" y="310515"/>
                        <a:pt x="347214" y="295275"/>
                        <a:pt x="343404" y="280035"/>
                      </a:cubicBezTo>
                      <a:close/>
                    </a:path>
                  </a:pathLst>
                </a:custGeom>
                <a:solidFill>
                  <a:schemeClr val="accent2"/>
                </a:solidFill>
                <a:ln w="9525" cap="flat">
                  <a:noFill/>
                  <a:prstDash val="solid"/>
                  <a:miter/>
                </a:ln>
              </p:spPr>
              <p:txBody>
                <a:bodyPr rtlCol="0" anchor="ctr"/>
                <a:lstStyle/>
                <a:p>
                  <a:endParaRPr lang="en-US" dirty="0"/>
                </a:p>
              </p:txBody>
            </p:sp>
            <p:sp>
              <p:nvSpPr>
                <p:cNvPr id="19" name="Freeform: Shape 12">
                  <a:extLst>
                    <a:ext uri="{FF2B5EF4-FFF2-40B4-BE49-F238E27FC236}">
                      <a16:creationId xmlns:a16="http://schemas.microsoft.com/office/drawing/2014/main" id="{59D1AFFC-F4F7-7C99-246C-60BD734A1F2B}"/>
                    </a:ext>
                  </a:extLst>
                </p:cNvPr>
                <p:cNvSpPr/>
                <p:nvPr/>
              </p:nvSpPr>
              <p:spPr>
                <a:xfrm>
                  <a:off x="4574957" y="4773028"/>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chemeClr val="accent3"/>
                </a:solidFill>
                <a:ln w="9525" cap="flat">
                  <a:noFill/>
                  <a:prstDash val="solid"/>
                  <a:miter/>
                </a:ln>
              </p:spPr>
              <p:txBody>
                <a:bodyPr rtlCol="0" anchor="ctr"/>
                <a:lstStyle/>
                <a:p>
                  <a:endParaRPr lang="en-US" dirty="0"/>
                </a:p>
              </p:txBody>
            </p:sp>
            <p:sp>
              <p:nvSpPr>
                <p:cNvPr id="20" name="Freeform: Shape 13">
                  <a:extLst>
                    <a:ext uri="{FF2B5EF4-FFF2-40B4-BE49-F238E27FC236}">
                      <a16:creationId xmlns:a16="http://schemas.microsoft.com/office/drawing/2014/main" id="{5F666DA0-A94E-4A1C-8D71-922D73D64FB1}"/>
                    </a:ext>
                  </a:extLst>
                </p:cNvPr>
                <p:cNvSpPr/>
                <p:nvPr/>
              </p:nvSpPr>
              <p:spPr>
                <a:xfrm>
                  <a:off x="4489157" y="4782478"/>
                  <a:ext cx="238163" cy="342974"/>
                </a:xfrm>
                <a:custGeom>
                  <a:avLst/>
                  <a:gdLst>
                    <a:gd name="connsiteX0" fmla="*/ 236295 w 238163"/>
                    <a:gd name="connsiteY0" fmla="*/ 211530 h 342974"/>
                    <a:gd name="connsiteX1" fmla="*/ 202957 w 238163"/>
                    <a:gd name="connsiteY1" fmla="*/ 131520 h 342974"/>
                    <a:gd name="connsiteX2" fmla="*/ 153427 w 238163"/>
                    <a:gd name="connsiteY2" fmla="*/ 97230 h 342974"/>
                    <a:gd name="connsiteX3" fmla="*/ 133425 w 238163"/>
                    <a:gd name="connsiteY3" fmla="*/ 95325 h 342974"/>
                    <a:gd name="connsiteX4" fmla="*/ 85800 w 238163"/>
                    <a:gd name="connsiteY4" fmla="*/ 95325 h 342974"/>
                    <a:gd name="connsiteX5" fmla="*/ 35317 w 238163"/>
                    <a:gd name="connsiteY5" fmla="*/ 9600 h 342974"/>
                    <a:gd name="connsiteX6" fmla="*/ 9600 w 238163"/>
                    <a:gd name="connsiteY6" fmla="*/ 2932 h 342974"/>
                    <a:gd name="connsiteX7" fmla="*/ 2932 w 238163"/>
                    <a:gd name="connsiteY7" fmla="*/ 28650 h 342974"/>
                    <a:gd name="connsiteX8" fmla="*/ 85800 w 238163"/>
                    <a:gd name="connsiteY8" fmla="*/ 169620 h 342974"/>
                    <a:gd name="connsiteX9" fmla="*/ 85800 w 238163"/>
                    <a:gd name="connsiteY9" fmla="*/ 342975 h 342974"/>
                    <a:gd name="connsiteX10" fmla="*/ 123900 w 238163"/>
                    <a:gd name="connsiteY10" fmla="*/ 342975 h 342974"/>
                    <a:gd name="connsiteX11" fmla="*/ 123900 w 238163"/>
                    <a:gd name="connsiteY11" fmla="*/ 228675 h 342974"/>
                    <a:gd name="connsiteX12" fmla="*/ 142950 w 238163"/>
                    <a:gd name="connsiteY12" fmla="*/ 228675 h 342974"/>
                    <a:gd name="connsiteX13" fmla="*/ 142950 w 238163"/>
                    <a:gd name="connsiteY13" fmla="*/ 342975 h 342974"/>
                    <a:gd name="connsiteX14" fmla="*/ 181050 w 238163"/>
                    <a:gd name="connsiteY14" fmla="*/ 342975 h 342974"/>
                    <a:gd name="connsiteX15" fmla="*/ 181050 w 238163"/>
                    <a:gd name="connsiteY15" fmla="*/ 177240 h 342974"/>
                    <a:gd name="connsiteX16" fmla="*/ 202005 w 238163"/>
                    <a:gd name="connsiteY16" fmla="*/ 226770 h 342974"/>
                    <a:gd name="connsiteX17" fmla="*/ 219150 w 238163"/>
                    <a:gd name="connsiteY17" fmla="*/ 238200 h 342974"/>
                    <a:gd name="connsiteX18" fmla="*/ 226770 w 238163"/>
                    <a:gd name="connsiteY18" fmla="*/ 236295 h 342974"/>
                    <a:gd name="connsiteX19" fmla="*/ 236295 w 238163"/>
                    <a:gd name="connsiteY19" fmla="*/ 211530 h 34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163" h="342974">
                      <a:moveTo>
                        <a:pt x="236295" y="211530"/>
                      </a:moveTo>
                      <a:lnTo>
                        <a:pt x="202957" y="131520"/>
                      </a:lnTo>
                      <a:cubicBezTo>
                        <a:pt x="191527" y="115327"/>
                        <a:pt x="173430" y="102945"/>
                        <a:pt x="153427" y="97230"/>
                      </a:cubicBezTo>
                      <a:cubicBezTo>
                        <a:pt x="147712" y="96277"/>
                        <a:pt x="140092" y="95325"/>
                        <a:pt x="133425" y="95325"/>
                      </a:cubicBezTo>
                      <a:lnTo>
                        <a:pt x="85800" y="95325"/>
                      </a:lnTo>
                      <a:lnTo>
                        <a:pt x="35317" y="9600"/>
                      </a:lnTo>
                      <a:cubicBezTo>
                        <a:pt x="29602" y="75"/>
                        <a:pt x="18172" y="-2783"/>
                        <a:pt x="9600" y="2932"/>
                      </a:cubicBezTo>
                      <a:cubicBezTo>
                        <a:pt x="75" y="8647"/>
                        <a:pt x="-2783" y="20077"/>
                        <a:pt x="2932" y="28650"/>
                      </a:cubicBezTo>
                      <a:lnTo>
                        <a:pt x="85800" y="169620"/>
                      </a:lnTo>
                      <a:lnTo>
                        <a:pt x="85800" y="342975"/>
                      </a:lnTo>
                      <a:lnTo>
                        <a:pt x="123900" y="342975"/>
                      </a:lnTo>
                      <a:lnTo>
                        <a:pt x="123900" y="228675"/>
                      </a:lnTo>
                      <a:lnTo>
                        <a:pt x="142950" y="228675"/>
                      </a:lnTo>
                      <a:lnTo>
                        <a:pt x="142950" y="342975"/>
                      </a:lnTo>
                      <a:lnTo>
                        <a:pt x="181050" y="342975"/>
                      </a:lnTo>
                      <a:lnTo>
                        <a:pt x="181050" y="177240"/>
                      </a:lnTo>
                      <a:lnTo>
                        <a:pt x="202005" y="226770"/>
                      </a:lnTo>
                      <a:cubicBezTo>
                        <a:pt x="204862" y="234390"/>
                        <a:pt x="212482" y="238200"/>
                        <a:pt x="219150" y="238200"/>
                      </a:cubicBezTo>
                      <a:cubicBezTo>
                        <a:pt x="222007" y="238200"/>
                        <a:pt x="223912" y="238200"/>
                        <a:pt x="226770" y="236295"/>
                      </a:cubicBezTo>
                      <a:cubicBezTo>
                        <a:pt x="236295" y="232485"/>
                        <a:pt x="241057" y="221055"/>
                        <a:pt x="236295" y="211530"/>
                      </a:cubicBezTo>
                      <a:close/>
                    </a:path>
                  </a:pathLst>
                </a:custGeom>
                <a:solidFill>
                  <a:schemeClr val="accent3"/>
                </a:solidFill>
                <a:ln w="9525" cap="flat">
                  <a:noFill/>
                  <a:prstDash val="solid"/>
                  <a:miter/>
                </a:ln>
              </p:spPr>
              <p:txBody>
                <a:bodyPr rtlCol="0" anchor="ctr"/>
                <a:lstStyle/>
                <a:p>
                  <a:endParaRPr lang="en-US" dirty="0"/>
                </a:p>
              </p:txBody>
            </p:sp>
          </p:grpSp>
          <p:sp>
            <p:nvSpPr>
              <p:cNvPr id="16" name="Text Placeholder 14">
                <a:extLst>
                  <a:ext uri="{FF2B5EF4-FFF2-40B4-BE49-F238E27FC236}">
                    <a16:creationId xmlns:a16="http://schemas.microsoft.com/office/drawing/2014/main" id="{195BAB38-1B02-2BE7-216B-31A91F160EB2}"/>
                  </a:ext>
                </a:extLst>
              </p:cNvPr>
              <p:cNvSpPr txBox="1">
                <a:spLocks/>
              </p:cNvSpPr>
              <p:nvPr/>
            </p:nvSpPr>
            <p:spPr>
              <a:xfrm>
                <a:off x="2394979" y="6378220"/>
                <a:ext cx="1704104" cy="375713"/>
              </a:xfrm>
              <a:prstGeom prst="rect">
                <a:avLst/>
              </a:prstGeom>
            </p:spPr>
            <p:txBody>
              <a:bodyPr vert="horz" lIns="91440" tIns="45720" rIns="91440" bIns="45720" rtlCol="0">
                <a:noAutofit/>
              </a:bodyPr>
              <a:lstStyle>
                <a:lvl1pPr marL="0" indent="0" algn="l" defTabSz="913965" rtl="0" eaLnBrk="1" latinLnBrk="0" hangingPunct="1">
                  <a:lnSpc>
                    <a:spcPct val="100000"/>
                  </a:lnSpc>
                  <a:spcBef>
                    <a:spcPts val="1000"/>
                  </a:spcBef>
                  <a:buClr>
                    <a:schemeClr val="accent1"/>
                  </a:buClr>
                  <a:buSzPct val="150000"/>
                  <a:buFontTx/>
                  <a:buNone/>
                  <a:defRPr sz="2800" kern="1200">
                    <a:solidFill>
                      <a:schemeClr val="tx1"/>
                    </a:solidFill>
                    <a:latin typeface="Segoe UI" panose="020B0502040204020203" pitchFamily="34" charset="0"/>
                    <a:ea typeface="+mn-ea"/>
                    <a:cs typeface="Segoe UI" panose="020B0502040204020203" pitchFamily="34" charset="0"/>
                  </a:defRPr>
                </a:lvl1pPr>
                <a:lvl2pPr marL="457200" indent="0" algn="l" defTabSz="913965" rtl="0" eaLnBrk="1" latinLnBrk="0" hangingPunct="1">
                  <a:lnSpc>
                    <a:spcPct val="90000"/>
                  </a:lnSpc>
                  <a:spcBef>
                    <a:spcPts val="500"/>
                  </a:spcBef>
                  <a:buFontTx/>
                  <a:buNone/>
                  <a:defRPr sz="2800" kern="1200">
                    <a:solidFill>
                      <a:schemeClr val="tx1"/>
                    </a:solidFill>
                    <a:latin typeface="Segoe UI" panose="020B0502040204020203" pitchFamily="34" charset="0"/>
                    <a:ea typeface="+mn-ea"/>
                    <a:cs typeface="Segoe UI" panose="020B0502040204020203" pitchFamily="34" charset="0"/>
                  </a:defRPr>
                </a:lvl2pPr>
                <a:lvl3pPr marL="914400" indent="0" algn="l" defTabSz="913965" rtl="0" eaLnBrk="1" latinLnBrk="0" hangingPunct="1">
                  <a:lnSpc>
                    <a:spcPct val="90000"/>
                  </a:lnSpc>
                  <a:spcBef>
                    <a:spcPts val="500"/>
                  </a:spcBef>
                  <a:buFontTx/>
                  <a:buNone/>
                  <a:defRPr sz="2800" kern="1200">
                    <a:solidFill>
                      <a:schemeClr val="tx1"/>
                    </a:solidFill>
                    <a:latin typeface="Segoe UI" panose="020B0502040204020203" pitchFamily="34" charset="0"/>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gn="ctr"/>
                <a:r>
                  <a:rPr lang="en-US" sz="800" dirty="0">
                    <a:latin typeface="Myriad Pro"/>
                  </a:rPr>
                  <a:t>Talking with Children</a:t>
                </a:r>
                <a:endParaRPr lang="en-US" sz="800" dirty="0"/>
              </a:p>
            </p:txBody>
          </p:sp>
        </p:grpSp>
      </p:grpSp>
    </p:spTree>
    <p:extLst>
      <p:ext uri="{BB962C8B-B14F-4D97-AF65-F5344CB8AC3E}">
        <p14:creationId xmlns:p14="http://schemas.microsoft.com/office/powerpoint/2010/main" val="2349114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F6AAB-7E88-6DE2-29AD-1D7A27ED4FB6}"/>
            </a:ext>
          </a:extLst>
        </p:cNvPr>
        <p:cNvGrpSpPr/>
        <p:nvPr/>
      </p:nvGrpSpPr>
      <p:grpSpPr>
        <a:xfrm>
          <a:off x="0" y="0"/>
          <a:ext cx="0" cy="0"/>
          <a:chOff x="0" y="0"/>
          <a:chExt cx="0" cy="0"/>
        </a:xfrm>
      </p:grpSpPr>
      <p:pic>
        <p:nvPicPr>
          <p:cNvPr id="2050" name="Picture 2" descr="Girl, Child, Glasses, Eyewear, Gray Glass, Gray Glasses">
            <a:extLst>
              <a:ext uri="{FF2B5EF4-FFF2-40B4-BE49-F238E27FC236}">
                <a16:creationId xmlns:a16="http://schemas.microsoft.com/office/drawing/2014/main" id="{1D322B77-7C45-E988-BBF0-FD6E3F35AB18}"/>
              </a:ext>
            </a:extLst>
          </p:cNvPr>
          <p:cNvPicPr>
            <a:picLocks noGrp="1" noChangeAspect="1" noChangeArrowheads="1"/>
          </p:cNvPicPr>
          <p:nvPr>
            <p:ph type="pic" sz="quarter" idx="10"/>
          </p:nvPr>
        </p:nvPicPr>
        <p:blipFill rotWithShape="1">
          <a:blip r:embed="rId4" cstate="screen">
            <a:extLst>
              <a:ext uri="{28A0092B-C50C-407E-A947-70E740481C1C}">
                <a14:useLocalDpi xmlns:a14="http://schemas.microsoft.com/office/drawing/2010/main"/>
              </a:ext>
            </a:extLst>
          </a:blip>
          <a:srcRect t="23" b="23"/>
          <a:stretch/>
        </p:blipFill>
        <p:spPr/>
      </p:pic>
      <p:sp>
        <p:nvSpPr>
          <p:cNvPr id="71" name="Title 2">
            <a:extLst>
              <a:ext uri="{FF2B5EF4-FFF2-40B4-BE49-F238E27FC236}">
                <a16:creationId xmlns:a16="http://schemas.microsoft.com/office/drawing/2014/main" id="{1824DEEC-CAF1-2091-8C1E-9F5312CA036D}"/>
              </a:ext>
            </a:extLst>
          </p:cNvPr>
          <p:cNvSpPr>
            <a:spLocks noGrp="1"/>
          </p:cNvSpPr>
          <p:nvPr>
            <p:ph type="title"/>
          </p:nvPr>
        </p:nvSpPr>
        <p:spPr>
          <a:xfrm>
            <a:off x="6104536" y="535668"/>
            <a:ext cx="5456337" cy="1337200"/>
          </a:xfrm>
        </p:spPr>
        <p:txBody>
          <a:bodyPr/>
          <a:lstStyle/>
          <a:p>
            <a:r>
              <a:rPr lang="en-US" dirty="0"/>
              <a:t>Purpose of</a:t>
            </a:r>
            <a:br>
              <a:rPr lang="en-US" dirty="0"/>
            </a:br>
            <a:r>
              <a:rPr lang="en-US" dirty="0"/>
              <a:t>child interviews</a:t>
            </a:r>
          </a:p>
        </p:txBody>
      </p:sp>
      <p:sp>
        <p:nvSpPr>
          <p:cNvPr id="7" name="Text Placeholder 6">
            <a:extLst>
              <a:ext uri="{FF2B5EF4-FFF2-40B4-BE49-F238E27FC236}">
                <a16:creationId xmlns:a16="http://schemas.microsoft.com/office/drawing/2014/main" id="{9803E22C-5C1D-980D-F72F-828E68C73D2A}"/>
              </a:ext>
            </a:extLst>
          </p:cNvPr>
          <p:cNvSpPr>
            <a:spLocks noGrp="1"/>
          </p:cNvSpPr>
          <p:nvPr>
            <p:ph type="body" sz="quarter" idx="11"/>
          </p:nvPr>
        </p:nvSpPr>
        <p:spPr>
          <a:xfrm>
            <a:off x="6104536" y="1872868"/>
            <a:ext cx="5456337" cy="4043190"/>
          </a:xfrm>
        </p:spPr>
        <p:txBody>
          <a:bodyPr anchor="ctr"/>
          <a:lstStyle/>
          <a:p>
            <a:pPr marL="339725" indent="-339725">
              <a:buFont typeface="Arial" panose="020B0604020202020204" pitchFamily="34" charset="0"/>
              <a:buChar char="•"/>
            </a:pPr>
            <a:r>
              <a:rPr lang="en-US" altLang="en-US" dirty="0">
                <a:sym typeface="Tahoma" panose="020B0604030504040204" pitchFamily="34" charset="0"/>
              </a:rPr>
              <a:t>Children’</a:t>
            </a:r>
            <a:r>
              <a:rPr lang="en-US" altLang="ja-JP" dirty="0">
                <a:sym typeface="Tahoma" panose="020B0604030504040204" pitchFamily="34" charset="0"/>
              </a:rPr>
              <a:t>s perspectives are vital to gathering information about what is happening; therefore, children need to be our partners in assessment.</a:t>
            </a:r>
            <a:endParaRPr lang="en-US" altLang="en-US" dirty="0">
              <a:sym typeface="Tahoma" panose="020B0604030504040204" pitchFamily="34" charset="0"/>
            </a:endParaRPr>
          </a:p>
          <a:p>
            <a:pPr marL="339725" indent="-339725">
              <a:buFont typeface="Arial" panose="020B0604020202020204" pitchFamily="34" charset="0"/>
              <a:buChar char="•"/>
            </a:pPr>
            <a:r>
              <a:rPr lang="en-US" altLang="en-US" dirty="0">
                <a:sym typeface="Tahoma" panose="020B0604030504040204" pitchFamily="34" charset="0"/>
              </a:rPr>
              <a:t>Children can be, and often need to be, partners in their own safety planning.</a:t>
            </a:r>
          </a:p>
        </p:txBody>
      </p:sp>
      <p:grpSp>
        <p:nvGrpSpPr>
          <p:cNvPr id="13" name="Group 12">
            <a:extLst>
              <a:ext uri="{FF2B5EF4-FFF2-40B4-BE49-F238E27FC236}">
                <a16:creationId xmlns:a16="http://schemas.microsoft.com/office/drawing/2014/main" id="{843FB7DF-1D0D-0499-E076-C0EDE740539D}"/>
              </a:ext>
            </a:extLst>
          </p:cNvPr>
          <p:cNvGrpSpPr/>
          <p:nvPr/>
        </p:nvGrpSpPr>
        <p:grpSpPr>
          <a:xfrm>
            <a:off x="11151983" y="5987400"/>
            <a:ext cx="824685" cy="662414"/>
            <a:chOff x="2394979" y="5476893"/>
            <a:chExt cx="1704104" cy="1277040"/>
          </a:xfrm>
        </p:grpSpPr>
        <p:grpSp>
          <p:nvGrpSpPr>
            <p:cNvPr id="14" name="Graphic 5" descr="Man with kid">
              <a:extLst>
                <a:ext uri="{FF2B5EF4-FFF2-40B4-BE49-F238E27FC236}">
                  <a16:creationId xmlns:a16="http://schemas.microsoft.com/office/drawing/2014/main" id="{C588785A-4E69-AD03-1856-533D63D68D95}"/>
                </a:ext>
              </a:extLst>
            </p:cNvPr>
            <p:cNvGrpSpPr/>
            <p:nvPr/>
          </p:nvGrpSpPr>
          <p:grpSpPr>
            <a:xfrm>
              <a:off x="2926149" y="5476893"/>
              <a:ext cx="660190" cy="919442"/>
              <a:chOff x="4192501" y="4363453"/>
              <a:chExt cx="534819" cy="762000"/>
            </a:xfrm>
            <a:solidFill>
              <a:srgbClr val="F6943D"/>
            </a:solidFill>
          </p:grpSpPr>
          <p:sp>
            <p:nvSpPr>
              <p:cNvPr id="16" name="Freeform: Shape 10">
                <a:extLst>
                  <a:ext uri="{FF2B5EF4-FFF2-40B4-BE49-F238E27FC236}">
                    <a16:creationId xmlns:a16="http://schemas.microsoft.com/office/drawing/2014/main" id="{BBB3A796-0120-F1D5-0595-62B75061EAD7}"/>
                  </a:ext>
                </a:extLst>
              </p:cNvPr>
              <p:cNvSpPr/>
              <p:nvPr/>
            </p:nvSpPr>
            <p:spPr>
              <a:xfrm>
                <a:off x="4298732" y="4363453"/>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solidFill>
                <a:schemeClr val="accent2"/>
              </a:solidFill>
              <a:ln w="9525" cap="flat">
                <a:noFill/>
                <a:prstDash val="solid"/>
                <a:miter/>
              </a:ln>
            </p:spPr>
            <p:txBody>
              <a:bodyPr rtlCol="0" anchor="ctr"/>
              <a:lstStyle/>
              <a:p>
                <a:endParaRPr lang="en-US" dirty="0"/>
              </a:p>
            </p:txBody>
          </p:sp>
          <p:sp>
            <p:nvSpPr>
              <p:cNvPr id="17" name="Freeform: Shape 11">
                <a:extLst>
                  <a:ext uri="{FF2B5EF4-FFF2-40B4-BE49-F238E27FC236}">
                    <a16:creationId xmlns:a16="http://schemas.microsoft.com/office/drawing/2014/main" id="{333265DB-F537-89FD-9C6D-B8AE3BFD6C36}"/>
                  </a:ext>
                </a:extLst>
              </p:cNvPr>
              <p:cNvSpPr/>
              <p:nvPr/>
            </p:nvSpPr>
            <p:spPr>
              <a:xfrm>
                <a:off x="4192501" y="4515853"/>
                <a:ext cx="344189" cy="609600"/>
              </a:xfrm>
              <a:custGeom>
                <a:avLst/>
                <a:gdLst>
                  <a:gd name="connsiteX0" fmla="*/ 343404 w 344189"/>
                  <a:gd name="connsiteY0" fmla="*/ 280035 h 609600"/>
                  <a:gd name="connsiteX1" fmla="*/ 298636 w 344189"/>
                  <a:gd name="connsiteY1" fmla="*/ 55245 h 609600"/>
                  <a:gd name="connsiteX2" fmla="*/ 231009 w 344189"/>
                  <a:gd name="connsiteY2" fmla="*/ 10478 h 609600"/>
                  <a:gd name="connsiteX3" fmla="*/ 171954 w 344189"/>
                  <a:gd name="connsiteY3" fmla="*/ 0 h 609600"/>
                  <a:gd name="connsiteX4" fmla="*/ 112899 w 344189"/>
                  <a:gd name="connsiteY4" fmla="*/ 10478 h 609600"/>
                  <a:gd name="connsiteX5" fmla="*/ 45271 w 344189"/>
                  <a:gd name="connsiteY5" fmla="*/ 55245 h 609600"/>
                  <a:gd name="connsiteX6" fmla="*/ 504 w 344189"/>
                  <a:gd name="connsiteY6" fmla="*/ 280035 h 609600"/>
                  <a:gd name="connsiteX7" fmla="*/ 23364 w 344189"/>
                  <a:gd name="connsiteY7" fmla="*/ 313373 h 609600"/>
                  <a:gd name="connsiteX8" fmla="*/ 29079 w 344189"/>
                  <a:gd name="connsiteY8" fmla="*/ 314325 h 609600"/>
                  <a:gd name="connsiteX9" fmla="*/ 56701 w 344189"/>
                  <a:gd name="connsiteY9" fmla="*/ 291465 h 609600"/>
                  <a:gd name="connsiteX10" fmla="*/ 96706 w 344189"/>
                  <a:gd name="connsiteY10" fmla="*/ 98107 h 609600"/>
                  <a:gd name="connsiteX11" fmla="*/ 96706 w 344189"/>
                  <a:gd name="connsiteY11" fmla="*/ 609600 h 609600"/>
                  <a:gd name="connsiteX12" fmla="*/ 153856 w 344189"/>
                  <a:gd name="connsiteY12" fmla="*/ 609600 h 609600"/>
                  <a:gd name="connsiteX13" fmla="*/ 153856 w 344189"/>
                  <a:gd name="connsiteY13" fmla="*/ 314325 h 609600"/>
                  <a:gd name="connsiteX14" fmla="*/ 191956 w 344189"/>
                  <a:gd name="connsiteY14" fmla="*/ 314325 h 609600"/>
                  <a:gd name="connsiteX15" fmla="*/ 191956 w 344189"/>
                  <a:gd name="connsiteY15" fmla="*/ 609600 h 609600"/>
                  <a:gd name="connsiteX16" fmla="*/ 249106 w 344189"/>
                  <a:gd name="connsiteY16" fmla="*/ 609600 h 609600"/>
                  <a:gd name="connsiteX17" fmla="*/ 249106 w 344189"/>
                  <a:gd name="connsiteY17" fmla="*/ 98107 h 609600"/>
                  <a:gd name="connsiteX18" fmla="*/ 288159 w 344189"/>
                  <a:gd name="connsiteY18" fmla="*/ 291465 h 609600"/>
                  <a:gd name="connsiteX19" fmla="*/ 315781 w 344189"/>
                  <a:gd name="connsiteY19" fmla="*/ 314325 h 609600"/>
                  <a:gd name="connsiteX20" fmla="*/ 321496 w 344189"/>
                  <a:gd name="connsiteY20" fmla="*/ 313373 h 609600"/>
                  <a:gd name="connsiteX21" fmla="*/ 343404 w 344189"/>
                  <a:gd name="connsiteY21" fmla="*/ 28003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4189" h="609600">
                    <a:moveTo>
                      <a:pt x="343404" y="280035"/>
                    </a:moveTo>
                    <a:lnTo>
                      <a:pt x="298636" y="55245"/>
                    </a:lnTo>
                    <a:cubicBezTo>
                      <a:pt x="280539" y="35243"/>
                      <a:pt x="257679" y="20003"/>
                      <a:pt x="231009" y="10478"/>
                    </a:cubicBezTo>
                    <a:cubicBezTo>
                      <a:pt x="212911" y="3810"/>
                      <a:pt x="192909" y="0"/>
                      <a:pt x="171954" y="0"/>
                    </a:cubicBezTo>
                    <a:cubicBezTo>
                      <a:pt x="150999" y="0"/>
                      <a:pt x="131949" y="3810"/>
                      <a:pt x="112899" y="10478"/>
                    </a:cubicBezTo>
                    <a:cubicBezTo>
                      <a:pt x="87181" y="20003"/>
                      <a:pt x="64321" y="35243"/>
                      <a:pt x="45271" y="55245"/>
                    </a:cubicBezTo>
                    <a:lnTo>
                      <a:pt x="504" y="280035"/>
                    </a:lnTo>
                    <a:cubicBezTo>
                      <a:pt x="-2354" y="295275"/>
                      <a:pt x="7171" y="310515"/>
                      <a:pt x="23364" y="313373"/>
                    </a:cubicBezTo>
                    <a:cubicBezTo>
                      <a:pt x="25269" y="313373"/>
                      <a:pt x="27174" y="314325"/>
                      <a:pt x="29079" y="314325"/>
                    </a:cubicBezTo>
                    <a:cubicBezTo>
                      <a:pt x="42414" y="314325"/>
                      <a:pt x="54796" y="304800"/>
                      <a:pt x="56701" y="291465"/>
                    </a:cubicBezTo>
                    <a:lnTo>
                      <a:pt x="96706" y="98107"/>
                    </a:lnTo>
                    <a:lnTo>
                      <a:pt x="96706" y="609600"/>
                    </a:lnTo>
                    <a:lnTo>
                      <a:pt x="153856" y="609600"/>
                    </a:lnTo>
                    <a:lnTo>
                      <a:pt x="153856" y="314325"/>
                    </a:lnTo>
                    <a:lnTo>
                      <a:pt x="191956" y="314325"/>
                    </a:lnTo>
                    <a:lnTo>
                      <a:pt x="191956" y="609600"/>
                    </a:lnTo>
                    <a:lnTo>
                      <a:pt x="249106" y="609600"/>
                    </a:lnTo>
                    <a:lnTo>
                      <a:pt x="249106" y="98107"/>
                    </a:lnTo>
                    <a:lnTo>
                      <a:pt x="288159" y="291465"/>
                    </a:lnTo>
                    <a:cubicBezTo>
                      <a:pt x="290064" y="304800"/>
                      <a:pt x="302446" y="314325"/>
                      <a:pt x="315781" y="314325"/>
                    </a:cubicBezTo>
                    <a:cubicBezTo>
                      <a:pt x="317686" y="314325"/>
                      <a:pt x="319591" y="314325"/>
                      <a:pt x="321496" y="313373"/>
                    </a:cubicBezTo>
                    <a:cubicBezTo>
                      <a:pt x="336736" y="310515"/>
                      <a:pt x="347214" y="295275"/>
                      <a:pt x="343404" y="280035"/>
                    </a:cubicBezTo>
                    <a:close/>
                  </a:path>
                </a:pathLst>
              </a:custGeom>
              <a:solidFill>
                <a:schemeClr val="accent2"/>
              </a:solidFill>
              <a:ln w="9525" cap="flat">
                <a:noFill/>
                <a:prstDash val="solid"/>
                <a:miter/>
              </a:ln>
            </p:spPr>
            <p:txBody>
              <a:bodyPr rtlCol="0" anchor="ctr"/>
              <a:lstStyle/>
              <a:p>
                <a:endParaRPr lang="en-US" dirty="0"/>
              </a:p>
            </p:txBody>
          </p:sp>
          <p:sp>
            <p:nvSpPr>
              <p:cNvPr id="18" name="Freeform: Shape 12">
                <a:extLst>
                  <a:ext uri="{FF2B5EF4-FFF2-40B4-BE49-F238E27FC236}">
                    <a16:creationId xmlns:a16="http://schemas.microsoft.com/office/drawing/2014/main" id="{2F33D073-6E11-5DD3-4C20-0CDD9E7E937D}"/>
                  </a:ext>
                </a:extLst>
              </p:cNvPr>
              <p:cNvSpPr/>
              <p:nvPr/>
            </p:nvSpPr>
            <p:spPr>
              <a:xfrm>
                <a:off x="4574957" y="4773028"/>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chemeClr val="accent3"/>
              </a:solidFill>
              <a:ln w="9525" cap="flat">
                <a:noFill/>
                <a:prstDash val="solid"/>
                <a:miter/>
              </a:ln>
            </p:spPr>
            <p:txBody>
              <a:bodyPr rtlCol="0" anchor="ctr"/>
              <a:lstStyle/>
              <a:p>
                <a:endParaRPr lang="en-US" dirty="0"/>
              </a:p>
            </p:txBody>
          </p:sp>
          <p:sp>
            <p:nvSpPr>
              <p:cNvPr id="19" name="Freeform: Shape 13">
                <a:extLst>
                  <a:ext uri="{FF2B5EF4-FFF2-40B4-BE49-F238E27FC236}">
                    <a16:creationId xmlns:a16="http://schemas.microsoft.com/office/drawing/2014/main" id="{51AD76FE-82E9-60ED-95CC-B564A575FDF5}"/>
                  </a:ext>
                </a:extLst>
              </p:cNvPr>
              <p:cNvSpPr/>
              <p:nvPr/>
            </p:nvSpPr>
            <p:spPr>
              <a:xfrm>
                <a:off x="4489157" y="4782478"/>
                <a:ext cx="238163" cy="342974"/>
              </a:xfrm>
              <a:custGeom>
                <a:avLst/>
                <a:gdLst>
                  <a:gd name="connsiteX0" fmla="*/ 236295 w 238163"/>
                  <a:gd name="connsiteY0" fmla="*/ 211530 h 342974"/>
                  <a:gd name="connsiteX1" fmla="*/ 202957 w 238163"/>
                  <a:gd name="connsiteY1" fmla="*/ 131520 h 342974"/>
                  <a:gd name="connsiteX2" fmla="*/ 153427 w 238163"/>
                  <a:gd name="connsiteY2" fmla="*/ 97230 h 342974"/>
                  <a:gd name="connsiteX3" fmla="*/ 133425 w 238163"/>
                  <a:gd name="connsiteY3" fmla="*/ 95325 h 342974"/>
                  <a:gd name="connsiteX4" fmla="*/ 85800 w 238163"/>
                  <a:gd name="connsiteY4" fmla="*/ 95325 h 342974"/>
                  <a:gd name="connsiteX5" fmla="*/ 35317 w 238163"/>
                  <a:gd name="connsiteY5" fmla="*/ 9600 h 342974"/>
                  <a:gd name="connsiteX6" fmla="*/ 9600 w 238163"/>
                  <a:gd name="connsiteY6" fmla="*/ 2932 h 342974"/>
                  <a:gd name="connsiteX7" fmla="*/ 2932 w 238163"/>
                  <a:gd name="connsiteY7" fmla="*/ 28650 h 342974"/>
                  <a:gd name="connsiteX8" fmla="*/ 85800 w 238163"/>
                  <a:gd name="connsiteY8" fmla="*/ 169620 h 342974"/>
                  <a:gd name="connsiteX9" fmla="*/ 85800 w 238163"/>
                  <a:gd name="connsiteY9" fmla="*/ 342975 h 342974"/>
                  <a:gd name="connsiteX10" fmla="*/ 123900 w 238163"/>
                  <a:gd name="connsiteY10" fmla="*/ 342975 h 342974"/>
                  <a:gd name="connsiteX11" fmla="*/ 123900 w 238163"/>
                  <a:gd name="connsiteY11" fmla="*/ 228675 h 342974"/>
                  <a:gd name="connsiteX12" fmla="*/ 142950 w 238163"/>
                  <a:gd name="connsiteY12" fmla="*/ 228675 h 342974"/>
                  <a:gd name="connsiteX13" fmla="*/ 142950 w 238163"/>
                  <a:gd name="connsiteY13" fmla="*/ 342975 h 342974"/>
                  <a:gd name="connsiteX14" fmla="*/ 181050 w 238163"/>
                  <a:gd name="connsiteY14" fmla="*/ 342975 h 342974"/>
                  <a:gd name="connsiteX15" fmla="*/ 181050 w 238163"/>
                  <a:gd name="connsiteY15" fmla="*/ 177240 h 342974"/>
                  <a:gd name="connsiteX16" fmla="*/ 202005 w 238163"/>
                  <a:gd name="connsiteY16" fmla="*/ 226770 h 342974"/>
                  <a:gd name="connsiteX17" fmla="*/ 219150 w 238163"/>
                  <a:gd name="connsiteY17" fmla="*/ 238200 h 342974"/>
                  <a:gd name="connsiteX18" fmla="*/ 226770 w 238163"/>
                  <a:gd name="connsiteY18" fmla="*/ 236295 h 342974"/>
                  <a:gd name="connsiteX19" fmla="*/ 236295 w 238163"/>
                  <a:gd name="connsiteY19" fmla="*/ 211530 h 34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163" h="342974">
                    <a:moveTo>
                      <a:pt x="236295" y="211530"/>
                    </a:moveTo>
                    <a:lnTo>
                      <a:pt x="202957" y="131520"/>
                    </a:lnTo>
                    <a:cubicBezTo>
                      <a:pt x="191527" y="115327"/>
                      <a:pt x="173430" y="102945"/>
                      <a:pt x="153427" y="97230"/>
                    </a:cubicBezTo>
                    <a:cubicBezTo>
                      <a:pt x="147712" y="96277"/>
                      <a:pt x="140092" y="95325"/>
                      <a:pt x="133425" y="95325"/>
                    </a:cubicBezTo>
                    <a:lnTo>
                      <a:pt x="85800" y="95325"/>
                    </a:lnTo>
                    <a:lnTo>
                      <a:pt x="35317" y="9600"/>
                    </a:lnTo>
                    <a:cubicBezTo>
                      <a:pt x="29602" y="75"/>
                      <a:pt x="18172" y="-2783"/>
                      <a:pt x="9600" y="2932"/>
                    </a:cubicBezTo>
                    <a:cubicBezTo>
                      <a:pt x="75" y="8647"/>
                      <a:pt x="-2783" y="20077"/>
                      <a:pt x="2932" y="28650"/>
                    </a:cubicBezTo>
                    <a:lnTo>
                      <a:pt x="85800" y="169620"/>
                    </a:lnTo>
                    <a:lnTo>
                      <a:pt x="85800" y="342975"/>
                    </a:lnTo>
                    <a:lnTo>
                      <a:pt x="123900" y="342975"/>
                    </a:lnTo>
                    <a:lnTo>
                      <a:pt x="123900" y="228675"/>
                    </a:lnTo>
                    <a:lnTo>
                      <a:pt x="142950" y="228675"/>
                    </a:lnTo>
                    <a:lnTo>
                      <a:pt x="142950" y="342975"/>
                    </a:lnTo>
                    <a:lnTo>
                      <a:pt x="181050" y="342975"/>
                    </a:lnTo>
                    <a:lnTo>
                      <a:pt x="181050" y="177240"/>
                    </a:lnTo>
                    <a:lnTo>
                      <a:pt x="202005" y="226770"/>
                    </a:lnTo>
                    <a:cubicBezTo>
                      <a:pt x="204862" y="234390"/>
                      <a:pt x="212482" y="238200"/>
                      <a:pt x="219150" y="238200"/>
                    </a:cubicBezTo>
                    <a:cubicBezTo>
                      <a:pt x="222007" y="238200"/>
                      <a:pt x="223912" y="238200"/>
                      <a:pt x="226770" y="236295"/>
                    </a:cubicBezTo>
                    <a:cubicBezTo>
                      <a:pt x="236295" y="232485"/>
                      <a:pt x="241057" y="221055"/>
                      <a:pt x="236295" y="211530"/>
                    </a:cubicBezTo>
                    <a:close/>
                  </a:path>
                </a:pathLst>
              </a:custGeom>
              <a:solidFill>
                <a:schemeClr val="accent3"/>
              </a:solidFill>
              <a:ln w="9525" cap="flat">
                <a:noFill/>
                <a:prstDash val="solid"/>
                <a:miter/>
              </a:ln>
            </p:spPr>
            <p:txBody>
              <a:bodyPr rtlCol="0" anchor="ctr"/>
              <a:lstStyle/>
              <a:p>
                <a:endParaRPr lang="en-US" dirty="0"/>
              </a:p>
            </p:txBody>
          </p:sp>
        </p:grpSp>
        <p:sp>
          <p:nvSpPr>
            <p:cNvPr id="15" name="Text Placeholder 14">
              <a:extLst>
                <a:ext uri="{FF2B5EF4-FFF2-40B4-BE49-F238E27FC236}">
                  <a16:creationId xmlns:a16="http://schemas.microsoft.com/office/drawing/2014/main" id="{FEA2DC81-9D61-F2C2-B76C-C8F16CB88C1D}"/>
                </a:ext>
              </a:extLst>
            </p:cNvPr>
            <p:cNvSpPr txBox="1">
              <a:spLocks/>
            </p:cNvSpPr>
            <p:nvPr/>
          </p:nvSpPr>
          <p:spPr>
            <a:xfrm>
              <a:off x="2394979" y="6378220"/>
              <a:ext cx="1704104" cy="375713"/>
            </a:xfrm>
            <a:prstGeom prst="rect">
              <a:avLst/>
            </a:prstGeom>
          </p:spPr>
          <p:txBody>
            <a:bodyPr vert="horz" lIns="91440" tIns="45720" rIns="91440" bIns="45720" rtlCol="0">
              <a:noAutofit/>
            </a:bodyPr>
            <a:lstStyle>
              <a:lvl1pPr marL="0" indent="0" algn="l" defTabSz="913965" rtl="0" eaLnBrk="1" latinLnBrk="0" hangingPunct="1">
                <a:lnSpc>
                  <a:spcPct val="100000"/>
                </a:lnSpc>
                <a:spcBef>
                  <a:spcPts val="1000"/>
                </a:spcBef>
                <a:buClr>
                  <a:schemeClr val="accent1"/>
                </a:buClr>
                <a:buSzPct val="150000"/>
                <a:buFontTx/>
                <a:buNone/>
                <a:defRPr sz="2800" kern="1200">
                  <a:solidFill>
                    <a:schemeClr val="tx1"/>
                  </a:solidFill>
                  <a:latin typeface="Segoe UI" panose="020B0502040204020203" pitchFamily="34" charset="0"/>
                  <a:ea typeface="+mn-ea"/>
                  <a:cs typeface="Segoe UI" panose="020B0502040204020203" pitchFamily="34" charset="0"/>
                </a:defRPr>
              </a:lvl1pPr>
              <a:lvl2pPr marL="457200" indent="0" algn="l" defTabSz="913965" rtl="0" eaLnBrk="1" latinLnBrk="0" hangingPunct="1">
                <a:lnSpc>
                  <a:spcPct val="90000"/>
                </a:lnSpc>
                <a:spcBef>
                  <a:spcPts val="500"/>
                </a:spcBef>
                <a:buFontTx/>
                <a:buNone/>
                <a:defRPr sz="2800" kern="1200">
                  <a:solidFill>
                    <a:schemeClr val="tx1"/>
                  </a:solidFill>
                  <a:latin typeface="Segoe UI" panose="020B0502040204020203" pitchFamily="34" charset="0"/>
                  <a:ea typeface="+mn-ea"/>
                  <a:cs typeface="Segoe UI" panose="020B0502040204020203" pitchFamily="34" charset="0"/>
                </a:defRPr>
              </a:lvl2pPr>
              <a:lvl3pPr marL="914400" indent="0" algn="l" defTabSz="913965" rtl="0" eaLnBrk="1" latinLnBrk="0" hangingPunct="1">
                <a:lnSpc>
                  <a:spcPct val="90000"/>
                </a:lnSpc>
                <a:spcBef>
                  <a:spcPts val="500"/>
                </a:spcBef>
                <a:buFontTx/>
                <a:buNone/>
                <a:defRPr sz="2800" kern="1200">
                  <a:solidFill>
                    <a:schemeClr val="tx1"/>
                  </a:solidFill>
                  <a:latin typeface="Segoe UI" panose="020B0502040204020203" pitchFamily="34" charset="0"/>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gn="ctr"/>
              <a:r>
                <a:rPr lang="en-US" sz="800" dirty="0">
                  <a:latin typeface="Myriad Pro"/>
                </a:rPr>
                <a:t>Talking with Children</a:t>
              </a:r>
              <a:endParaRPr lang="en-US" sz="800" dirty="0"/>
            </a:p>
          </p:txBody>
        </p:sp>
      </p:grpSp>
    </p:spTree>
    <p:custDataLst>
      <p:tags r:id="rId1"/>
    </p:custDataLst>
    <p:extLst>
      <p:ext uri="{BB962C8B-B14F-4D97-AF65-F5344CB8AC3E}">
        <p14:creationId xmlns:p14="http://schemas.microsoft.com/office/powerpoint/2010/main" val="419051957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8" name="Picture 7" descr="A yellow sign with text&#10;&#10;Description automatically generated">
            <a:extLst>
              <a:ext uri="{FF2B5EF4-FFF2-40B4-BE49-F238E27FC236}">
                <a16:creationId xmlns:a16="http://schemas.microsoft.com/office/drawing/2014/main" id="{56E6D611-A82E-0AFE-4DC9-DF6C0BE551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482" b="12116"/>
          <a:stretch/>
        </p:blipFill>
        <p:spPr>
          <a:xfrm>
            <a:off x="2769661" y="255495"/>
            <a:ext cx="6652678" cy="6333565"/>
          </a:xfrm>
          <a:prstGeom prst="rect">
            <a:avLst/>
          </a:prstGeom>
        </p:spPr>
      </p:pic>
    </p:spTree>
    <p:extLst>
      <p:ext uri="{BB962C8B-B14F-4D97-AF65-F5344CB8AC3E}">
        <p14:creationId xmlns:p14="http://schemas.microsoft.com/office/powerpoint/2010/main" val="1378492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C885B-FC6C-78AA-1061-4516085DF6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314C3B-12BF-9103-6E18-3D99C6DD6BDE}"/>
              </a:ext>
            </a:extLst>
          </p:cNvPr>
          <p:cNvSpPr>
            <a:spLocks noGrp="1"/>
          </p:cNvSpPr>
          <p:nvPr>
            <p:ph type="title"/>
          </p:nvPr>
        </p:nvSpPr>
        <p:spPr>
          <a:xfrm>
            <a:off x="639663" y="365129"/>
            <a:ext cx="4606592" cy="1280160"/>
          </a:xfrm>
        </p:spPr>
        <p:txBody>
          <a:bodyPr/>
          <a:lstStyle/>
          <a:p>
            <a:r>
              <a:rPr lang="en-US" dirty="0"/>
              <a:t>Safety House</a:t>
            </a:r>
          </a:p>
        </p:txBody>
      </p:sp>
      <p:pic>
        <p:nvPicPr>
          <p:cNvPr id="3" name="Picture 2">
            <a:extLst>
              <a:ext uri="{FF2B5EF4-FFF2-40B4-BE49-F238E27FC236}">
                <a16:creationId xmlns:a16="http://schemas.microsoft.com/office/drawing/2014/main" id="{6F9B029F-AE13-7E1A-032F-56693B5DB859}"/>
              </a:ext>
            </a:extLst>
          </p:cNvPr>
          <p:cNvPicPr>
            <a:picLocks noChangeAspect="1"/>
          </p:cNvPicPr>
          <p:nvPr/>
        </p:nvPicPr>
        <p:blipFill>
          <a:blip r:embed="rId3"/>
          <a:stretch>
            <a:fillRect/>
          </a:stretch>
        </p:blipFill>
        <p:spPr>
          <a:xfrm>
            <a:off x="6245703" y="203662"/>
            <a:ext cx="4688230" cy="6395258"/>
          </a:xfrm>
          <a:prstGeom prst="rect">
            <a:avLst/>
          </a:prstGeom>
        </p:spPr>
      </p:pic>
      <p:sp>
        <p:nvSpPr>
          <p:cNvPr id="4" name="Text Placeholder 4">
            <a:extLst>
              <a:ext uri="{FF2B5EF4-FFF2-40B4-BE49-F238E27FC236}">
                <a16:creationId xmlns:a16="http://schemas.microsoft.com/office/drawing/2014/main" id="{8057D4E0-2C09-38D3-475B-E8E2F9BC0564}"/>
              </a:ext>
            </a:extLst>
          </p:cNvPr>
          <p:cNvSpPr txBox="1">
            <a:spLocks/>
          </p:cNvSpPr>
          <p:nvPr/>
        </p:nvSpPr>
        <p:spPr>
          <a:xfrm>
            <a:off x="639663" y="3666087"/>
            <a:ext cx="3860619" cy="2448342"/>
          </a:xfrm>
          <a:prstGeom prst="rect">
            <a:avLst/>
          </a:prstGeom>
        </p:spPr>
        <p:txBody>
          <a:bodyPr/>
          <a:lstStyle>
            <a:lvl1pPr marL="325829" indent="-325829" algn="l" defTabSz="913965" rtl="0" eaLnBrk="1" latinLnBrk="0" hangingPunct="1">
              <a:lnSpc>
                <a:spcPct val="90000"/>
              </a:lnSpc>
              <a:spcBef>
                <a:spcPts val="1000"/>
              </a:spcBef>
              <a:buClrTx/>
              <a:buSzPct val="100000"/>
              <a:buFont typeface="Arial" panose="020B0604020202020204" pitchFamily="34" charset="0"/>
              <a:buChar char="•"/>
              <a:defRPr sz="2400" kern="1200">
                <a:solidFill>
                  <a:schemeClr val="tx1"/>
                </a:solidFill>
                <a:latin typeface="Myriad Pro"/>
                <a:ea typeface="+mn-ea"/>
                <a:cs typeface="Segoe UI" panose="020B0502040204020203" pitchFamily="34" charset="0"/>
              </a:defRPr>
            </a:lvl1pPr>
            <a:lvl2pPr marL="642732" indent="-316902" algn="l" defTabSz="913965" rtl="0" eaLnBrk="1" latinLnBrk="0" hangingPunct="1">
              <a:lnSpc>
                <a:spcPct val="90000"/>
              </a:lnSpc>
              <a:spcBef>
                <a:spcPts val="500"/>
              </a:spcBef>
              <a:buFont typeface="Courier New" panose="02070309020205020404" pitchFamily="49" charset="0"/>
              <a:buChar char="o"/>
              <a:defRPr sz="2400" kern="1200">
                <a:solidFill>
                  <a:schemeClr val="tx1"/>
                </a:solidFill>
                <a:latin typeface="Myriad Pro"/>
                <a:ea typeface="+mn-ea"/>
                <a:cs typeface="Segoe UI" panose="020B0502040204020203" pitchFamily="34" charset="0"/>
              </a:defRPr>
            </a:lvl2pPr>
            <a:lvl3pPr marL="968561" indent="-325829" algn="l" defTabSz="913965" rtl="0" eaLnBrk="1" latinLnBrk="0" hangingPunct="1">
              <a:lnSpc>
                <a:spcPct val="90000"/>
              </a:lnSpc>
              <a:spcBef>
                <a:spcPts val="500"/>
              </a:spcBef>
              <a:buFont typeface="Segoe UI" panose="020B0502040204020203" pitchFamily="34" charset="0"/>
              <a:buChar char="–"/>
              <a:defRPr sz="2400" kern="1200">
                <a:solidFill>
                  <a:schemeClr val="tx1"/>
                </a:solidFill>
                <a:latin typeface="Myriad Pro"/>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a:t>A tool to help children and young people understand and participate in the safety planning process.</a:t>
            </a:r>
            <a:endParaRPr lang="en-US" dirty="0"/>
          </a:p>
        </p:txBody>
      </p:sp>
      <p:sp>
        <p:nvSpPr>
          <p:cNvPr id="5" name="Rectangle 4">
            <a:extLst>
              <a:ext uri="{FF2B5EF4-FFF2-40B4-BE49-F238E27FC236}">
                <a16:creationId xmlns:a16="http://schemas.microsoft.com/office/drawing/2014/main" id="{E8F11DBC-AE46-4B5C-126B-297C632599FF}"/>
              </a:ext>
            </a:extLst>
          </p:cNvPr>
          <p:cNvSpPr/>
          <p:nvPr/>
        </p:nvSpPr>
        <p:spPr>
          <a:xfrm>
            <a:off x="950056" y="2153433"/>
            <a:ext cx="3781730" cy="830997"/>
          </a:xfrm>
          <a:prstGeom prst="rect">
            <a:avLst/>
          </a:prstGeom>
        </p:spPr>
        <p:txBody>
          <a:bodyPr wrap="square">
            <a:spAutoFit/>
          </a:bodyPr>
          <a:lstStyle/>
          <a:p>
            <a:r>
              <a:rPr lang="en-AU" altLang="en-US" sz="2400" b="1" dirty="0">
                <a:solidFill>
                  <a:schemeClr val="accent1"/>
                </a:solidFill>
              </a:rPr>
              <a:t>Developed by </a:t>
            </a:r>
            <a:br>
              <a:rPr lang="en-AU" altLang="en-US" sz="2400" b="1" dirty="0">
                <a:solidFill>
                  <a:schemeClr val="accent1"/>
                </a:solidFill>
              </a:rPr>
            </a:br>
            <a:r>
              <a:rPr lang="en-AU" altLang="en-US" sz="2400" b="1" dirty="0">
                <a:solidFill>
                  <a:schemeClr val="accent1"/>
                </a:solidFill>
              </a:rPr>
              <a:t>Sonja Parker</a:t>
            </a:r>
            <a:endParaRPr lang="en-US" sz="2400" b="1" dirty="0"/>
          </a:p>
        </p:txBody>
      </p:sp>
    </p:spTree>
    <p:extLst>
      <p:ext uri="{BB962C8B-B14F-4D97-AF65-F5344CB8AC3E}">
        <p14:creationId xmlns:p14="http://schemas.microsoft.com/office/powerpoint/2010/main" val="1198224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1A543-72EE-32CD-3676-D529689D1E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595218-3764-1442-43AB-F312B518532D}"/>
              </a:ext>
            </a:extLst>
          </p:cNvPr>
          <p:cNvSpPr>
            <a:spLocks noGrp="1"/>
          </p:cNvSpPr>
          <p:nvPr>
            <p:ph type="title"/>
          </p:nvPr>
        </p:nvSpPr>
        <p:spPr/>
        <p:txBody>
          <a:bodyPr/>
          <a:lstStyle/>
          <a:p>
            <a:r>
              <a:rPr lang="en-US" cap="none" dirty="0"/>
              <a:t>Safety House</a:t>
            </a:r>
          </a:p>
        </p:txBody>
      </p:sp>
      <p:sp>
        <p:nvSpPr>
          <p:cNvPr id="4" name="Text Placeholder 3">
            <a:extLst>
              <a:ext uri="{FF2B5EF4-FFF2-40B4-BE49-F238E27FC236}">
                <a16:creationId xmlns:a16="http://schemas.microsoft.com/office/drawing/2014/main" id="{23B9AD1D-C514-E62C-BAA6-61D935E683DF}"/>
              </a:ext>
            </a:extLst>
          </p:cNvPr>
          <p:cNvSpPr>
            <a:spLocks noGrp="1"/>
          </p:cNvSpPr>
          <p:nvPr>
            <p:ph type="body" sz="quarter" idx="11"/>
          </p:nvPr>
        </p:nvSpPr>
        <p:spPr>
          <a:xfrm>
            <a:off x="639663" y="2067680"/>
            <a:ext cx="4491895" cy="3721009"/>
          </a:xfrm>
        </p:spPr>
        <p:txBody>
          <a:bodyPr anchor="ctr">
            <a:noAutofit/>
          </a:bodyPr>
          <a:lstStyle/>
          <a:p>
            <a:r>
              <a:rPr lang="en-US" dirty="0"/>
              <a:t>Created by Zoe, age 10, </a:t>
            </a:r>
            <a:br>
              <a:rPr lang="en-US" dirty="0"/>
            </a:br>
            <a:r>
              <a:rPr lang="en-US" dirty="0"/>
              <a:t>as part of the reunification program to inform the safety plan.</a:t>
            </a:r>
          </a:p>
        </p:txBody>
      </p:sp>
      <p:pic>
        <p:nvPicPr>
          <p:cNvPr id="31747" name="Picture 2">
            <a:extLst>
              <a:ext uri="{FF2B5EF4-FFF2-40B4-BE49-F238E27FC236}">
                <a16:creationId xmlns:a16="http://schemas.microsoft.com/office/drawing/2014/main" id="{FEB54A5E-50CB-36C9-54A9-ABDDF10FD85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83936" y="31553"/>
            <a:ext cx="6498336" cy="6817776"/>
          </a:xfrm>
          <a:prstGeom prst="rect">
            <a:avLst/>
          </a:prstGeom>
          <a:noFill/>
          <a:ln w="28575">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9AB251BE-7787-7B5C-5277-60C3207C324A}"/>
              </a:ext>
            </a:extLst>
          </p:cNvPr>
          <p:cNvGrpSpPr/>
          <p:nvPr/>
        </p:nvGrpSpPr>
        <p:grpSpPr>
          <a:xfrm>
            <a:off x="227320" y="5987400"/>
            <a:ext cx="824685" cy="662414"/>
            <a:chOff x="2394979" y="5476893"/>
            <a:chExt cx="1704104" cy="1277040"/>
          </a:xfrm>
        </p:grpSpPr>
        <p:grpSp>
          <p:nvGrpSpPr>
            <p:cNvPr id="7" name="Graphic 5" descr="Man with kid">
              <a:extLst>
                <a:ext uri="{FF2B5EF4-FFF2-40B4-BE49-F238E27FC236}">
                  <a16:creationId xmlns:a16="http://schemas.microsoft.com/office/drawing/2014/main" id="{1104599E-B7B6-6545-AFA0-27BF3F00F09F}"/>
                </a:ext>
              </a:extLst>
            </p:cNvPr>
            <p:cNvGrpSpPr/>
            <p:nvPr/>
          </p:nvGrpSpPr>
          <p:grpSpPr>
            <a:xfrm>
              <a:off x="2926149" y="5476893"/>
              <a:ext cx="660190" cy="919442"/>
              <a:chOff x="4192501" y="4363453"/>
              <a:chExt cx="534819" cy="762000"/>
            </a:xfrm>
            <a:solidFill>
              <a:srgbClr val="F6943D"/>
            </a:solidFill>
          </p:grpSpPr>
          <p:sp>
            <p:nvSpPr>
              <p:cNvPr id="9" name="Freeform: Shape 10">
                <a:extLst>
                  <a:ext uri="{FF2B5EF4-FFF2-40B4-BE49-F238E27FC236}">
                    <a16:creationId xmlns:a16="http://schemas.microsoft.com/office/drawing/2014/main" id="{CC236E00-0C64-277D-94F5-ABD0D988BBCD}"/>
                  </a:ext>
                </a:extLst>
              </p:cNvPr>
              <p:cNvSpPr/>
              <p:nvPr/>
            </p:nvSpPr>
            <p:spPr>
              <a:xfrm>
                <a:off x="4298732" y="4363453"/>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solidFill>
                <a:schemeClr val="accent2"/>
              </a:solidFill>
              <a:ln w="9525" cap="flat">
                <a:noFill/>
                <a:prstDash val="solid"/>
                <a:miter/>
              </a:ln>
            </p:spPr>
            <p:txBody>
              <a:bodyPr rtlCol="0" anchor="ctr"/>
              <a:lstStyle/>
              <a:p>
                <a:endParaRPr lang="en-US" dirty="0"/>
              </a:p>
            </p:txBody>
          </p:sp>
          <p:sp>
            <p:nvSpPr>
              <p:cNvPr id="10" name="Freeform: Shape 11">
                <a:extLst>
                  <a:ext uri="{FF2B5EF4-FFF2-40B4-BE49-F238E27FC236}">
                    <a16:creationId xmlns:a16="http://schemas.microsoft.com/office/drawing/2014/main" id="{1CB0EF49-B301-6035-923D-ABB5533C129B}"/>
                  </a:ext>
                </a:extLst>
              </p:cNvPr>
              <p:cNvSpPr/>
              <p:nvPr/>
            </p:nvSpPr>
            <p:spPr>
              <a:xfrm>
                <a:off x="4192501" y="4515853"/>
                <a:ext cx="344189" cy="609600"/>
              </a:xfrm>
              <a:custGeom>
                <a:avLst/>
                <a:gdLst>
                  <a:gd name="connsiteX0" fmla="*/ 343404 w 344189"/>
                  <a:gd name="connsiteY0" fmla="*/ 280035 h 609600"/>
                  <a:gd name="connsiteX1" fmla="*/ 298636 w 344189"/>
                  <a:gd name="connsiteY1" fmla="*/ 55245 h 609600"/>
                  <a:gd name="connsiteX2" fmla="*/ 231009 w 344189"/>
                  <a:gd name="connsiteY2" fmla="*/ 10478 h 609600"/>
                  <a:gd name="connsiteX3" fmla="*/ 171954 w 344189"/>
                  <a:gd name="connsiteY3" fmla="*/ 0 h 609600"/>
                  <a:gd name="connsiteX4" fmla="*/ 112899 w 344189"/>
                  <a:gd name="connsiteY4" fmla="*/ 10478 h 609600"/>
                  <a:gd name="connsiteX5" fmla="*/ 45271 w 344189"/>
                  <a:gd name="connsiteY5" fmla="*/ 55245 h 609600"/>
                  <a:gd name="connsiteX6" fmla="*/ 504 w 344189"/>
                  <a:gd name="connsiteY6" fmla="*/ 280035 h 609600"/>
                  <a:gd name="connsiteX7" fmla="*/ 23364 w 344189"/>
                  <a:gd name="connsiteY7" fmla="*/ 313373 h 609600"/>
                  <a:gd name="connsiteX8" fmla="*/ 29079 w 344189"/>
                  <a:gd name="connsiteY8" fmla="*/ 314325 h 609600"/>
                  <a:gd name="connsiteX9" fmla="*/ 56701 w 344189"/>
                  <a:gd name="connsiteY9" fmla="*/ 291465 h 609600"/>
                  <a:gd name="connsiteX10" fmla="*/ 96706 w 344189"/>
                  <a:gd name="connsiteY10" fmla="*/ 98107 h 609600"/>
                  <a:gd name="connsiteX11" fmla="*/ 96706 w 344189"/>
                  <a:gd name="connsiteY11" fmla="*/ 609600 h 609600"/>
                  <a:gd name="connsiteX12" fmla="*/ 153856 w 344189"/>
                  <a:gd name="connsiteY12" fmla="*/ 609600 h 609600"/>
                  <a:gd name="connsiteX13" fmla="*/ 153856 w 344189"/>
                  <a:gd name="connsiteY13" fmla="*/ 314325 h 609600"/>
                  <a:gd name="connsiteX14" fmla="*/ 191956 w 344189"/>
                  <a:gd name="connsiteY14" fmla="*/ 314325 h 609600"/>
                  <a:gd name="connsiteX15" fmla="*/ 191956 w 344189"/>
                  <a:gd name="connsiteY15" fmla="*/ 609600 h 609600"/>
                  <a:gd name="connsiteX16" fmla="*/ 249106 w 344189"/>
                  <a:gd name="connsiteY16" fmla="*/ 609600 h 609600"/>
                  <a:gd name="connsiteX17" fmla="*/ 249106 w 344189"/>
                  <a:gd name="connsiteY17" fmla="*/ 98107 h 609600"/>
                  <a:gd name="connsiteX18" fmla="*/ 288159 w 344189"/>
                  <a:gd name="connsiteY18" fmla="*/ 291465 h 609600"/>
                  <a:gd name="connsiteX19" fmla="*/ 315781 w 344189"/>
                  <a:gd name="connsiteY19" fmla="*/ 314325 h 609600"/>
                  <a:gd name="connsiteX20" fmla="*/ 321496 w 344189"/>
                  <a:gd name="connsiteY20" fmla="*/ 313373 h 609600"/>
                  <a:gd name="connsiteX21" fmla="*/ 343404 w 344189"/>
                  <a:gd name="connsiteY21" fmla="*/ 28003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4189" h="609600">
                    <a:moveTo>
                      <a:pt x="343404" y="280035"/>
                    </a:moveTo>
                    <a:lnTo>
                      <a:pt x="298636" y="55245"/>
                    </a:lnTo>
                    <a:cubicBezTo>
                      <a:pt x="280539" y="35243"/>
                      <a:pt x="257679" y="20003"/>
                      <a:pt x="231009" y="10478"/>
                    </a:cubicBezTo>
                    <a:cubicBezTo>
                      <a:pt x="212911" y="3810"/>
                      <a:pt x="192909" y="0"/>
                      <a:pt x="171954" y="0"/>
                    </a:cubicBezTo>
                    <a:cubicBezTo>
                      <a:pt x="150999" y="0"/>
                      <a:pt x="131949" y="3810"/>
                      <a:pt x="112899" y="10478"/>
                    </a:cubicBezTo>
                    <a:cubicBezTo>
                      <a:pt x="87181" y="20003"/>
                      <a:pt x="64321" y="35243"/>
                      <a:pt x="45271" y="55245"/>
                    </a:cubicBezTo>
                    <a:lnTo>
                      <a:pt x="504" y="280035"/>
                    </a:lnTo>
                    <a:cubicBezTo>
                      <a:pt x="-2354" y="295275"/>
                      <a:pt x="7171" y="310515"/>
                      <a:pt x="23364" y="313373"/>
                    </a:cubicBezTo>
                    <a:cubicBezTo>
                      <a:pt x="25269" y="313373"/>
                      <a:pt x="27174" y="314325"/>
                      <a:pt x="29079" y="314325"/>
                    </a:cubicBezTo>
                    <a:cubicBezTo>
                      <a:pt x="42414" y="314325"/>
                      <a:pt x="54796" y="304800"/>
                      <a:pt x="56701" y="291465"/>
                    </a:cubicBezTo>
                    <a:lnTo>
                      <a:pt x="96706" y="98107"/>
                    </a:lnTo>
                    <a:lnTo>
                      <a:pt x="96706" y="609600"/>
                    </a:lnTo>
                    <a:lnTo>
                      <a:pt x="153856" y="609600"/>
                    </a:lnTo>
                    <a:lnTo>
                      <a:pt x="153856" y="314325"/>
                    </a:lnTo>
                    <a:lnTo>
                      <a:pt x="191956" y="314325"/>
                    </a:lnTo>
                    <a:lnTo>
                      <a:pt x="191956" y="609600"/>
                    </a:lnTo>
                    <a:lnTo>
                      <a:pt x="249106" y="609600"/>
                    </a:lnTo>
                    <a:lnTo>
                      <a:pt x="249106" y="98107"/>
                    </a:lnTo>
                    <a:lnTo>
                      <a:pt x="288159" y="291465"/>
                    </a:lnTo>
                    <a:cubicBezTo>
                      <a:pt x="290064" y="304800"/>
                      <a:pt x="302446" y="314325"/>
                      <a:pt x="315781" y="314325"/>
                    </a:cubicBezTo>
                    <a:cubicBezTo>
                      <a:pt x="317686" y="314325"/>
                      <a:pt x="319591" y="314325"/>
                      <a:pt x="321496" y="313373"/>
                    </a:cubicBezTo>
                    <a:cubicBezTo>
                      <a:pt x="336736" y="310515"/>
                      <a:pt x="347214" y="295275"/>
                      <a:pt x="343404" y="280035"/>
                    </a:cubicBezTo>
                    <a:close/>
                  </a:path>
                </a:pathLst>
              </a:custGeom>
              <a:solidFill>
                <a:schemeClr val="accent2"/>
              </a:solidFill>
              <a:ln w="9525" cap="flat">
                <a:noFill/>
                <a:prstDash val="solid"/>
                <a:miter/>
              </a:ln>
            </p:spPr>
            <p:txBody>
              <a:bodyPr rtlCol="0" anchor="ctr"/>
              <a:lstStyle/>
              <a:p>
                <a:endParaRPr lang="en-US" dirty="0"/>
              </a:p>
            </p:txBody>
          </p:sp>
          <p:sp>
            <p:nvSpPr>
              <p:cNvPr id="11" name="Freeform: Shape 12">
                <a:extLst>
                  <a:ext uri="{FF2B5EF4-FFF2-40B4-BE49-F238E27FC236}">
                    <a16:creationId xmlns:a16="http://schemas.microsoft.com/office/drawing/2014/main" id="{03576AB1-28E2-1E6D-AB1E-0169A8C28FAE}"/>
                  </a:ext>
                </a:extLst>
              </p:cNvPr>
              <p:cNvSpPr/>
              <p:nvPr/>
            </p:nvSpPr>
            <p:spPr>
              <a:xfrm>
                <a:off x="4574957" y="4773028"/>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chemeClr val="accent3"/>
              </a:solidFill>
              <a:ln w="9525" cap="flat">
                <a:noFill/>
                <a:prstDash val="solid"/>
                <a:miter/>
              </a:ln>
            </p:spPr>
            <p:txBody>
              <a:bodyPr rtlCol="0" anchor="ctr"/>
              <a:lstStyle/>
              <a:p>
                <a:endParaRPr lang="en-US" dirty="0"/>
              </a:p>
            </p:txBody>
          </p:sp>
          <p:sp>
            <p:nvSpPr>
              <p:cNvPr id="12" name="Freeform: Shape 13">
                <a:extLst>
                  <a:ext uri="{FF2B5EF4-FFF2-40B4-BE49-F238E27FC236}">
                    <a16:creationId xmlns:a16="http://schemas.microsoft.com/office/drawing/2014/main" id="{36761ABE-1E1D-66CD-47CD-AE9D1270971F}"/>
                  </a:ext>
                </a:extLst>
              </p:cNvPr>
              <p:cNvSpPr/>
              <p:nvPr/>
            </p:nvSpPr>
            <p:spPr>
              <a:xfrm>
                <a:off x="4489157" y="4782478"/>
                <a:ext cx="238163" cy="342974"/>
              </a:xfrm>
              <a:custGeom>
                <a:avLst/>
                <a:gdLst>
                  <a:gd name="connsiteX0" fmla="*/ 236295 w 238163"/>
                  <a:gd name="connsiteY0" fmla="*/ 211530 h 342974"/>
                  <a:gd name="connsiteX1" fmla="*/ 202957 w 238163"/>
                  <a:gd name="connsiteY1" fmla="*/ 131520 h 342974"/>
                  <a:gd name="connsiteX2" fmla="*/ 153427 w 238163"/>
                  <a:gd name="connsiteY2" fmla="*/ 97230 h 342974"/>
                  <a:gd name="connsiteX3" fmla="*/ 133425 w 238163"/>
                  <a:gd name="connsiteY3" fmla="*/ 95325 h 342974"/>
                  <a:gd name="connsiteX4" fmla="*/ 85800 w 238163"/>
                  <a:gd name="connsiteY4" fmla="*/ 95325 h 342974"/>
                  <a:gd name="connsiteX5" fmla="*/ 35317 w 238163"/>
                  <a:gd name="connsiteY5" fmla="*/ 9600 h 342974"/>
                  <a:gd name="connsiteX6" fmla="*/ 9600 w 238163"/>
                  <a:gd name="connsiteY6" fmla="*/ 2932 h 342974"/>
                  <a:gd name="connsiteX7" fmla="*/ 2932 w 238163"/>
                  <a:gd name="connsiteY7" fmla="*/ 28650 h 342974"/>
                  <a:gd name="connsiteX8" fmla="*/ 85800 w 238163"/>
                  <a:gd name="connsiteY8" fmla="*/ 169620 h 342974"/>
                  <a:gd name="connsiteX9" fmla="*/ 85800 w 238163"/>
                  <a:gd name="connsiteY9" fmla="*/ 342975 h 342974"/>
                  <a:gd name="connsiteX10" fmla="*/ 123900 w 238163"/>
                  <a:gd name="connsiteY10" fmla="*/ 342975 h 342974"/>
                  <a:gd name="connsiteX11" fmla="*/ 123900 w 238163"/>
                  <a:gd name="connsiteY11" fmla="*/ 228675 h 342974"/>
                  <a:gd name="connsiteX12" fmla="*/ 142950 w 238163"/>
                  <a:gd name="connsiteY12" fmla="*/ 228675 h 342974"/>
                  <a:gd name="connsiteX13" fmla="*/ 142950 w 238163"/>
                  <a:gd name="connsiteY13" fmla="*/ 342975 h 342974"/>
                  <a:gd name="connsiteX14" fmla="*/ 181050 w 238163"/>
                  <a:gd name="connsiteY14" fmla="*/ 342975 h 342974"/>
                  <a:gd name="connsiteX15" fmla="*/ 181050 w 238163"/>
                  <a:gd name="connsiteY15" fmla="*/ 177240 h 342974"/>
                  <a:gd name="connsiteX16" fmla="*/ 202005 w 238163"/>
                  <a:gd name="connsiteY16" fmla="*/ 226770 h 342974"/>
                  <a:gd name="connsiteX17" fmla="*/ 219150 w 238163"/>
                  <a:gd name="connsiteY17" fmla="*/ 238200 h 342974"/>
                  <a:gd name="connsiteX18" fmla="*/ 226770 w 238163"/>
                  <a:gd name="connsiteY18" fmla="*/ 236295 h 342974"/>
                  <a:gd name="connsiteX19" fmla="*/ 236295 w 238163"/>
                  <a:gd name="connsiteY19" fmla="*/ 211530 h 34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163" h="342974">
                    <a:moveTo>
                      <a:pt x="236295" y="211530"/>
                    </a:moveTo>
                    <a:lnTo>
                      <a:pt x="202957" y="131520"/>
                    </a:lnTo>
                    <a:cubicBezTo>
                      <a:pt x="191527" y="115327"/>
                      <a:pt x="173430" y="102945"/>
                      <a:pt x="153427" y="97230"/>
                    </a:cubicBezTo>
                    <a:cubicBezTo>
                      <a:pt x="147712" y="96277"/>
                      <a:pt x="140092" y="95325"/>
                      <a:pt x="133425" y="95325"/>
                    </a:cubicBezTo>
                    <a:lnTo>
                      <a:pt x="85800" y="95325"/>
                    </a:lnTo>
                    <a:lnTo>
                      <a:pt x="35317" y="9600"/>
                    </a:lnTo>
                    <a:cubicBezTo>
                      <a:pt x="29602" y="75"/>
                      <a:pt x="18172" y="-2783"/>
                      <a:pt x="9600" y="2932"/>
                    </a:cubicBezTo>
                    <a:cubicBezTo>
                      <a:pt x="75" y="8647"/>
                      <a:pt x="-2783" y="20077"/>
                      <a:pt x="2932" y="28650"/>
                    </a:cubicBezTo>
                    <a:lnTo>
                      <a:pt x="85800" y="169620"/>
                    </a:lnTo>
                    <a:lnTo>
                      <a:pt x="85800" y="342975"/>
                    </a:lnTo>
                    <a:lnTo>
                      <a:pt x="123900" y="342975"/>
                    </a:lnTo>
                    <a:lnTo>
                      <a:pt x="123900" y="228675"/>
                    </a:lnTo>
                    <a:lnTo>
                      <a:pt x="142950" y="228675"/>
                    </a:lnTo>
                    <a:lnTo>
                      <a:pt x="142950" y="342975"/>
                    </a:lnTo>
                    <a:lnTo>
                      <a:pt x="181050" y="342975"/>
                    </a:lnTo>
                    <a:lnTo>
                      <a:pt x="181050" y="177240"/>
                    </a:lnTo>
                    <a:lnTo>
                      <a:pt x="202005" y="226770"/>
                    </a:lnTo>
                    <a:cubicBezTo>
                      <a:pt x="204862" y="234390"/>
                      <a:pt x="212482" y="238200"/>
                      <a:pt x="219150" y="238200"/>
                    </a:cubicBezTo>
                    <a:cubicBezTo>
                      <a:pt x="222007" y="238200"/>
                      <a:pt x="223912" y="238200"/>
                      <a:pt x="226770" y="236295"/>
                    </a:cubicBezTo>
                    <a:cubicBezTo>
                      <a:pt x="236295" y="232485"/>
                      <a:pt x="241057" y="221055"/>
                      <a:pt x="236295" y="211530"/>
                    </a:cubicBezTo>
                    <a:close/>
                  </a:path>
                </a:pathLst>
              </a:custGeom>
              <a:solidFill>
                <a:schemeClr val="accent3"/>
              </a:solidFill>
              <a:ln w="9525" cap="flat">
                <a:noFill/>
                <a:prstDash val="solid"/>
                <a:miter/>
              </a:ln>
            </p:spPr>
            <p:txBody>
              <a:bodyPr rtlCol="0" anchor="ctr"/>
              <a:lstStyle/>
              <a:p>
                <a:endParaRPr lang="en-US" dirty="0"/>
              </a:p>
            </p:txBody>
          </p:sp>
        </p:grpSp>
        <p:sp>
          <p:nvSpPr>
            <p:cNvPr id="8" name="Text Placeholder 14">
              <a:extLst>
                <a:ext uri="{FF2B5EF4-FFF2-40B4-BE49-F238E27FC236}">
                  <a16:creationId xmlns:a16="http://schemas.microsoft.com/office/drawing/2014/main" id="{FE814DCE-4098-14EC-6A0C-80139B023595}"/>
                </a:ext>
              </a:extLst>
            </p:cNvPr>
            <p:cNvSpPr txBox="1">
              <a:spLocks/>
            </p:cNvSpPr>
            <p:nvPr/>
          </p:nvSpPr>
          <p:spPr>
            <a:xfrm>
              <a:off x="2394979" y="6378220"/>
              <a:ext cx="1704104" cy="375713"/>
            </a:xfrm>
            <a:prstGeom prst="rect">
              <a:avLst/>
            </a:prstGeom>
          </p:spPr>
          <p:txBody>
            <a:bodyPr vert="horz" lIns="91440" tIns="45720" rIns="91440" bIns="45720" rtlCol="0">
              <a:noAutofit/>
            </a:bodyPr>
            <a:lstStyle>
              <a:lvl1pPr marL="0" indent="0" algn="l" defTabSz="913965" rtl="0" eaLnBrk="1" latinLnBrk="0" hangingPunct="1">
                <a:lnSpc>
                  <a:spcPct val="100000"/>
                </a:lnSpc>
                <a:spcBef>
                  <a:spcPts val="1000"/>
                </a:spcBef>
                <a:buClr>
                  <a:schemeClr val="accent1"/>
                </a:buClr>
                <a:buSzPct val="150000"/>
                <a:buFontTx/>
                <a:buNone/>
                <a:defRPr sz="2800" kern="1200">
                  <a:solidFill>
                    <a:schemeClr val="tx1"/>
                  </a:solidFill>
                  <a:latin typeface="Segoe UI" panose="020B0502040204020203" pitchFamily="34" charset="0"/>
                  <a:ea typeface="+mn-ea"/>
                  <a:cs typeface="Segoe UI" panose="020B0502040204020203" pitchFamily="34" charset="0"/>
                </a:defRPr>
              </a:lvl1pPr>
              <a:lvl2pPr marL="457200" indent="0" algn="l" defTabSz="913965" rtl="0" eaLnBrk="1" latinLnBrk="0" hangingPunct="1">
                <a:lnSpc>
                  <a:spcPct val="90000"/>
                </a:lnSpc>
                <a:spcBef>
                  <a:spcPts val="500"/>
                </a:spcBef>
                <a:buFontTx/>
                <a:buNone/>
                <a:defRPr sz="2800" kern="1200">
                  <a:solidFill>
                    <a:schemeClr val="tx1"/>
                  </a:solidFill>
                  <a:latin typeface="Segoe UI" panose="020B0502040204020203" pitchFamily="34" charset="0"/>
                  <a:ea typeface="+mn-ea"/>
                  <a:cs typeface="Segoe UI" panose="020B0502040204020203" pitchFamily="34" charset="0"/>
                </a:defRPr>
              </a:lvl2pPr>
              <a:lvl3pPr marL="914400" indent="0" algn="l" defTabSz="913965" rtl="0" eaLnBrk="1" latinLnBrk="0" hangingPunct="1">
                <a:lnSpc>
                  <a:spcPct val="90000"/>
                </a:lnSpc>
                <a:spcBef>
                  <a:spcPts val="500"/>
                </a:spcBef>
                <a:buFontTx/>
                <a:buNone/>
                <a:defRPr sz="2800" kern="1200">
                  <a:solidFill>
                    <a:schemeClr val="tx1"/>
                  </a:solidFill>
                  <a:latin typeface="Segoe UI" panose="020B0502040204020203" pitchFamily="34" charset="0"/>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gn="ctr"/>
              <a:r>
                <a:rPr lang="en-US" sz="800" dirty="0">
                  <a:latin typeface="Myriad Pro"/>
                </a:rPr>
                <a:t>Talking with Children</a:t>
              </a:r>
              <a:endParaRPr lang="en-US" sz="800" dirty="0"/>
            </a:p>
          </p:txBody>
        </p:sp>
      </p:grpSp>
    </p:spTree>
    <p:custDataLst>
      <p:tags r:id="rId1"/>
    </p:custDataLst>
    <p:extLst>
      <p:ext uri="{BB962C8B-B14F-4D97-AF65-F5344CB8AC3E}">
        <p14:creationId xmlns:p14="http://schemas.microsoft.com/office/powerpoint/2010/main" val="407601665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424E4-D0A8-43DC-451C-AC52D79350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B465D-2027-1473-3E9B-0D4FD0B827B5}"/>
              </a:ext>
            </a:extLst>
          </p:cNvPr>
          <p:cNvSpPr>
            <a:spLocks noGrp="1"/>
          </p:cNvSpPr>
          <p:nvPr>
            <p:ph type="title"/>
          </p:nvPr>
        </p:nvSpPr>
        <p:spPr/>
        <p:txBody>
          <a:bodyPr/>
          <a:lstStyle/>
          <a:p>
            <a:r>
              <a:rPr lang="en-US" cap="none" dirty="0"/>
              <a:t>Safety House</a:t>
            </a:r>
          </a:p>
        </p:txBody>
      </p:sp>
      <p:pic>
        <p:nvPicPr>
          <p:cNvPr id="31747" name="Picture 2">
            <a:extLst>
              <a:ext uri="{FF2B5EF4-FFF2-40B4-BE49-F238E27FC236}">
                <a16:creationId xmlns:a16="http://schemas.microsoft.com/office/drawing/2014/main" id="{5BBA3071-C7A4-D456-71B3-D2BEFE8D6F9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83936" y="31553"/>
            <a:ext cx="6498336" cy="6817776"/>
          </a:xfrm>
          <a:prstGeom prst="rect">
            <a:avLst/>
          </a:prstGeom>
          <a:noFill/>
          <a:ln w="28575">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72EDAE26-71E2-7233-1C25-348D43F83258}"/>
              </a:ext>
            </a:extLst>
          </p:cNvPr>
          <p:cNvGrpSpPr/>
          <p:nvPr/>
        </p:nvGrpSpPr>
        <p:grpSpPr>
          <a:xfrm>
            <a:off x="227320" y="5987400"/>
            <a:ext cx="824685" cy="662414"/>
            <a:chOff x="2394979" y="5476893"/>
            <a:chExt cx="1704104" cy="1277040"/>
          </a:xfrm>
        </p:grpSpPr>
        <p:grpSp>
          <p:nvGrpSpPr>
            <p:cNvPr id="7" name="Graphic 5" descr="Man with kid">
              <a:extLst>
                <a:ext uri="{FF2B5EF4-FFF2-40B4-BE49-F238E27FC236}">
                  <a16:creationId xmlns:a16="http://schemas.microsoft.com/office/drawing/2014/main" id="{B4326E59-03B2-F6D9-9DA2-0516EA7A01D9}"/>
                </a:ext>
              </a:extLst>
            </p:cNvPr>
            <p:cNvGrpSpPr/>
            <p:nvPr/>
          </p:nvGrpSpPr>
          <p:grpSpPr>
            <a:xfrm>
              <a:off x="2926149" y="5476893"/>
              <a:ext cx="660190" cy="919442"/>
              <a:chOff x="4192501" y="4363453"/>
              <a:chExt cx="534819" cy="762000"/>
            </a:xfrm>
            <a:solidFill>
              <a:srgbClr val="F6943D"/>
            </a:solidFill>
          </p:grpSpPr>
          <p:sp>
            <p:nvSpPr>
              <p:cNvPr id="9" name="Freeform: Shape 10">
                <a:extLst>
                  <a:ext uri="{FF2B5EF4-FFF2-40B4-BE49-F238E27FC236}">
                    <a16:creationId xmlns:a16="http://schemas.microsoft.com/office/drawing/2014/main" id="{54EFFFD4-CF0E-A3A8-08F3-A3AA85C20BC2}"/>
                  </a:ext>
                </a:extLst>
              </p:cNvPr>
              <p:cNvSpPr/>
              <p:nvPr/>
            </p:nvSpPr>
            <p:spPr>
              <a:xfrm>
                <a:off x="4298732" y="4363453"/>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solidFill>
                <a:schemeClr val="accent2"/>
              </a:solidFill>
              <a:ln w="9525" cap="flat">
                <a:noFill/>
                <a:prstDash val="solid"/>
                <a:miter/>
              </a:ln>
            </p:spPr>
            <p:txBody>
              <a:bodyPr rtlCol="0" anchor="ctr"/>
              <a:lstStyle/>
              <a:p>
                <a:endParaRPr lang="en-US" dirty="0"/>
              </a:p>
            </p:txBody>
          </p:sp>
          <p:sp>
            <p:nvSpPr>
              <p:cNvPr id="10" name="Freeform: Shape 11">
                <a:extLst>
                  <a:ext uri="{FF2B5EF4-FFF2-40B4-BE49-F238E27FC236}">
                    <a16:creationId xmlns:a16="http://schemas.microsoft.com/office/drawing/2014/main" id="{98A6D5E5-4389-3D8C-E95E-0134A426E520}"/>
                  </a:ext>
                </a:extLst>
              </p:cNvPr>
              <p:cNvSpPr/>
              <p:nvPr/>
            </p:nvSpPr>
            <p:spPr>
              <a:xfrm>
                <a:off x="4192501" y="4515853"/>
                <a:ext cx="344189" cy="609600"/>
              </a:xfrm>
              <a:custGeom>
                <a:avLst/>
                <a:gdLst>
                  <a:gd name="connsiteX0" fmla="*/ 343404 w 344189"/>
                  <a:gd name="connsiteY0" fmla="*/ 280035 h 609600"/>
                  <a:gd name="connsiteX1" fmla="*/ 298636 w 344189"/>
                  <a:gd name="connsiteY1" fmla="*/ 55245 h 609600"/>
                  <a:gd name="connsiteX2" fmla="*/ 231009 w 344189"/>
                  <a:gd name="connsiteY2" fmla="*/ 10478 h 609600"/>
                  <a:gd name="connsiteX3" fmla="*/ 171954 w 344189"/>
                  <a:gd name="connsiteY3" fmla="*/ 0 h 609600"/>
                  <a:gd name="connsiteX4" fmla="*/ 112899 w 344189"/>
                  <a:gd name="connsiteY4" fmla="*/ 10478 h 609600"/>
                  <a:gd name="connsiteX5" fmla="*/ 45271 w 344189"/>
                  <a:gd name="connsiteY5" fmla="*/ 55245 h 609600"/>
                  <a:gd name="connsiteX6" fmla="*/ 504 w 344189"/>
                  <a:gd name="connsiteY6" fmla="*/ 280035 h 609600"/>
                  <a:gd name="connsiteX7" fmla="*/ 23364 w 344189"/>
                  <a:gd name="connsiteY7" fmla="*/ 313373 h 609600"/>
                  <a:gd name="connsiteX8" fmla="*/ 29079 w 344189"/>
                  <a:gd name="connsiteY8" fmla="*/ 314325 h 609600"/>
                  <a:gd name="connsiteX9" fmla="*/ 56701 w 344189"/>
                  <a:gd name="connsiteY9" fmla="*/ 291465 h 609600"/>
                  <a:gd name="connsiteX10" fmla="*/ 96706 w 344189"/>
                  <a:gd name="connsiteY10" fmla="*/ 98107 h 609600"/>
                  <a:gd name="connsiteX11" fmla="*/ 96706 w 344189"/>
                  <a:gd name="connsiteY11" fmla="*/ 609600 h 609600"/>
                  <a:gd name="connsiteX12" fmla="*/ 153856 w 344189"/>
                  <a:gd name="connsiteY12" fmla="*/ 609600 h 609600"/>
                  <a:gd name="connsiteX13" fmla="*/ 153856 w 344189"/>
                  <a:gd name="connsiteY13" fmla="*/ 314325 h 609600"/>
                  <a:gd name="connsiteX14" fmla="*/ 191956 w 344189"/>
                  <a:gd name="connsiteY14" fmla="*/ 314325 h 609600"/>
                  <a:gd name="connsiteX15" fmla="*/ 191956 w 344189"/>
                  <a:gd name="connsiteY15" fmla="*/ 609600 h 609600"/>
                  <a:gd name="connsiteX16" fmla="*/ 249106 w 344189"/>
                  <a:gd name="connsiteY16" fmla="*/ 609600 h 609600"/>
                  <a:gd name="connsiteX17" fmla="*/ 249106 w 344189"/>
                  <a:gd name="connsiteY17" fmla="*/ 98107 h 609600"/>
                  <a:gd name="connsiteX18" fmla="*/ 288159 w 344189"/>
                  <a:gd name="connsiteY18" fmla="*/ 291465 h 609600"/>
                  <a:gd name="connsiteX19" fmla="*/ 315781 w 344189"/>
                  <a:gd name="connsiteY19" fmla="*/ 314325 h 609600"/>
                  <a:gd name="connsiteX20" fmla="*/ 321496 w 344189"/>
                  <a:gd name="connsiteY20" fmla="*/ 313373 h 609600"/>
                  <a:gd name="connsiteX21" fmla="*/ 343404 w 344189"/>
                  <a:gd name="connsiteY21" fmla="*/ 28003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4189" h="609600">
                    <a:moveTo>
                      <a:pt x="343404" y="280035"/>
                    </a:moveTo>
                    <a:lnTo>
                      <a:pt x="298636" y="55245"/>
                    </a:lnTo>
                    <a:cubicBezTo>
                      <a:pt x="280539" y="35243"/>
                      <a:pt x="257679" y="20003"/>
                      <a:pt x="231009" y="10478"/>
                    </a:cubicBezTo>
                    <a:cubicBezTo>
                      <a:pt x="212911" y="3810"/>
                      <a:pt x="192909" y="0"/>
                      <a:pt x="171954" y="0"/>
                    </a:cubicBezTo>
                    <a:cubicBezTo>
                      <a:pt x="150999" y="0"/>
                      <a:pt x="131949" y="3810"/>
                      <a:pt x="112899" y="10478"/>
                    </a:cubicBezTo>
                    <a:cubicBezTo>
                      <a:pt x="87181" y="20003"/>
                      <a:pt x="64321" y="35243"/>
                      <a:pt x="45271" y="55245"/>
                    </a:cubicBezTo>
                    <a:lnTo>
                      <a:pt x="504" y="280035"/>
                    </a:lnTo>
                    <a:cubicBezTo>
                      <a:pt x="-2354" y="295275"/>
                      <a:pt x="7171" y="310515"/>
                      <a:pt x="23364" y="313373"/>
                    </a:cubicBezTo>
                    <a:cubicBezTo>
                      <a:pt x="25269" y="313373"/>
                      <a:pt x="27174" y="314325"/>
                      <a:pt x="29079" y="314325"/>
                    </a:cubicBezTo>
                    <a:cubicBezTo>
                      <a:pt x="42414" y="314325"/>
                      <a:pt x="54796" y="304800"/>
                      <a:pt x="56701" y="291465"/>
                    </a:cubicBezTo>
                    <a:lnTo>
                      <a:pt x="96706" y="98107"/>
                    </a:lnTo>
                    <a:lnTo>
                      <a:pt x="96706" y="609600"/>
                    </a:lnTo>
                    <a:lnTo>
                      <a:pt x="153856" y="609600"/>
                    </a:lnTo>
                    <a:lnTo>
                      <a:pt x="153856" y="314325"/>
                    </a:lnTo>
                    <a:lnTo>
                      <a:pt x="191956" y="314325"/>
                    </a:lnTo>
                    <a:lnTo>
                      <a:pt x="191956" y="609600"/>
                    </a:lnTo>
                    <a:lnTo>
                      <a:pt x="249106" y="609600"/>
                    </a:lnTo>
                    <a:lnTo>
                      <a:pt x="249106" y="98107"/>
                    </a:lnTo>
                    <a:lnTo>
                      <a:pt x="288159" y="291465"/>
                    </a:lnTo>
                    <a:cubicBezTo>
                      <a:pt x="290064" y="304800"/>
                      <a:pt x="302446" y="314325"/>
                      <a:pt x="315781" y="314325"/>
                    </a:cubicBezTo>
                    <a:cubicBezTo>
                      <a:pt x="317686" y="314325"/>
                      <a:pt x="319591" y="314325"/>
                      <a:pt x="321496" y="313373"/>
                    </a:cubicBezTo>
                    <a:cubicBezTo>
                      <a:pt x="336736" y="310515"/>
                      <a:pt x="347214" y="295275"/>
                      <a:pt x="343404" y="280035"/>
                    </a:cubicBezTo>
                    <a:close/>
                  </a:path>
                </a:pathLst>
              </a:custGeom>
              <a:solidFill>
                <a:schemeClr val="accent2"/>
              </a:solidFill>
              <a:ln w="9525" cap="flat">
                <a:noFill/>
                <a:prstDash val="solid"/>
                <a:miter/>
              </a:ln>
            </p:spPr>
            <p:txBody>
              <a:bodyPr rtlCol="0" anchor="ctr"/>
              <a:lstStyle/>
              <a:p>
                <a:endParaRPr lang="en-US" dirty="0"/>
              </a:p>
            </p:txBody>
          </p:sp>
          <p:sp>
            <p:nvSpPr>
              <p:cNvPr id="11" name="Freeform: Shape 12">
                <a:extLst>
                  <a:ext uri="{FF2B5EF4-FFF2-40B4-BE49-F238E27FC236}">
                    <a16:creationId xmlns:a16="http://schemas.microsoft.com/office/drawing/2014/main" id="{5A30E1AC-2152-FBCA-5A6F-559BD6B2891C}"/>
                  </a:ext>
                </a:extLst>
              </p:cNvPr>
              <p:cNvSpPr/>
              <p:nvPr/>
            </p:nvSpPr>
            <p:spPr>
              <a:xfrm>
                <a:off x="4574957" y="4773028"/>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chemeClr val="accent3"/>
              </a:solidFill>
              <a:ln w="9525" cap="flat">
                <a:noFill/>
                <a:prstDash val="solid"/>
                <a:miter/>
              </a:ln>
            </p:spPr>
            <p:txBody>
              <a:bodyPr rtlCol="0" anchor="ctr"/>
              <a:lstStyle/>
              <a:p>
                <a:endParaRPr lang="en-US" dirty="0"/>
              </a:p>
            </p:txBody>
          </p:sp>
          <p:sp>
            <p:nvSpPr>
              <p:cNvPr id="12" name="Freeform: Shape 13">
                <a:extLst>
                  <a:ext uri="{FF2B5EF4-FFF2-40B4-BE49-F238E27FC236}">
                    <a16:creationId xmlns:a16="http://schemas.microsoft.com/office/drawing/2014/main" id="{9A3DBFE3-198B-B4DC-9374-1F4BF3A82258}"/>
                  </a:ext>
                </a:extLst>
              </p:cNvPr>
              <p:cNvSpPr/>
              <p:nvPr/>
            </p:nvSpPr>
            <p:spPr>
              <a:xfrm>
                <a:off x="4489157" y="4782478"/>
                <a:ext cx="238163" cy="342974"/>
              </a:xfrm>
              <a:custGeom>
                <a:avLst/>
                <a:gdLst>
                  <a:gd name="connsiteX0" fmla="*/ 236295 w 238163"/>
                  <a:gd name="connsiteY0" fmla="*/ 211530 h 342974"/>
                  <a:gd name="connsiteX1" fmla="*/ 202957 w 238163"/>
                  <a:gd name="connsiteY1" fmla="*/ 131520 h 342974"/>
                  <a:gd name="connsiteX2" fmla="*/ 153427 w 238163"/>
                  <a:gd name="connsiteY2" fmla="*/ 97230 h 342974"/>
                  <a:gd name="connsiteX3" fmla="*/ 133425 w 238163"/>
                  <a:gd name="connsiteY3" fmla="*/ 95325 h 342974"/>
                  <a:gd name="connsiteX4" fmla="*/ 85800 w 238163"/>
                  <a:gd name="connsiteY4" fmla="*/ 95325 h 342974"/>
                  <a:gd name="connsiteX5" fmla="*/ 35317 w 238163"/>
                  <a:gd name="connsiteY5" fmla="*/ 9600 h 342974"/>
                  <a:gd name="connsiteX6" fmla="*/ 9600 w 238163"/>
                  <a:gd name="connsiteY6" fmla="*/ 2932 h 342974"/>
                  <a:gd name="connsiteX7" fmla="*/ 2932 w 238163"/>
                  <a:gd name="connsiteY7" fmla="*/ 28650 h 342974"/>
                  <a:gd name="connsiteX8" fmla="*/ 85800 w 238163"/>
                  <a:gd name="connsiteY8" fmla="*/ 169620 h 342974"/>
                  <a:gd name="connsiteX9" fmla="*/ 85800 w 238163"/>
                  <a:gd name="connsiteY9" fmla="*/ 342975 h 342974"/>
                  <a:gd name="connsiteX10" fmla="*/ 123900 w 238163"/>
                  <a:gd name="connsiteY10" fmla="*/ 342975 h 342974"/>
                  <a:gd name="connsiteX11" fmla="*/ 123900 w 238163"/>
                  <a:gd name="connsiteY11" fmla="*/ 228675 h 342974"/>
                  <a:gd name="connsiteX12" fmla="*/ 142950 w 238163"/>
                  <a:gd name="connsiteY12" fmla="*/ 228675 h 342974"/>
                  <a:gd name="connsiteX13" fmla="*/ 142950 w 238163"/>
                  <a:gd name="connsiteY13" fmla="*/ 342975 h 342974"/>
                  <a:gd name="connsiteX14" fmla="*/ 181050 w 238163"/>
                  <a:gd name="connsiteY14" fmla="*/ 342975 h 342974"/>
                  <a:gd name="connsiteX15" fmla="*/ 181050 w 238163"/>
                  <a:gd name="connsiteY15" fmla="*/ 177240 h 342974"/>
                  <a:gd name="connsiteX16" fmla="*/ 202005 w 238163"/>
                  <a:gd name="connsiteY16" fmla="*/ 226770 h 342974"/>
                  <a:gd name="connsiteX17" fmla="*/ 219150 w 238163"/>
                  <a:gd name="connsiteY17" fmla="*/ 238200 h 342974"/>
                  <a:gd name="connsiteX18" fmla="*/ 226770 w 238163"/>
                  <a:gd name="connsiteY18" fmla="*/ 236295 h 342974"/>
                  <a:gd name="connsiteX19" fmla="*/ 236295 w 238163"/>
                  <a:gd name="connsiteY19" fmla="*/ 211530 h 34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163" h="342974">
                    <a:moveTo>
                      <a:pt x="236295" y="211530"/>
                    </a:moveTo>
                    <a:lnTo>
                      <a:pt x="202957" y="131520"/>
                    </a:lnTo>
                    <a:cubicBezTo>
                      <a:pt x="191527" y="115327"/>
                      <a:pt x="173430" y="102945"/>
                      <a:pt x="153427" y="97230"/>
                    </a:cubicBezTo>
                    <a:cubicBezTo>
                      <a:pt x="147712" y="96277"/>
                      <a:pt x="140092" y="95325"/>
                      <a:pt x="133425" y="95325"/>
                    </a:cubicBezTo>
                    <a:lnTo>
                      <a:pt x="85800" y="95325"/>
                    </a:lnTo>
                    <a:lnTo>
                      <a:pt x="35317" y="9600"/>
                    </a:lnTo>
                    <a:cubicBezTo>
                      <a:pt x="29602" y="75"/>
                      <a:pt x="18172" y="-2783"/>
                      <a:pt x="9600" y="2932"/>
                    </a:cubicBezTo>
                    <a:cubicBezTo>
                      <a:pt x="75" y="8647"/>
                      <a:pt x="-2783" y="20077"/>
                      <a:pt x="2932" y="28650"/>
                    </a:cubicBezTo>
                    <a:lnTo>
                      <a:pt x="85800" y="169620"/>
                    </a:lnTo>
                    <a:lnTo>
                      <a:pt x="85800" y="342975"/>
                    </a:lnTo>
                    <a:lnTo>
                      <a:pt x="123900" y="342975"/>
                    </a:lnTo>
                    <a:lnTo>
                      <a:pt x="123900" y="228675"/>
                    </a:lnTo>
                    <a:lnTo>
                      <a:pt x="142950" y="228675"/>
                    </a:lnTo>
                    <a:lnTo>
                      <a:pt x="142950" y="342975"/>
                    </a:lnTo>
                    <a:lnTo>
                      <a:pt x="181050" y="342975"/>
                    </a:lnTo>
                    <a:lnTo>
                      <a:pt x="181050" y="177240"/>
                    </a:lnTo>
                    <a:lnTo>
                      <a:pt x="202005" y="226770"/>
                    </a:lnTo>
                    <a:cubicBezTo>
                      <a:pt x="204862" y="234390"/>
                      <a:pt x="212482" y="238200"/>
                      <a:pt x="219150" y="238200"/>
                    </a:cubicBezTo>
                    <a:cubicBezTo>
                      <a:pt x="222007" y="238200"/>
                      <a:pt x="223912" y="238200"/>
                      <a:pt x="226770" y="236295"/>
                    </a:cubicBezTo>
                    <a:cubicBezTo>
                      <a:pt x="236295" y="232485"/>
                      <a:pt x="241057" y="221055"/>
                      <a:pt x="236295" y="211530"/>
                    </a:cubicBezTo>
                    <a:close/>
                  </a:path>
                </a:pathLst>
              </a:custGeom>
              <a:solidFill>
                <a:schemeClr val="accent3"/>
              </a:solidFill>
              <a:ln w="9525" cap="flat">
                <a:noFill/>
                <a:prstDash val="solid"/>
                <a:miter/>
              </a:ln>
            </p:spPr>
            <p:txBody>
              <a:bodyPr rtlCol="0" anchor="ctr"/>
              <a:lstStyle/>
              <a:p>
                <a:endParaRPr lang="en-US" dirty="0"/>
              </a:p>
            </p:txBody>
          </p:sp>
        </p:grpSp>
        <p:sp>
          <p:nvSpPr>
            <p:cNvPr id="8" name="Text Placeholder 14">
              <a:extLst>
                <a:ext uri="{FF2B5EF4-FFF2-40B4-BE49-F238E27FC236}">
                  <a16:creationId xmlns:a16="http://schemas.microsoft.com/office/drawing/2014/main" id="{669751EF-502B-32DE-B842-6C662712D1D1}"/>
                </a:ext>
              </a:extLst>
            </p:cNvPr>
            <p:cNvSpPr txBox="1">
              <a:spLocks/>
            </p:cNvSpPr>
            <p:nvPr/>
          </p:nvSpPr>
          <p:spPr>
            <a:xfrm>
              <a:off x="2394979" y="6378220"/>
              <a:ext cx="1704104" cy="375713"/>
            </a:xfrm>
            <a:prstGeom prst="rect">
              <a:avLst/>
            </a:prstGeom>
          </p:spPr>
          <p:txBody>
            <a:bodyPr vert="horz" lIns="91440" tIns="45720" rIns="91440" bIns="45720" rtlCol="0">
              <a:noAutofit/>
            </a:bodyPr>
            <a:lstStyle>
              <a:lvl1pPr marL="0" indent="0" algn="l" defTabSz="913965" rtl="0" eaLnBrk="1" latinLnBrk="0" hangingPunct="1">
                <a:lnSpc>
                  <a:spcPct val="100000"/>
                </a:lnSpc>
                <a:spcBef>
                  <a:spcPts val="1000"/>
                </a:spcBef>
                <a:buClr>
                  <a:schemeClr val="accent1"/>
                </a:buClr>
                <a:buSzPct val="150000"/>
                <a:buFontTx/>
                <a:buNone/>
                <a:defRPr sz="2800" kern="1200">
                  <a:solidFill>
                    <a:schemeClr val="tx1"/>
                  </a:solidFill>
                  <a:latin typeface="Segoe UI" panose="020B0502040204020203" pitchFamily="34" charset="0"/>
                  <a:ea typeface="+mn-ea"/>
                  <a:cs typeface="Segoe UI" panose="020B0502040204020203" pitchFamily="34" charset="0"/>
                </a:defRPr>
              </a:lvl1pPr>
              <a:lvl2pPr marL="457200" indent="0" algn="l" defTabSz="913965" rtl="0" eaLnBrk="1" latinLnBrk="0" hangingPunct="1">
                <a:lnSpc>
                  <a:spcPct val="90000"/>
                </a:lnSpc>
                <a:spcBef>
                  <a:spcPts val="500"/>
                </a:spcBef>
                <a:buFontTx/>
                <a:buNone/>
                <a:defRPr sz="2800" kern="1200">
                  <a:solidFill>
                    <a:schemeClr val="tx1"/>
                  </a:solidFill>
                  <a:latin typeface="Segoe UI" panose="020B0502040204020203" pitchFamily="34" charset="0"/>
                  <a:ea typeface="+mn-ea"/>
                  <a:cs typeface="Segoe UI" panose="020B0502040204020203" pitchFamily="34" charset="0"/>
                </a:defRPr>
              </a:lvl2pPr>
              <a:lvl3pPr marL="914400" indent="0" algn="l" defTabSz="913965" rtl="0" eaLnBrk="1" latinLnBrk="0" hangingPunct="1">
                <a:lnSpc>
                  <a:spcPct val="90000"/>
                </a:lnSpc>
                <a:spcBef>
                  <a:spcPts val="500"/>
                </a:spcBef>
                <a:buFontTx/>
                <a:buNone/>
                <a:defRPr sz="2800" kern="1200">
                  <a:solidFill>
                    <a:schemeClr val="tx1"/>
                  </a:solidFill>
                  <a:latin typeface="Segoe UI" panose="020B0502040204020203" pitchFamily="34" charset="0"/>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gn="ctr"/>
              <a:r>
                <a:rPr lang="en-US" sz="800" dirty="0">
                  <a:latin typeface="Myriad Pro"/>
                </a:rPr>
                <a:t>Talking with Children</a:t>
              </a:r>
              <a:endParaRPr lang="en-US" sz="800" dirty="0"/>
            </a:p>
          </p:txBody>
        </p:sp>
      </p:grpSp>
      <p:sp>
        <p:nvSpPr>
          <p:cNvPr id="13" name="TextBox 12">
            <a:extLst>
              <a:ext uri="{FF2B5EF4-FFF2-40B4-BE49-F238E27FC236}">
                <a16:creationId xmlns:a16="http://schemas.microsoft.com/office/drawing/2014/main" id="{1AB09BDF-1445-0401-1A52-D1220F3D87E1}"/>
              </a:ext>
            </a:extLst>
          </p:cNvPr>
          <p:cNvSpPr txBox="1"/>
          <p:nvPr/>
        </p:nvSpPr>
        <p:spPr>
          <a:xfrm>
            <a:off x="484374" y="1267968"/>
            <a:ext cx="5843274" cy="2554545"/>
          </a:xfrm>
          <a:prstGeom prst="rect">
            <a:avLst/>
          </a:prstGeom>
          <a:solidFill>
            <a:schemeClr val="tx1">
              <a:lumMod val="10000"/>
              <a:lumOff val="90000"/>
            </a:schemeClr>
          </a:solidFill>
        </p:spPr>
        <p:txBody>
          <a:bodyPr wrap="square" rtlCol="0">
            <a:spAutoFit/>
          </a:bodyPr>
          <a:lstStyle/>
          <a:p>
            <a:r>
              <a:rPr lang="en-US" sz="1600" b="1" dirty="0"/>
              <a:t>Rules:</a:t>
            </a:r>
          </a:p>
          <a:p>
            <a:pPr lvl="0"/>
            <a:r>
              <a:rPr lang="en-US" sz="1600" dirty="0"/>
              <a:t>1. No fighting or hitting because mum gets hurt.</a:t>
            </a:r>
          </a:p>
          <a:p>
            <a:pPr lvl="0"/>
            <a:r>
              <a:rPr lang="en-US" sz="1600" dirty="0"/>
              <a:t>2. Shane can’t come around and if he bashes on the door mum will tell him to go away or she’ll call the police. </a:t>
            </a:r>
          </a:p>
          <a:p>
            <a:pPr lvl="0"/>
            <a:r>
              <a:rPr lang="en-US" sz="1600" dirty="0"/>
              <a:t>3. If mum gets really sad then someone has to help her because she cries and stays in bed and then she doesn’t get up. Nana could come over. </a:t>
            </a:r>
          </a:p>
          <a:p>
            <a:pPr lvl="0"/>
            <a:r>
              <a:rPr lang="en-US" sz="1600" dirty="0"/>
              <a:t>I get to stay at my school because I like my school now and I don’t want to go to a new school and I want to stay at my school. </a:t>
            </a:r>
          </a:p>
        </p:txBody>
      </p:sp>
      <p:sp>
        <p:nvSpPr>
          <p:cNvPr id="14" name="Right Arrow 13">
            <a:extLst>
              <a:ext uri="{FF2B5EF4-FFF2-40B4-BE49-F238E27FC236}">
                <a16:creationId xmlns:a16="http://schemas.microsoft.com/office/drawing/2014/main" id="{AA338385-EF39-D461-D25B-BEEBDB9FC82E}"/>
              </a:ext>
            </a:extLst>
          </p:cNvPr>
          <p:cNvSpPr/>
          <p:nvPr/>
        </p:nvSpPr>
        <p:spPr>
          <a:xfrm rot="20915341">
            <a:off x="5432318" y="982112"/>
            <a:ext cx="1790658" cy="571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0F543CC-FDC4-A65D-403F-AF66BD56B9BE}"/>
              </a:ext>
            </a:extLst>
          </p:cNvPr>
          <p:cNvSpPr txBox="1"/>
          <p:nvPr/>
        </p:nvSpPr>
        <p:spPr>
          <a:xfrm>
            <a:off x="1204237" y="3926981"/>
            <a:ext cx="3401568" cy="1815882"/>
          </a:xfrm>
          <a:prstGeom prst="rect">
            <a:avLst/>
          </a:prstGeom>
          <a:solidFill>
            <a:schemeClr val="tx1">
              <a:lumMod val="10000"/>
              <a:lumOff val="90000"/>
            </a:schemeClr>
          </a:solidFill>
        </p:spPr>
        <p:txBody>
          <a:bodyPr wrap="square" rtlCol="0">
            <a:spAutoFit/>
          </a:bodyPr>
          <a:lstStyle/>
          <a:p>
            <a:r>
              <a:rPr lang="en-US" sz="1600" dirty="0"/>
              <a:t>Mum making yummy things</a:t>
            </a:r>
          </a:p>
          <a:p>
            <a:endParaRPr lang="en-US" sz="1600" dirty="0"/>
          </a:p>
          <a:p>
            <a:r>
              <a:rPr lang="en-US" sz="1600" dirty="0"/>
              <a:t>Me and mum playing a game</a:t>
            </a:r>
          </a:p>
          <a:p>
            <a:endParaRPr lang="en-US" sz="1600" dirty="0"/>
          </a:p>
          <a:p>
            <a:r>
              <a:rPr lang="en-US" sz="1600" dirty="0"/>
              <a:t>Mum and Fluffy coming to say goodnight and Fluffy sleeping on my bed with me</a:t>
            </a:r>
          </a:p>
        </p:txBody>
      </p:sp>
      <p:sp>
        <p:nvSpPr>
          <p:cNvPr id="16" name="Right Arrow 15">
            <a:extLst>
              <a:ext uri="{FF2B5EF4-FFF2-40B4-BE49-F238E27FC236}">
                <a16:creationId xmlns:a16="http://schemas.microsoft.com/office/drawing/2014/main" id="{E0C75C14-F2A6-115D-AE35-2202E2AC9D1F}"/>
              </a:ext>
            </a:extLst>
          </p:cNvPr>
          <p:cNvSpPr/>
          <p:nvPr/>
        </p:nvSpPr>
        <p:spPr>
          <a:xfrm rot="20361757">
            <a:off x="4382245" y="3882875"/>
            <a:ext cx="1654876" cy="635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47EB9A3-DAC4-F6B8-C216-42AD966C6CB8}"/>
              </a:ext>
            </a:extLst>
          </p:cNvPr>
          <p:cNvSpPr txBox="1"/>
          <p:nvPr/>
        </p:nvSpPr>
        <p:spPr>
          <a:xfrm>
            <a:off x="9497330" y="2089185"/>
            <a:ext cx="2261202" cy="369332"/>
          </a:xfrm>
          <a:prstGeom prst="rect">
            <a:avLst/>
          </a:prstGeom>
          <a:solidFill>
            <a:schemeClr val="tx1">
              <a:lumMod val="10000"/>
              <a:lumOff val="90000"/>
            </a:schemeClr>
          </a:solidFill>
        </p:spPr>
        <p:txBody>
          <a:bodyPr wrap="square" rtlCol="0">
            <a:spAutoFit/>
          </a:bodyPr>
          <a:lstStyle/>
          <a:p>
            <a:r>
              <a:rPr lang="en-US" dirty="0"/>
              <a:t>Me, Mum, Fluffy</a:t>
            </a:r>
          </a:p>
        </p:txBody>
      </p:sp>
      <p:sp>
        <p:nvSpPr>
          <p:cNvPr id="18" name="TextBox 17">
            <a:extLst>
              <a:ext uri="{FF2B5EF4-FFF2-40B4-BE49-F238E27FC236}">
                <a16:creationId xmlns:a16="http://schemas.microsoft.com/office/drawing/2014/main" id="{63918733-0A9F-FB24-8DCE-A46EDDA6E026}"/>
              </a:ext>
            </a:extLst>
          </p:cNvPr>
          <p:cNvSpPr txBox="1"/>
          <p:nvPr/>
        </p:nvSpPr>
        <p:spPr>
          <a:xfrm>
            <a:off x="8813792" y="1153592"/>
            <a:ext cx="3341990" cy="3046988"/>
          </a:xfrm>
          <a:prstGeom prst="rect">
            <a:avLst/>
          </a:prstGeom>
          <a:solidFill>
            <a:schemeClr val="tx1">
              <a:lumMod val="10000"/>
              <a:lumOff val="90000"/>
            </a:schemeClr>
          </a:solidFill>
        </p:spPr>
        <p:txBody>
          <a:bodyPr wrap="square" rtlCol="0">
            <a:spAutoFit/>
          </a:bodyPr>
          <a:lstStyle/>
          <a:p>
            <a:r>
              <a:rPr lang="en-US" sz="1600" dirty="0"/>
              <a:t>My foster family would come and visit me and I could still sleepover sometimes.</a:t>
            </a:r>
          </a:p>
          <a:p>
            <a:r>
              <a:rPr lang="en-US" sz="1600" dirty="0"/>
              <a:t>I like my mum’s friend Andrea and when she comes over she would help mum. </a:t>
            </a:r>
          </a:p>
          <a:p>
            <a:r>
              <a:rPr lang="en-US" sz="1600" dirty="0"/>
              <a:t>Nana and Grandad would visit all the time and Grandad would take me to the movies and Nana would help mum.</a:t>
            </a:r>
          </a:p>
          <a:p>
            <a:r>
              <a:rPr lang="en-US" sz="1600" dirty="0"/>
              <a:t>My friend Every from school would come over and we would play</a:t>
            </a:r>
          </a:p>
        </p:txBody>
      </p:sp>
      <p:sp>
        <p:nvSpPr>
          <p:cNvPr id="19" name="Right Arrow 18">
            <a:extLst>
              <a:ext uri="{FF2B5EF4-FFF2-40B4-BE49-F238E27FC236}">
                <a16:creationId xmlns:a16="http://schemas.microsoft.com/office/drawing/2014/main" id="{3B326A93-3049-E346-31D7-B00342403B94}"/>
              </a:ext>
            </a:extLst>
          </p:cNvPr>
          <p:cNvSpPr/>
          <p:nvPr/>
        </p:nvSpPr>
        <p:spPr>
          <a:xfrm rot="9055867">
            <a:off x="9440350" y="4336749"/>
            <a:ext cx="792853" cy="3549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6C02C51-D758-DE12-5A30-F6BA108C5D03}"/>
              </a:ext>
            </a:extLst>
          </p:cNvPr>
          <p:cNvSpPr txBox="1"/>
          <p:nvPr/>
        </p:nvSpPr>
        <p:spPr>
          <a:xfrm>
            <a:off x="9821070" y="6202998"/>
            <a:ext cx="2261202" cy="646331"/>
          </a:xfrm>
          <a:prstGeom prst="rect">
            <a:avLst/>
          </a:prstGeom>
          <a:solidFill>
            <a:schemeClr val="tx1">
              <a:lumMod val="10000"/>
              <a:lumOff val="90000"/>
            </a:schemeClr>
          </a:solidFill>
        </p:spPr>
        <p:txBody>
          <a:bodyPr wrap="square" rtlCol="0">
            <a:spAutoFit/>
          </a:bodyPr>
          <a:lstStyle/>
          <a:p>
            <a:r>
              <a:rPr lang="en-US" dirty="0"/>
              <a:t>Not Shane. He can’t come over. </a:t>
            </a:r>
          </a:p>
        </p:txBody>
      </p:sp>
      <p:sp>
        <p:nvSpPr>
          <p:cNvPr id="21" name="TextBox 20">
            <a:extLst>
              <a:ext uri="{FF2B5EF4-FFF2-40B4-BE49-F238E27FC236}">
                <a16:creationId xmlns:a16="http://schemas.microsoft.com/office/drawing/2014/main" id="{BF281FB9-2679-CD88-063C-ACBF9D9390E2}"/>
              </a:ext>
            </a:extLst>
          </p:cNvPr>
          <p:cNvSpPr txBox="1"/>
          <p:nvPr/>
        </p:nvSpPr>
        <p:spPr>
          <a:xfrm>
            <a:off x="3968496" y="5895327"/>
            <a:ext cx="4864608" cy="923330"/>
          </a:xfrm>
          <a:prstGeom prst="rect">
            <a:avLst/>
          </a:prstGeom>
          <a:solidFill>
            <a:schemeClr val="tx1">
              <a:lumMod val="10000"/>
              <a:lumOff val="90000"/>
            </a:schemeClr>
          </a:solidFill>
        </p:spPr>
        <p:txBody>
          <a:bodyPr wrap="square" rtlCol="0">
            <a:spAutoFit/>
          </a:bodyPr>
          <a:lstStyle/>
          <a:p>
            <a:r>
              <a:rPr lang="en-US" dirty="0"/>
              <a:t>I’m here on the path. Mum has broken up with Shane and she has stopped drinking bourbon all the time. </a:t>
            </a:r>
          </a:p>
        </p:txBody>
      </p:sp>
      <p:sp>
        <p:nvSpPr>
          <p:cNvPr id="22" name="Right Arrow 21">
            <a:extLst>
              <a:ext uri="{FF2B5EF4-FFF2-40B4-BE49-F238E27FC236}">
                <a16:creationId xmlns:a16="http://schemas.microsoft.com/office/drawing/2014/main" id="{D3ACFB35-7348-BE95-D6A5-C8C9DF472914}"/>
              </a:ext>
            </a:extLst>
          </p:cNvPr>
          <p:cNvSpPr/>
          <p:nvPr/>
        </p:nvSpPr>
        <p:spPr>
          <a:xfrm rot="20361757">
            <a:off x="7100036" y="5196546"/>
            <a:ext cx="1654876" cy="635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74106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 name="Picture 4" descr="A sign with text on it&#10;&#10;Description automatically generated">
            <a:extLst>
              <a:ext uri="{FF2B5EF4-FFF2-40B4-BE49-F238E27FC236}">
                <a16:creationId xmlns:a16="http://schemas.microsoft.com/office/drawing/2014/main" id="{0F50923C-EE8A-FB23-1537-12F4EB872D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87" b="23656"/>
          <a:stretch/>
        </p:blipFill>
        <p:spPr>
          <a:xfrm>
            <a:off x="2761130" y="221616"/>
            <a:ext cx="6669739" cy="6078922"/>
          </a:xfrm>
          <a:prstGeom prst="rect">
            <a:avLst/>
          </a:prstGeom>
        </p:spPr>
      </p:pic>
    </p:spTree>
    <p:extLst>
      <p:ext uri="{BB962C8B-B14F-4D97-AF65-F5344CB8AC3E}">
        <p14:creationId xmlns:p14="http://schemas.microsoft.com/office/powerpoint/2010/main" val="1692981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Stages of the Interview</a:t>
            </a:r>
          </a:p>
        </p:txBody>
      </p:sp>
    </p:spTree>
    <p:extLst>
      <p:ext uri="{BB962C8B-B14F-4D97-AF65-F5344CB8AC3E}">
        <p14:creationId xmlns:p14="http://schemas.microsoft.com/office/powerpoint/2010/main" val="710481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15B711-52F9-E4FE-4DB2-772E32929F40}"/>
              </a:ext>
            </a:extLst>
          </p:cNvPr>
          <p:cNvSpPr>
            <a:spLocks noGrp="1"/>
          </p:cNvSpPr>
          <p:nvPr>
            <p:ph type="body" sz="quarter" idx="12"/>
          </p:nvPr>
        </p:nvSpPr>
        <p:spPr/>
        <p:txBody>
          <a:bodyPr/>
          <a:lstStyle/>
          <a:p>
            <a:r>
              <a:rPr lang="en-US" dirty="0"/>
              <a:t>Optional: Stages of the Interview Video</a:t>
            </a:r>
          </a:p>
        </p:txBody>
      </p:sp>
      <p:pic>
        <p:nvPicPr>
          <p:cNvPr id="4" name="Online Media 3" title="Family Engagement: Social Work Home Visit with Ms. Smith">
            <a:hlinkClick r:id="" action="ppaction://media"/>
            <a:extLst>
              <a:ext uri="{FF2B5EF4-FFF2-40B4-BE49-F238E27FC236}">
                <a16:creationId xmlns:a16="http://schemas.microsoft.com/office/drawing/2014/main" id="{54D73FF5-C5FD-67CE-33B4-F6F08B6BD63B}"/>
              </a:ext>
            </a:extLst>
          </p:cNvPr>
          <p:cNvPicPr>
            <a:picLocks noRot="1" noChangeAspect="1"/>
          </p:cNvPicPr>
          <p:nvPr>
            <a:videoFile r:link="rId1"/>
          </p:nvPr>
        </p:nvPicPr>
        <p:blipFill>
          <a:blip r:embed="rId3"/>
          <a:stretch>
            <a:fillRect/>
          </a:stretch>
        </p:blipFill>
        <p:spPr>
          <a:xfrm>
            <a:off x="639700" y="1692910"/>
            <a:ext cx="7747944" cy="4377599"/>
          </a:xfrm>
          <a:prstGeom prst="rect">
            <a:avLst/>
          </a:prstGeom>
        </p:spPr>
      </p:pic>
      <p:sp>
        <p:nvSpPr>
          <p:cNvPr id="6" name="TextBox 5">
            <a:extLst>
              <a:ext uri="{FF2B5EF4-FFF2-40B4-BE49-F238E27FC236}">
                <a16:creationId xmlns:a16="http://schemas.microsoft.com/office/drawing/2014/main" id="{743E76F9-F1F8-3109-C7E5-3EFA544B0CF2}"/>
              </a:ext>
            </a:extLst>
          </p:cNvPr>
          <p:cNvSpPr txBox="1"/>
          <p:nvPr/>
        </p:nvSpPr>
        <p:spPr>
          <a:xfrm>
            <a:off x="508000" y="6199852"/>
            <a:ext cx="11898489" cy="584775"/>
          </a:xfrm>
          <a:prstGeom prst="rect">
            <a:avLst/>
          </a:prstGeom>
          <a:noFill/>
        </p:spPr>
        <p:txBody>
          <a:bodyPr wrap="square">
            <a:spAutoFit/>
          </a:bodyPr>
          <a:lstStyle/>
          <a:p>
            <a:r>
              <a:rPr lang="en-US" sz="1600" dirty="0">
                <a:latin typeface="Times New Roman" panose="02020603050405020304" pitchFamily="18" charset="0"/>
                <a:ea typeface="Calibri" panose="020F0502020204030204" pitchFamily="34" charset="0"/>
              </a:rPr>
              <a:t>This interview example has sections you can navigate using the </a:t>
            </a:r>
            <a:r>
              <a:rPr lang="en-US" sz="1600" dirty="0" err="1">
                <a:latin typeface="Times New Roman" panose="02020603050405020304" pitchFamily="18" charset="0"/>
                <a:ea typeface="Calibri" panose="020F0502020204030204" pitchFamily="34" charset="0"/>
              </a:rPr>
              <a:t>playbar</a:t>
            </a:r>
            <a:r>
              <a:rPr lang="en-US" sz="1600" dirty="0">
                <a:latin typeface="Times New Roman" panose="02020603050405020304" pitchFamily="18" charset="0"/>
                <a:ea typeface="Calibri" panose="020F0502020204030204" pitchFamily="34" charset="0"/>
              </a:rPr>
              <a:t> at the bottom of the video, including </a:t>
            </a:r>
            <a:r>
              <a:rPr lang="en-US" sz="1600" dirty="0">
                <a:effectLst/>
                <a:latin typeface="Times New Roman" panose="02020603050405020304" pitchFamily="18" charset="0"/>
                <a:ea typeface="Calibri" panose="020F0502020204030204" pitchFamily="34" charset="0"/>
              </a:rPr>
              <a:t>Introducing and Exploring Agency Involvement, Three Questions, Scaling Questions, Case History, Intro to Mapping, Safety Circles, </a:t>
            </a:r>
            <a:r>
              <a:rPr lang="en-US" sz="1600" dirty="0" err="1">
                <a:effectLst/>
                <a:latin typeface="Times New Roman" panose="02020603050405020304" pitchFamily="18" charset="0"/>
                <a:ea typeface="Calibri" panose="020F0502020204030204" pitchFamily="34" charset="0"/>
              </a:rPr>
              <a:t>etc</a:t>
            </a:r>
            <a:endParaRPr lang="en-US" sz="1600" dirty="0"/>
          </a:p>
        </p:txBody>
      </p:sp>
    </p:spTree>
    <p:extLst>
      <p:ext uri="{BB962C8B-B14F-4D97-AF65-F5344CB8AC3E}">
        <p14:creationId xmlns:p14="http://schemas.microsoft.com/office/powerpoint/2010/main" val="284176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CCE1EEF5-8C56-4C03-9387-A9A70E15CCA5}"/>
            </a:ext>
          </a:extLst>
        </p:cNvPr>
        <p:cNvGrpSpPr/>
        <p:nvPr/>
      </p:nvGrpSpPr>
      <p:grpSpPr>
        <a:xfrm>
          <a:off x="0" y="0"/>
          <a:ext cx="0" cy="0"/>
          <a:chOff x="0" y="0"/>
          <a:chExt cx="0" cy="0"/>
        </a:xfrm>
      </p:grpSpPr>
      <p:pic>
        <p:nvPicPr>
          <p:cNvPr id="5" name="Picture 4" descr="A sign with text on it&#10;&#10;Description automatically generated">
            <a:extLst>
              <a:ext uri="{FF2B5EF4-FFF2-40B4-BE49-F238E27FC236}">
                <a16:creationId xmlns:a16="http://schemas.microsoft.com/office/drawing/2014/main" id="{76F5F604-8CEA-00BC-FD85-5A91672C88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87" b="23656"/>
          <a:stretch/>
        </p:blipFill>
        <p:spPr>
          <a:xfrm>
            <a:off x="2761130" y="221616"/>
            <a:ext cx="6669739" cy="6078922"/>
          </a:xfrm>
          <a:prstGeom prst="rect">
            <a:avLst/>
          </a:prstGeom>
        </p:spPr>
      </p:pic>
    </p:spTree>
    <p:extLst>
      <p:ext uri="{BB962C8B-B14F-4D97-AF65-F5344CB8AC3E}">
        <p14:creationId xmlns:p14="http://schemas.microsoft.com/office/powerpoint/2010/main" val="4116663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Welcome</a:t>
            </a:r>
          </a:p>
        </p:txBody>
      </p:sp>
    </p:spTree>
    <p:extLst>
      <p:ext uri="{BB962C8B-B14F-4D97-AF65-F5344CB8AC3E}">
        <p14:creationId xmlns:p14="http://schemas.microsoft.com/office/powerpoint/2010/main" val="1491874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Documentation</a:t>
            </a:r>
          </a:p>
        </p:txBody>
      </p:sp>
    </p:spTree>
    <p:extLst>
      <p:ext uri="{BB962C8B-B14F-4D97-AF65-F5344CB8AC3E}">
        <p14:creationId xmlns:p14="http://schemas.microsoft.com/office/powerpoint/2010/main" val="3847091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947C0D-4E9A-4752-1CBE-E89C7A64DD76}"/>
              </a:ext>
            </a:extLst>
          </p:cNvPr>
          <p:cNvSpPr>
            <a:spLocks noGrp="1"/>
          </p:cNvSpPr>
          <p:nvPr>
            <p:ph type="body" sz="quarter" idx="11"/>
          </p:nvPr>
        </p:nvSpPr>
        <p:spPr>
          <a:xfrm>
            <a:off x="639700" y="2095246"/>
            <a:ext cx="7905609" cy="3891026"/>
          </a:xfrm>
        </p:spPr>
        <p:txBody>
          <a:bodyPr/>
          <a:lstStyle/>
          <a:p>
            <a:pPr marL="342900" marR="0" lvl="0" indent="-342900">
              <a:lnSpc>
                <a:spcPct val="115000"/>
              </a:lnSpc>
              <a:spcBef>
                <a:spcPts val="0"/>
              </a:spcBef>
              <a:spcAft>
                <a:spcPts val="0"/>
              </a:spcAft>
              <a:buFont typeface="+mj-lt"/>
              <a:buAutoNum type="arabicPeriod"/>
            </a:pPr>
            <a:r>
              <a:rPr lang="en-US" sz="2400" dirty="0">
                <a:effectLst/>
                <a:latin typeface="+mj-lt"/>
                <a:ea typeface="Calibri" panose="020F0502020204030204" pitchFamily="34" charset="0"/>
              </a:rPr>
              <a:t>How are you managing at staying current in your documentation and getting everything done that is required?</a:t>
            </a:r>
            <a:br>
              <a:rPr lang="en-US" sz="2400" dirty="0">
                <a:effectLst/>
                <a:latin typeface="+mj-lt"/>
                <a:ea typeface="Calibri" panose="020F0502020204030204" pitchFamily="34" charset="0"/>
              </a:rPr>
            </a:br>
            <a:br>
              <a:rPr lang="en-US" sz="2400" dirty="0">
                <a:effectLst/>
                <a:latin typeface="+mj-lt"/>
                <a:ea typeface="Calibri" panose="020F0502020204030204" pitchFamily="34" charset="0"/>
              </a:rPr>
            </a:br>
            <a:br>
              <a:rPr lang="en-US" sz="2400" dirty="0">
                <a:effectLst/>
                <a:latin typeface="+mj-lt"/>
                <a:ea typeface="Calibri" panose="020F0502020204030204" pitchFamily="34" charset="0"/>
              </a:rPr>
            </a:br>
            <a:endParaRPr lang="en-US" sz="2400" dirty="0">
              <a:effectLst/>
              <a:latin typeface="+mj-lt"/>
              <a:ea typeface="Calibri" panose="020F0502020204030204" pitchFamily="34" charset="0"/>
            </a:endParaRPr>
          </a:p>
          <a:p>
            <a:pPr marL="342900" marR="0" lvl="0" indent="-342900">
              <a:lnSpc>
                <a:spcPct val="115000"/>
              </a:lnSpc>
              <a:spcBef>
                <a:spcPts val="0"/>
              </a:spcBef>
              <a:spcAft>
                <a:spcPts val="0"/>
              </a:spcAft>
              <a:buFont typeface="+mj-lt"/>
              <a:buAutoNum type="arabicPeriod"/>
            </a:pPr>
            <a:r>
              <a:rPr lang="en-US" sz="2400" dirty="0">
                <a:effectLst/>
                <a:latin typeface="+mj-lt"/>
                <a:ea typeface="Calibri" panose="020F0502020204030204" pitchFamily="34" charset="0"/>
              </a:rPr>
              <a:t>What do you struggle with? (It is always helpful to know that we are not alone in something we find difficult.)</a:t>
            </a:r>
          </a:p>
          <a:p>
            <a:endParaRPr lang="en-US" dirty="0"/>
          </a:p>
        </p:txBody>
      </p:sp>
      <p:sp>
        <p:nvSpPr>
          <p:cNvPr id="3" name="Text Placeholder 2">
            <a:extLst>
              <a:ext uri="{FF2B5EF4-FFF2-40B4-BE49-F238E27FC236}">
                <a16:creationId xmlns:a16="http://schemas.microsoft.com/office/drawing/2014/main" id="{85D2DA3B-B8EE-46EB-254B-9758739C0FBB}"/>
              </a:ext>
            </a:extLst>
          </p:cNvPr>
          <p:cNvSpPr>
            <a:spLocks noGrp="1"/>
          </p:cNvSpPr>
          <p:nvPr>
            <p:ph type="body" sz="quarter" idx="12"/>
          </p:nvPr>
        </p:nvSpPr>
        <p:spPr/>
        <p:txBody>
          <a:bodyPr/>
          <a:lstStyle/>
          <a:p>
            <a:r>
              <a:rPr lang="en-US" dirty="0"/>
              <a:t>Documentation </a:t>
            </a:r>
          </a:p>
        </p:txBody>
      </p:sp>
      <p:pic>
        <p:nvPicPr>
          <p:cNvPr id="5" name="Picture 4" descr="A yellow circle with a white paper and a green tick&#10;&#10;Description automatically generated">
            <a:extLst>
              <a:ext uri="{FF2B5EF4-FFF2-40B4-BE49-F238E27FC236}">
                <a16:creationId xmlns:a16="http://schemas.microsoft.com/office/drawing/2014/main" id="{EAE2B705-ED1C-B071-449B-DD8008F69F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089" t="19082" r="8541" b="19407"/>
          <a:stretch/>
        </p:blipFill>
        <p:spPr>
          <a:xfrm>
            <a:off x="8343767" y="1692910"/>
            <a:ext cx="3208153" cy="3194304"/>
          </a:xfrm>
          <a:prstGeom prst="rect">
            <a:avLst/>
          </a:prstGeom>
        </p:spPr>
      </p:pic>
    </p:spTree>
    <p:extLst>
      <p:ext uri="{BB962C8B-B14F-4D97-AF65-F5344CB8AC3E}">
        <p14:creationId xmlns:p14="http://schemas.microsoft.com/office/powerpoint/2010/main" val="2016964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Welcome</a:t>
            </a:r>
          </a:p>
        </p:txBody>
      </p:sp>
    </p:spTree>
    <p:extLst>
      <p:ext uri="{BB962C8B-B14F-4D97-AF65-F5344CB8AC3E}">
        <p14:creationId xmlns:p14="http://schemas.microsoft.com/office/powerpoint/2010/main" val="2231005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72079D-17D8-45A3-94AB-5EDFF4E0A28A}"/>
              </a:ext>
            </a:extLst>
          </p:cNvPr>
          <p:cNvSpPr>
            <a:spLocks noGrp="1"/>
          </p:cNvSpPr>
          <p:nvPr>
            <p:ph type="title"/>
          </p:nvPr>
        </p:nvSpPr>
        <p:spPr/>
        <p:txBody>
          <a:bodyPr/>
          <a:lstStyle/>
          <a:p>
            <a:r>
              <a:rPr lang="en-US" dirty="0"/>
              <a:t>Purposes of Safety Organized Practice</a:t>
            </a:r>
          </a:p>
        </p:txBody>
      </p:sp>
      <p:sp>
        <p:nvSpPr>
          <p:cNvPr id="3" name="TextBox 2"/>
          <p:cNvSpPr txBox="1"/>
          <p:nvPr/>
        </p:nvSpPr>
        <p:spPr>
          <a:xfrm>
            <a:off x="2387048" y="4838458"/>
            <a:ext cx="9150831" cy="523220"/>
          </a:xfrm>
          <a:prstGeom prst="rect">
            <a:avLst/>
          </a:prstGeom>
          <a:noFill/>
        </p:spPr>
        <p:txBody>
          <a:bodyPr wrap="square" rtlCol="0">
            <a:spAutoFit/>
          </a:bodyPr>
          <a:lstStyle/>
          <a:p>
            <a:r>
              <a:rPr lang="en-US" sz="2800" dirty="0">
                <a:latin typeface="Myriad Pro"/>
                <a:cs typeface="Segoe UI" panose="020B0502040204020203" pitchFamily="34" charset="0"/>
              </a:rPr>
              <a:t>Build collaborative plans to enhance daily child safety</a:t>
            </a:r>
          </a:p>
        </p:txBody>
      </p:sp>
      <p:grpSp>
        <p:nvGrpSpPr>
          <p:cNvPr id="4" name="Group 3"/>
          <p:cNvGrpSpPr/>
          <p:nvPr/>
        </p:nvGrpSpPr>
        <p:grpSpPr>
          <a:xfrm>
            <a:off x="861648" y="1878560"/>
            <a:ext cx="10140556" cy="3511434"/>
            <a:chOff x="861648" y="1878560"/>
            <a:chExt cx="10140556" cy="3511434"/>
          </a:xfrm>
        </p:grpSpPr>
        <p:pic>
          <p:nvPicPr>
            <p:cNvPr id="11" name="Graphic 10">
              <a:extLst>
                <a:ext uri="{FF2B5EF4-FFF2-40B4-BE49-F238E27FC236}">
                  <a16:creationId xmlns:a16="http://schemas.microsoft.com/office/drawing/2014/main" id="{76326C5D-2289-401D-8F34-431CC99770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1648" y="1878560"/>
              <a:ext cx="910730" cy="717544"/>
            </a:xfrm>
            <a:prstGeom prst="rect">
              <a:avLst/>
            </a:prstGeom>
          </p:spPr>
        </p:pic>
        <p:sp>
          <p:nvSpPr>
            <p:cNvPr id="5" name="Rectangle 4"/>
            <p:cNvSpPr>
              <a:spLocks noChangeArrowheads="1"/>
            </p:cNvSpPr>
            <p:nvPr/>
          </p:nvSpPr>
          <p:spPr bwMode="auto">
            <a:xfrm>
              <a:off x="2387048" y="1949326"/>
              <a:ext cx="8615156" cy="892086"/>
            </a:xfrm>
            <a:prstGeom prst="rect">
              <a:avLst/>
            </a:prstGeom>
            <a:noFill/>
            <a:ln w="9525">
              <a:noFill/>
              <a:miter lim="800000"/>
              <a:headEnd/>
              <a:tailEnd/>
            </a:ln>
            <a:effectLst/>
          </p:spPr>
          <p:txBody>
            <a:bodyPr/>
            <a:lstStyle>
              <a:lvl1pPr marL="461963" indent="-461963">
                <a:defRPr sz="2400">
                  <a:solidFill>
                    <a:schemeClr val="tx1"/>
                  </a:solidFill>
                  <a:latin typeface="Arial" panose="020B0604020202020204" pitchFamily="34" charset="0"/>
                  <a:ea typeface="MS PGothic" panose="020B0600070205080204" pitchFamily="34" charset="-128"/>
                </a:defRPr>
              </a:lvl1pPr>
              <a:lvl2pPr marL="914400" indent="-452438">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a:r>
                <a:rPr lang="en-US" sz="2800" dirty="0">
                  <a:latin typeface="Myriad Pro"/>
                  <a:cs typeface="Segoe UI" panose="020B0502040204020203" pitchFamily="34" charset="0"/>
                </a:rPr>
                <a:t>Develop good working relationships that lead to a shared focus among stakeholders</a:t>
              </a:r>
            </a:p>
          </p:txBody>
        </p:sp>
        <p:sp>
          <p:nvSpPr>
            <p:cNvPr id="7" name="TextBox 6"/>
            <p:cNvSpPr txBox="1"/>
            <p:nvPr/>
          </p:nvSpPr>
          <p:spPr>
            <a:xfrm>
              <a:off x="2387048" y="3264909"/>
              <a:ext cx="8615156" cy="1384995"/>
            </a:xfrm>
            <a:prstGeom prst="rect">
              <a:avLst/>
            </a:prstGeom>
            <a:noFill/>
          </p:spPr>
          <p:txBody>
            <a:bodyPr wrap="square" rtlCol="0">
              <a:spAutoFit/>
            </a:bodyPr>
            <a:lstStyle/>
            <a:p>
              <a:r>
                <a:rPr lang="en-US" sz="2800" dirty="0">
                  <a:latin typeface="Myriad Pro"/>
                  <a:cs typeface="Segoe UI" panose="020B0502040204020203" pitchFamily="34" charset="0"/>
                </a:rPr>
                <a:t>Use critical thinking and decision-support tools to enhance consistency, validity, and equity in key case decisions</a:t>
              </a:r>
            </a:p>
          </p:txBody>
        </p:sp>
        <p:pic>
          <p:nvPicPr>
            <p:cNvPr id="12" name="Graphic 11">
              <a:extLst>
                <a:ext uri="{FF2B5EF4-FFF2-40B4-BE49-F238E27FC236}">
                  <a16:creationId xmlns:a16="http://schemas.microsoft.com/office/drawing/2014/main" id="{3A322EA3-D31C-4D59-815E-6ACFD707C46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1795" y="3126225"/>
              <a:ext cx="694614" cy="833857"/>
            </a:xfrm>
            <a:prstGeom prst="rect">
              <a:avLst/>
            </a:prstGeom>
          </p:spPr>
        </p:pic>
        <p:pic>
          <p:nvPicPr>
            <p:cNvPr id="20" name="Graphic 19">
              <a:extLst>
                <a:ext uri="{FF2B5EF4-FFF2-40B4-BE49-F238E27FC236}">
                  <a16:creationId xmlns:a16="http://schemas.microsoft.com/office/drawing/2014/main" id="{4A0DAF64-DE53-444E-9957-08E5F3F704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1795" y="4838457"/>
              <a:ext cx="866255" cy="551537"/>
            </a:xfrm>
            <a:prstGeom prst="rect">
              <a:avLst/>
            </a:prstGeom>
          </p:spPr>
        </p:pic>
      </p:grpSp>
    </p:spTree>
    <p:custDataLst>
      <p:tags r:id="rId1"/>
    </p:custDataLst>
    <p:extLst>
      <p:ext uri="{BB962C8B-B14F-4D97-AF65-F5344CB8AC3E}">
        <p14:creationId xmlns:p14="http://schemas.microsoft.com/office/powerpoint/2010/main" val="3844553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Introducing the Genogram</a:t>
            </a:r>
          </a:p>
        </p:txBody>
      </p:sp>
    </p:spTree>
    <p:extLst>
      <p:ext uri="{BB962C8B-B14F-4D97-AF65-F5344CB8AC3E}">
        <p14:creationId xmlns:p14="http://schemas.microsoft.com/office/powerpoint/2010/main" val="679084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150448" y="388840"/>
            <a:ext cx="7891103" cy="5915728"/>
          </a:xfrm>
        </p:spPr>
      </p:pic>
    </p:spTree>
    <p:extLst>
      <p:ext uri="{BB962C8B-B14F-4D97-AF65-F5344CB8AC3E}">
        <p14:creationId xmlns:p14="http://schemas.microsoft.com/office/powerpoint/2010/main" val="2310330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972633" y="1430656"/>
            <a:ext cx="7620118" cy="4247768"/>
          </a:xfrm>
        </p:spPr>
      </p:pic>
      <p:sp>
        <p:nvSpPr>
          <p:cNvPr id="4" name="Title 2">
            <a:extLst>
              <a:ext uri="{FF2B5EF4-FFF2-40B4-BE49-F238E27FC236}">
                <a16:creationId xmlns:a16="http://schemas.microsoft.com/office/drawing/2014/main" id="{74F724ED-709D-4ED6-8B5D-B0C23C10CF04}"/>
              </a:ext>
            </a:extLst>
          </p:cNvPr>
          <p:cNvSpPr txBox="1">
            <a:spLocks/>
          </p:cNvSpPr>
          <p:nvPr/>
        </p:nvSpPr>
        <p:spPr>
          <a:xfrm>
            <a:off x="264759" y="291980"/>
            <a:ext cx="10898216" cy="887596"/>
          </a:xfrm>
          <a:prstGeom prst="rect">
            <a:avLst/>
          </a:prstGeom>
        </p:spPr>
        <p:txBody>
          <a:bodyPr/>
          <a:lstStyle>
            <a:lvl1pPr algn="l" defTabSz="913965" rtl="0" eaLnBrk="1" latinLnBrk="0" hangingPunct="1">
              <a:lnSpc>
                <a:spcPct val="90000"/>
              </a:lnSpc>
              <a:spcBef>
                <a:spcPct val="0"/>
              </a:spcBef>
              <a:buNone/>
              <a:defRPr sz="4200" b="1" kern="1200" baseline="0">
                <a:solidFill>
                  <a:schemeClr val="tx2"/>
                </a:solidFill>
                <a:latin typeface="Myriad Pro"/>
                <a:ea typeface="+mj-ea"/>
                <a:cs typeface="Segoe UI" panose="020B0502040204020203" pitchFamily="34" charset="0"/>
              </a:defRPr>
            </a:lvl1pPr>
          </a:lstStyle>
          <a:p>
            <a:r>
              <a:rPr lang="en-US" dirty="0">
                <a:solidFill>
                  <a:srgbClr val="714D56"/>
                </a:solidFill>
              </a:rPr>
              <a:t>Genogram – It’s all about connections</a:t>
            </a:r>
          </a:p>
        </p:txBody>
      </p:sp>
    </p:spTree>
    <p:extLst>
      <p:ext uri="{BB962C8B-B14F-4D97-AF65-F5344CB8AC3E}">
        <p14:creationId xmlns:p14="http://schemas.microsoft.com/office/powerpoint/2010/main" val="1195630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8088CA-2261-E477-2047-CB3C81875439}"/>
              </a:ext>
            </a:extLst>
          </p:cNvPr>
          <p:cNvSpPr>
            <a:spLocks noGrp="1"/>
          </p:cNvSpPr>
          <p:nvPr>
            <p:ph type="body" sz="quarter" idx="12"/>
          </p:nvPr>
        </p:nvSpPr>
        <p:spPr/>
        <p:txBody>
          <a:bodyPr/>
          <a:lstStyle/>
          <a:p>
            <a:r>
              <a:rPr lang="en-US" dirty="0"/>
              <a:t>Genogram</a:t>
            </a:r>
          </a:p>
        </p:txBody>
      </p:sp>
      <p:pic>
        <p:nvPicPr>
          <p:cNvPr id="2" name="Online Media 1" title="What Is A Genogram?">
            <a:hlinkClick r:id="" action="ppaction://media"/>
            <a:extLst>
              <a:ext uri="{FF2B5EF4-FFF2-40B4-BE49-F238E27FC236}">
                <a16:creationId xmlns:a16="http://schemas.microsoft.com/office/drawing/2014/main" id="{56B35B7F-873C-4A40-4392-6C7828DB9A54}"/>
              </a:ext>
            </a:extLst>
          </p:cNvPr>
          <p:cNvPicPr>
            <a:picLocks noRot="1" noChangeAspect="1"/>
          </p:cNvPicPr>
          <p:nvPr>
            <a:videoFile r:link="rId1"/>
          </p:nvPr>
        </p:nvPicPr>
        <p:blipFill>
          <a:blip r:embed="rId3"/>
          <a:stretch>
            <a:fillRect/>
          </a:stretch>
        </p:blipFill>
        <p:spPr>
          <a:xfrm>
            <a:off x="1478227" y="1453637"/>
            <a:ext cx="9235546" cy="5218096"/>
          </a:xfrm>
          <a:prstGeom prst="rect">
            <a:avLst/>
          </a:prstGeom>
        </p:spPr>
      </p:pic>
    </p:spTree>
    <p:extLst>
      <p:ext uri="{BB962C8B-B14F-4D97-AF65-F5344CB8AC3E}">
        <p14:creationId xmlns:p14="http://schemas.microsoft.com/office/powerpoint/2010/main" val="182469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 name="Picture 4" descr="A sign with text on it&#10;&#10;Description automatically generated">
            <a:extLst>
              <a:ext uri="{FF2B5EF4-FFF2-40B4-BE49-F238E27FC236}">
                <a16:creationId xmlns:a16="http://schemas.microsoft.com/office/drawing/2014/main" id="{0F50923C-EE8A-FB23-1537-12F4EB872D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87" b="23656"/>
          <a:stretch/>
        </p:blipFill>
        <p:spPr>
          <a:xfrm>
            <a:off x="2761130" y="221616"/>
            <a:ext cx="6669739" cy="6078922"/>
          </a:xfrm>
          <a:prstGeom prst="rect">
            <a:avLst/>
          </a:prstGeom>
        </p:spPr>
      </p:pic>
    </p:spTree>
    <p:extLst>
      <p:ext uri="{BB962C8B-B14F-4D97-AF65-F5344CB8AC3E}">
        <p14:creationId xmlns:p14="http://schemas.microsoft.com/office/powerpoint/2010/main" val="2659823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Three Questions and Three Column Map</a:t>
            </a:r>
          </a:p>
        </p:txBody>
      </p:sp>
    </p:spTree>
    <p:extLst>
      <p:ext uri="{BB962C8B-B14F-4D97-AF65-F5344CB8AC3E}">
        <p14:creationId xmlns:p14="http://schemas.microsoft.com/office/powerpoint/2010/main" val="3677511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39663" y="365129"/>
            <a:ext cx="10898216" cy="656847"/>
          </a:xfrm>
        </p:spPr>
        <p:txBody>
          <a:bodyPr/>
          <a:lstStyle/>
          <a:p>
            <a:r>
              <a:rPr lang="en-US" dirty="0"/>
              <a:t>Agenda</a:t>
            </a:r>
          </a:p>
        </p:txBody>
      </p:sp>
      <p:graphicFrame>
        <p:nvGraphicFramePr>
          <p:cNvPr id="3" name="Table 2"/>
          <p:cNvGraphicFramePr>
            <a:graphicFrameLocks noGrp="1"/>
          </p:cNvGraphicFramePr>
          <p:nvPr>
            <p:extLst>
              <p:ext uri="{D42A27DB-BD31-4B8C-83A1-F6EECF244321}">
                <p14:modId xmlns:p14="http://schemas.microsoft.com/office/powerpoint/2010/main" val="1641753022"/>
              </p:ext>
            </p:extLst>
          </p:nvPr>
        </p:nvGraphicFramePr>
        <p:xfrm>
          <a:off x="10551" y="1890932"/>
          <a:ext cx="4241405" cy="5606318"/>
        </p:xfrm>
        <a:graphic>
          <a:graphicData uri="http://schemas.openxmlformats.org/drawingml/2006/table">
            <a:tbl>
              <a:tblPr firstRow="1" bandRow="1">
                <a:tableStyleId>{2D5ABB26-0587-4C30-8999-92F81FD0307C}</a:tableStyleId>
              </a:tblPr>
              <a:tblGrid>
                <a:gridCol w="208280">
                  <a:extLst>
                    <a:ext uri="{9D8B030D-6E8A-4147-A177-3AD203B41FA5}">
                      <a16:colId xmlns:a16="http://schemas.microsoft.com/office/drawing/2014/main" val="666961342"/>
                    </a:ext>
                  </a:extLst>
                </a:gridCol>
                <a:gridCol w="4033125">
                  <a:extLst>
                    <a:ext uri="{9D8B030D-6E8A-4147-A177-3AD203B41FA5}">
                      <a16:colId xmlns:a16="http://schemas.microsoft.com/office/drawing/2014/main" val="1550956161"/>
                    </a:ext>
                  </a:extLst>
                </a:gridCol>
              </a:tblGrid>
              <a:tr h="5606318">
                <a:tc>
                  <a:txBody>
                    <a:bodyPr/>
                    <a:lstStyle/>
                    <a:p>
                      <a:pPr algn="l"/>
                      <a:endParaRPr lang="en-US" sz="2400" b="1" dirty="0"/>
                    </a:p>
                  </a:txBody>
                  <a:tcPr/>
                </a:tc>
                <a:tc>
                  <a:txBody>
                    <a:bodyPr/>
                    <a:lstStyle/>
                    <a:p>
                      <a:pPr marL="285750" marR="0" indent="-285750" algn="l" defTabSz="91396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Welcome, Agenda, OJT, and Online Review</a:t>
                      </a:r>
                    </a:p>
                    <a:p>
                      <a:pPr marL="285750" marR="0" indent="-285750" algn="l" defTabSz="91396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Engaging Children and Adolescents</a:t>
                      </a:r>
                    </a:p>
                    <a:p>
                      <a:pPr marL="285750" marR="0" indent="-285750" algn="l" defTabSz="91396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Involving Children in Safety Planning</a:t>
                      </a:r>
                    </a:p>
                    <a:p>
                      <a:pPr marL="285750" marR="0" indent="-285750" algn="l" defTabSz="91396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Stages of an Interview</a:t>
                      </a:r>
                    </a:p>
                    <a:p>
                      <a:pPr marL="285750" marR="0" indent="-285750" algn="l" defTabSz="91396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Documentation</a:t>
                      </a:r>
                    </a:p>
                    <a:p>
                      <a:pPr marL="0" marR="0" indent="0" algn="l" defTabSz="913965" rtl="0" eaLnBrk="1" fontAlgn="auto" latinLnBrk="0" hangingPunct="1">
                        <a:lnSpc>
                          <a:spcPct val="100000"/>
                        </a:lnSpc>
                        <a:spcBef>
                          <a:spcPts val="0"/>
                        </a:spcBef>
                        <a:spcAft>
                          <a:spcPts val="0"/>
                        </a:spcAft>
                        <a:buClrTx/>
                        <a:buSzTx/>
                        <a:buFontTx/>
                        <a:buNone/>
                        <a:tabLst/>
                        <a:defRPr/>
                      </a:pPr>
                      <a:endParaRPr lang="en-US" sz="2400" dirty="0">
                        <a:latin typeface="Myriad Pro"/>
                      </a:endParaRPr>
                    </a:p>
                  </a:txBody>
                  <a:tcPr/>
                </a:tc>
                <a:extLst>
                  <a:ext uri="{0D108BD9-81ED-4DB2-BD59-A6C34878D82A}">
                    <a16:rowId xmlns:a16="http://schemas.microsoft.com/office/drawing/2014/main" val="684959467"/>
                  </a:ext>
                </a:extLst>
              </a:tr>
            </a:tbl>
          </a:graphicData>
        </a:graphic>
      </p:graphicFrame>
      <p:graphicFrame>
        <p:nvGraphicFramePr>
          <p:cNvPr id="2" name="Table 1">
            <a:extLst>
              <a:ext uri="{FF2B5EF4-FFF2-40B4-BE49-F238E27FC236}">
                <a16:creationId xmlns:a16="http://schemas.microsoft.com/office/drawing/2014/main" id="{70BF0352-2FA5-FC15-116C-CADFB423D95B}"/>
              </a:ext>
            </a:extLst>
          </p:cNvPr>
          <p:cNvGraphicFramePr>
            <a:graphicFrameLocks noGrp="1"/>
          </p:cNvGraphicFramePr>
          <p:nvPr>
            <p:extLst>
              <p:ext uri="{D42A27DB-BD31-4B8C-83A1-F6EECF244321}">
                <p14:modId xmlns:p14="http://schemas.microsoft.com/office/powerpoint/2010/main" val="3473139780"/>
              </p:ext>
            </p:extLst>
          </p:nvPr>
        </p:nvGraphicFramePr>
        <p:xfrm>
          <a:off x="3885276" y="1890932"/>
          <a:ext cx="4447997" cy="6204195"/>
        </p:xfrm>
        <a:graphic>
          <a:graphicData uri="http://schemas.openxmlformats.org/drawingml/2006/table">
            <a:tbl>
              <a:tblPr firstRow="1" bandRow="1">
                <a:tableStyleId>{2D5ABB26-0587-4C30-8999-92F81FD0307C}</a:tableStyleId>
              </a:tblPr>
              <a:tblGrid>
                <a:gridCol w="208280">
                  <a:extLst>
                    <a:ext uri="{9D8B030D-6E8A-4147-A177-3AD203B41FA5}">
                      <a16:colId xmlns:a16="http://schemas.microsoft.com/office/drawing/2014/main" val="666961342"/>
                    </a:ext>
                  </a:extLst>
                </a:gridCol>
                <a:gridCol w="4239717">
                  <a:extLst>
                    <a:ext uri="{9D8B030D-6E8A-4147-A177-3AD203B41FA5}">
                      <a16:colId xmlns:a16="http://schemas.microsoft.com/office/drawing/2014/main" val="1550956161"/>
                    </a:ext>
                  </a:extLst>
                </a:gridCol>
              </a:tblGrid>
              <a:tr h="6204195">
                <a:tc>
                  <a:txBody>
                    <a:bodyPr/>
                    <a:lstStyle/>
                    <a:p>
                      <a:endParaRPr lang="en-US" sz="2400" b="1" dirty="0"/>
                    </a:p>
                  </a:txBody>
                  <a:tcPr/>
                </a:tc>
                <a:tc>
                  <a:txBody>
                    <a:bodyPr/>
                    <a:lstStyle/>
                    <a:p>
                      <a:pPr marL="342900" marR="0" lvl="0" indent="-342900" algn="l" defTabSz="91396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62627"/>
                          </a:solidFill>
                          <a:effectLst/>
                          <a:uLnTx/>
                          <a:uFillTx/>
                          <a:latin typeface="Myriad Pro"/>
                          <a:ea typeface="+mn-ea"/>
                          <a:cs typeface="+mn-cs"/>
                        </a:rPr>
                        <a:t>Safety Organized Practice</a:t>
                      </a:r>
                    </a:p>
                    <a:p>
                      <a:pPr marL="342900" marR="0" lvl="0" indent="-342900" algn="l" defTabSz="91396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62627"/>
                          </a:solidFill>
                          <a:effectLst/>
                          <a:uLnTx/>
                          <a:uFillTx/>
                          <a:latin typeface="Myriad Pro"/>
                          <a:ea typeface="+mn-ea"/>
                          <a:cs typeface="+mn-cs"/>
                        </a:rPr>
                        <a:t>Genograms</a:t>
                      </a:r>
                    </a:p>
                    <a:p>
                      <a:pPr marL="342900" marR="0" lvl="0" indent="-342900" algn="l" defTabSz="91396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62627"/>
                          </a:solidFill>
                          <a:effectLst/>
                          <a:uLnTx/>
                          <a:uFillTx/>
                          <a:latin typeface="Myriad Pro"/>
                          <a:ea typeface="+mn-ea"/>
                          <a:cs typeface="+mn-cs"/>
                        </a:rPr>
                        <a:t>Three Questions, Three Column Mapping and Three Houses</a:t>
                      </a:r>
                    </a:p>
                    <a:p>
                      <a:pPr marL="342900" marR="0" lvl="0" indent="-342900" algn="l" defTabSz="91396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62627"/>
                          </a:solidFill>
                          <a:effectLst/>
                          <a:uLnTx/>
                          <a:uFillTx/>
                          <a:latin typeface="Myriad Pro"/>
                          <a:ea typeface="+mn-ea"/>
                          <a:cs typeface="+mn-cs"/>
                        </a:rPr>
                        <a:t>Caregiver + Behavior + Impact on the Child</a:t>
                      </a:r>
                    </a:p>
                    <a:p>
                      <a:pPr marL="342900" marR="0" lvl="0" indent="-342900" algn="l" defTabSz="91396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62627"/>
                          </a:solidFill>
                          <a:effectLst/>
                          <a:uLnTx/>
                          <a:uFillTx/>
                          <a:latin typeface="Myriad Pro"/>
                          <a:ea typeface="+mn-ea"/>
                          <a:cs typeface="+mn-cs"/>
                        </a:rPr>
                        <a:t>Harm, Worry, and Goal Statements </a:t>
                      </a:r>
                    </a:p>
                  </a:txBody>
                  <a:tcPr/>
                </a:tc>
                <a:extLst>
                  <a:ext uri="{0D108BD9-81ED-4DB2-BD59-A6C34878D82A}">
                    <a16:rowId xmlns:a16="http://schemas.microsoft.com/office/drawing/2014/main" val="684959467"/>
                  </a:ext>
                </a:extLst>
              </a:tr>
            </a:tbl>
          </a:graphicData>
        </a:graphic>
      </p:graphicFrame>
      <p:graphicFrame>
        <p:nvGraphicFramePr>
          <p:cNvPr id="6" name="Table 5">
            <a:extLst>
              <a:ext uri="{FF2B5EF4-FFF2-40B4-BE49-F238E27FC236}">
                <a16:creationId xmlns:a16="http://schemas.microsoft.com/office/drawing/2014/main" id="{90239636-E1FC-C49C-2DF5-B35D6BBE0FDF}"/>
              </a:ext>
            </a:extLst>
          </p:cNvPr>
          <p:cNvGraphicFramePr>
            <a:graphicFrameLocks noGrp="1"/>
          </p:cNvGraphicFramePr>
          <p:nvPr>
            <p:extLst>
              <p:ext uri="{D42A27DB-BD31-4B8C-83A1-F6EECF244321}">
                <p14:modId xmlns:p14="http://schemas.microsoft.com/office/powerpoint/2010/main" val="3806610166"/>
              </p:ext>
            </p:extLst>
          </p:nvPr>
        </p:nvGraphicFramePr>
        <p:xfrm>
          <a:off x="7738909" y="1890932"/>
          <a:ext cx="4163532" cy="4114800"/>
        </p:xfrm>
        <a:graphic>
          <a:graphicData uri="http://schemas.openxmlformats.org/drawingml/2006/table">
            <a:tbl>
              <a:tblPr firstRow="1" bandRow="1">
                <a:tableStyleId>{2D5ABB26-0587-4C30-8999-92F81FD0307C}</a:tableStyleId>
              </a:tblPr>
              <a:tblGrid>
                <a:gridCol w="717031">
                  <a:extLst>
                    <a:ext uri="{9D8B030D-6E8A-4147-A177-3AD203B41FA5}">
                      <a16:colId xmlns:a16="http://schemas.microsoft.com/office/drawing/2014/main" val="666961342"/>
                    </a:ext>
                  </a:extLst>
                </a:gridCol>
                <a:gridCol w="3446501">
                  <a:extLst>
                    <a:ext uri="{9D8B030D-6E8A-4147-A177-3AD203B41FA5}">
                      <a16:colId xmlns:a16="http://schemas.microsoft.com/office/drawing/2014/main" val="1550956161"/>
                    </a:ext>
                  </a:extLst>
                </a:gridCol>
              </a:tblGrid>
              <a:tr h="1210470">
                <a:tc>
                  <a:txBody>
                    <a:bodyPr/>
                    <a:lstStyle/>
                    <a:p>
                      <a:pPr lvl="0"/>
                      <a:endParaRPr lang="en-US" sz="2400" b="1" dirty="0"/>
                    </a:p>
                  </a:txBody>
                  <a:tcPr/>
                </a:tc>
                <a:tc>
                  <a:txBody>
                    <a:bodyPr/>
                    <a:lstStyle/>
                    <a:p>
                      <a:pPr marL="342900" marR="0" lvl="0" indent="-342900" algn="l" defTabSz="91396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Myriad Pro"/>
                        </a:rPr>
                        <a:t>Circles of Safety and Support </a:t>
                      </a:r>
                    </a:p>
                    <a:p>
                      <a:pPr marL="342900" marR="0" lvl="0" indent="-342900" algn="l" defTabSz="91396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Myriad Pro"/>
                        </a:rPr>
                        <a:t>Collaborative Assessment and Planning (CAP) Framework</a:t>
                      </a:r>
                    </a:p>
                    <a:p>
                      <a:pPr marL="342900" marR="0" lvl="0" indent="-342900" algn="l" defTabSz="91396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Myriad Pro"/>
                        </a:rPr>
                        <a:t>On-Call Essentials and Strategies</a:t>
                      </a:r>
                    </a:p>
                    <a:p>
                      <a:pPr marL="342900" marR="0" lvl="0" indent="-342900" algn="l" defTabSz="91396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Myriad Pro"/>
                        </a:rPr>
                        <a:t>Skillful Use of Authority, De-escalation Strategies, and Worker Safety</a:t>
                      </a:r>
                    </a:p>
                    <a:p>
                      <a:pPr marL="342900" marR="0" lvl="0" indent="-342900" algn="l" defTabSz="91396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Myriad Pro"/>
                        </a:rPr>
                        <a:t>Procedures and Protocol</a:t>
                      </a:r>
                    </a:p>
                    <a:p>
                      <a:pPr marL="342900" marR="0" lvl="0" indent="-342900" algn="l" defTabSz="91396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Myriad Pro"/>
                        </a:rPr>
                        <a:t>Review</a:t>
                      </a:r>
                    </a:p>
                    <a:p>
                      <a:pPr marL="0" marR="0" lvl="0" indent="0" algn="l" defTabSz="913965" rtl="0" eaLnBrk="1" fontAlgn="auto" latinLnBrk="0" hangingPunct="1">
                        <a:lnSpc>
                          <a:spcPct val="100000"/>
                        </a:lnSpc>
                        <a:spcBef>
                          <a:spcPts val="0"/>
                        </a:spcBef>
                        <a:spcAft>
                          <a:spcPts val="0"/>
                        </a:spcAft>
                        <a:buClrTx/>
                        <a:buSzTx/>
                        <a:buFontTx/>
                        <a:buNone/>
                        <a:tabLst/>
                        <a:defRPr/>
                      </a:pPr>
                      <a:endParaRPr lang="en-US" sz="2400" dirty="0">
                        <a:latin typeface="Myriad Pro"/>
                      </a:endParaRPr>
                    </a:p>
                  </a:txBody>
                  <a:tcPr/>
                </a:tc>
                <a:extLst>
                  <a:ext uri="{0D108BD9-81ED-4DB2-BD59-A6C34878D82A}">
                    <a16:rowId xmlns:a16="http://schemas.microsoft.com/office/drawing/2014/main" val="684959467"/>
                  </a:ext>
                </a:extLst>
              </a:tr>
            </a:tbl>
          </a:graphicData>
        </a:graphic>
      </p:graphicFrame>
      <p:sp>
        <p:nvSpPr>
          <p:cNvPr id="5" name="Title 1">
            <a:extLst>
              <a:ext uri="{FF2B5EF4-FFF2-40B4-BE49-F238E27FC236}">
                <a16:creationId xmlns:a16="http://schemas.microsoft.com/office/drawing/2014/main" id="{EE6CEEF7-39E9-6A41-79CD-5829D477A60A}"/>
              </a:ext>
            </a:extLst>
          </p:cNvPr>
          <p:cNvSpPr txBox="1">
            <a:spLocks/>
          </p:cNvSpPr>
          <p:nvPr/>
        </p:nvSpPr>
        <p:spPr>
          <a:xfrm>
            <a:off x="639663" y="1234085"/>
            <a:ext cx="1295817" cy="656847"/>
          </a:xfrm>
          <a:prstGeom prst="rect">
            <a:avLst/>
          </a:prstGeom>
        </p:spPr>
        <p:txBody>
          <a:bodyPr vert="horz" lIns="91440" tIns="45720" rIns="91440" bIns="45720" rtlCol="0" anchor="ctr">
            <a:noAutofit/>
          </a:bodyPr>
          <a:lstStyle>
            <a:lvl1pPr algn="l" defTabSz="913965" rtl="0" eaLnBrk="1" latinLnBrk="0" hangingPunct="1">
              <a:lnSpc>
                <a:spcPct val="90000"/>
              </a:lnSpc>
              <a:spcBef>
                <a:spcPct val="0"/>
              </a:spcBef>
              <a:buNone/>
              <a:defRPr sz="4200" b="1" kern="1200" cap="none" baseline="0">
                <a:solidFill>
                  <a:schemeClr val="tx2"/>
                </a:solidFill>
                <a:latin typeface="Myriad Pro"/>
                <a:ea typeface="+mj-ea"/>
                <a:cs typeface="Segoe UI" panose="020B0502040204020203" pitchFamily="34" charset="0"/>
              </a:defRPr>
            </a:lvl1pPr>
          </a:lstStyle>
          <a:p>
            <a:r>
              <a:rPr lang="en-US" sz="2400" dirty="0"/>
              <a:t>Day 1</a:t>
            </a:r>
          </a:p>
        </p:txBody>
      </p:sp>
      <p:sp>
        <p:nvSpPr>
          <p:cNvPr id="7" name="Title 1">
            <a:extLst>
              <a:ext uri="{FF2B5EF4-FFF2-40B4-BE49-F238E27FC236}">
                <a16:creationId xmlns:a16="http://schemas.microsoft.com/office/drawing/2014/main" id="{F1C36543-5DF9-AFFC-BE81-C46AF8B6C618}"/>
              </a:ext>
            </a:extLst>
          </p:cNvPr>
          <p:cNvSpPr txBox="1">
            <a:spLocks/>
          </p:cNvSpPr>
          <p:nvPr/>
        </p:nvSpPr>
        <p:spPr>
          <a:xfrm>
            <a:off x="4347993" y="1234085"/>
            <a:ext cx="1295817" cy="656847"/>
          </a:xfrm>
          <a:prstGeom prst="rect">
            <a:avLst/>
          </a:prstGeom>
        </p:spPr>
        <p:txBody>
          <a:bodyPr vert="horz" lIns="91440" tIns="45720" rIns="91440" bIns="45720" rtlCol="0" anchor="ctr">
            <a:noAutofit/>
          </a:bodyPr>
          <a:lstStyle>
            <a:lvl1pPr algn="l" defTabSz="913965" rtl="0" eaLnBrk="1" latinLnBrk="0" hangingPunct="1">
              <a:lnSpc>
                <a:spcPct val="90000"/>
              </a:lnSpc>
              <a:spcBef>
                <a:spcPct val="0"/>
              </a:spcBef>
              <a:buNone/>
              <a:defRPr sz="4200" b="1" kern="1200" cap="none" baseline="0">
                <a:solidFill>
                  <a:schemeClr val="tx2"/>
                </a:solidFill>
                <a:latin typeface="Myriad Pro"/>
                <a:ea typeface="+mj-ea"/>
                <a:cs typeface="Segoe UI" panose="020B0502040204020203" pitchFamily="34" charset="0"/>
              </a:defRPr>
            </a:lvl1pPr>
          </a:lstStyle>
          <a:p>
            <a:r>
              <a:rPr lang="en-US" sz="2400" dirty="0"/>
              <a:t>Day 2</a:t>
            </a:r>
          </a:p>
        </p:txBody>
      </p:sp>
      <p:sp>
        <p:nvSpPr>
          <p:cNvPr id="8" name="Title 1">
            <a:extLst>
              <a:ext uri="{FF2B5EF4-FFF2-40B4-BE49-F238E27FC236}">
                <a16:creationId xmlns:a16="http://schemas.microsoft.com/office/drawing/2014/main" id="{5AC0EF70-4D7F-C06C-2685-43D36DDBD397}"/>
              </a:ext>
            </a:extLst>
          </p:cNvPr>
          <p:cNvSpPr txBox="1">
            <a:spLocks/>
          </p:cNvSpPr>
          <p:nvPr/>
        </p:nvSpPr>
        <p:spPr>
          <a:xfrm>
            <a:off x="9059644" y="1234085"/>
            <a:ext cx="1295817" cy="656847"/>
          </a:xfrm>
          <a:prstGeom prst="rect">
            <a:avLst/>
          </a:prstGeom>
        </p:spPr>
        <p:txBody>
          <a:bodyPr vert="horz" lIns="91440" tIns="45720" rIns="91440" bIns="45720" rtlCol="0" anchor="ctr">
            <a:noAutofit/>
          </a:bodyPr>
          <a:lstStyle>
            <a:lvl1pPr algn="l" defTabSz="913965" rtl="0" eaLnBrk="1" latinLnBrk="0" hangingPunct="1">
              <a:lnSpc>
                <a:spcPct val="90000"/>
              </a:lnSpc>
              <a:spcBef>
                <a:spcPct val="0"/>
              </a:spcBef>
              <a:buNone/>
              <a:defRPr sz="4200" b="1" kern="1200" cap="none" baseline="0">
                <a:solidFill>
                  <a:schemeClr val="tx2"/>
                </a:solidFill>
                <a:latin typeface="Myriad Pro"/>
                <a:ea typeface="+mj-ea"/>
                <a:cs typeface="Segoe UI" panose="020B0502040204020203" pitchFamily="34" charset="0"/>
              </a:defRPr>
            </a:lvl1pPr>
          </a:lstStyle>
          <a:p>
            <a:r>
              <a:rPr lang="en-US" sz="2400" dirty="0"/>
              <a:t>Day 3</a:t>
            </a:r>
          </a:p>
        </p:txBody>
      </p:sp>
      <p:cxnSp>
        <p:nvCxnSpPr>
          <p:cNvPr id="10" name="Straight Connector 9">
            <a:extLst>
              <a:ext uri="{FF2B5EF4-FFF2-40B4-BE49-F238E27FC236}">
                <a16:creationId xmlns:a16="http://schemas.microsoft.com/office/drawing/2014/main" id="{6EB4D2AE-ABEF-E224-977C-EAE477BB45AD}"/>
              </a:ext>
            </a:extLst>
          </p:cNvPr>
          <p:cNvCxnSpPr/>
          <p:nvPr/>
        </p:nvCxnSpPr>
        <p:spPr>
          <a:xfrm>
            <a:off x="3950208" y="1682496"/>
            <a:ext cx="0" cy="4736592"/>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7CE6C43-56AB-78E9-AD8E-4A9224ED4833}"/>
              </a:ext>
            </a:extLst>
          </p:cNvPr>
          <p:cNvCxnSpPr/>
          <p:nvPr/>
        </p:nvCxnSpPr>
        <p:spPr>
          <a:xfrm>
            <a:off x="8226552" y="1670304"/>
            <a:ext cx="0" cy="4736592"/>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022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34501" y="242577"/>
          <a:ext cx="10648203" cy="2651736"/>
        </p:xfrm>
        <a:graphic>
          <a:graphicData uri="http://schemas.openxmlformats.org/drawingml/2006/table">
            <a:tbl>
              <a:tblPr/>
              <a:tblGrid>
                <a:gridCol w="3549401">
                  <a:extLst>
                    <a:ext uri="{9D8B030D-6E8A-4147-A177-3AD203B41FA5}">
                      <a16:colId xmlns:a16="http://schemas.microsoft.com/office/drawing/2014/main" val="20000"/>
                    </a:ext>
                  </a:extLst>
                </a:gridCol>
                <a:gridCol w="3549401">
                  <a:extLst>
                    <a:ext uri="{9D8B030D-6E8A-4147-A177-3AD203B41FA5}">
                      <a16:colId xmlns:a16="http://schemas.microsoft.com/office/drawing/2014/main" val="20001"/>
                    </a:ext>
                  </a:extLst>
                </a:gridCol>
                <a:gridCol w="3549401">
                  <a:extLst>
                    <a:ext uri="{9D8B030D-6E8A-4147-A177-3AD203B41FA5}">
                      <a16:colId xmlns:a16="http://schemas.microsoft.com/office/drawing/2014/main" val="20002"/>
                    </a:ext>
                  </a:extLst>
                </a:gridCol>
              </a:tblGrid>
              <a:tr h="518152">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Segoe UI" panose="020B0502040204020203" pitchFamily="34" charset="0"/>
                          <a:ea typeface="ＭＳ Ｐゴシック" charset="0"/>
                          <a:cs typeface="Segoe UI" panose="020B0502040204020203" pitchFamily="34" charset="0"/>
                          <a:sym typeface="Gill Sans" charset="0"/>
                        </a:rPr>
                        <a:t>Three-Column Mapping</a:t>
                      </a:r>
                    </a:p>
                  </a:txBody>
                  <a:tcPr marL="121920" marR="12192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4487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Segoe UI" panose="020B0502040204020203" pitchFamily="34" charset="0"/>
                          <a:ea typeface="ＭＳ Ｐゴシック" charset="0"/>
                          <a:cs typeface="Segoe UI" panose="020B0502040204020203" pitchFamily="34" charset="0"/>
                          <a:sym typeface="Marker Felt" charset="0"/>
                        </a:rPr>
                        <a:t>What are we worried about?</a:t>
                      </a:r>
                    </a:p>
                  </a:txBody>
                  <a:tcPr marL="121920" marR="12192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Segoe UI" panose="020B0502040204020203" pitchFamily="34" charset="0"/>
                          <a:ea typeface="ＭＳ Ｐゴシック" charset="0"/>
                          <a:cs typeface="Segoe UI" panose="020B0502040204020203" pitchFamily="34" charset="0"/>
                          <a:sym typeface="Marker Felt" charset="0"/>
                        </a:rPr>
                        <a:t>What i</a:t>
                      </a:r>
                      <a:r>
                        <a:rPr kumimoji="0" lang="en-US" altLang="ja-JP" sz="2800" b="0" i="0" u="none" strike="noStrike" cap="none" normalizeH="0" baseline="0" dirty="0">
                          <a:ln>
                            <a:noFill/>
                          </a:ln>
                          <a:solidFill>
                            <a:schemeClr val="tx1"/>
                          </a:solidFill>
                          <a:effectLst/>
                          <a:latin typeface="Segoe UI" panose="020B0502040204020203" pitchFamily="34" charset="0"/>
                          <a:ea typeface="ＭＳ Ｐゴシック" charset="0"/>
                          <a:cs typeface="Segoe UI" panose="020B0502040204020203" pitchFamily="34" charset="0"/>
                          <a:sym typeface="Marker Felt" charset="0"/>
                        </a:rPr>
                        <a:t>s working well?</a:t>
                      </a:r>
                      <a:endParaRPr kumimoji="0" lang="en-US" sz="2800" b="0" i="0" u="none" strike="noStrike" cap="none" normalizeH="0" baseline="0" dirty="0">
                        <a:ln>
                          <a:noFill/>
                        </a:ln>
                        <a:solidFill>
                          <a:schemeClr val="tx1"/>
                        </a:solidFill>
                        <a:effectLst/>
                        <a:latin typeface="Segoe UI" panose="020B0502040204020203" pitchFamily="34" charset="0"/>
                        <a:ea typeface="ＭＳ Ｐゴシック" charset="0"/>
                        <a:cs typeface="Segoe UI" panose="020B0502040204020203" pitchFamily="34" charset="0"/>
                        <a:sym typeface="Gill Sans" charset="0"/>
                      </a:endParaRPr>
                    </a:p>
                  </a:txBody>
                  <a:tcPr marL="121920" marR="12192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Segoe UI" panose="020B0502040204020203" pitchFamily="34" charset="0"/>
                          <a:ea typeface="ＭＳ Ｐゴシック" charset="0"/>
                          <a:cs typeface="Segoe UI" panose="020B0502040204020203" pitchFamily="34" charset="0"/>
                          <a:sym typeface="Marker Felt" charset="0"/>
                        </a:rPr>
                        <a:t>What needs to happen next?</a:t>
                      </a:r>
                    </a:p>
                  </a:txBody>
                  <a:tcPr marL="121920" marR="12192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71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6"/>
                        </a:solidFill>
                        <a:effectLst/>
                        <a:latin typeface="Segoe UI" panose="020B0502040204020203" pitchFamily="34" charset="0"/>
                        <a:ea typeface="ＭＳ Ｐゴシック" charset="0"/>
                        <a:cs typeface="Segoe UI" panose="020B0502040204020203" pitchFamily="34" charset="0"/>
                        <a:sym typeface="Gill Sans"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6"/>
                        </a:solidFill>
                        <a:effectLst/>
                        <a:latin typeface="Segoe UI" panose="020B0502040204020203" pitchFamily="34" charset="0"/>
                        <a:ea typeface="ＭＳ Ｐゴシック" charset="0"/>
                        <a:cs typeface="Segoe UI" panose="020B0502040204020203" pitchFamily="34" charset="0"/>
                        <a:sym typeface="Gill Sans"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6"/>
                        </a:solidFill>
                        <a:effectLst/>
                        <a:latin typeface="Segoe UI" panose="020B0502040204020203" pitchFamily="34" charset="0"/>
                        <a:ea typeface="ＭＳ Ｐゴシック" charset="0"/>
                        <a:cs typeface="Segoe UI" panose="020B0502040204020203" pitchFamily="34" charset="0"/>
                        <a:sym typeface="Gill Sans" charset="0"/>
                      </a:endParaRP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6"/>
                        </a:solidFill>
                        <a:effectLst/>
                        <a:latin typeface="Segoe UI" panose="020B0502040204020203" pitchFamily="34" charset="0"/>
                        <a:ea typeface="ＭＳ Ｐゴシック" charset="0"/>
                        <a:cs typeface="Segoe UI" panose="020B0502040204020203"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6"/>
                        </a:solidFill>
                        <a:effectLst/>
                        <a:latin typeface="Segoe UI" panose="020B0502040204020203" pitchFamily="34" charset="0"/>
                        <a:ea typeface="ＭＳ Ｐゴシック" charset="0"/>
                        <a:cs typeface="Segoe UI" panose="020B0502040204020203" pitchFamily="34" charset="0"/>
                      </a:endParaRP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6"/>
                        </a:solidFill>
                        <a:effectLst/>
                        <a:latin typeface="Segoe UI" panose="020B0502040204020203" pitchFamily="34" charset="0"/>
                        <a:ea typeface="ＭＳ Ｐゴシック" charset="0"/>
                        <a:cs typeface="Segoe UI" panose="020B0502040204020203" pitchFamily="34" charset="0"/>
                        <a:sym typeface="Gill Sans"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6"/>
                        </a:solidFill>
                        <a:effectLst/>
                        <a:latin typeface="Segoe UI" panose="020B0502040204020203" pitchFamily="34" charset="0"/>
                        <a:ea typeface="ＭＳ Ｐゴシック" charset="0"/>
                        <a:cs typeface="Segoe UI" panose="020B0502040204020203" pitchFamily="34" charset="0"/>
                        <a:sym typeface="Gill Sans" charset="0"/>
                      </a:endParaRP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8" name="Group 7">
            <a:extLst>
              <a:ext uri="{FF2B5EF4-FFF2-40B4-BE49-F238E27FC236}">
                <a16:creationId xmlns:a16="http://schemas.microsoft.com/office/drawing/2014/main" id="{99C1638C-805C-4457-AC8E-3FAFD5AC538B}"/>
              </a:ext>
            </a:extLst>
          </p:cNvPr>
          <p:cNvGrpSpPr/>
          <p:nvPr/>
        </p:nvGrpSpPr>
        <p:grpSpPr>
          <a:xfrm>
            <a:off x="578071" y="3009927"/>
            <a:ext cx="10879428" cy="2339573"/>
            <a:chOff x="503274" y="2656573"/>
            <a:chExt cx="10879428" cy="2339573"/>
          </a:xfrm>
        </p:grpSpPr>
        <p:sp>
          <p:nvSpPr>
            <p:cNvPr id="9" name="Notched Right Arrow 2">
              <a:extLst>
                <a:ext uri="{FF2B5EF4-FFF2-40B4-BE49-F238E27FC236}">
                  <a16:creationId xmlns:a16="http://schemas.microsoft.com/office/drawing/2014/main" id="{5F284000-B3E5-4062-8CDC-3CB33A88B9E2}"/>
                </a:ext>
              </a:extLst>
            </p:cNvPr>
            <p:cNvSpPr/>
            <p:nvPr/>
          </p:nvSpPr>
          <p:spPr>
            <a:xfrm>
              <a:off x="774601" y="3276392"/>
              <a:ext cx="10608101" cy="826424"/>
            </a:xfrm>
            <a:prstGeom prst="notchedRightArrow">
              <a:avLst/>
            </a:prstGeom>
            <a:gradFill flip="none" rotWithShape="1">
              <a:gsLst>
                <a:gs pos="0">
                  <a:srgbClr val="D9542F"/>
                </a:gs>
                <a:gs pos="100000">
                  <a:srgbClr val="00ABCA"/>
                </a:gs>
              </a:gsLst>
              <a:lin ang="0" scaled="1"/>
              <a:tileRect/>
            </a:gradFill>
            <a:effectLst/>
          </p:spPr>
          <p:style>
            <a:lnRef idx="0">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10" name="Freeform 3">
              <a:extLst>
                <a:ext uri="{FF2B5EF4-FFF2-40B4-BE49-F238E27FC236}">
                  <a16:creationId xmlns:a16="http://schemas.microsoft.com/office/drawing/2014/main" id="{40BD6F2E-C386-4D01-80AC-C39063605BAD}"/>
                </a:ext>
              </a:extLst>
            </p:cNvPr>
            <p:cNvSpPr/>
            <p:nvPr/>
          </p:nvSpPr>
          <p:spPr>
            <a:xfrm>
              <a:off x="972191" y="2656573"/>
              <a:ext cx="1912625" cy="826424"/>
            </a:xfrm>
            <a:custGeom>
              <a:avLst/>
              <a:gdLst>
                <a:gd name="connsiteX0" fmla="*/ 0 w 1919855"/>
                <a:gd name="connsiteY0" fmla="*/ 0 h 797306"/>
                <a:gd name="connsiteX1" fmla="*/ 1919855 w 1919855"/>
                <a:gd name="connsiteY1" fmla="*/ 0 h 797306"/>
                <a:gd name="connsiteX2" fmla="*/ 1919855 w 1919855"/>
                <a:gd name="connsiteY2" fmla="*/ 797306 h 797306"/>
                <a:gd name="connsiteX3" fmla="*/ 0 w 1919855"/>
                <a:gd name="connsiteY3" fmla="*/ 797306 h 797306"/>
                <a:gd name="connsiteX4" fmla="*/ 0 w 1919855"/>
                <a:gd name="connsiteY4" fmla="*/ 0 h 797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855" h="797306">
                  <a:moveTo>
                    <a:pt x="0" y="0"/>
                  </a:moveTo>
                  <a:lnTo>
                    <a:pt x="1919855" y="0"/>
                  </a:lnTo>
                  <a:lnTo>
                    <a:pt x="1919855" y="797306"/>
                  </a:lnTo>
                  <a:lnTo>
                    <a:pt x="0" y="7973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199136" rIns="199136" bIns="199136" numCol="1" spcCol="1270" anchor="b"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6E2639"/>
                  </a:solidFill>
                  <a:effectLst/>
                  <a:uLnTx/>
                  <a:uFillTx/>
                  <a:latin typeface="Myriad pro"/>
                  <a:ea typeface="+mn-ea"/>
                  <a:cs typeface="+mn-cs"/>
                </a:rPr>
                <a:t>0</a:t>
              </a:r>
            </a:p>
          </p:txBody>
        </p:sp>
        <p:sp>
          <p:nvSpPr>
            <p:cNvPr id="11" name="Oval 10">
              <a:extLst>
                <a:ext uri="{FF2B5EF4-FFF2-40B4-BE49-F238E27FC236}">
                  <a16:creationId xmlns:a16="http://schemas.microsoft.com/office/drawing/2014/main" id="{45341151-E271-4E6E-A63C-5C68DB7E1DD4}"/>
                </a:ext>
              </a:extLst>
            </p:cNvPr>
            <p:cNvSpPr/>
            <p:nvPr/>
          </p:nvSpPr>
          <p:spPr>
            <a:xfrm>
              <a:off x="1784338" y="3578243"/>
              <a:ext cx="198575" cy="206606"/>
            </a:xfrm>
            <a:prstGeom prst="ellipse">
              <a:avLst/>
            </a:prstGeom>
            <a:solidFill>
              <a:schemeClr val="bg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1C7795D7-D89B-446E-BD7A-A4F8C3B7B18D}"/>
                </a:ext>
              </a:extLst>
            </p:cNvPr>
            <p:cNvSpPr/>
            <p:nvPr/>
          </p:nvSpPr>
          <p:spPr>
            <a:xfrm>
              <a:off x="8789573" y="3956511"/>
              <a:ext cx="2298249" cy="1024332"/>
            </a:xfrm>
            <a:custGeom>
              <a:avLst/>
              <a:gdLst>
                <a:gd name="connsiteX0" fmla="*/ 0 w 2306936"/>
                <a:gd name="connsiteY0" fmla="*/ 0 h 797306"/>
                <a:gd name="connsiteX1" fmla="*/ 2306936 w 2306936"/>
                <a:gd name="connsiteY1" fmla="*/ 0 h 797306"/>
                <a:gd name="connsiteX2" fmla="*/ 2306936 w 2306936"/>
                <a:gd name="connsiteY2" fmla="*/ 797306 h 797306"/>
                <a:gd name="connsiteX3" fmla="*/ 0 w 2306936"/>
                <a:gd name="connsiteY3" fmla="*/ 797306 h 797306"/>
                <a:gd name="connsiteX4" fmla="*/ 0 w 2306936"/>
                <a:gd name="connsiteY4" fmla="*/ 0 h 797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936" h="797306">
                  <a:moveTo>
                    <a:pt x="0" y="0"/>
                  </a:moveTo>
                  <a:lnTo>
                    <a:pt x="2306936" y="0"/>
                  </a:lnTo>
                  <a:lnTo>
                    <a:pt x="2306936" y="797306"/>
                  </a:lnTo>
                  <a:lnTo>
                    <a:pt x="0" y="7973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199136" rIns="199136" bIns="199136" numCol="1" spcCol="1270" anchor="t"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6E2639"/>
                  </a:solidFill>
                  <a:effectLst/>
                  <a:uLnTx/>
                  <a:uFillTx/>
                  <a:latin typeface="Myriad pro"/>
                  <a:ea typeface="+mn-ea"/>
                  <a:cs typeface="+mn-cs"/>
                </a:rPr>
                <a:t>Very Safe</a:t>
              </a:r>
            </a:p>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6E2639"/>
                  </a:solidFill>
                  <a:effectLst/>
                  <a:uLnTx/>
                  <a:uFillTx/>
                  <a:latin typeface="Myriad pro"/>
                  <a:ea typeface="+mn-ea"/>
                  <a:cs typeface="+mn-cs"/>
                </a:rPr>
                <a:t>(Close case)</a:t>
              </a:r>
            </a:p>
          </p:txBody>
        </p:sp>
        <p:sp>
          <p:nvSpPr>
            <p:cNvPr id="13" name="Oval 12">
              <a:extLst>
                <a:ext uri="{FF2B5EF4-FFF2-40B4-BE49-F238E27FC236}">
                  <a16:creationId xmlns:a16="http://schemas.microsoft.com/office/drawing/2014/main" id="{B000091D-AB07-4B15-B114-D5A051606150}"/>
                </a:ext>
              </a:extLst>
            </p:cNvPr>
            <p:cNvSpPr/>
            <p:nvPr/>
          </p:nvSpPr>
          <p:spPr>
            <a:xfrm>
              <a:off x="4469362" y="3578243"/>
              <a:ext cx="198575" cy="206606"/>
            </a:xfrm>
            <a:prstGeom prst="ellipse">
              <a:avLst/>
            </a:prstGeom>
            <a:solidFill>
              <a:schemeClr val="bg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Freeform 7">
              <a:extLst>
                <a:ext uri="{FF2B5EF4-FFF2-40B4-BE49-F238E27FC236}">
                  <a16:creationId xmlns:a16="http://schemas.microsoft.com/office/drawing/2014/main" id="{6A40EB96-8043-4F61-ABA6-C3029CE1E7C8}"/>
                </a:ext>
              </a:extLst>
            </p:cNvPr>
            <p:cNvSpPr/>
            <p:nvPr/>
          </p:nvSpPr>
          <p:spPr>
            <a:xfrm>
              <a:off x="8782786" y="2656573"/>
              <a:ext cx="2298249" cy="826424"/>
            </a:xfrm>
            <a:custGeom>
              <a:avLst/>
              <a:gdLst>
                <a:gd name="connsiteX0" fmla="*/ 0 w 2306936"/>
                <a:gd name="connsiteY0" fmla="*/ 0 h 797306"/>
                <a:gd name="connsiteX1" fmla="*/ 2306936 w 2306936"/>
                <a:gd name="connsiteY1" fmla="*/ 0 h 797306"/>
                <a:gd name="connsiteX2" fmla="*/ 2306936 w 2306936"/>
                <a:gd name="connsiteY2" fmla="*/ 797306 h 797306"/>
                <a:gd name="connsiteX3" fmla="*/ 0 w 2306936"/>
                <a:gd name="connsiteY3" fmla="*/ 797306 h 797306"/>
                <a:gd name="connsiteX4" fmla="*/ 0 w 2306936"/>
                <a:gd name="connsiteY4" fmla="*/ 0 h 797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936" h="797306">
                  <a:moveTo>
                    <a:pt x="0" y="0"/>
                  </a:moveTo>
                  <a:lnTo>
                    <a:pt x="2306936" y="0"/>
                  </a:lnTo>
                  <a:lnTo>
                    <a:pt x="2306936" y="797306"/>
                  </a:lnTo>
                  <a:lnTo>
                    <a:pt x="0" y="7973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199136" rIns="199136" bIns="199136" numCol="1" spcCol="1270" anchor="b"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6E2639"/>
                  </a:solidFill>
                  <a:effectLst/>
                  <a:uLnTx/>
                  <a:uFillTx/>
                  <a:latin typeface="Myriad pro"/>
                  <a:ea typeface="+mn-ea"/>
                  <a:cs typeface="+mn-cs"/>
                </a:rPr>
                <a:t>10</a:t>
              </a:r>
            </a:p>
          </p:txBody>
        </p:sp>
        <p:sp>
          <p:nvSpPr>
            <p:cNvPr id="15" name="Oval 14">
              <a:extLst>
                <a:ext uri="{FF2B5EF4-FFF2-40B4-BE49-F238E27FC236}">
                  <a16:creationId xmlns:a16="http://schemas.microsoft.com/office/drawing/2014/main" id="{0A7ADE55-AE76-47B5-91EA-9D088FE3710B}"/>
                </a:ext>
              </a:extLst>
            </p:cNvPr>
            <p:cNvSpPr/>
            <p:nvPr/>
          </p:nvSpPr>
          <p:spPr>
            <a:xfrm>
              <a:off x="7154386" y="3578243"/>
              <a:ext cx="198575" cy="206606"/>
            </a:xfrm>
            <a:prstGeom prst="ellipse">
              <a:avLst/>
            </a:prstGeom>
            <a:solidFill>
              <a:schemeClr val="bg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Freeform 9">
              <a:extLst>
                <a:ext uri="{FF2B5EF4-FFF2-40B4-BE49-F238E27FC236}">
                  <a16:creationId xmlns:a16="http://schemas.microsoft.com/office/drawing/2014/main" id="{F8A69764-AEEA-4568-9455-35D817723984}"/>
                </a:ext>
              </a:extLst>
            </p:cNvPr>
            <p:cNvSpPr/>
            <p:nvPr/>
          </p:nvSpPr>
          <p:spPr>
            <a:xfrm>
              <a:off x="503274" y="3941209"/>
              <a:ext cx="2554013" cy="1054937"/>
            </a:xfrm>
            <a:custGeom>
              <a:avLst/>
              <a:gdLst>
                <a:gd name="connsiteX0" fmla="*/ 0 w 2306936"/>
                <a:gd name="connsiteY0" fmla="*/ 0 h 797306"/>
                <a:gd name="connsiteX1" fmla="*/ 2306936 w 2306936"/>
                <a:gd name="connsiteY1" fmla="*/ 0 h 797306"/>
                <a:gd name="connsiteX2" fmla="*/ 2306936 w 2306936"/>
                <a:gd name="connsiteY2" fmla="*/ 797306 h 797306"/>
                <a:gd name="connsiteX3" fmla="*/ 0 w 2306936"/>
                <a:gd name="connsiteY3" fmla="*/ 797306 h 797306"/>
                <a:gd name="connsiteX4" fmla="*/ 0 w 2306936"/>
                <a:gd name="connsiteY4" fmla="*/ 0 h 797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936" h="797306">
                  <a:moveTo>
                    <a:pt x="0" y="0"/>
                  </a:moveTo>
                  <a:lnTo>
                    <a:pt x="2306936" y="0"/>
                  </a:lnTo>
                  <a:lnTo>
                    <a:pt x="2306936" y="797306"/>
                  </a:lnTo>
                  <a:lnTo>
                    <a:pt x="0" y="7973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199136" rIns="199136" bIns="199136" numCol="1" spcCol="1270" anchor="t"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6E2639"/>
                  </a:solidFill>
                  <a:effectLst/>
                  <a:uLnTx/>
                  <a:uFillTx/>
                  <a:latin typeface="Myriad pro"/>
                  <a:ea typeface="+mn-ea"/>
                  <a:cs typeface="+mn-cs"/>
                </a:rPr>
                <a:t>Unsafe</a:t>
              </a:r>
            </a:p>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6E2639"/>
                  </a:solidFill>
                  <a:effectLst/>
                  <a:uLnTx/>
                  <a:uFillTx/>
                  <a:latin typeface="Myriad pro"/>
                  <a:ea typeface="+mn-ea"/>
                  <a:cs typeface="+mn-cs"/>
                </a:rPr>
                <a:t>(Child cannot be home)</a:t>
              </a:r>
            </a:p>
          </p:txBody>
        </p:sp>
        <p:sp>
          <p:nvSpPr>
            <p:cNvPr id="17" name="Oval 16">
              <a:extLst>
                <a:ext uri="{FF2B5EF4-FFF2-40B4-BE49-F238E27FC236}">
                  <a16:creationId xmlns:a16="http://schemas.microsoft.com/office/drawing/2014/main" id="{27DBAB76-577E-4EC4-8462-425529D4F889}"/>
                </a:ext>
              </a:extLst>
            </p:cNvPr>
            <p:cNvSpPr/>
            <p:nvPr/>
          </p:nvSpPr>
          <p:spPr>
            <a:xfrm>
              <a:off x="9839410" y="3578243"/>
              <a:ext cx="198575" cy="206606"/>
            </a:xfrm>
            <a:prstGeom prst="ellipse">
              <a:avLst/>
            </a:prstGeom>
            <a:solidFill>
              <a:schemeClr val="bg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grpSp>
      <p:grpSp>
        <p:nvGrpSpPr>
          <p:cNvPr id="30" name="Group 29"/>
          <p:cNvGrpSpPr/>
          <p:nvPr/>
        </p:nvGrpSpPr>
        <p:grpSpPr>
          <a:xfrm>
            <a:off x="89286" y="6165751"/>
            <a:ext cx="1100754" cy="692249"/>
            <a:chOff x="1410621" y="272833"/>
            <a:chExt cx="2186609" cy="1471417"/>
          </a:xfrm>
        </p:grpSpPr>
        <p:grpSp>
          <p:nvGrpSpPr>
            <p:cNvPr id="31" name="Group 30">
              <a:extLst>
                <a:ext uri="{FF2B5EF4-FFF2-40B4-BE49-F238E27FC236}">
                  <a16:creationId xmlns:a16="http://schemas.microsoft.com/office/drawing/2014/main" id="{008BA528-15D6-4E11-A55F-4B45C5FAFE81}"/>
                </a:ext>
              </a:extLst>
            </p:cNvPr>
            <p:cNvGrpSpPr/>
            <p:nvPr/>
          </p:nvGrpSpPr>
          <p:grpSpPr>
            <a:xfrm>
              <a:off x="1788111" y="272833"/>
              <a:ext cx="1431627" cy="991190"/>
              <a:chOff x="4960808" y="638698"/>
              <a:chExt cx="1606732" cy="1047143"/>
            </a:xfrm>
          </p:grpSpPr>
          <p:pic>
            <p:nvPicPr>
              <p:cNvPr id="33" name="Graphic 18">
                <a:extLst>
                  <a:ext uri="{FF2B5EF4-FFF2-40B4-BE49-F238E27FC236}">
                    <a16:creationId xmlns:a16="http://schemas.microsoft.com/office/drawing/2014/main" id="{75857D92-139D-47F4-A529-F413990DAC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63050" y="638698"/>
                <a:ext cx="960209" cy="552449"/>
              </a:xfrm>
              <a:prstGeom prst="rect">
                <a:avLst/>
              </a:prstGeom>
            </p:spPr>
          </p:pic>
          <p:pic>
            <p:nvPicPr>
              <p:cNvPr id="34" name="Graphic 19" descr="Open hand">
                <a:extLst>
                  <a:ext uri="{FF2B5EF4-FFF2-40B4-BE49-F238E27FC236}">
                    <a16:creationId xmlns:a16="http://schemas.microsoft.com/office/drawing/2014/main" id="{8DFB0D42-36AA-43BD-9F69-DEAA484B766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974772">
                <a:off x="5653140" y="755305"/>
                <a:ext cx="914400" cy="914400"/>
              </a:xfrm>
              <a:prstGeom prst="rect">
                <a:avLst/>
              </a:prstGeom>
            </p:spPr>
          </p:pic>
          <p:pic>
            <p:nvPicPr>
              <p:cNvPr id="35" name="Graphic 20" descr="Open hand">
                <a:extLst>
                  <a:ext uri="{FF2B5EF4-FFF2-40B4-BE49-F238E27FC236}">
                    <a16:creationId xmlns:a16="http://schemas.microsoft.com/office/drawing/2014/main" id="{B1952E5F-7CB2-42BA-83D0-1C17FF718A1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466367" flipH="1">
                <a:off x="4960808" y="771441"/>
                <a:ext cx="914400" cy="914400"/>
              </a:xfrm>
              <a:prstGeom prst="rect">
                <a:avLst/>
              </a:prstGeom>
            </p:spPr>
          </p:pic>
        </p:grpSp>
        <p:sp>
          <p:nvSpPr>
            <p:cNvPr id="32" name="TextBox 31"/>
            <p:cNvSpPr txBox="1"/>
            <p:nvPr/>
          </p:nvSpPr>
          <p:spPr>
            <a:xfrm>
              <a:off x="1410621" y="1024633"/>
              <a:ext cx="2186609" cy="7196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62627"/>
                  </a:solidFill>
                  <a:effectLst/>
                  <a:uLnTx/>
                  <a:uFillTx/>
                  <a:latin typeface="Myriad pro"/>
                  <a:ea typeface="+mn-ea"/>
                  <a:cs typeface="+mn-cs"/>
                </a:rPr>
                <a:t>Rigorous, Balanced Assessment</a:t>
              </a:r>
            </a:p>
          </p:txBody>
        </p:sp>
      </p:grpSp>
    </p:spTree>
    <p:custDataLst>
      <p:tags r:id="rId1"/>
    </p:custDataLst>
    <p:extLst>
      <p:ext uri="{BB962C8B-B14F-4D97-AF65-F5344CB8AC3E}">
        <p14:creationId xmlns:p14="http://schemas.microsoft.com/office/powerpoint/2010/main" val="275349006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F7CC5-EC2F-E047-A3F9-D0E1F89C3CB5}"/>
              </a:ext>
            </a:extLst>
          </p:cNvPr>
          <p:cNvSpPr>
            <a:spLocks noGrp="1"/>
          </p:cNvSpPr>
          <p:nvPr>
            <p:ph type="title"/>
          </p:nvPr>
        </p:nvSpPr>
        <p:spPr/>
        <p:txBody>
          <a:bodyPr/>
          <a:lstStyle/>
          <a:p>
            <a:r>
              <a:rPr lang="en-US" dirty="0"/>
              <a:t>Five Solution-Focused Questions</a:t>
            </a:r>
          </a:p>
        </p:txBody>
      </p:sp>
      <p:grpSp>
        <p:nvGrpSpPr>
          <p:cNvPr id="3" name="Group 2">
            <a:extLst>
              <a:ext uri="{FF2B5EF4-FFF2-40B4-BE49-F238E27FC236}">
                <a16:creationId xmlns:a16="http://schemas.microsoft.com/office/drawing/2014/main" id="{8AB28487-5F8D-B841-8389-D3B1A91C6EB7}"/>
              </a:ext>
            </a:extLst>
          </p:cNvPr>
          <p:cNvGrpSpPr/>
          <p:nvPr/>
        </p:nvGrpSpPr>
        <p:grpSpPr>
          <a:xfrm>
            <a:off x="734501" y="1537008"/>
            <a:ext cx="10860854" cy="938346"/>
            <a:chOff x="734501" y="1366885"/>
            <a:chExt cx="10860854" cy="938346"/>
          </a:xfrm>
        </p:grpSpPr>
        <p:sp>
          <p:nvSpPr>
            <p:cNvPr id="4" name="Freeform: Shape 4">
              <a:extLst>
                <a:ext uri="{FF2B5EF4-FFF2-40B4-BE49-F238E27FC236}">
                  <a16:creationId xmlns:a16="http://schemas.microsoft.com/office/drawing/2014/main" id="{D64B4704-BE0F-8A48-BB76-97CC3CFFCEE1}"/>
                </a:ext>
              </a:extLst>
            </p:cNvPr>
            <p:cNvSpPr/>
            <p:nvPr/>
          </p:nvSpPr>
          <p:spPr>
            <a:xfrm>
              <a:off x="3353888" y="1366885"/>
              <a:ext cx="8241467" cy="938344"/>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771" tIns="68945" rIns="101330" bIns="68947" numCol="1" spcCol="1270" anchor="ctr" anchorCtr="0">
              <a:noAutofit/>
            </a:bodyPr>
            <a:lstStyle/>
            <a:p>
              <a:pPr marL="0" marR="0" lvl="1" indent="0" algn="l" defTabSz="75565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55514E"/>
                  </a:solidFill>
                  <a:effectLst/>
                  <a:uLnTx/>
                  <a:uFillTx/>
                  <a:latin typeface="Segoe UI" panose="020B0502040204020203" pitchFamily="34" charset="0"/>
                  <a:ea typeface="Verdana" pitchFamily="34" charset="0"/>
                  <a:cs typeface="Segoe UI" panose="020B0502040204020203" pitchFamily="34" charset="0"/>
                </a:rPr>
                <a:t>Has there ever been a time when the problem could have happened, but it did not? </a:t>
              </a:r>
              <a:endParaRPr kumimoji="0" lang="en-US" sz="2400" b="0" i="0" u="none" strike="noStrike" kern="1200" cap="none" spc="0" normalizeH="0" baseline="0" noProof="0" dirty="0">
                <a:ln>
                  <a:noFill/>
                </a:ln>
                <a:solidFill>
                  <a:srgbClr val="55514E"/>
                </a:solidFill>
                <a:effectLst/>
                <a:uLnTx/>
                <a:uFillTx/>
                <a:latin typeface="Segoe UI"/>
                <a:ea typeface="+mn-ea"/>
                <a:cs typeface="+mn-cs"/>
              </a:endParaRPr>
            </a:p>
          </p:txBody>
        </p:sp>
        <p:sp>
          <p:nvSpPr>
            <p:cNvPr id="5" name="Freeform: Shape 5">
              <a:extLst>
                <a:ext uri="{FF2B5EF4-FFF2-40B4-BE49-F238E27FC236}">
                  <a16:creationId xmlns:a16="http://schemas.microsoft.com/office/drawing/2014/main" id="{7CC93311-F780-B74B-92F8-84D8AF12B62A}"/>
                </a:ext>
              </a:extLst>
            </p:cNvPr>
            <p:cNvSpPr/>
            <p:nvPr/>
          </p:nvSpPr>
          <p:spPr>
            <a:xfrm>
              <a:off x="734501" y="1369026"/>
              <a:ext cx="2406733" cy="936205"/>
            </a:xfrm>
            <a:prstGeom prst="rect">
              <a:avLst/>
            </a:prstGeom>
            <a:solidFill>
              <a:srgbClr val="72C2D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052" tIns="112377" rIns="179052" bIns="112377" numCol="1" spcCol="1270" anchor="ctr" anchorCtr="0">
              <a:noAutofit/>
            </a:bodyPr>
            <a:lstStyle/>
            <a:p>
              <a:pPr marL="0" marR="0" lvl="0" indent="0" algn="ctr" defTabSz="155575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egoe UI" panose="020B0502040204020203" pitchFamily="34" charset="0"/>
                  <a:ea typeface="Verdana" pitchFamily="34" charset="0"/>
                  <a:cs typeface="Segoe UI" panose="020B0502040204020203" pitchFamily="34" charset="0"/>
                </a:rPr>
                <a:t>Exception</a:t>
              </a:r>
              <a:endParaRPr kumimoji="0" lang="en-US" sz="2800" b="0" i="0" u="none" strike="noStrike" kern="1200" cap="none" spc="0" normalizeH="0" baseline="0" noProof="0" dirty="0">
                <a:ln>
                  <a:noFill/>
                </a:ln>
                <a:solidFill>
                  <a:prstClr val="white"/>
                </a:solidFill>
                <a:effectLst/>
                <a:uLnTx/>
                <a:uFillTx/>
                <a:latin typeface="Segoe UI"/>
                <a:ea typeface="+mn-ea"/>
                <a:cs typeface="+mn-cs"/>
              </a:endParaRPr>
            </a:p>
          </p:txBody>
        </p:sp>
      </p:grpSp>
      <p:grpSp>
        <p:nvGrpSpPr>
          <p:cNvPr id="14" name="Group 13"/>
          <p:cNvGrpSpPr/>
          <p:nvPr/>
        </p:nvGrpSpPr>
        <p:grpSpPr>
          <a:xfrm>
            <a:off x="11091246" y="6165751"/>
            <a:ext cx="1100754" cy="692249"/>
            <a:chOff x="1410621" y="272833"/>
            <a:chExt cx="2186609" cy="1471417"/>
          </a:xfrm>
        </p:grpSpPr>
        <p:grpSp>
          <p:nvGrpSpPr>
            <p:cNvPr id="15" name="Group 14">
              <a:extLst>
                <a:ext uri="{FF2B5EF4-FFF2-40B4-BE49-F238E27FC236}">
                  <a16:creationId xmlns:a16="http://schemas.microsoft.com/office/drawing/2014/main" id="{008BA528-15D6-4E11-A55F-4B45C5FAFE81}"/>
                </a:ext>
              </a:extLst>
            </p:cNvPr>
            <p:cNvGrpSpPr/>
            <p:nvPr/>
          </p:nvGrpSpPr>
          <p:grpSpPr>
            <a:xfrm>
              <a:off x="1788111" y="272833"/>
              <a:ext cx="1431627" cy="991190"/>
              <a:chOff x="4960808" y="638698"/>
              <a:chExt cx="1606732" cy="1047143"/>
            </a:xfrm>
          </p:grpSpPr>
          <p:pic>
            <p:nvPicPr>
              <p:cNvPr id="17" name="Graphic 18">
                <a:extLst>
                  <a:ext uri="{FF2B5EF4-FFF2-40B4-BE49-F238E27FC236}">
                    <a16:creationId xmlns:a16="http://schemas.microsoft.com/office/drawing/2014/main" id="{75857D92-139D-47F4-A529-F413990DAC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63050" y="638698"/>
                <a:ext cx="960209" cy="552449"/>
              </a:xfrm>
              <a:prstGeom prst="rect">
                <a:avLst/>
              </a:prstGeom>
            </p:spPr>
          </p:pic>
          <p:pic>
            <p:nvPicPr>
              <p:cNvPr id="18" name="Graphic 19" descr="Open hand">
                <a:extLst>
                  <a:ext uri="{FF2B5EF4-FFF2-40B4-BE49-F238E27FC236}">
                    <a16:creationId xmlns:a16="http://schemas.microsoft.com/office/drawing/2014/main" id="{8DFB0D42-36AA-43BD-9F69-DEAA484B766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974772">
                <a:off x="5653140" y="755305"/>
                <a:ext cx="914400" cy="914400"/>
              </a:xfrm>
              <a:prstGeom prst="rect">
                <a:avLst/>
              </a:prstGeom>
            </p:spPr>
          </p:pic>
          <p:pic>
            <p:nvPicPr>
              <p:cNvPr id="19" name="Graphic 20" descr="Open hand">
                <a:extLst>
                  <a:ext uri="{FF2B5EF4-FFF2-40B4-BE49-F238E27FC236}">
                    <a16:creationId xmlns:a16="http://schemas.microsoft.com/office/drawing/2014/main" id="{B1952E5F-7CB2-42BA-83D0-1C17FF718A1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466367" flipH="1">
                <a:off x="4960808" y="771441"/>
                <a:ext cx="914400" cy="914400"/>
              </a:xfrm>
              <a:prstGeom prst="rect">
                <a:avLst/>
              </a:prstGeom>
            </p:spPr>
          </p:pic>
        </p:grpSp>
        <p:sp>
          <p:nvSpPr>
            <p:cNvPr id="16" name="TextBox 15"/>
            <p:cNvSpPr txBox="1"/>
            <p:nvPr/>
          </p:nvSpPr>
          <p:spPr>
            <a:xfrm>
              <a:off x="1410621" y="1024633"/>
              <a:ext cx="2186609" cy="719617"/>
            </a:xfrm>
            <a:prstGeom prst="rect">
              <a:avLst/>
            </a:prstGeom>
            <a:noFill/>
          </p:spPr>
          <p:txBody>
            <a:bodyPr wrap="square" rtlCol="0">
              <a:spAutoFit/>
            </a:bodyPr>
            <a:lstStyle/>
            <a:p>
              <a:pPr algn="ctr"/>
              <a:r>
                <a:rPr lang="en-US" sz="800" dirty="0"/>
                <a:t>Rigorous, Balanced Assessment</a:t>
              </a:r>
            </a:p>
          </p:txBody>
        </p:sp>
      </p:grpSp>
      <p:sp>
        <p:nvSpPr>
          <p:cNvPr id="20" name="Freeform: Shape 6">
            <a:extLst>
              <a:ext uri="{FF2B5EF4-FFF2-40B4-BE49-F238E27FC236}">
                <a16:creationId xmlns:a16="http://schemas.microsoft.com/office/drawing/2014/main" id="{CA4DB7EB-E602-F440-801A-2225E5C6C6B9}"/>
              </a:ext>
            </a:extLst>
          </p:cNvPr>
          <p:cNvSpPr/>
          <p:nvPr/>
        </p:nvSpPr>
        <p:spPr>
          <a:xfrm>
            <a:off x="3353888" y="2522161"/>
            <a:ext cx="8241467" cy="936207"/>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771" tIns="68945" rIns="101330" bIns="68947" numCol="1" spcCol="1270" anchor="ctr" anchorCtr="0">
            <a:noAutofit/>
          </a:bodyPr>
          <a:lstStyle/>
          <a:p>
            <a:pPr marL="0" marR="0" lvl="1" indent="0" algn="l" defTabSz="75565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55514E"/>
                </a:solidFill>
                <a:effectLst/>
                <a:uLnTx/>
                <a:uFillTx/>
                <a:latin typeface="Segoe UI" panose="020B0502040204020203" pitchFamily="34" charset="0"/>
                <a:ea typeface="Verdana" pitchFamily="34" charset="0"/>
                <a:cs typeface="Segoe UI" panose="020B0502040204020203" pitchFamily="34" charset="0"/>
              </a:rPr>
              <a:t>On a scale from 0 to 10, where 10 is your child was totally sand 0 is real danger, where were things when ...</a:t>
            </a:r>
            <a:endParaRPr kumimoji="0" lang="en-US" sz="2400" b="0" i="0" u="none" strike="noStrike" kern="1200" cap="none" spc="0" normalizeH="0" baseline="0" noProof="0" dirty="0">
              <a:ln>
                <a:noFill/>
              </a:ln>
              <a:solidFill>
                <a:srgbClr val="55514E"/>
              </a:solidFill>
              <a:effectLst/>
              <a:uLnTx/>
              <a:uFillTx/>
              <a:latin typeface="Segoe UI"/>
              <a:ea typeface="+mn-ea"/>
              <a:cs typeface="+mn-cs"/>
            </a:endParaRPr>
          </a:p>
        </p:txBody>
      </p:sp>
      <p:sp>
        <p:nvSpPr>
          <p:cNvPr id="21" name="Freeform: Shape 7">
            <a:extLst>
              <a:ext uri="{FF2B5EF4-FFF2-40B4-BE49-F238E27FC236}">
                <a16:creationId xmlns:a16="http://schemas.microsoft.com/office/drawing/2014/main" id="{951D979F-1619-A743-A543-1BA4E92B72CA}"/>
              </a:ext>
            </a:extLst>
          </p:cNvPr>
          <p:cNvSpPr/>
          <p:nvPr/>
        </p:nvSpPr>
        <p:spPr>
          <a:xfrm>
            <a:off x="734501" y="2522164"/>
            <a:ext cx="2406733" cy="936205"/>
          </a:xfrm>
          <a:prstGeom prst="rect">
            <a:avLst/>
          </a:prstGeom>
          <a:solidFill>
            <a:srgbClr val="00AB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052" tIns="112377" rIns="179052" bIns="112377" numCol="1" spcCol="1270" anchor="ctr" anchorCtr="0">
            <a:noAutofit/>
          </a:bodyPr>
          <a:lstStyle/>
          <a:p>
            <a:pPr marL="0" marR="0" lvl="0" indent="0" algn="ctr" defTabSz="155575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Segoe UI" panose="020B0502040204020203" pitchFamily="34" charset="0"/>
                <a:ea typeface="Verdana" pitchFamily="34" charset="0"/>
                <a:cs typeface="Segoe UI" panose="020B0502040204020203" pitchFamily="34" charset="0"/>
              </a:rPr>
              <a:t>Scaling </a:t>
            </a:r>
          </a:p>
        </p:txBody>
      </p:sp>
      <p:sp>
        <p:nvSpPr>
          <p:cNvPr id="22" name="Freeform: Shape 8">
            <a:extLst>
              <a:ext uri="{FF2B5EF4-FFF2-40B4-BE49-F238E27FC236}">
                <a16:creationId xmlns:a16="http://schemas.microsoft.com/office/drawing/2014/main" id="{C6FDA091-6A54-4E44-B19B-A335B0C0D0BF}"/>
              </a:ext>
            </a:extLst>
          </p:cNvPr>
          <p:cNvSpPr/>
          <p:nvPr/>
        </p:nvSpPr>
        <p:spPr>
          <a:xfrm>
            <a:off x="3353888" y="3505174"/>
            <a:ext cx="8241467" cy="936209"/>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771" tIns="68945" rIns="101330" bIns="68947" numCol="1" spcCol="1270" anchor="ctr" anchorCtr="0">
            <a:noAutofit/>
          </a:bodyPr>
          <a:lstStyle/>
          <a:p>
            <a:pPr marL="0" marR="0" lvl="1" indent="0" algn="l" defTabSz="75565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55514E"/>
                </a:solidFill>
                <a:effectLst/>
                <a:uLnTx/>
                <a:uFillTx/>
                <a:latin typeface="Segoe UI" panose="020B0502040204020203" pitchFamily="34" charset="0"/>
                <a:ea typeface="Verdana" pitchFamily="34" charset="0"/>
                <a:cs typeface="Segoe UI" panose="020B0502040204020203" pitchFamily="34" charset="0"/>
              </a:rPr>
              <a:t>If your child were here right now, what do you think your child would say </a:t>
            </a:r>
            <a:r>
              <a:rPr lang="en-US" sz="2400" dirty="0">
                <a:solidFill>
                  <a:srgbClr val="55514E"/>
                </a:solidFill>
                <a:latin typeface="Segoe UI" panose="020B0502040204020203" pitchFamily="34" charset="0"/>
                <a:ea typeface="Verdana" pitchFamily="34" charset="0"/>
                <a:cs typeface="Segoe UI" panose="020B0502040204020203" pitchFamily="34" charset="0"/>
              </a:rPr>
              <a:t>they are</a:t>
            </a:r>
            <a:r>
              <a:rPr kumimoji="0" lang="en-US" sz="2400" b="0" i="0" u="none" strike="noStrike" kern="1200" cap="none" spc="0" normalizeH="0" baseline="0" noProof="0" dirty="0">
                <a:ln>
                  <a:noFill/>
                </a:ln>
                <a:solidFill>
                  <a:srgbClr val="55514E"/>
                </a:solidFill>
                <a:effectLst/>
                <a:uLnTx/>
                <a:uFillTx/>
                <a:latin typeface="Segoe UI" panose="020B0502040204020203" pitchFamily="34" charset="0"/>
                <a:ea typeface="Verdana" pitchFamily="34" charset="0"/>
                <a:cs typeface="Segoe UI" panose="020B0502040204020203" pitchFamily="34" charset="0"/>
              </a:rPr>
              <a:t> worried about?</a:t>
            </a:r>
            <a:endParaRPr kumimoji="0" lang="en-US" sz="2400" b="0" i="0" u="none" strike="noStrike" kern="1200" cap="none" spc="0" normalizeH="0" baseline="0" noProof="0" dirty="0">
              <a:ln>
                <a:noFill/>
              </a:ln>
              <a:solidFill>
                <a:srgbClr val="55514E"/>
              </a:solidFill>
              <a:effectLst/>
              <a:uLnTx/>
              <a:uFillTx/>
              <a:latin typeface="Segoe UI"/>
              <a:ea typeface="+mn-ea"/>
              <a:cs typeface="+mn-cs"/>
            </a:endParaRPr>
          </a:p>
        </p:txBody>
      </p:sp>
      <p:sp>
        <p:nvSpPr>
          <p:cNvPr id="23" name="Freeform: Shape 9">
            <a:extLst>
              <a:ext uri="{FF2B5EF4-FFF2-40B4-BE49-F238E27FC236}">
                <a16:creationId xmlns:a16="http://schemas.microsoft.com/office/drawing/2014/main" id="{FE7EA7D8-EFF1-9C4E-9E39-7F19DFE41125}"/>
              </a:ext>
            </a:extLst>
          </p:cNvPr>
          <p:cNvSpPr/>
          <p:nvPr/>
        </p:nvSpPr>
        <p:spPr>
          <a:xfrm>
            <a:off x="734502" y="3505180"/>
            <a:ext cx="2406732" cy="936205"/>
          </a:xfrm>
          <a:prstGeom prst="rect">
            <a:avLst/>
          </a:prstGeom>
          <a:solidFill>
            <a:srgbClr val="009EC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112377" rIns="0" bIns="112377" numCol="1" spcCol="1270" anchor="ctr" anchorCtr="0">
            <a:noAutofit/>
          </a:bodyPr>
          <a:lstStyle/>
          <a:p>
            <a:pPr marL="0" marR="0" lvl="0" indent="0" algn="ctr" defTabSz="1555750" rtl="0" eaLnBrk="1" fontAlgn="auto" latinLnBrk="0" hangingPunct="1">
              <a:lnSpc>
                <a:spcPct val="100000"/>
              </a:lnSpc>
              <a:spcBef>
                <a:spcPct val="0"/>
              </a:spcBef>
              <a:spcAft>
                <a:spcPts val="0"/>
              </a:spcAft>
              <a:buClrTx/>
              <a:buSzTx/>
              <a:buFontTx/>
              <a:buNone/>
              <a:tabLst/>
              <a:defRPr/>
            </a:pPr>
            <a:r>
              <a:rPr lang="en-US" sz="2800" b="1" dirty="0">
                <a:solidFill>
                  <a:srgbClr val="FFFFFF"/>
                </a:solidFill>
                <a:latin typeface="Segoe UI"/>
                <a:ea typeface="Verdana"/>
                <a:cs typeface="Segoe UI"/>
              </a:rPr>
              <a:t>Position</a:t>
            </a:r>
            <a:endParaRPr lang="en-US" sz="2800" b="1" i="0" u="none" strike="noStrike" kern="1200" cap="none" spc="0" normalizeH="0" baseline="0" noProof="0" dirty="0">
              <a:ln>
                <a:noFill/>
              </a:ln>
              <a:solidFill>
                <a:srgbClr val="FFFFFF"/>
              </a:solidFill>
              <a:effectLst/>
              <a:uLnTx/>
              <a:uFillTx/>
              <a:latin typeface="Segoe UI" panose="020B0502040204020203" pitchFamily="34" charset="0"/>
              <a:ea typeface="Verdana" pitchFamily="34" charset="0"/>
              <a:cs typeface="Segoe UI" panose="020B0502040204020203" pitchFamily="34" charset="0"/>
            </a:endParaRPr>
          </a:p>
        </p:txBody>
      </p:sp>
      <p:sp>
        <p:nvSpPr>
          <p:cNvPr id="24" name="Freeform: Shape 10">
            <a:extLst>
              <a:ext uri="{FF2B5EF4-FFF2-40B4-BE49-F238E27FC236}">
                <a16:creationId xmlns:a16="http://schemas.microsoft.com/office/drawing/2014/main" id="{61F8BA7A-B089-CB4C-B738-FAD82A1CB0EA}"/>
              </a:ext>
            </a:extLst>
          </p:cNvPr>
          <p:cNvSpPr/>
          <p:nvPr/>
        </p:nvSpPr>
        <p:spPr>
          <a:xfrm>
            <a:off x="3353888" y="4488188"/>
            <a:ext cx="8241467" cy="936212"/>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771" tIns="68946" rIns="101330" bIns="68946" numCol="1" spcCol="1270" anchor="ctr" anchorCtr="0">
            <a:noAutofit/>
          </a:bodyPr>
          <a:lstStyle/>
          <a:p>
            <a:pPr marL="0" marR="0" lvl="1" indent="0" algn="l" defTabSz="75565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55514E"/>
                </a:solidFill>
                <a:effectLst/>
                <a:uLnTx/>
                <a:uFillTx/>
                <a:latin typeface="Segoe UI" panose="020B0502040204020203" pitchFamily="34" charset="0"/>
                <a:ea typeface="Verdana" pitchFamily="34" charset="0"/>
                <a:cs typeface="Segoe UI" panose="020B0502040204020203" pitchFamily="34" charset="0"/>
              </a:rPr>
              <a:t>What you are going through is not easy. How have you survived?</a:t>
            </a:r>
            <a:endParaRPr kumimoji="0" lang="en-US" sz="2400" b="0" i="0" u="none" strike="noStrike" kern="1200" cap="none" spc="0" normalizeH="0" baseline="0" noProof="0" dirty="0">
              <a:ln>
                <a:noFill/>
              </a:ln>
              <a:solidFill>
                <a:srgbClr val="55514E"/>
              </a:solidFill>
              <a:effectLst/>
              <a:uLnTx/>
              <a:uFillTx/>
              <a:latin typeface="Segoe UI"/>
              <a:ea typeface="+mn-ea"/>
              <a:cs typeface="+mn-cs"/>
            </a:endParaRPr>
          </a:p>
        </p:txBody>
      </p:sp>
      <p:sp>
        <p:nvSpPr>
          <p:cNvPr id="25" name="Freeform: Shape 11">
            <a:extLst>
              <a:ext uri="{FF2B5EF4-FFF2-40B4-BE49-F238E27FC236}">
                <a16:creationId xmlns:a16="http://schemas.microsoft.com/office/drawing/2014/main" id="{6290FF2A-FDB9-1C42-9DEE-A9834E2F91D3}"/>
              </a:ext>
            </a:extLst>
          </p:cNvPr>
          <p:cNvSpPr/>
          <p:nvPr/>
        </p:nvSpPr>
        <p:spPr>
          <a:xfrm>
            <a:off x="734501" y="4488195"/>
            <a:ext cx="2406733" cy="936205"/>
          </a:xfrm>
          <a:prstGeom prst="rect">
            <a:avLst/>
          </a:prstGeom>
          <a:solidFill>
            <a:srgbClr val="008AA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052" tIns="112377" rIns="179052" bIns="112377" numCol="1" spcCol="1270" anchor="ctr" anchorCtr="0">
            <a:noAutofit/>
          </a:bodyPr>
          <a:lstStyle/>
          <a:p>
            <a:pPr marL="0" marR="0" lvl="0" indent="0" algn="ctr" defTabSz="155575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bg1">
                    <a:lumMod val="95000"/>
                  </a:schemeClr>
                </a:solidFill>
                <a:effectLst/>
                <a:uLnTx/>
                <a:uFillTx/>
                <a:latin typeface="Segoe UI" panose="020B0502040204020203" pitchFamily="34" charset="0"/>
                <a:ea typeface="Verdana" pitchFamily="34" charset="0"/>
                <a:cs typeface="Segoe UI" panose="020B0502040204020203" pitchFamily="34" charset="0"/>
              </a:rPr>
              <a:t>Coping</a:t>
            </a:r>
            <a:endParaRPr kumimoji="0" lang="en-US" sz="2800" b="0" i="0" u="none" strike="noStrike" kern="1200" cap="none" spc="0" normalizeH="0" baseline="0" noProof="0" dirty="0">
              <a:ln>
                <a:noFill/>
              </a:ln>
              <a:solidFill>
                <a:schemeClr val="bg1">
                  <a:lumMod val="95000"/>
                </a:schemeClr>
              </a:solidFill>
              <a:effectLst/>
              <a:uLnTx/>
              <a:uFillTx/>
              <a:latin typeface="Segoe UI"/>
              <a:ea typeface="+mn-ea"/>
              <a:cs typeface="+mn-cs"/>
            </a:endParaRPr>
          </a:p>
        </p:txBody>
      </p:sp>
      <p:sp>
        <p:nvSpPr>
          <p:cNvPr id="27" name="Freeform: Shape 12">
            <a:extLst>
              <a:ext uri="{FF2B5EF4-FFF2-40B4-BE49-F238E27FC236}">
                <a16:creationId xmlns:a16="http://schemas.microsoft.com/office/drawing/2014/main" id="{D4D57DCF-82DD-7C4B-B88D-79FC2130EE3E}"/>
              </a:ext>
            </a:extLst>
          </p:cNvPr>
          <p:cNvSpPr/>
          <p:nvPr/>
        </p:nvSpPr>
        <p:spPr>
          <a:xfrm>
            <a:off x="3353888" y="5471203"/>
            <a:ext cx="8241467" cy="936213"/>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771" tIns="68946" rIns="101330" bIns="68947" numCol="1" spcCol="1270" anchor="ctr" anchorCtr="0">
            <a:noAutofit/>
          </a:bodyPr>
          <a:lstStyle/>
          <a:p>
            <a:pPr marL="0" marR="0" lvl="1" indent="0" algn="l" defTabSz="75565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55514E"/>
                </a:solidFill>
                <a:effectLst/>
                <a:uLnTx/>
                <a:uFillTx/>
                <a:latin typeface="Segoe UI" panose="020B0502040204020203" pitchFamily="34" charset="0"/>
                <a:ea typeface="Verdana" pitchFamily="34" charset="0"/>
                <a:cs typeface="Segoe UI" panose="020B0502040204020203" pitchFamily="34" charset="0"/>
              </a:rPr>
              <a:t>In six months, if all the things we are working on were</a:t>
            </a:r>
            <a:br>
              <a:rPr kumimoji="0" lang="en-US" sz="2400" b="0" i="0" u="none" strike="noStrike" kern="1200" cap="none" spc="0" normalizeH="0" baseline="0" noProof="0" dirty="0">
                <a:ln>
                  <a:noFill/>
                </a:ln>
                <a:solidFill>
                  <a:srgbClr val="55514E"/>
                </a:solidFill>
                <a:effectLst/>
                <a:uLnTx/>
                <a:uFillTx/>
                <a:latin typeface="Segoe UI" panose="020B0502040204020203" pitchFamily="34" charset="0"/>
                <a:ea typeface="Verdana" pitchFamily="34" charset="0"/>
                <a:cs typeface="Segoe UI" panose="020B0502040204020203" pitchFamily="34" charset="0"/>
              </a:rPr>
            </a:br>
            <a:r>
              <a:rPr kumimoji="0" lang="en-US" sz="2400" b="0" i="0" u="none" strike="noStrike" kern="1200" cap="none" spc="0" normalizeH="0" baseline="0" noProof="0" dirty="0">
                <a:ln>
                  <a:noFill/>
                </a:ln>
                <a:solidFill>
                  <a:srgbClr val="55514E"/>
                </a:solidFill>
                <a:effectLst/>
                <a:uLnTx/>
                <a:uFillTx/>
                <a:latin typeface="Segoe UI" panose="020B0502040204020203" pitchFamily="34" charset="0"/>
                <a:ea typeface="Verdana" pitchFamily="34" charset="0"/>
                <a:cs typeface="Segoe UI" panose="020B0502040204020203" pitchFamily="34" charset="0"/>
              </a:rPr>
              <a:t>taken care of, what would be different in your family?</a:t>
            </a:r>
            <a:endParaRPr kumimoji="0" lang="en-US" sz="2400" b="0" i="0" u="none" strike="noStrike" kern="1200" cap="none" spc="0" normalizeH="0" baseline="0" noProof="0" dirty="0">
              <a:ln>
                <a:noFill/>
              </a:ln>
              <a:solidFill>
                <a:srgbClr val="55514E"/>
              </a:solidFill>
              <a:effectLst/>
              <a:uLnTx/>
              <a:uFillTx/>
              <a:latin typeface="Segoe UI"/>
              <a:ea typeface="+mn-ea"/>
              <a:cs typeface="+mn-cs"/>
            </a:endParaRPr>
          </a:p>
        </p:txBody>
      </p:sp>
      <p:sp>
        <p:nvSpPr>
          <p:cNvPr id="28" name="Freeform: Shape 13">
            <a:extLst>
              <a:ext uri="{FF2B5EF4-FFF2-40B4-BE49-F238E27FC236}">
                <a16:creationId xmlns:a16="http://schemas.microsoft.com/office/drawing/2014/main" id="{7E9BA5B1-575E-F94C-B22D-E9A38A64C01F}"/>
              </a:ext>
            </a:extLst>
          </p:cNvPr>
          <p:cNvSpPr/>
          <p:nvPr/>
        </p:nvSpPr>
        <p:spPr>
          <a:xfrm>
            <a:off x="734501" y="5471203"/>
            <a:ext cx="2406733" cy="936205"/>
          </a:xfrm>
          <a:prstGeom prst="rect">
            <a:avLst/>
          </a:prstGeom>
          <a:solidFill>
            <a:srgbClr val="006E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052" tIns="112377" rIns="179052" bIns="112377" numCol="1" spcCol="1270" anchor="ctr" anchorCtr="0">
            <a:noAutofit/>
          </a:bodyPr>
          <a:lstStyle/>
          <a:p>
            <a:pPr marL="0" marR="0" lvl="0" indent="0" algn="ctr" defTabSz="155575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Segoe UI" panose="020B0502040204020203" pitchFamily="34" charset="0"/>
                <a:ea typeface="Verdana" pitchFamily="34" charset="0"/>
                <a:cs typeface="Segoe UI" panose="020B0502040204020203" pitchFamily="34" charset="0"/>
              </a:rPr>
              <a:t>Preferred Future</a:t>
            </a:r>
            <a:endParaRPr kumimoji="0" lang="en-US" sz="2800" b="0" i="0" u="none" strike="noStrike" kern="1200" cap="none" spc="0" normalizeH="0" baseline="0" noProof="0" dirty="0">
              <a:ln>
                <a:noFill/>
              </a:ln>
              <a:solidFill>
                <a:prstClr val="white"/>
              </a:solidFill>
              <a:effectLst/>
              <a:uLnTx/>
              <a:uFillTx/>
              <a:latin typeface="Segoe UI"/>
              <a:ea typeface="+mn-ea"/>
              <a:cs typeface="+mn-cs"/>
            </a:endParaRPr>
          </a:p>
        </p:txBody>
      </p:sp>
    </p:spTree>
    <p:custDataLst>
      <p:tags r:id="rId1"/>
    </p:custDataLst>
    <p:extLst>
      <p:ext uri="{BB962C8B-B14F-4D97-AF65-F5344CB8AC3E}">
        <p14:creationId xmlns:p14="http://schemas.microsoft.com/office/powerpoint/2010/main" val="328924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P spid="23" grpId="0" animBg="1"/>
      <p:bldP spid="24" grpId="0"/>
      <p:bldP spid="25" grpId="0" animBg="1"/>
      <p:bldP spid="27" grpId="0"/>
      <p:bldP spid="2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8F1201C0-30DC-2B24-3858-7FC789B29C3D}"/>
            </a:ext>
          </a:extLst>
        </p:cNvPr>
        <p:cNvGrpSpPr/>
        <p:nvPr/>
      </p:nvGrpSpPr>
      <p:grpSpPr>
        <a:xfrm>
          <a:off x="0" y="0"/>
          <a:ext cx="0" cy="0"/>
          <a:chOff x="0" y="0"/>
          <a:chExt cx="0" cy="0"/>
        </a:xfrm>
      </p:grpSpPr>
      <p:pic>
        <p:nvPicPr>
          <p:cNvPr id="5" name="Picture 4" descr="A sign with text on it&#10;&#10;Description automatically generated">
            <a:extLst>
              <a:ext uri="{FF2B5EF4-FFF2-40B4-BE49-F238E27FC236}">
                <a16:creationId xmlns:a16="http://schemas.microsoft.com/office/drawing/2014/main" id="{6C8DA48F-CD28-133E-1002-9223889FBC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87" b="23656"/>
          <a:stretch/>
        </p:blipFill>
        <p:spPr>
          <a:xfrm>
            <a:off x="2761130" y="221616"/>
            <a:ext cx="6669739" cy="6078922"/>
          </a:xfrm>
          <a:prstGeom prst="rect">
            <a:avLst/>
          </a:prstGeom>
        </p:spPr>
      </p:pic>
    </p:spTree>
    <p:extLst>
      <p:ext uri="{BB962C8B-B14F-4D97-AF65-F5344CB8AC3E}">
        <p14:creationId xmlns:p14="http://schemas.microsoft.com/office/powerpoint/2010/main" val="1656422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84D98E-6580-424F-9E0B-2CE473FC957D}"/>
              </a:ext>
            </a:extLst>
          </p:cNvPr>
          <p:cNvSpPr>
            <a:spLocks noGrp="1"/>
          </p:cNvSpPr>
          <p:nvPr>
            <p:ph type="body" sz="quarter" idx="11"/>
          </p:nvPr>
        </p:nvSpPr>
        <p:spPr>
          <a:xfrm>
            <a:off x="6228177" y="1443291"/>
            <a:ext cx="3200400" cy="2437585"/>
          </a:xfrm>
        </p:spPr>
        <p:txBody>
          <a:bodyPr/>
          <a:lstStyle/>
          <a:p>
            <a:r>
              <a:rPr lang="en-US" sz="3500" b="1" dirty="0"/>
              <a:t>Safety House</a:t>
            </a:r>
          </a:p>
          <a:p>
            <a:endParaRPr lang="en-US" sz="3500" b="1" dirty="0"/>
          </a:p>
          <a:p>
            <a:endParaRPr lang="en-US" sz="3500" b="1" dirty="0"/>
          </a:p>
          <a:p>
            <a:endParaRPr lang="en-US" sz="3500" dirty="0"/>
          </a:p>
          <a:p>
            <a:endParaRPr lang="en-US" sz="3500" dirty="0"/>
          </a:p>
          <a:p>
            <a:pPr lvl="0"/>
            <a:r>
              <a:rPr lang="en-US" dirty="0"/>
              <a:t>Engaging children in safety </a:t>
            </a:r>
            <a:r>
              <a:rPr lang="en-US" i="1" dirty="0"/>
              <a:t>planning</a:t>
            </a:r>
          </a:p>
        </p:txBody>
      </p:sp>
      <p:sp>
        <p:nvSpPr>
          <p:cNvPr id="5" name="Text Placeholder 4">
            <a:extLst>
              <a:ext uri="{FF2B5EF4-FFF2-40B4-BE49-F238E27FC236}">
                <a16:creationId xmlns:a16="http://schemas.microsoft.com/office/drawing/2014/main" id="{CA77161A-ACA2-42FB-8E09-D42DD9A7F97D}"/>
              </a:ext>
            </a:extLst>
          </p:cNvPr>
          <p:cNvSpPr>
            <a:spLocks noGrp="1"/>
          </p:cNvSpPr>
          <p:nvPr>
            <p:ph type="body" sz="quarter" idx="12"/>
          </p:nvPr>
        </p:nvSpPr>
        <p:spPr>
          <a:xfrm>
            <a:off x="1932321" y="1443291"/>
            <a:ext cx="3666867" cy="2437585"/>
          </a:xfrm>
        </p:spPr>
        <p:txBody>
          <a:bodyPr/>
          <a:lstStyle/>
          <a:p>
            <a:r>
              <a:rPr lang="en-US" sz="3500" b="1" dirty="0"/>
              <a:t>Three Houses</a:t>
            </a:r>
          </a:p>
          <a:p>
            <a:endParaRPr lang="en-US" sz="3500" b="1" dirty="0"/>
          </a:p>
          <a:p>
            <a:endParaRPr lang="en-US" sz="3500" b="1" dirty="0"/>
          </a:p>
          <a:p>
            <a:endParaRPr lang="en-US" sz="3500" dirty="0"/>
          </a:p>
          <a:p>
            <a:endParaRPr lang="en-US" sz="3500" dirty="0"/>
          </a:p>
          <a:p>
            <a:r>
              <a:rPr lang="en-US" dirty="0"/>
              <a:t>Engaging children</a:t>
            </a:r>
            <a:br>
              <a:rPr lang="en-US" dirty="0"/>
            </a:br>
            <a:r>
              <a:rPr lang="en-US" dirty="0"/>
              <a:t>in safety a</a:t>
            </a:r>
            <a:r>
              <a:rPr lang="en-US" i="1" dirty="0"/>
              <a:t>ssessment</a:t>
            </a:r>
          </a:p>
          <a:p>
            <a:endParaRPr lang="en-US" dirty="0"/>
          </a:p>
        </p:txBody>
      </p:sp>
      <p:pic>
        <p:nvPicPr>
          <p:cNvPr id="10" name="Graphic 9" descr="House">
            <a:extLst>
              <a:ext uri="{FF2B5EF4-FFF2-40B4-BE49-F238E27FC236}">
                <a16:creationId xmlns:a16="http://schemas.microsoft.com/office/drawing/2014/main" id="{278E5A7C-337F-4F02-B682-DFCD72BD57D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25639" y="2307714"/>
            <a:ext cx="2018479" cy="2018479"/>
          </a:xfrm>
          <a:prstGeom prst="rect">
            <a:avLst/>
          </a:prstGeom>
        </p:spPr>
      </p:pic>
      <p:grpSp>
        <p:nvGrpSpPr>
          <p:cNvPr id="13" name="Group 12">
            <a:extLst>
              <a:ext uri="{FF2B5EF4-FFF2-40B4-BE49-F238E27FC236}">
                <a16:creationId xmlns:a16="http://schemas.microsoft.com/office/drawing/2014/main" id="{935EB3B4-063A-4203-A659-E86CEDEF1DD5}"/>
              </a:ext>
            </a:extLst>
          </p:cNvPr>
          <p:cNvGrpSpPr/>
          <p:nvPr/>
        </p:nvGrpSpPr>
        <p:grpSpPr>
          <a:xfrm>
            <a:off x="2433484" y="2966476"/>
            <a:ext cx="2743200" cy="914400"/>
            <a:chOff x="2679290" y="3465871"/>
            <a:chExt cx="2743200" cy="914400"/>
          </a:xfrm>
        </p:grpSpPr>
        <p:pic>
          <p:nvPicPr>
            <p:cNvPr id="8" name="Graphic 7" descr="Home">
              <a:extLst>
                <a:ext uri="{FF2B5EF4-FFF2-40B4-BE49-F238E27FC236}">
                  <a16:creationId xmlns:a16="http://schemas.microsoft.com/office/drawing/2014/main" id="{707E2C71-B1DE-4A59-939B-559F7EA0450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679290" y="3465871"/>
              <a:ext cx="914400" cy="914400"/>
            </a:xfrm>
            <a:prstGeom prst="rect">
              <a:avLst/>
            </a:prstGeom>
          </p:spPr>
        </p:pic>
        <p:pic>
          <p:nvPicPr>
            <p:cNvPr id="11" name="Graphic 10" descr="Home">
              <a:extLst>
                <a:ext uri="{FF2B5EF4-FFF2-40B4-BE49-F238E27FC236}">
                  <a16:creationId xmlns:a16="http://schemas.microsoft.com/office/drawing/2014/main" id="{869653E4-3709-4BD3-A6FC-720B3DB4319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593690" y="3465871"/>
              <a:ext cx="914400" cy="914400"/>
            </a:xfrm>
            <a:prstGeom prst="rect">
              <a:avLst/>
            </a:prstGeom>
          </p:spPr>
        </p:pic>
        <p:pic>
          <p:nvPicPr>
            <p:cNvPr id="12" name="Graphic 11" descr="Home">
              <a:extLst>
                <a:ext uri="{FF2B5EF4-FFF2-40B4-BE49-F238E27FC236}">
                  <a16:creationId xmlns:a16="http://schemas.microsoft.com/office/drawing/2014/main" id="{4C184C50-AB5C-4921-8CD9-902E29DAB56C}"/>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508090" y="3465871"/>
              <a:ext cx="914400" cy="914400"/>
            </a:xfrm>
            <a:prstGeom prst="rect">
              <a:avLst/>
            </a:prstGeom>
          </p:spPr>
        </p:pic>
      </p:grpSp>
      <p:grpSp>
        <p:nvGrpSpPr>
          <p:cNvPr id="20" name="Group 19"/>
          <p:cNvGrpSpPr/>
          <p:nvPr/>
        </p:nvGrpSpPr>
        <p:grpSpPr>
          <a:xfrm>
            <a:off x="227320" y="5987400"/>
            <a:ext cx="824685" cy="662414"/>
            <a:chOff x="2394979" y="5476893"/>
            <a:chExt cx="1704104" cy="1277040"/>
          </a:xfrm>
        </p:grpSpPr>
        <p:grpSp>
          <p:nvGrpSpPr>
            <p:cNvPr id="21" name="Graphic 5" descr="Man with kid">
              <a:extLst>
                <a:ext uri="{FF2B5EF4-FFF2-40B4-BE49-F238E27FC236}">
                  <a16:creationId xmlns:a16="http://schemas.microsoft.com/office/drawing/2014/main" id="{299BFBDD-EE85-4506-9021-8500E1C49D83}"/>
                </a:ext>
              </a:extLst>
            </p:cNvPr>
            <p:cNvGrpSpPr/>
            <p:nvPr/>
          </p:nvGrpSpPr>
          <p:grpSpPr>
            <a:xfrm>
              <a:off x="2926149" y="5476893"/>
              <a:ext cx="660190" cy="919442"/>
              <a:chOff x="4192501" y="4363453"/>
              <a:chExt cx="534819" cy="762000"/>
            </a:xfrm>
            <a:solidFill>
              <a:srgbClr val="F6943D"/>
            </a:solidFill>
          </p:grpSpPr>
          <p:sp>
            <p:nvSpPr>
              <p:cNvPr id="23" name="Freeform: Shape 10">
                <a:extLst>
                  <a:ext uri="{FF2B5EF4-FFF2-40B4-BE49-F238E27FC236}">
                    <a16:creationId xmlns:a16="http://schemas.microsoft.com/office/drawing/2014/main" id="{59D2AA00-2150-40B7-B3B9-AB62917384A1}"/>
                  </a:ext>
                </a:extLst>
              </p:cNvPr>
              <p:cNvSpPr/>
              <p:nvPr/>
            </p:nvSpPr>
            <p:spPr>
              <a:xfrm>
                <a:off x="4298732" y="4363453"/>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7"/>
                  </a:solidFill>
                  <a:effectLst/>
                  <a:uLnTx/>
                  <a:uFillTx/>
                  <a:latin typeface="Myriad pro"/>
                  <a:ea typeface="+mn-ea"/>
                  <a:cs typeface="+mn-cs"/>
                </a:endParaRPr>
              </a:p>
            </p:txBody>
          </p:sp>
          <p:sp>
            <p:nvSpPr>
              <p:cNvPr id="24" name="Freeform: Shape 11">
                <a:extLst>
                  <a:ext uri="{FF2B5EF4-FFF2-40B4-BE49-F238E27FC236}">
                    <a16:creationId xmlns:a16="http://schemas.microsoft.com/office/drawing/2014/main" id="{F5088C58-EA34-42B3-B3D9-983B2C4B19EC}"/>
                  </a:ext>
                </a:extLst>
              </p:cNvPr>
              <p:cNvSpPr/>
              <p:nvPr/>
            </p:nvSpPr>
            <p:spPr>
              <a:xfrm>
                <a:off x="4192501" y="4515853"/>
                <a:ext cx="344189" cy="609600"/>
              </a:xfrm>
              <a:custGeom>
                <a:avLst/>
                <a:gdLst>
                  <a:gd name="connsiteX0" fmla="*/ 343404 w 344189"/>
                  <a:gd name="connsiteY0" fmla="*/ 280035 h 609600"/>
                  <a:gd name="connsiteX1" fmla="*/ 298636 w 344189"/>
                  <a:gd name="connsiteY1" fmla="*/ 55245 h 609600"/>
                  <a:gd name="connsiteX2" fmla="*/ 231009 w 344189"/>
                  <a:gd name="connsiteY2" fmla="*/ 10478 h 609600"/>
                  <a:gd name="connsiteX3" fmla="*/ 171954 w 344189"/>
                  <a:gd name="connsiteY3" fmla="*/ 0 h 609600"/>
                  <a:gd name="connsiteX4" fmla="*/ 112899 w 344189"/>
                  <a:gd name="connsiteY4" fmla="*/ 10478 h 609600"/>
                  <a:gd name="connsiteX5" fmla="*/ 45271 w 344189"/>
                  <a:gd name="connsiteY5" fmla="*/ 55245 h 609600"/>
                  <a:gd name="connsiteX6" fmla="*/ 504 w 344189"/>
                  <a:gd name="connsiteY6" fmla="*/ 280035 h 609600"/>
                  <a:gd name="connsiteX7" fmla="*/ 23364 w 344189"/>
                  <a:gd name="connsiteY7" fmla="*/ 313373 h 609600"/>
                  <a:gd name="connsiteX8" fmla="*/ 29079 w 344189"/>
                  <a:gd name="connsiteY8" fmla="*/ 314325 h 609600"/>
                  <a:gd name="connsiteX9" fmla="*/ 56701 w 344189"/>
                  <a:gd name="connsiteY9" fmla="*/ 291465 h 609600"/>
                  <a:gd name="connsiteX10" fmla="*/ 96706 w 344189"/>
                  <a:gd name="connsiteY10" fmla="*/ 98107 h 609600"/>
                  <a:gd name="connsiteX11" fmla="*/ 96706 w 344189"/>
                  <a:gd name="connsiteY11" fmla="*/ 609600 h 609600"/>
                  <a:gd name="connsiteX12" fmla="*/ 153856 w 344189"/>
                  <a:gd name="connsiteY12" fmla="*/ 609600 h 609600"/>
                  <a:gd name="connsiteX13" fmla="*/ 153856 w 344189"/>
                  <a:gd name="connsiteY13" fmla="*/ 314325 h 609600"/>
                  <a:gd name="connsiteX14" fmla="*/ 191956 w 344189"/>
                  <a:gd name="connsiteY14" fmla="*/ 314325 h 609600"/>
                  <a:gd name="connsiteX15" fmla="*/ 191956 w 344189"/>
                  <a:gd name="connsiteY15" fmla="*/ 609600 h 609600"/>
                  <a:gd name="connsiteX16" fmla="*/ 249106 w 344189"/>
                  <a:gd name="connsiteY16" fmla="*/ 609600 h 609600"/>
                  <a:gd name="connsiteX17" fmla="*/ 249106 w 344189"/>
                  <a:gd name="connsiteY17" fmla="*/ 98107 h 609600"/>
                  <a:gd name="connsiteX18" fmla="*/ 288159 w 344189"/>
                  <a:gd name="connsiteY18" fmla="*/ 291465 h 609600"/>
                  <a:gd name="connsiteX19" fmla="*/ 315781 w 344189"/>
                  <a:gd name="connsiteY19" fmla="*/ 314325 h 609600"/>
                  <a:gd name="connsiteX20" fmla="*/ 321496 w 344189"/>
                  <a:gd name="connsiteY20" fmla="*/ 313373 h 609600"/>
                  <a:gd name="connsiteX21" fmla="*/ 343404 w 344189"/>
                  <a:gd name="connsiteY21" fmla="*/ 28003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4189" h="609600">
                    <a:moveTo>
                      <a:pt x="343404" y="280035"/>
                    </a:moveTo>
                    <a:lnTo>
                      <a:pt x="298636" y="55245"/>
                    </a:lnTo>
                    <a:cubicBezTo>
                      <a:pt x="280539" y="35243"/>
                      <a:pt x="257679" y="20003"/>
                      <a:pt x="231009" y="10478"/>
                    </a:cubicBezTo>
                    <a:cubicBezTo>
                      <a:pt x="212911" y="3810"/>
                      <a:pt x="192909" y="0"/>
                      <a:pt x="171954" y="0"/>
                    </a:cubicBezTo>
                    <a:cubicBezTo>
                      <a:pt x="150999" y="0"/>
                      <a:pt x="131949" y="3810"/>
                      <a:pt x="112899" y="10478"/>
                    </a:cubicBezTo>
                    <a:cubicBezTo>
                      <a:pt x="87181" y="20003"/>
                      <a:pt x="64321" y="35243"/>
                      <a:pt x="45271" y="55245"/>
                    </a:cubicBezTo>
                    <a:lnTo>
                      <a:pt x="504" y="280035"/>
                    </a:lnTo>
                    <a:cubicBezTo>
                      <a:pt x="-2354" y="295275"/>
                      <a:pt x="7171" y="310515"/>
                      <a:pt x="23364" y="313373"/>
                    </a:cubicBezTo>
                    <a:cubicBezTo>
                      <a:pt x="25269" y="313373"/>
                      <a:pt x="27174" y="314325"/>
                      <a:pt x="29079" y="314325"/>
                    </a:cubicBezTo>
                    <a:cubicBezTo>
                      <a:pt x="42414" y="314325"/>
                      <a:pt x="54796" y="304800"/>
                      <a:pt x="56701" y="291465"/>
                    </a:cubicBezTo>
                    <a:lnTo>
                      <a:pt x="96706" y="98107"/>
                    </a:lnTo>
                    <a:lnTo>
                      <a:pt x="96706" y="609600"/>
                    </a:lnTo>
                    <a:lnTo>
                      <a:pt x="153856" y="609600"/>
                    </a:lnTo>
                    <a:lnTo>
                      <a:pt x="153856" y="314325"/>
                    </a:lnTo>
                    <a:lnTo>
                      <a:pt x="191956" y="314325"/>
                    </a:lnTo>
                    <a:lnTo>
                      <a:pt x="191956" y="609600"/>
                    </a:lnTo>
                    <a:lnTo>
                      <a:pt x="249106" y="609600"/>
                    </a:lnTo>
                    <a:lnTo>
                      <a:pt x="249106" y="98107"/>
                    </a:lnTo>
                    <a:lnTo>
                      <a:pt x="288159" y="291465"/>
                    </a:lnTo>
                    <a:cubicBezTo>
                      <a:pt x="290064" y="304800"/>
                      <a:pt x="302446" y="314325"/>
                      <a:pt x="315781" y="314325"/>
                    </a:cubicBezTo>
                    <a:cubicBezTo>
                      <a:pt x="317686" y="314325"/>
                      <a:pt x="319591" y="314325"/>
                      <a:pt x="321496" y="313373"/>
                    </a:cubicBezTo>
                    <a:cubicBezTo>
                      <a:pt x="336736" y="310515"/>
                      <a:pt x="347214" y="295275"/>
                      <a:pt x="343404" y="28003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7"/>
                  </a:solidFill>
                  <a:effectLst/>
                  <a:uLnTx/>
                  <a:uFillTx/>
                  <a:latin typeface="Myriad pro"/>
                  <a:ea typeface="+mn-ea"/>
                  <a:cs typeface="+mn-cs"/>
                </a:endParaRPr>
              </a:p>
            </p:txBody>
          </p:sp>
          <p:sp>
            <p:nvSpPr>
              <p:cNvPr id="25" name="Freeform: Shape 12">
                <a:extLst>
                  <a:ext uri="{FF2B5EF4-FFF2-40B4-BE49-F238E27FC236}">
                    <a16:creationId xmlns:a16="http://schemas.microsoft.com/office/drawing/2014/main" id="{1D753EED-F3D6-4592-AF42-CE2792ED4B0E}"/>
                  </a:ext>
                </a:extLst>
              </p:cNvPr>
              <p:cNvSpPr/>
              <p:nvPr/>
            </p:nvSpPr>
            <p:spPr>
              <a:xfrm>
                <a:off x="4574957" y="4773028"/>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7"/>
                  </a:solidFill>
                  <a:effectLst/>
                  <a:uLnTx/>
                  <a:uFillTx/>
                  <a:latin typeface="Myriad pro"/>
                  <a:ea typeface="+mn-ea"/>
                  <a:cs typeface="+mn-cs"/>
                </a:endParaRPr>
              </a:p>
            </p:txBody>
          </p:sp>
          <p:sp>
            <p:nvSpPr>
              <p:cNvPr id="26" name="Freeform: Shape 13">
                <a:extLst>
                  <a:ext uri="{FF2B5EF4-FFF2-40B4-BE49-F238E27FC236}">
                    <a16:creationId xmlns:a16="http://schemas.microsoft.com/office/drawing/2014/main" id="{B99AF28C-53A2-44DD-A1BD-A6819EBD9B80}"/>
                  </a:ext>
                </a:extLst>
              </p:cNvPr>
              <p:cNvSpPr/>
              <p:nvPr/>
            </p:nvSpPr>
            <p:spPr>
              <a:xfrm>
                <a:off x="4489157" y="4782478"/>
                <a:ext cx="238163" cy="342974"/>
              </a:xfrm>
              <a:custGeom>
                <a:avLst/>
                <a:gdLst>
                  <a:gd name="connsiteX0" fmla="*/ 236295 w 238163"/>
                  <a:gd name="connsiteY0" fmla="*/ 211530 h 342974"/>
                  <a:gd name="connsiteX1" fmla="*/ 202957 w 238163"/>
                  <a:gd name="connsiteY1" fmla="*/ 131520 h 342974"/>
                  <a:gd name="connsiteX2" fmla="*/ 153427 w 238163"/>
                  <a:gd name="connsiteY2" fmla="*/ 97230 h 342974"/>
                  <a:gd name="connsiteX3" fmla="*/ 133425 w 238163"/>
                  <a:gd name="connsiteY3" fmla="*/ 95325 h 342974"/>
                  <a:gd name="connsiteX4" fmla="*/ 85800 w 238163"/>
                  <a:gd name="connsiteY4" fmla="*/ 95325 h 342974"/>
                  <a:gd name="connsiteX5" fmla="*/ 35317 w 238163"/>
                  <a:gd name="connsiteY5" fmla="*/ 9600 h 342974"/>
                  <a:gd name="connsiteX6" fmla="*/ 9600 w 238163"/>
                  <a:gd name="connsiteY6" fmla="*/ 2932 h 342974"/>
                  <a:gd name="connsiteX7" fmla="*/ 2932 w 238163"/>
                  <a:gd name="connsiteY7" fmla="*/ 28650 h 342974"/>
                  <a:gd name="connsiteX8" fmla="*/ 85800 w 238163"/>
                  <a:gd name="connsiteY8" fmla="*/ 169620 h 342974"/>
                  <a:gd name="connsiteX9" fmla="*/ 85800 w 238163"/>
                  <a:gd name="connsiteY9" fmla="*/ 342975 h 342974"/>
                  <a:gd name="connsiteX10" fmla="*/ 123900 w 238163"/>
                  <a:gd name="connsiteY10" fmla="*/ 342975 h 342974"/>
                  <a:gd name="connsiteX11" fmla="*/ 123900 w 238163"/>
                  <a:gd name="connsiteY11" fmla="*/ 228675 h 342974"/>
                  <a:gd name="connsiteX12" fmla="*/ 142950 w 238163"/>
                  <a:gd name="connsiteY12" fmla="*/ 228675 h 342974"/>
                  <a:gd name="connsiteX13" fmla="*/ 142950 w 238163"/>
                  <a:gd name="connsiteY13" fmla="*/ 342975 h 342974"/>
                  <a:gd name="connsiteX14" fmla="*/ 181050 w 238163"/>
                  <a:gd name="connsiteY14" fmla="*/ 342975 h 342974"/>
                  <a:gd name="connsiteX15" fmla="*/ 181050 w 238163"/>
                  <a:gd name="connsiteY15" fmla="*/ 177240 h 342974"/>
                  <a:gd name="connsiteX16" fmla="*/ 202005 w 238163"/>
                  <a:gd name="connsiteY16" fmla="*/ 226770 h 342974"/>
                  <a:gd name="connsiteX17" fmla="*/ 219150 w 238163"/>
                  <a:gd name="connsiteY17" fmla="*/ 238200 h 342974"/>
                  <a:gd name="connsiteX18" fmla="*/ 226770 w 238163"/>
                  <a:gd name="connsiteY18" fmla="*/ 236295 h 342974"/>
                  <a:gd name="connsiteX19" fmla="*/ 236295 w 238163"/>
                  <a:gd name="connsiteY19" fmla="*/ 211530 h 34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163" h="342974">
                    <a:moveTo>
                      <a:pt x="236295" y="211530"/>
                    </a:moveTo>
                    <a:lnTo>
                      <a:pt x="202957" y="131520"/>
                    </a:lnTo>
                    <a:cubicBezTo>
                      <a:pt x="191527" y="115327"/>
                      <a:pt x="173430" y="102945"/>
                      <a:pt x="153427" y="97230"/>
                    </a:cubicBezTo>
                    <a:cubicBezTo>
                      <a:pt x="147712" y="96277"/>
                      <a:pt x="140092" y="95325"/>
                      <a:pt x="133425" y="95325"/>
                    </a:cubicBezTo>
                    <a:lnTo>
                      <a:pt x="85800" y="95325"/>
                    </a:lnTo>
                    <a:lnTo>
                      <a:pt x="35317" y="9600"/>
                    </a:lnTo>
                    <a:cubicBezTo>
                      <a:pt x="29602" y="75"/>
                      <a:pt x="18172" y="-2783"/>
                      <a:pt x="9600" y="2932"/>
                    </a:cubicBezTo>
                    <a:cubicBezTo>
                      <a:pt x="75" y="8647"/>
                      <a:pt x="-2783" y="20077"/>
                      <a:pt x="2932" y="28650"/>
                    </a:cubicBezTo>
                    <a:lnTo>
                      <a:pt x="85800" y="169620"/>
                    </a:lnTo>
                    <a:lnTo>
                      <a:pt x="85800" y="342975"/>
                    </a:lnTo>
                    <a:lnTo>
                      <a:pt x="123900" y="342975"/>
                    </a:lnTo>
                    <a:lnTo>
                      <a:pt x="123900" y="228675"/>
                    </a:lnTo>
                    <a:lnTo>
                      <a:pt x="142950" y="228675"/>
                    </a:lnTo>
                    <a:lnTo>
                      <a:pt x="142950" y="342975"/>
                    </a:lnTo>
                    <a:lnTo>
                      <a:pt x="181050" y="342975"/>
                    </a:lnTo>
                    <a:lnTo>
                      <a:pt x="181050" y="177240"/>
                    </a:lnTo>
                    <a:lnTo>
                      <a:pt x="202005" y="226770"/>
                    </a:lnTo>
                    <a:cubicBezTo>
                      <a:pt x="204862" y="234390"/>
                      <a:pt x="212482" y="238200"/>
                      <a:pt x="219150" y="238200"/>
                    </a:cubicBezTo>
                    <a:cubicBezTo>
                      <a:pt x="222007" y="238200"/>
                      <a:pt x="223912" y="238200"/>
                      <a:pt x="226770" y="236295"/>
                    </a:cubicBezTo>
                    <a:cubicBezTo>
                      <a:pt x="236295" y="232485"/>
                      <a:pt x="241057" y="221055"/>
                      <a:pt x="236295" y="211530"/>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7"/>
                  </a:solidFill>
                  <a:effectLst/>
                  <a:uLnTx/>
                  <a:uFillTx/>
                  <a:latin typeface="Myriad pro"/>
                  <a:ea typeface="+mn-ea"/>
                  <a:cs typeface="+mn-cs"/>
                </a:endParaRPr>
              </a:p>
            </p:txBody>
          </p:sp>
        </p:grpSp>
        <p:sp>
          <p:nvSpPr>
            <p:cNvPr id="22" name="Text Placeholder 14">
              <a:extLst>
                <a:ext uri="{FF2B5EF4-FFF2-40B4-BE49-F238E27FC236}">
                  <a16:creationId xmlns:a16="http://schemas.microsoft.com/office/drawing/2014/main" id="{0A39E9D8-ED5F-4971-9AD2-22768666F393}"/>
                </a:ext>
              </a:extLst>
            </p:cNvPr>
            <p:cNvSpPr txBox="1">
              <a:spLocks/>
            </p:cNvSpPr>
            <p:nvPr/>
          </p:nvSpPr>
          <p:spPr>
            <a:xfrm>
              <a:off x="2394979" y="6378220"/>
              <a:ext cx="1704104" cy="375713"/>
            </a:xfrm>
            <a:prstGeom prst="rect">
              <a:avLst/>
            </a:prstGeom>
          </p:spPr>
          <p:txBody>
            <a:bodyPr vert="horz" lIns="91440" tIns="45720" rIns="91440" bIns="45720" rtlCol="0">
              <a:noAutofit/>
            </a:bodyPr>
            <a:lstStyle>
              <a:lvl1pPr marL="0" indent="0" algn="l" defTabSz="913965" rtl="0" eaLnBrk="1" latinLnBrk="0" hangingPunct="1">
                <a:lnSpc>
                  <a:spcPct val="100000"/>
                </a:lnSpc>
                <a:spcBef>
                  <a:spcPts val="1000"/>
                </a:spcBef>
                <a:buClr>
                  <a:schemeClr val="accent1"/>
                </a:buClr>
                <a:buSzPct val="150000"/>
                <a:buFontTx/>
                <a:buNone/>
                <a:defRPr sz="2800" kern="1200">
                  <a:solidFill>
                    <a:schemeClr val="tx1"/>
                  </a:solidFill>
                  <a:latin typeface="Segoe UI" panose="020B0502040204020203" pitchFamily="34" charset="0"/>
                  <a:ea typeface="+mn-ea"/>
                  <a:cs typeface="Segoe UI" panose="020B0502040204020203" pitchFamily="34" charset="0"/>
                </a:defRPr>
              </a:lvl1pPr>
              <a:lvl2pPr marL="457200" indent="0" algn="l" defTabSz="913965" rtl="0" eaLnBrk="1" latinLnBrk="0" hangingPunct="1">
                <a:lnSpc>
                  <a:spcPct val="90000"/>
                </a:lnSpc>
                <a:spcBef>
                  <a:spcPts val="500"/>
                </a:spcBef>
                <a:buFontTx/>
                <a:buNone/>
                <a:defRPr sz="2800" kern="1200">
                  <a:solidFill>
                    <a:schemeClr val="tx1"/>
                  </a:solidFill>
                  <a:latin typeface="Segoe UI" panose="020B0502040204020203" pitchFamily="34" charset="0"/>
                  <a:ea typeface="+mn-ea"/>
                  <a:cs typeface="Segoe UI" panose="020B0502040204020203" pitchFamily="34" charset="0"/>
                </a:defRPr>
              </a:lvl2pPr>
              <a:lvl3pPr marL="914400" indent="0" algn="l" defTabSz="913965" rtl="0" eaLnBrk="1" latinLnBrk="0" hangingPunct="1">
                <a:lnSpc>
                  <a:spcPct val="90000"/>
                </a:lnSpc>
                <a:spcBef>
                  <a:spcPts val="500"/>
                </a:spcBef>
                <a:buFontTx/>
                <a:buNone/>
                <a:defRPr sz="2800" kern="1200">
                  <a:solidFill>
                    <a:schemeClr val="tx1"/>
                  </a:solidFill>
                  <a:latin typeface="Segoe UI" panose="020B0502040204020203" pitchFamily="34" charset="0"/>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ctr" defTabSz="913965" rtl="0" eaLnBrk="1" fontAlgn="auto" latinLnBrk="0" hangingPunct="1">
                <a:lnSpc>
                  <a:spcPct val="100000"/>
                </a:lnSpc>
                <a:spcBef>
                  <a:spcPts val="1000"/>
                </a:spcBef>
                <a:spcAft>
                  <a:spcPts val="0"/>
                </a:spcAft>
                <a:buClr>
                  <a:srgbClr val="7B7B7B"/>
                </a:buClr>
                <a:buSzPct val="150000"/>
                <a:buFontTx/>
                <a:buNone/>
                <a:tabLst/>
                <a:defRPr/>
              </a:pPr>
              <a:r>
                <a:rPr kumimoji="0" lang="en-US" sz="800" b="0" i="0" u="none" strike="noStrike" kern="1200" cap="none" spc="0" normalizeH="0" baseline="0" noProof="0" dirty="0">
                  <a:ln>
                    <a:noFill/>
                  </a:ln>
                  <a:solidFill>
                    <a:srgbClr val="262627"/>
                  </a:solidFill>
                  <a:effectLst/>
                  <a:uLnTx/>
                  <a:uFillTx/>
                  <a:latin typeface="Myriad Pro"/>
                  <a:ea typeface="+mn-ea"/>
                  <a:cs typeface="Segoe UI" panose="020B0502040204020203" pitchFamily="34" charset="0"/>
                </a:rPr>
                <a:t>Talking with Children</a:t>
              </a:r>
              <a:endParaRPr kumimoji="0" lang="en-US" sz="800" b="0" i="0" u="none" strike="noStrike" kern="1200" cap="none" spc="0" normalizeH="0" baseline="0" noProof="0" dirty="0">
                <a:ln>
                  <a:noFill/>
                </a:ln>
                <a:solidFill>
                  <a:srgbClr val="262627"/>
                </a:solidFill>
                <a:effectLst/>
                <a:uLnTx/>
                <a:uFillTx/>
                <a:latin typeface="Segoe UI" panose="020B0502040204020203" pitchFamily="34" charset="0"/>
                <a:ea typeface="+mn-ea"/>
                <a:cs typeface="Segoe UI" panose="020B0502040204020203" pitchFamily="34" charset="0"/>
              </a:endParaRPr>
            </a:p>
          </p:txBody>
        </p:sp>
      </p:grpSp>
      <p:sp>
        <p:nvSpPr>
          <p:cNvPr id="2" name="TextBox 1"/>
          <p:cNvSpPr txBox="1"/>
          <p:nvPr/>
        </p:nvSpPr>
        <p:spPr>
          <a:xfrm>
            <a:off x="547836" y="360218"/>
            <a:ext cx="10720528" cy="707886"/>
          </a:xfrm>
          <a:prstGeom prst="rect">
            <a:avLst/>
          </a:prstGeom>
          <a:noFill/>
        </p:spPr>
        <p:txBody>
          <a:bodyPr wrap="square" rtlCol="0">
            <a:spAutoFit/>
          </a:bodyPr>
          <a:lstStyle/>
          <a:p>
            <a:r>
              <a:rPr lang="en-US" sz="4000" b="1" dirty="0">
                <a:solidFill>
                  <a:srgbClr val="714D56"/>
                </a:solidFill>
              </a:rPr>
              <a:t>Strategies for talking with children</a:t>
            </a:r>
          </a:p>
        </p:txBody>
      </p:sp>
    </p:spTree>
    <p:custDataLst>
      <p:tags r:id="rId1"/>
    </p:custDataLst>
    <p:extLst>
      <p:ext uri="{BB962C8B-B14F-4D97-AF65-F5344CB8AC3E}">
        <p14:creationId xmlns:p14="http://schemas.microsoft.com/office/powerpoint/2010/main" val="42467003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734501" y="1584960"/>
            <a:ext cx="10648202" cy="3958592"/>
            <a:chOff x="1676400" y="2514599"/>
            <a:chExt cx="8839200" cy="3050284"/>
          </a:xfrm>
        </p:grpSpPr>
        <p:sp>
          <p:nvSpPr>
            <p:cNvPr id="82946" name="AutoShape 2"/>
            <p:cNvSpPr>
              <a:spLocks noChangeArrowheads="1"/>
            </p:cNvSpPr>
            <p:nvPr/>
          </p:nvSpPr>
          <p:spPr bwMode="auto">
            <a:xfrm>
              <a:off x="4914899" y="3733798"/>
              <a:ext cx="2362200" cy="1831085"/>
            </a:xfrm>
            <a:prstGeom prst="flowChartProcess">
              <a:avLst/>
            </a:prstGeom>
            <a:noFill/>
            <a:ln w="9525">
              <a:solidFill>
                <a:schemeClr val="accent2"/>
              </a:solidFill>
              <a:miter lim="800000"/>
              <a:headEnd/>
              <a:tailEnd/>
            </a:ln>
          </p:spPr>
          <p:txBody>
            <a:bodyPr/>
            <a:lstStyle>
              <a:lvl1pPr>
                <a:defRPr sz="2400">
                  <a:solidFill>
                    <a:srgbClr val="FFFFFF"/>
                  </a:solidFill>
                  <a:latin typeface="Times" panose="02020603050405020304" pitchFamily="18" charset="0"/>
                  <a:ea typeface="ヒラギノ明朝 ProN W3" pitchFamily="2" charset="-128"/>
                  <a:sym typeface="Times" panose="02020603050405020304" pitchFamily="18" charset="0"/>
                </a:defRPr>
              </a:lvl1pPr>
              <a:lvl2pPr marL="742950" indent="-285750">
                <a:defRPr sz="2400">
                  <a:solidFill>
                    <a:srgbClr val="FFFFFF"/>
                  </a:solidFill>
                  <a:latin typeface="Times" panose="02020603050405020304" pitchFamily="18" charset="0"/>
                  <a:ea typeface="ヒラギノ明朝 ProN W3" pitchFamily="2" charset="-128"/>
                  <a:sym typeface="Times" panose="02020603050405020304" pitchFamily="18" charset="0"/>
                </a:defRPr>
              </a:lvl2pPr>
              <a:lvl3pPr marL="1143000" indent="-228600">
                <a:defRPr sz="2400">
                  <a:solidFill>
                    <a:srgbClr val="FFFFFF"/>
                  </a:solidFill>
                  <a:latin typeface="Times" panose="02020603050405020304" pitchFamily="18" charset="0"/>
                  <a:ea typeface="ヒラギノ明朝 ProN W3" pitchFamily="2" charset="-128"/>
                  <a:sym typeface="Times" panose="02020603050405020304" pitchFamily="18" charset="0"/>
                </a:defRPr>
              </a:lvl3pPr>
              <a:lvl4pPr marL="1600200" indent="-228600">
                <a:defRPr sz="2400">
                  <a:solidFill>
                    <a:srgbClr val="FFFFFF"/>
                  </a:solidFill>
                  <a:latin typeface="Times" panose="02020603050405020304" pitchFamily="18" charset="0"/>
                  <a:ea typeface="ヒラギノ明朝 ProN W3" pitchFamily="2" charset="-128"/>
                  <a:sym typeface="Times" panose="02020603050405020304" pitchFamily="18" charset="0"/>
                </a:defRPr>
              </a:lvl4pPr>
              <a:lvl5pPr marL="2057400" indent="-228600">
                <a:defRPr sz="2400">
                  <a:solidFill>
                    <a:srgbClr val="FFFFFF"/>
                  </a:solidFill>
                  <a:latin typeface="Times" panose="02020603050405020304" pitchFamily="18" charset="0"/>
                  <a:ea typeface="ヒラギノ明朝 ProN W3" pitchFamily="2" charset="-128"/>
                  <a:sym typeface="Times" panose="02020603050405020304" pitchFamily="18" charset="0"/>
                </a:defRPr>
              </a:lvl5pPr>
              <a:lvl6pPr marL="2514600" indent="-228600" eaLnBrk="0" fontAlgn="base" hangingPunct="0">
                <a:spcBef>
                  <a:spcPct val="0"/>
                </a:spcBef>
                <a:spcAft>
                  <a:spcPct val="0"/>
                </a:spcAft>
                <a:defRPr sz="2400">
                  <a:solidFill>
                    <a:srgbClr val="FFFFFF"/>
                  </a:solidFill>
                  <a:latin typeface="Times" panose="02020603050405020304" pitchFamily="18" charset="0"/>
                  <a:ea typeface="ヒラギノ明朝 ProN W3" pitchFamily="2" charset="-128"/>
                  <a:sym typeface="Times" panose="02020603050405020304" pitchFamily="18" charset="0"/>
                </a:defRPr>
              </a:lvl6pPr>
              <a:lvl7pPr marL="2971800" indent="-228600" eaLnBrk="0" fontAlgn="base" hangingPunct="0">
                <a:spcBef>
                  <a:spcPct val="0"/>
                </a:spcBef>
                <a:spcAft>
                  <a:spcPct val="0"/>
                </a:spcAft>
                <a:defRPr sz="2400">
                  <a:solidFill>
                    <a:srgbClr val="FFFFFF"/>
                  </a:solidFill>
                  <a:latin typeface="Times" panose="02020603050405020304" pitchFamily="18" charset="0"/>
                  <a:ea typeface="ヒラギノ明朝 ProN W3" pitchFamily="2" charset="-128"/>
                  <a:sym typeface="Times" panose="02020603050405020304" pitchFamily="18" charset="0"/>
                </a:defRPr>
              </a:lvl7pPr>
              <a:lvl8pPr marL="3429000" indent="-228600" eaLnBrk="0" fontAlgn="base" hangingPunct="0">
                <a:spcBef>
                  <a:spcPct val="0"/>
                </a:spcBef>
                <a:spcAft>
                  <a:spcPct val="0"/>
                </a:spcAft>
                <a:defRPr sz="2400">
                  <a:solidFill>
                    <a:srgbClr val="FFFFFF"/>
                  </a:solidFill>
                  <a:latin typeface="Times" panose="02020603050405020304" pitchFamily="18" charset="0"/>
                  <a:ea typeface="ヒラギノ明朝 ProN W3" pitchFamily="2" charset="-128"/>
                  <a:sym typeface="Times" panose="02020603050405020304" pitchFamily="18" charset="0"/>
                </a:defRPr>
              </a:lvl8pPr>
              <a:lvl9pPr marL="3886200" indent="-228600" eaLnBrk="0" fontAlgn="base" hangingPunct="0">
                <a:spcBef>
                  <a:spcPct val="0"/>
                </a:spcBef>
                <a:spcAft>
                  <a:spcPct val="0"/>
                </a:spcAft>
                <a:defRPr sz="2400">
                  <a:solidFill>
                    <a:srgbClr val="FFFFFF"/>
                  </a:solidFill>
                  <a:latin typeface="Times" panose="02020603050405020304" pitchFamily="18" charset="0"/>
                  <a:ea typeface="ヒラギノ明朝 ProN W3" pitchFamily="2" charset="-128"/>
                  <a:sym typeface="Times"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altLang="en-US" sz="2400" b="0" i="0" u="none" strike="noStrike" kern="1200" cap="none" spc="0" normalizeH="0" baseline="0" noProof="0" dirty="0">
                <a:ln>
                  <a:noFill/>
                </a:ln>
                <a:solidFill>
                  <a:srgbClr val="FFFFFF"/>
                </a:solidFill>
                <a:effectLst/>
                <a:uLnTx/>
                <a:uFillTx/>
                <a:latin typeface="Times" panose="02020603050405020304" pitchFamily="18" charset="0"/>
                <a:ea typeface="ヒラギノ明朝 ProN W3" pitchFamily="2" charset="-128"/>
                <a:cs typeface="+mn-cs"/>
                <a:sym typeface="Times" panose="02020603050405020304" pitchFamily="18" charset="0"/>
              </a:endParaRPr>
            </a:p>
          </p:txBody>
        </p:sp>
        <p:sp>
          <p:nvSpPr>
            <p:cNvPr id="82947" name="AutoShape 3"/>
            <p:cNvSpPr>
              <a:spLocks noChangeArrowheads="1"/>
            </p:cNvSpPr>
            <p:nvPr/>
          </p:nvSpPr>
          <p:spPr bwMode="auto">
            <a:xfrm>
              <a:off x="7892585" y="3733798"/>
              <a:ext cx="2362200" cy="1831085"/>
            </a:xfrm>
            <a:prstGeom prst="flowChartProcess">
              <a:avLst/>
            </a:prstGeom>
            <a:noFill/>
            <a:ln w="9525">
              <a:solidFill>
                <a:schemeClr val="accent1"/>
              </a:solidFill>
              <a:miter lim="800000"/>
              <a:headEnd/>
              <a:tailEnd/>
            </a:ln>
          </p:spPr>
          <p:txBody>
            <a:bodyPr/>
            <a:lstStyle>
              <a:lvl1pPr>
                <a:defRPr sz="2400">
                  <a:solidFill>
                    <a:srgbClr val="FFFFFF"/>
                  </a:solidFill>
                  <a:latin typeface="Times" panose="02020603050405020304" pitchFamily="18" charset="0"/>
                  <a:ea typeface="ヒラギノ明朝 ProN W3" pitchFamily="2" charset="-128"/>
                  <a:sym typeface="Times" panose="02020603050405020304" pitchFamily="18" charset="0"/>
                </a:defRPr>
              </a:lvl1pPr>
              <a:lvl2pPr marL="742950" indent="-285750">
                <a:defRPr sz="2400">
                  <a:solidFill>
                    <a:srgbClr val="FFFFFF"/>
                  </a:solidFill>
                  <a:latin typeface="Times" panose="02020603050405020304" pitchFamily="18" charset="0"/>
                  <a:ea typeface="ヒラギノ明朝 ProN W3" pitchFamily="2" charset="-128"/>
                  <a:sym typeface="Times" panose="02020603050405020304" pitchFamily="18" charset="0"/>
                </a:defRPr>
              </a:lvl2pPr>
              <a:lvl3pPr marL="1143000" indent="-228600">
                <a:defRPr sz="2400">
                  <a:solidFill>
                    <a:srgbClr val="FFFFFF"/>
                  </a:solidFill>
                  <a:latin typeface="Times" panose="02020603050405020304" pitchFamily="18" charset="0"/>
                  <a:ea typeface="ヒラギノ明朝 ProN W3" pitchFamily="2" charset="-128"/>
                  <a:sym typeface="Times" panose="02020603050405020304" pitchFamily="18" charset="0"/>
                </a:defRPr>
              </a:lvl3pPr>
              <a:lvl4pPr marL="1600200" indent="-228600">
                <a:defRPr sz="2400">
                  <a:solidFill>
                    <a:srgbClr val="FFFFFF"/>
                  </a:solidFill>
                  <a:latin typeface="Times" panose="02020603050405020304" pitchFamily="18" charset="0"/>
                  <a:ea typeface="ヒラギノ明朝 ProN W3" pitchFamily="2" charset="-128"/>
                  <a:sym typeface="Times" panose="02020603050405020304" pitchFamily="18" charset="0"/>
                </a:defRPr>
              </a:lvl4pPr>
              <a:lvl5pPr marL="2057400" indent="-228600">
                <a:defRPr sz="2400">
                  <a:solidFill>
                    <a:srgbClr val="FFFFFF"/>
                  </a:solidFill>
                  <a:latin typeface="Times" panose="02020603050405020304" pitchFamily="18" charset="0"/>
                  <a:ea typeface="ヒラギノ明朝 ProN W3" pitchFamily="2" charset="-128"/>
                  <a:sym typeface="Times" panose="02020603050405020304" pitchFamily="18" charset="0"/>
                </a:defRPr>
              </a:lvl5pPr>
              <a:lvl6pPr marL="2514600" indent="-228600" eaLnBrk="0" fontAlgn="base" hangingPunct="0">
                <a:spcBef>
                  <a:spcPct val="0"/>
                </a:spcBef>
                <a:spcAft>
                  <a:spcPct val="0"/>
                </a:spcAft>
                <a:defRPr sz="2400">
                  <a:solidFill>
                    <a:srgbClr val="FFFFFF"/>
                  </a:solidFill>
                  <a:latin typeface="Times" panose="02020603050405020304" pitchFamily="18" charset="0"/>
                  <a:ea typeface="ヒラギノ明朝 ProN W3" pitchFamily="2" charset="-128"/>
                  <a:sym typeface="Times" panose="02020603050405020304" pitchFamily="18" charset="0"/>
                </a:defRPr>
              </a:lvl6pPr>
              <a:lvl7pPr marL="2971800" indent="-228600" eaLnBrk="0" fontAlgn="base" hangingPunct="0">
                <a:spcBef>
                  <a:spcPct val="0"/>
                </a:spcBef>
                <a:spcAft>
                  <a:spcPct val="0"/>
                </a:spcAft>
                <a:defRPr sz="2400">
                  <a:solidFill>
                    <a:srgbClr val="FFFFFF"/>
                  </a:solidFill>
                  <a:latin typeface="Times" panose="02020603050405020304" pitchFamily="18" charset="0"/>
                  <a:ea typeface="ヒラギノ明朝 ProN W3" pitchFamily="2" charset="-128"/>
                  <a:sym typeface="Times" panose="02020603050405020304" pitchFamily="18" charset="0"/>
                </a:defRPr>
              </a:lvl7pPr>
              <a:lvl8pPr marL="3429000" indent="-228600" eaLnBrk="0" fontAlgn="base" hangingPunct="0">
                <a:spcBef>
                  <a:spcPct val="0"/>
                </a:spcBef>
                <a:spcAft>
                  <a:spcPct val="0"/>
                </a:spcAft>
                <a:defRPr sz="2400">
                  <a:solidFill>
                    <a:srgbClr val="FFFFFF"/>
                  </a:solidFill>
                  <a:latin typeface="Times" panose="02020603050405020304" pitchFamily="18" charset="0"/>
                  <a:ea typeface="ヒラギノ明朝 ProN W3" pitchFamily="2" charset="-128"/>
                  <a:sym typeface="Times" panose="02020603050405020304" pitchFamily="18" charset="0"/>
                </a:defRPr>
              </a:lvl8pPr>
              <a:lvl9pPr marL="3886200" indent="-228600" eaLnBrk="0" fontAlgn="base" hangingPunct="0">
                <a:spcBef>
                  <a:spcPct val="0"/>
                </a:spcBef>
                <a:spcAft>
                  <a:spcPct val="0"/>
                </a:spcAft>
                <a:defRPr sz="2400">
                  <a:solidFill>
                    <a:srgbClr val="FFFFFF"/>
                  </a:solidFill>
                  <a:latin typeface="Times" panose="02020603050405020304" pitchFamily="18" charset="0"/>
                  <a:ea typeface="ヒラギノ明朝 ProN W3" pitchFamily="2" charset="-128"/>
                  <a:sym typeface="Times"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altLang="en-US" sz="2400" b="0" i="0" u="none" strike="noStrike" kern="1200" cap="none" spc="0" normalizeH="0" baseline="0" noProof="0" dirty="0">
                <a:ln>
                  <a:noFill/>
                </a:ln>
                <a:solidFill>
                  <a:srgbClr val="FFFFFF"/>
                </a:solidFill>
                <a:effectLst/>
                <a:uLnTx/>
                <a:uFillTx/>
                <a:latin typeface="Times" panose="02020603050405020304" pitchFamily="18" charset="0"/>
                <a:ea typeface="ヒラギノ明朝 ProN W3" pitchFamily="2" charset="-128"/>
                <a:cs typeface="+mn-cs"/>
                <a:sym typeface="Times" panose="02020603050405020304" pitchFamily="18" charset="0"/>
              </a:endParaRPr>
            </a:p>
          </p:txBody>
        </p:sp>
        <p:sp>
          <p:nvSpPr>
            <p:cNvPr id="82948" name="AutoShape 4"/>
            <p:cNvSpPr>
              <a:spLocks noChangeArrowheads="1"/>
            </p:cNvSpPr>
            <p:nvPr/>
          </p:nvSpPr>
          <p:spPr bwMode="auto">
            <a:xfrm>
              <a:off x="1866898" y="3733798"/>
              <a:ext cx="2362200" cy="1831085"/>
            </a:xfrm>
            <a:prstGeom prst="flowChartProcess">
              <a:avLst/>
            </a:prstGeom>
            <a:noFill/>
            <a:ln w="9525">
              <a:solidFill>
                <a:schemeClr val="accent4"/>
              </a:solidFill>
              <a:miter lim="800000"/>
              <a:headEnd/>
              <a:tailEnd/>
            </a:ln>
          </p:spPr>
          <p:txBody>
            <a:bodyPr/>
            <a:lstStyle>
              <a:lvl1pPr>
                <a:defRPr sz="2400">
                  <a:solidFill>
                    <a:srgbClr val="FFFFFF"/>
                  </a:solidFill>
                  <a:latin typeface="Times" panose="02020603050405020304" pitchFamily="18" charset="0"/>
                  <a:ea typeface="ヒラギノ明朝 ProN W3" pitchFamily="2" charset="-128"/>
                  <a:sym typeface="Times" panose="02020603050405020304" pitchFamily="18" charset="0"/>
                </a:defRPr>
              </a:lvl1pPr>
              <a:lvl2pPr marL="742950" indent="-285750">
                <a:defRPr sz="2400">
                  <a:solidFill>
                    <a:srgbClr val="FFFFFF"/>
                  </a:solidFill>
                  <a:latin typeface="Times" panose="02020603050405020304" pitchFamily="18" charset="0"/>
                  <a:ea typeface="ヒラギノ明朝 ProN W3" pitchFamily="2" charset="-128"/>
                  <a:sym typeface="Times" panose="02020603050405020304" pitchFamily="18" charset="0"/>
                </a:defRPr>
              </a:lvl2pPr>
              <a:lvl3pPr marL="1143000" indent="-228600">
                <a:defRPr sz="2400">
                  <a:solidFill>
                    <a:srgbClr val="FFFFFF"/>
                  </a:solidFill>
                  <a:latin typeface="Times" panose="02020603050405020304" pitchFamily="18" charset="0"/>
                  <a:ea typeface="ヒラギノ明朝 ProN W3" pitchFamily="2" charset="-128"/>
                  <a:sym typeface="Times" panose="02020603050405020304" pitchFamily="18" charset="0"/>
                </a:defRPr>
              </a:lvl3pPr>
              <a:lvl4pPr marL="1600200" indent="-228600">
                <a:defRPr sz="2400">
                  <a:solidFill>
                    <a:srgbClr val="FFFFFF"/>
                  </a:solidFill>
                  <a:latin typeface="Times" panose="02020603050405020304" pitchFamily="18" charset="0"/>
                  <a:ea typeface="ヒラギノ明朝 ProN W3" pitchFamily="2" charset="-128"/>
                  <a:sym typeface="Times" panose="02020603050405020304" pitchFamily="18" charset="0"/>
                </a:defRPr>
              </a:lvl4pPr>
              <a:lvl5pPr marL="2057400" indent="-228600">
                <a:defRPr sz="2400">
                  <a:solidFill>
                    <a:srgbClr val="FFFFFF"/>
                  </a:solidFill>
                  <a:latin typeface="Times" panose="02020603050405020304" pitchFamily="18" charset="0"/>
                  <a:ea typeface="ヒラギノ明朝 ProN W3" pitchFamily="2" charset="-128"/>
                  <a:sym typeface="Times" panose="02020603050405020304" pitchFamily="18" charset="0"/>
                </a:defRPr>
              </a:lvl5pPr>
              <a:lvl6pPr marL="2514600" indent="-228600" eaLnBrk="0" fontAlgn="base" hangingPunct="0">
                <a:spcBef>
                  <a:spcPct val="0"/>
                </a:spcBef>
                <a:spcAft>
                  <a:spcPct val="0"/>
                </a:spcAft>
                <a:defRPr sz="2400">
                  <a:solidFill>
                    <a:srgbClr val="FFFFFF"/>
                  </a:solidFill>
                  <a:latin typeface="Times" panose="02020603050405020304" pitchFamily="18" charset="0"/>
                  <a:ea typeface="ヒラギノ明朝 ProN W3" pitchFamily="2" charset="-128"/>
                  <a:sym typeface="Times" panose="02020603050405020304" pitchFamily="18" charset="0"/>
                </a:defRPr>
              </a:lvl6pPr>
              <a:lvl7pPr marL="2971800" indent="-228600" eaLnBrk="0" fontAlgn="base" hangingPunct="0">
                <a:spcBef>
                  <a:spcPct val="0"/>
                </a:spcBef>
                <a:spcAft>
                  <a:spcPct val="0"/>
                </a:spcAft>
                <a:defRPr sz="2400">
                  <a:solidFill>
                    <a:srgbClr val="FFFFFF"/>
                  </a:solidFill>
                  <a:latin typeface="Times" panose="02020603050405020304" pitchFamily="18" charset="0"/>
                  <a:ea typeface="ヒラギノ明朝 ProN W3" pitchFamily="2" charset="-128"/>
                  <a:sym typeface="Times" panose="02020603050405020304" pitchFamily="18" charset="0"/>
                </a:defRPr>
              </a:lvl7pPr>
              <a:lvl8pPr marL="3429000" indent="-228600" eaLnBrk="0" fontAlgn="base" hangingPunct="0">
                <a:spcBef>
                  <a:spcPct val="0"/>
                </a:spcBef>
                <a:spcAft>
                  <a:spcPct val="0"/>
                </a:spcAft>
                <a:defRPr sz="2400">
                  <a:solidFill>
                    <a:srgbClr val="FFFFFF"/>
                  </a:solidFill>
                  <a:latin typeface="Times" panose="02020603050405020304" pitchFamily="18" charset="0"/>
                  <a:ea typeface="ヒラギノ明朝 ProN W3" pitchFamily="2" charset="-128"/>
                  <a:sym typeface="Times" panose="02020603050405020304" pitchFamily="18" charset="0"/>
                </a:defRPr>
              </a:lvl8pPr>
              <a:lvl9pPr marL="3886200" indent="-228600" eaLnBrk="0" fontAlgn="base" hangingPunct="0">
                <a:spcBef>
                  <a:spcPct val="0"/>
                </a:spcBef>
                <a:spcAft>
                  <a:spcPct val="0"/>
                </a:spcAft>
                <a:defRPr sz="2400">
                  <a:solidFill>
                    <a:srgbClr val="FFFFFF"/>
                  </a:solidFill>
                  <a:latin typeface="Times" panose="02020603050405020304" pitchFamily="18" charset="0"/>
                  <a:ea typeface="ヒラギノ明朝 ProN W3" pitchFamily="2" charset="-128"/>
                  <a:sym typeface="Times"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altLang="en-US" sz="2400" b="0" i="0" u="none" strike="noStrike" kern="1200" cap="none" spc="0" normalizeH="0" baseline="0" noProof="0" dirty="0">
                <a:ln>
                  <a:noFill/>
                </a:ln>
                <a:solidFill>
                  <a:srgbClr val="FFFFFF"/>
                </a:solidFill>
                <a:effectLst/>
                <a:uLnTx/>
                <a:uFillTx/>
                <a:latin typeface="Times" panose="02020603050405020304" pitchFamily="18" charset="0"/>
                <a:ea typeface="ヒラギノ明朝 ProN W3" pitchFamily="2" charset="-128"/>
                <a:cs typeface="+mn-cs"/>
                <a:sym typeface="Times" panose="02020603050405020304" pitchFamily="18" charset="0"/>
              </a:endParaRPr>
            </a:p>
          </p:txBody>
        </p:sp>
        <p:sp>
          <p:nvSpPr>
            <p:cNvPr id="82949" name="AutoShape 5"/>
            <p:cNvSpPr>
              <a:spLocks noChangeArrowheads="1"/>
            </p:cNvSpPr>
            <p:nvPr/>
          </p:nvSpPr>
          <p:spPr bwMode="auto">
            <a:xfrm>
              <a:off x="1676400" y="2590800"/>
              <a:ext cx="2743200" cy="1143000"/>
            </a:xfrm>
            <a:prstGeom prst="triangle">
              <a:avLst>
                <a:gd name="adj" fmla="val 50000"/>
              </a:avLst>
            </a:prstGeom>
            <a:noFill/>
            <a:ln w="9525">
              <a:solidFill>
                <a:schemeClr val="accent4"/>
              </a:solidFill>
              <a:miter lim="800000"/>
              <a:headEnd/>
              <a:tailEnd/>
            </a:ln>
          </p:spPr>
          <p:txBody>
            <a:bodyPr/>
            <a:lstStyle>
              <a:lvl1pPr>
                <a:defRPr sz="2400">
                  <a:solidFill>
                    <a:srgbClr val="FFFFFF"/>
                  </a:solidFill>
                  <a:latin typeface="Times" panose="02020603050405020304" pitchFamily="18" charset="0"/>
                  <a:ea typeface="ヒラギノ明朝 ProN W3" pitchFamily="2" charset="-128"/>
                  <a:sym typeface="Times" panose="02020603050405020304" pitchFamily="18" charset="0"/>
                </a:defRPr>
              </a:lvl1pPr>
              <a:lvl2pPr marL="742950" indent="-285750">
                <a:defRPr sz="2400">
                  <a:solidFill>
                    <a:srgbClr val="FFFFFF"/>
                  </a:solidFill>
                  <a:latin typeface="Times" panose="02020603050405020304" pitchFamily="18" charset="0"/>
                  <a:ea typeface="ヒラギノ明朝 ProN W3" pitchFamily="2" charset="-128"/>
                  <a:sym typeface="Times" panose="02020603050405020304" pitchFamily="18" charset="0"/>
                </a:defRPr>
              </a:lvl2pPr>
              <a:lvl3pPr marL="1143000" indent="-228600">
                <a:defRPr sz="2400">
                  <a:solidFill>
                    <a:srgbClr val="FFFFFF"/>
                  </a:solidFill>
                  <a:latin typeface="Times" panose="02020603050405020304" pitchFamily="18" charset="0"/>
                  <a:ea typeface="ヒラギノ明朝 ProN W3" pitchFamily="2" charset="-128"/>
                  <a:sym typeface="Times" panose="02020603050405020304" pitchFamily="18" charset="0"/>
                </a:defRPr>
              </a:lvl3pPr>
              <a:lvl4pPr marL="1600200" indent="-228600">
                <a:defRPr sz="2400">
                  <a:solidFill>
                    <a:srgbClr val="FFFFFF"/>
                  </a:solidFill>
                  <a:latin typeface="Times" panose="02020603050405020304" pitchFamily="18" charset="0"/>
                  <a:ea typeface="ヒラギノ明朝 ProN W3" pitchFamily="2" charset="-128"/>
                  <a:sym typeface="Times" panose="02020603050405020304" pitchFamily="18" charset="0"/>
                </a:defRPr>
              </a:lvl4pPr>
              <a:lvl5pPr marL="2057400" indent="-228600">
                <a:defRPr sz="2400">
                  <a:solidFill>
                    <a:srgbClr val="FFFFFF"/>
                  </a:solidFill>
                  <a:latin typeface="Times" panose="02020603050405020304" pitchFamily="18" charset="0"/>
                  <a:ea typeface="ヒラギノ明朝 ProN W3" pitchFamily="2" charset="-128"/>
                  <a:sym typeface="Times" panose="02020603050405020304" pitchFamily="18" charset="0"/>
                </a:defRPr>
              </a:lvl5pPr>
              <a:lvl6pPr marL="2514600" indent="-228600" eaLnBrk="0" fontAlgn="base" hangingPunct="0">
                <a:spcBef>
                  <a:spcPct val="0"/>
                </a:spcBef>
                <a:spcAft>
                  <a:spcPct val="0"/>
                </a:spcAft>
                <a:defRPr sz="2400">
                  <a:solidFill>
                    <a:srgbClr val="FFFFFF"/>
                  </a:solidFill>
                  <a:latin typeface="Times" panose="02020603050405020304" pitchFamily="18" charset="0"/>
                  <a:ea typeface="ヒラギノ明朝 ProN W3" pitchFamily="2" charset="-128"/>
                  <a:sym typeface="Times" panose="02020603050405020304" pitchFamily="18" charset="0"/>
                </a:defRPr>
              </a:lvl6pPr>
              <a:lvl7pPr marL="2971800" indent="-228600" eaLnBrk="0" fontAlgn="base" hangingPunct="0">
                <a:spcBef>
                  <a:spcPct val="0"/>
                </a:spcBef>
                <a:spcAft>
                  <a:spcPct val="0"/>
                </a:spcAft>
                <a:defRPr sz="2400">
                  <a:solidFill>
                    <a:srgbClr val="FFFFFF"/>
                  </a:solidFill>
                  <a:latin typeface="Times" panose="02020603050405020304" pitchFamily="18" charset="0"/>
                  <a:ea typeface="ヒラギノ明朝 ProN W3" pitchFamily="2" charset="-128"/>
                  <a:sym typeface="Times" panose="02020603050405020304" pitchFamily="18" charset="0"/>
                </a:defRPr>
              </a:lvl7pPr>
              <a:lvl8pPr marL="3429000" indent="-228600" eaLnBrk="0" fontAlgn="base" hangingPunct="0">
                <a:spcBef>
                  <a:spcPct val="0"/>
                </a:spcBef>
                <a:spcAft>
                  <a:spcPct val="0"/>
                </a:spcAft>
                <a:defRPr sz="2400">
                  <a:solidFill>
                    <a:srgbClr val="FFFFFF"/>
                  </a:solidFill>
                  <a:latin typeface="Times" panose="02020603050405020304" pitchFamily="18" charset="0"/>
                  <a:ea typeface="ヒラギノ明朝 ProN W3" pitchFamily="2" charset="-128"/>
                  <a:sym typeface="Times" panose="02020603050405020304" pitchFamily="18" charset="0"/>
                </a:defRPr>
              </a:lvl8pPr>
              <a:lvl9pPr marL="3886200" indent="-228600" eaLnBrk="0" fontAlgn="base" hangingPunct="0">
                <a:spcBef>
                  <a:spcPct val="0"/>
                </a:spcBef>
                <a:spcAft>
                  <a:spcPct val="0"/>
                </a:spcAft>
                <a:defRPr sz="2400">
                  <a:solidFill>
                    <a:srgbClr val="FFFFFF"/>
                  </a:solidFill>
                  <a:latin typeface="Times" panose="02020603050405020304" pitchFamily="18" charset="0"/>
                  <a:ea typeface="ヒラギノ明朝 ProN W3" pitchFamily="2" charset="-128"/>
                  <a:sym typeface="Times"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altLang="en-US" sz="2400" b="1" i="0" u="none" strike="noStrike" kern="1200" cap="none" spc="0" normalizeH="0" baseline="0" noProof="0" dirty="0">
                  <a:ln>
                    <a:noFill/>
                  </a:ln>
                  <a:solidFill>
                    <a:srgbClr val="0066FF"/>
                  </a:solidFill>
                  <a:effectLst/>
                  <a:uLnTx/>
                  <a:uFillTx/>
                  <a:latin typeface="Times" panose="02020603050405020304" pitchFamily="18" charset="0"/>
                  <a:ea typeface="ヒラギノ明朝 ProN W3" pitchFamily="2" charset="-128"/>
                  <a:cs typeface="+mn-cs"/>
                  <a:sym typeface="Times" panose="02020603050405020304" pitchFamily="18" charset="0"/>
                </a:rPr>
                <a:t> </a:t>
              </a:r>
              <a:endParaRPr kumimoji="0" lang="en-US" altLang="en-US" sz="2400" b="1" i="0" u="none" strike="noStrike" kern="1200" cap="none" spc="0" normalizeH="0" baseline="0" noProof="0" dirty="0">
                <a:ln>
                  <a:noFill/>
                </a:ln>
                <a:solidFill>
                  <a:srgbClr val="FF0000"/>
                </a:solidFill>
                <a:effectLst/>
                <a:uLnTx/>
                <a:uFillTx/>
                <a:latin typeface="Times" panose="02020603050405020304" pitchFamily="18" charset="0"/>
                <a:ea typeface="ヒラギノ明朝 ProN W3" pitchFamily="2" charset="-128"/>
                <a:cs typeface="+mn-cs"/>
                <a:sym typeface="Times" panose="02020603050405020304" pitchFamily="18" charset="0"/>
              </a:endParaRPr>
            </a:p>
          </p:txBody>
        </p:sp>
        <p:sp>
          <p:nvSpPr>
            <p:cNvPr id="32774" name="AutoShape 6"/>
            <p:cNvSpPr>
              <a:spLocks noChangeArrowheads="1"/>
            </p:cNvSpPr>
            <p:nvPr/>
          </p:nvSpPr>
          <p:spPr bwMode="auto">
            <a:xfrm>
              <a:off x="4648200" y="2514599"/>
              <a:ext cx="2895600" cy="1219200"/>
            </a:xfrm>
            <a:prstGeom prst="triangle">
              <a:avLst>
                <a:gd name="adj" fmla="val 50000"/>
              </a:avLst>
            </a:prstGeom>
            <a:noFill/>
            <a:ln w="9525">
              <a:solidFill>
                <a:schemeClr val="accent2"/>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262627"/>
                </a:solidFill>
                <a:effectLst/>
                <a:uLnTx/>
                <a:uFillTx/>
                <a:latin typeface="Myriad pro"/>
                <a:ea typeface="ヒラギノ明朝 ProN W3" pitchFamily="-84" charset="-128"/>
                <a:cs typeface="+mn-cs"/>
                <a:sym typeface="Times" pitchFamily="-84" charset="0"/>
              </a:endParaRPr>
            </a:p>
          </p:txBody>
        </p:sp>
        <p:sp>
          <p:nvSpPr>
            <p:cNvPr id="82951" name="AutoShape 7"/>
            <p:cNvSpPr>
              <a:spLocks noChangeArrowheads="1"/>
            </p:cNvSpPr>
            <p:nvPr/>
          </p:nvSpPr>
          <p:spPr bwMode="auto">
            <a:xfrm>
              <a:off x="7620000" y="2514600"/>
              <a:ext cx="2895600" cy="1219199"/>
            </a:xfrm>
            <a:prstGeom prst="triangle">
              <a:avLst>
                <a:gd name="adj" fmla="val 50000"/>
              </a:avLst>
            </a:prstGeom>
            <a:noFill/>
            <a:ln w="9525">
              <a:solidFill>
                <a:schemeClr val="accent1"/>
              </a:solidFill>
              <a:miter lim="800000"/>
              <a:headEnd/>
              <a:tailEnd/>
            </a:ln>
          </p:spPr>
          <p:txBody>
            <a:bodyPr/>
            <a:lstStyle>
              <a:lvl1pPr>
                <a:defRPr sz="2400">
                  <a:solidFill>
                    <a:srgbClr val="FFFFFF"/>
                  </a:solidFill>
                  <a:latin typeface="Times" panose="02020603050405020304" pitchFamily="18" charset="0"/>
                  <a:ea typeface="ヒラギノ明朝 ProN W3" pitchFamily="2" charset="-128"/>
                  <a:sym typeface="Times" panose="02020603050405020304" pitchFamily="18" charset="0"/>
                </a:defRPr>
              </a:lvl1pPr>
              <a:lvl2pPr marL="742950" indent="-285750">
                <a:defRPr sz="2400">
                  <a:solidFill>
                    <a:srgbClr val="FFFFFF"/>
                  </a:solidFill>
                  <a:latin typeface="Times" panose="02020603050405020304" pitchFamily="18" charset="0"/>
                  <a:ea typeface="ヒラギノ明朝 ProN W3" pitchFamily="2" charset="-128"/>
                  <a:sym typeface="Times" panose="02020603050405020304" pitchFamily="18" charset="0"/>
                </a:defRPr>
              </a:lvl2pPr>
              <a:lvl3pPr marL="1143000" indent="-228600">
                <a:defRPr sz="2400">
                  <a:solidFill>
                    <a:srgbClr val="FFFFFF"/>
                  </a:solidFill>
                  <a:latin typeface="Times" panose="02020603050405020304" pitchFamily="18" charset="0"/>
                  <a:ea typeface="ヒラギノ明朝 ProN W3" pitchFamily="2" charset="-128"/>
                  <a:sym typeface="Times" panose="02020603050405020304" pitchFamily="18" charset="0"/>
                </a:defRPr>
              </a:lvl3pPr>
              <a:lvl4pPr marL="1600200" indent="-228600">
                <a:defRPr sz="2400">
                  <a:solidFill>
                    <a:srgbClr val="FFFFFF"/>
                  </a:solidFill>
                  <a:latin typeface="Times" panose="02020603050405020304" pitchFamily="18" charset="0"/>
                  <a:ea typeface="ヒラギノ明朝 ProN W3" pitchFamily="2" charset="-128"/>
                  <a:sym typeface="Times" panose="02020603050405020304" pitchFamily="18" charset="0"/>
                </a:defRPr>
              </a:lvl4pPr>
              <a:lvl5pPr marL="2057400" indent="-228600">
                <a:defRPr sz="2400">
                  <a:solidFill>
                    <a:srgbClr val="FFFFFF"/>
                  </a:solidFill>
                  <a:latin typeface="Times" panose="02020603050405020304" pitchFamily="18" charset="0"/>
                  <a:ea typeface="ヒラギノ明朝 ProN W3" pitchFamily="2" charset="-128"/>
                  <a:sym typeface="Times" panose="02020603050405020304" pitchFamily="18" charset="0"/>
                </a:defRPr>
              </a:lvl5pPr>
              <a:lvl6pPr marL="2514600" indent="-228600" eaLnBrk="0" fontAlgn="base" hangingPunct="0">
                <a:spcBef>
                  <a:spcPct val="0"/>
                </a:spcBef>
                <a:spcAft>
                  <a:spcPct val="0"/>
                </a:spcAft>
                <a:defRPr sz="2400">
                  <a:solidFill>
                    <a:srgbClr val="FFFFFF"/>
                  </a:solidFill>
                  <a:latin typeface="Times" panose="02020603050405020304" pitchFamily="18" charset="0"/>
                  <a:ea typeface="ヒラギノ明朝 ProN W3" pitchFamily="2" charset="-128"/>
                  <a:sym typeface="Times" panose="02020603050405020304" pitchFamily="18" charset="0"/>
                </a:defRPr>
              </a:lvl6pPr>
              <a:lvl7pPr marL="2971800" indent="-228600" eaLnBrk="0" fontAlgn="base" hangingPunct="0">
                <a:spcBef>
                  <a:spcPct val="0"/>
                </a:spcBef>
                <a:spcAft>
                  <a:spcPct val="0"/>
                </a:spcAft>
                <a:defRPr sz="2400">
                  <a:solidFill>
                    <a:srgbClr val="FFFFFF"/>
                  </a:solidFill>
                  <a:latin typeface="Times" panose="02020603050405020304" pitchFamily="18" charset="0"/>
                  <a:ea typeface="ヒラギノ明朝 ProN W3" pitchFamily="2" charset="-128"/>
                  <a:sym typeface="Times" panose="02020603050405020304" pitchFamily="18" charset="0"/>
                </a:defRPr>
              </a:lvl7pPr>
              <a:lvl8pPr marL="3429000" indent="-228600" eaLnBrk="0" fontAlgn="base" hangingPunct="0">
                <a:spcBef>
                  <a:spcPct val="0"/>
                </a:spcBef>
                <a:spcAft>
                  <a:spcPct val="0"/>
                </a:spcAft>
                <a:defRPr sz="2400">
                  <a:solidFill>
                    <a:srgbClr val="FFFFFF"/>
                  </a:solidFill>
                  <a:latin typeface="Times" panose="02020603050405020304" pitchFamily="18" charset="0"/>
                  <a:ea typeface="ヒラギノ明朝 ProN W3" pitchFamily="2" charset="-128"/>
                  <a:sym typeface="Times" panose="02020603050405020304" pitchFamily="18" charset="0"/>
                </a:defRPr>
              </a:lvl8pPr>
              <a:lvl9pPr marL="3886200" indent="-228600" eaLnBrk="0" fontAlgn="base" hangingPunct="0">
                <a:spcBef>
                  <a:spcPct val="0"/>
                </a:spcBef>
                <a:spcAft>
                  <a:spcPct val="0"/>
                </a:spcAft>
                <a:defRPr sz="2400">
                  <a:solidFill>
                    <a:srgbClr val="FFFFFF"/>
                  </a:solidFill>
                  <a:latin typeface="Times" panose="02020603050405020304" pitchFamily="18" charset="0"/>
                  <a:ea typeface="ヒラギノ明朝 ProN W3" pitchFamily="2" charset="-128"/>
                  <a:sym typeface="Times"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600" b="1" i="0" u="none" strike="noStrike" kern="1200" cap="none" spc="0" normalizeH="0" baseline="0" noProof="0" dirty="0">
                <a:ln>
                  <a:noFill/>
                </a:ln>
                <a:solidFill>
                  <a:srgbClr val="0099CC"/>
                </a:solidFill>
                <a:effectLst/>
                <a:uLnTx/>
                <a:uFillTx/>
                <a:latin typeface="Times" panose="02020603050405020304" pitchFamily="18" charset="0"/>
                <a:ea typeface="ヒラギノ明朝 ProN W3" pitchFamily="2" charset="-128"/>
                <a:cs typeface="+mn-cs"/>
                <a:sym typeface="Times" panose="02020603050405020304" pitchFamily="18" charset="0"/>
              </a:endParaRPr>
            </a:p>
          </p:txBody>
        </p:sp>
        <p:sp>
          <p:nvSpPr>
            <p:cNvPr id="32776" name="Rectangle 14"/>
            <p:cNvSpPr>
              <a:spLocks noChangeArrowheads="1"/>
            </p:cNvSpPr>
            <p:nvPr/>
          </p:nvSpPr>
          <p:spPr bwMode="auto">
            <a:xfrm>
              <a:off x="2328776" y="3074680"/>
              <a:ext cx="1524000" cy="640323"/>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6E2639"/>
                  </a:solidFill>
                  <a:effectLst/>
                  <a:uLnTx/>
                  <a:uFillTx/>
                  <a:latin typeface="Myriad pro"/>
                  <a:ea typeface="ヒラギノ明朝 ProN W3" pitchFamily="-84" charset="-128"/>
                  <a:cs typeface="+mn-cs"/>
                  <a:sym typeface="Times" pitchFamily="-84" charset="0"/>
                </a:rPr>
                <a:t>House of Worries</a:t>
              </a:r>
              <a:endParaRPr kumimoji="0" lang="en-US" sz="2400" b="1" i="0" u="none" strike="noStrike" kern="1200" cap="none" spc="0" normalizeH="0" baseline="0" noProof="0" dirty="0">
                <a:ln>
                  <a:noFill/>
                </a:ln>
                <a:solidFill>
                  <a:srgbClr val="6E2639"/>
                </a:solidFill>
                <a:effectLst/>
                <a:uLnTx/>
                <a:uFillTx/>
                <a:latin typeface="Myriad pro"/>
                <a:ea typeface="ヒラギノ明朝 ProN W3" pitchFamily="-84" charset="-128"/>
                <a:cs typeface="+mn-cs"/>
                <a:sym typeface="Times" pitchFamily="-84" charset="0"/>
              </a:endParaRPr>
            </a:p>
          </p:txBody>
        </p:sp>
        <p:sp>
          <p:nvSpPr>
            <p:cNvPr id="32777" name="Text Box 16"/>
            <p:cNvSpPr txBox="1">
              <a:spLocks noChangeArrowheads="1"/>
            </p:cNvSpPr>
            <p:nvPr/>
          </p:nvSpPr>
          <p:spPr bwMode="auto">
            <a:xfrm>
              <a:off x="7892585" y="3074681"/>
              <a:ext cx="2428512" cy="640323"/>
            </a:xfrm>
            <a:prstGeom prst="rect">
              <a:avLst/>
            </a:prstGeom>
            <a:noFill/>
            <a:ln>
              <a:noFill/>
            </a:ln>
          </p:spPr>
          <p:txBody>
            <a:bodyPr wrap="square">
              <a:spAutoFit/>
            </a:bodyPr>
            <a:lstStyle>
              <a:lvl1pPr eaLnBrk="0" hangingPunct="0">
                <a:defRPr sz="2400">
                  <a:solidFill>
                    <a:srgbClr val="FFFFFF"/>
                  </a:solidFill>
                  <a:latin typeface="Times" pitchFamily="-84" charset="0"/>
                  <a:ea typeface="ヒラギノ明朝 ProN W3" pitchFamily="-84" charset="-128"/>
                  <a:sym typeface="Times" pitchFamily="-84" charset="0"/>
                </a:defRPr>
              </a:lvl1pPr>
              <a:lvl2pPr marL="742950" indent="-285750" eaLnBrk="0" hangingPunct="0">
                <a:defRPr sz="2400">
                  <a:solidFill>
                    <a:srgbClr val="FFFFFF"/>
                  </a:solidFill>
                  <a:latin typeface="Times" pitchFamily="-84" charset="0"/>
                  <a:ea typeface="ヒラギノ明朝 ProN W3" pitchFamily="-84" charset="-128"/>
                  <a:sym typeface="Times" pitchFamily="-84" charset="0"/>
                </a:defRPr>
              </a:lvl2pPr>
              <a:lvl3pPr marL="1143000" indent="-228600" eaLnBrk="0" hangingPunct="0">
                <a:defRPr sz="2400">
                  <a:solidFill>
                    <a:srgbClr val="FFFFFF"/>
                  </a:solidFill>
                  <a:latin typeface="Times" pitchFamily="-84" charset="0"/>
                  <a:ea typeface="ヒラギノ明朝 ProN W3" pitchFamily="-84" charset="-128"/>
                  <a:sym typeface="Times" pitchFamily="-84" charset="0"/>
                </a:defRPr>
              </a:lvl3pPr>
              <a:lvl4pPr marL="1600200" indent="-228600" eaLnBrk="0" hangingPunct="0">
                <a:defRPr sz="2400">
                  <a:solidFill>
                    <a:srgbClr val="FFFFFF"/>
                  </a:solidFill>
                  <a:latin typeface="Times" pitchFamily="-84" charset="0"/>
                  <a:ea typeface="ヒラギノ明朝 ProN W3" pitchFamily="-84" charset="-128"/>
                  <a:sym typeface="Times" pitchFamily="-84" charset="0"/>
                </a:defRPr>
              </a:lvl4pPr>
              <a:lvl5pPr marL="2057400" indent="-228600" eaLnBrk="0" hangingPunct="0">
                <a:defRPr sz="2400">
                  <a:solidFill>
                    <a:srgbClr val="FFFFFF"/>
                  </a:solidFill>
                  <a:latin typeface="Times" pitchFamily="-84" charset="0"/>
                  <a:ea typeface="ヒラギノ明朝 ProN W3" pitchFamily="-84" charset="-128"/>
                  <a:sym typeface="Times" pitchFamily="-84" charset="0"/>
                </a:defRPr>
              </a:lvl5pPr>
              <a:lvl6pPr marL="2514600" indent="-228600" eaLnBrk="0" fontAlgn="base" hangingPunct="0">
                <a:spcBef>
                  <a:spcPct val="0"/>
                </a:spcBef>
                <a:spcAft>
                  <a:spcPct val="0"/>
                </a:spcAft>
                <a:defRPr sz="2400">
                  <a:solidFill>
                    <a:srgbClr val="FFFFFF"/>
                  </a:solidFill>
                  <a:latin typeface="Times" pitchFamily="-84" charset="0"/>
                  <a:ea typeface="ヒラギノ明朝 ProN W3" pitchFamily="-84" charset="-128"/>
                  <a:sym typeface="Times" pitchFamily="-84" charset="0"/>
                </a:defRPr>
              </a:lvl6pPr>
              <a:lvl7pPr marL="2971800" indent="-228600" eaLnBrk="0" fontAlgn="base" hangingPunct="0">
                <a:spcBef>
                  <a:spcPct val="0"/>
                </a:spcBef>
                <a:spcAft>
                  <a:spcPct val="0"/>
                </a:spcAft>
                <a:defRPr sz="2400">
                  <a:solidFill>
                    <a:srgbClr val="FFFFFF"/>
                  </a:solidFill>
                  <a:latin typeface="Times" pitchFamily="-84" charset="0"/>
                  <a:ea typeface="ヒラギノ明朝 ProN W3" pitchFamily="-84" charset="-128"/>
                  <a:sym typeface="Times" pitchFamily="-84" charset="0"/>
                </a:defRPr>
              </a:lvl7pPr>
              <a:lvl8pPr marL="3429000" indent="-228600" eaLnBrk="0" fontAlgn="base" hangingPunct="0">
                <a:spcBef>
                  <a:spcPct val="0"/>
                </a:spcBef>
                <a:spcAft>
                  <a:spcPct val="0"/>
                </a:spcAft>
                <a:defRPr sz="2400">
                  <a:solidFill>
                    <a:srgbClr val="FFFFFF"/>
                  </a:solidFill>
                  <a:latin typeface="Times" pitchFamily="-84" charset="0"/>
                  <a:ea typeface="ヒラギノ明朝 ProN W3" pitchFamily="-84" charset="-128"/>
                  <a:sym typeface="Times" pitchFamily="-84" charset="0"/>
                </a:defRPr>
              </a:lvl8pPr>
              <a:lvl9pPr marL="3886200" indent="-228600" eaLnBrk="0" fontAlgn="base" hangingPunct="0">
                <a:spcBef>
                  <a:spcPct val="0"/>
                </a:spcBef>
                <a:spcAft>
                  <a:spcPct val="0"/>
                </a:spcAft>
                <a:defRPr sz="2400">
                  <a:solidFill>
                    <a:srgbClr val="FFFFFF"/>
                  </a:solidFill>
                  <a:latin typeface="Times" pitchFamily="-84" charset="0"/>
                  <a:ea typeface="ヒラギノ明朝 ProN W3" pitchFamily="-84" charset="-128"/>
                  <a:sym typeface="Times" pitchFamily="-8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7B7B7B"/>
                  </a:solidFill>
                  <a:effectLst/>
                  <a:uLnTx/>
                  <a:uFillTx/>
                  <a:latin typeface="Myriad pro"/>
                  <a:ea typeface="MS PGothic" pitchFamily="34" charset="-128"/>
                  <a:cs typeface="+mn-cs"/>
                  <a:sym typeface="Times" pitchFamily="-84" charset="0"/>
                </a:rPr>
                <a:t>House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7B7B7B"/>
                  </a:solidFill>
                  <a:effectLst/>
                  <a:uLnTx/>
                  <a:uFillTx/>
                  <a:latin typeface="Myriad pro"/>
                  <a:ea typeface="MS PGothic" pitchFamily="34" charset="-128"/>
                  <a:cs typeface="+mn-cs"/>
                  <a:sym typeface="Times" pitchFamily="-84" charset="0"/>
                </a:rPr>
                <a:t>Hopes and Dreams</a:t>
              </a:r>
              <a:endParaRPr kumimoji="0" lang="en-US" sz="2400" b="1" i="0" u="none" strike="noStrike" kern="1200" cap="none" spc="0" normalizeH="0" baseline="0" noProof="0" dirty="0">
                <a:ln>
                  <a:noFill/>
                </a:ln>
                <a:solidFill>
                  <a:srgbClr val="7B7B7B"/>
                </a:solidFill>
                <a:effectLst/>
                <a:uLnTx/>
                <a:uFillTx/>
                <a:latin typeface="Myriad pro"/>
                <a:ea typeface="MS PGothic" pitchFamily="34" charset="-128"/>
                <a:cs typeface="+mn-cs"/>
                <a:sym typeface="Times" pitchFamily="-84" charset="0"/>
              </a:endParaRPr>
            </a:p>
          </p:txBody>
        </p:sp>
        <p:sp>
          <p:nvSpPr>
            <p:cNvPr id="12" name="Rectangle 14"/>
            <p:cNvSpPr>
              <a:spLocks noChangeArrowheads="1"/>
            </p:cNvSpPr>
            <p:nvPr/>
          </p:nvSpPr>
          <p:spPr bwMode="auto">
            <a:xfrm>
              <a:off x="5091496" y="3074681"/>
              <a:ext cx="2009004" cy="640323"/>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537A49"/>
                  </a:solidFill>
                  <a:effectLst/>
                  <a:uLnTx/>
                  <a:uFillTx/>
                  <a:latin typeface="Myriad pro"/>
                  <a:ea typeface="ヒラギノ明朝 ProN W3" pitchFamily="-84" charset="-128"/>
                  <a:cs typeface="+mn-cs"/>
                  <a:sym typeface="Times" pitchFamily="-84" charset="0"/>
                </a:rPr>
                <a:t>House of </a:t>
              </a:r>
              <a:br>
                <a:rPr kumimoji="0" lang="en-NZ" sz="2400" b="1" i="0" u="none" strike="noStrike" kern="1200" cap="none" spc="0" normalizeH="0" baseline="0" noProof="0" dirty="0">
                  <a:ln>
                    <a:noFill/>
                  </a:ln>
                  <a:solidFill>
                    <a:srgbClr val="537A49"/>
                  </a:solidFill>
                  <a:effectLst/>
                  <a:uLnTx/>
                  <a:uFillTx/>
                  <a:latin typeface="Myriad pro"/>
                  <a:ea typeface="ヒラギノ明朝 ProN W3" pitchFamily="-84" charset="-128"/>
                  <a:cs typeface="+mn-cs"/>
                  <a:sym typeface="Times" pitchFamily="-84" charset="0"/>
                </a:rPr>
              </a:br>
              <a:r>
                <a:rPr kumimoji="0" lang="en-NZ" sz="2400" b="1" i="0" u="none" strike="noStrike" kern="1200" cap="none" spc="0" normalizeH="0" baseline="0" noProof="0" dirty="0">
                  <a:ln>
                    <a:noFill/>
                  </a:ln>
                  <a:solidFill>
                    <a:srgbClr val="537A49"/>
                  </a:solidFill>
                  <a:effectLst/>
                  <a:uLnTx/>
                  <a:uFillTx/>
                  <a:latin typeface="Myriad pro"/>
                  <a:ea typeface="ヒラギノ明朝 ProN W3" pitchFamily="-84" charset="-128"/>
                  <a:cs typeface="+mn-cs"/>
                  <a:sym typeface="Times" pitchFamily="-84" charset="0"/>
                </a:rPr>
                <a:t>Good Things</a:t>
              </a:r>
              <a:endParaRPr kumimoji="0" lang="en-US" sz="2400" b="1" i="0" u="none" strike="noStrike" kern="1200" cap="none" spc="0" normalizeH="0" baseline="0" noProof="0" dirty="0">
                <a:ln>
                  <a:noFill/>
                </a:ln>
                <a:solidFill>
                  <a:srgbClr val="537A49"/>
                </a:solidFill>
                <a:effectLst/>
                <a:uLnTx/>
                <a:uFillTx/>
                <a:latin typeface="Myriad pro"/>
                <a:ea typeface="ヒラギノ明朝 ProN W3" pitchFamily="-84" charset="-128"/>
                <a:cs typeface="+mn-cs"/>
                <a:sym typeface="Times" pitchFamily="-84" charset="0"/>
              </a:endParaRPr>
            </a:p>
          </p:txBody>
        </p:sp>
      </p:grpSp>
      <p:sp>
        <p:nvSpPr>
          <p:cNvPr id="2" name="Title 1">
            <a:extLst>
              <a:ext uri="{FF2B5EF4-FFF2-40B4-BE49-F238E27FC236}">
                <a16:creationId xmlns:a16="http://schemas.microsoft.com/office/drawing/2014/main" id="{3D2A16B4-17E4-4870-95FD-C49A3D3EC11F}"/>
              </a:ext>
            </a:extLst>
          </p:cNvPr>
          <p:cNvSpPr>
            <a:spLocks noGrp="1"/>
          </p:cNvSpPr>
          <p:nvPr>
            <p:ph type="title"/>
          </p:nvPr>
        </p:nvSpPr>
        <p:spPr/>
        <p:txBody>
          <a:bodyPr/>
          <a:lstStyle/>
          <a:p>
            <a:r>
              <a:rPr lang="en-US" dirty="0"/>
              <a:t>Three houses for children</a:t>
            </a:r>
          </a:p>
        </p:txBody>
      </p:sp>
      <p:grpSp>
        <p:nvGrpSpPr>
          <p:cNvPr id="20" name="Group 19"/>
          <p:cNvGrpSpPr/>
          <p:nvPr/>
        </p:nvGrpSpPr>
        <p:grpSpPr>
          <a:xfrm>
            <a:off x="227320" y="5987400"/>
            <a:ext cx="824685" cy="662414"/>
            <a:chOff x="2394979" y="5476893"/>
            <a:chExt cx="1704104" cy="1277040"/>
          </a:xfrm>
        </p:grpSpPr>
        <p:grpSp>
          <p:nvGrpSpPr>
            <p:cNvPr id="21" name="Graphic 5" descr="Man with kid">
              <a:extLst>
                <a:ext uri="{FF2B5EF4-FFF2-40B4-BE49-F238E27FC236}">
                  <a16:creationId xmlns:a16="http://schemas.microsoft.com/office/drawing/2014/main" id="{299BFBDD-EE85-4506-9021-8500E1C49D83}"/>
                </a:ext>
              </a:extLst>
            </p:cNvPr>
            <p:cNvGrpSpPr/>
            <p:nvPr/>
          </p:nvGrpSpPr>
          <p:grpSpPr>
            <a:xfrm>
              <a:off x="2926149" y="5476893"/>
              <a:ext cx="660190" cy="919442"/>
              <a:chOff x="4192501" y="4363453"/>
              <a:chExt cx="534819" cy="762000"/>
            </a:xfrm>
            <a:solidFill>
              <a:srgbClr val="F6943D"/>
            </a:solidFill>
          </p:grpSpPr>
          <p:sp>
            <p:nvSpPr>
              <p:cNvPr id="23" name="Freeform: Shape 10">
                <a:extLst>
                  <a:ext uri="{FF2B5EF4-FFF2-40B4-BE49-F238E27FC236}">
                    <a16:creationId xmlns:a16="http://schemas.microsoft.com/office/drawing/2014/main" id="{59D2AA00-2150-40B7-B3B9-AB62917384A1}"/>
                  </a:ext>
                </a:extLst>
              </p:cNvPr>
              <p:cNvSpPr/>
              <p:nvPr/>
            </p:nvSpPr>
            <p:spPr>
              <a:xfrm>
                <a:off x="4298732" y="4363453"/>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7"/>
                  </a:solidFill>
                  <a:effectLst/>
                  <a:uLnTx/>
                  <a:uFillTx/>
                  <a:latin typeface="Myriad pro"/>
                  <a:ea typeface="+mn-ea"/>
                  <a:cs typeface="+mn-cs"/>
                </a:endParaRPr>
              </a:p>
            </p:txBody>
          </p:sp>
          <p:sp>
            <p:nvSpPr>
              <p:cNvPr id="24" name="Freeform: Shape 11">
                <a:extLst>
                  <a:ext uri="{FF2B5EF4-FFF2-40B4-BE49-F238E27FC236}">
                    <a16:creationId xmlns:a16="http://schemas.microsoft.com/office/drawing/2014/main" id="{F5088C58-EA34-42B3-B3D9-983B2C4B19EC}"/>
                  </a:ext>
                </a:extLst>
              </p:cNvPr>
              <p:cNvSpPr/>
              <p:nvPr/>
            </p:nvSpPr>
            <p:spPr>
              <a:xfrm>
                <a:off x="4192501" y="4515853"/>
                <a:ext cx="344189" cy="609600"/>
              </a:xfrm>
              <a:custGeom>
                <a:avLst/>
                <a:gdLst>
                  <a:gd name="connsiteX0" fmla="*/ 343404 w 344189"/>
                  <a:gd name="connsiteY0" fmla="*/ 280035 h 609600"/>
                  <a:gd name="connsiteX1" fmla="*/ 298636 w 344189"/>
                  <a:gd name="connsiteY1" fmla="*/ 55245 h 609600"/>
                  <a:gd name="connsiteX2" fmla="*/ 231009 w 344189"/>
                  <a:gd name="connsiteY2" fmla="*/ 10478 h 609600"/>
                  <a:gd name="connsiteX3" fmla="*/ 171954 w 344189"/>
                  <a:gd name="connsiteY3" fmla="*/ 0 h 609600"/>
                  <a:gd name="connsiteX4" fmla="*/ 112899 w 344189"/>
                  <a:gd name="connsiteY4" fmla="*/ 10478 h 609600"/>
                  <a:gd name="connsiteX5" fmla="*/ 45271 w 344189"/>
                  <a:gd name="connsiteY5" fmla="*/ 55245 h 609600"/>
                  <a:gd name="connsiteX6" fmla="*/ 504 w 344189"/>
                  <a:gd name="connsiteY6" fmla="*/ 280035 h 609600"/>
                  <a:gd name="connsiteX7" fmla="*/ 23364 w 344189"/>
                  <a:gd name="connsiteY7" fmla="*/ 313373 h 609600"/>
                  <a:gd name="connsiteX8" fmla="*/ 29079 w 344189"/>
                  <a:gd name="connsiteY8" fmla="*/ 314325 h 609600"/>
                  <a:gd name="connsiteX9" fmla="*/ 56701 w 344189"/>
                  <a:gd name="connsiteY9" fmla="*/ 291465 h 609600"/>
                  <a:gd name="connsiteX10" fmla="*/ 96706 w 344189"/>
                  <a:gd name="connsiteY10" fmla="*/ 98107 h 609600"/>
                  <a:gd name="connsiteX11" fmla="*/ 96706 w 344189"/>
                  <a:gd name="connsiteY11" fmla="*/ 609600 h 609600"/>
                  <a:gd name="connsiteX12" fmla="*/ 153856 w 344189"/>
                  <a:gd name="connsiteY12" fmla="*/ 609600 h 609600"/>
                  <a:gd name="connsiteX13" fmla="*/ 153856 w 344189"/>
                  <a:gd name="connsiteY13" fmla="*/ 314325 h 609600"/>
                  <a:gd name="connsiteX14" fmla="*/ 191956 w 344189"/>
                  <a:gd name="connsiteY14" fmla="*/ 314325 h 609600"/>
                  <a:gd name="connsiteX15" fmla="*/ 191956 w 344189"/>
                  <a:gd name="connsiteY15" fmla="*/ 609600 h 609600"/>
                  <a:gd name="connsiteX16" fmla="*/ 249106 w 344189"/>
                  <a:gd name="connsiteY16" fmla="*/ 609600 h 609600"/>
                  <a:gd name="connsiteX17" fmla="*/ 249106 w 344189"/>
                  <a:gd name="connsiteY17" fmla="*/ 98107 h 609600"/>
                  <a:gd name="connsiteX18" fmla="*/ 288159 w 344189"/>
                  <a:gd name="connsiteY18" fmla="*/ 291465 h 609600"/>
                  <a:gd name="connsiteX19" fmla="*/ 315781 w 344189"/>
                  <a:gd name="connsiteY19" fmla="*/ 314325 h 609600"/>
                  <a:gd name="connsiteX20" fmla="*/ 321496 w 344189"/>
                  <a:gd name="connsiteY20" fmla="*/ 313373 h 609600"/>
                  <a:gd name="connsiteX21" fmla="*/ 343404 w 344189"/>
                  <a:gd name="connsiteY21" fmla="*/ 28003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4189" h="609600">
                    <a:moveTo>
                      <a:pt x="343404" y="280035"/>
                    </a:moveTo>
                    <a:lnTo>
                      <a:pt x="298636" y="55245"/>
                    </a:lnTo>
                    <a:cubicBezTo>
                      <a:pt x="280539" y="35243"/>
                      <a:pt x="257679" y="20003"/>
                      <a:pt x="231009" y="10478"/>
                    </a:cubicBezTo>
                    <a:cubicBezTo>
                      <a:pt x="212911" y="3810"/>
                      <a:pt x="192909" y="0"/>
                      <a:pt x="171954" y="0"/>
                    </a:cubicBezTo>
                    <a:cubicBezTo>
                      <a:pt x="150999" y="0"/>
                      <a:pt x="131949" y="3810"/>
                      <a:pt x="112899" y="10478"/>
                    </a:cubicBezTo>
                    <a:cubicBezTo>
                      <a:pt x="87181" y="20003"/>
                      <a:pt x="64321" y="35243"/>
                      <a:pt x="45271" y="55245"/>
                    </a:cubicBezTo>
                    <a:lnTo>
                      <a:pt x="504" y="280035"/>
                    </a:lnTo>
                    <a:cubicBezTo>
                      <a:pt x="-2354" y="295275"/>
                      <a:pt x="7171" y="310515"/>
                      <a:pt x="23364" y="313373"/>
                    </a:cubicBezTo>
                    <a:cubicBezTo>
                      <a:pt x="25269" y="313373"/>
                      <a:pt x="27174" y="314325"/>
                      <a:pt x="29079" y="314325"/>
                    </a:cubicBezTo>
                    <a:cubicBezTo>
                      <a:pt x="42414" y="314325"/>
                      <a:pt x="54796" y="304800"/>
                      <a:pt x="56701" y="291465"/>
                    </a:cubicBezTo>
                    <a:lnTo>
                      <a:pt x="96706" y="98107"/>
                    </a:lnTo>
                    <a:lnTo>
                      <a:pt x="96706" y="609600"/>
                    </a:lnTo>
                    <a:lnTo>
                      <a:pt x="153856" y="609600"/>
                    </a:lnTo>
                    <a:lnTo>
                      <a:pt x="153856" y="314325"/>
                    </a:lnTo>
                    <a:lnTo>
                      <a:pt x="191956" y="314325"/>
                    </a:lnTo>
                    <a:lnTo>
                      <a:pt x="191956" y="609600"/>
                    </a:lnTo>
                    <a:lnTo>
                      <a:pt x="249106" y="609600"/>
                    </a:lnTo>
                    <a:lnTo>
                      <a:pt x="249106" y="98107"/>
                    </a:lnTo>
                    <a:lnTo>
                      <a:pt x="288159" y="291465"/>
                    </a:lnTo>
                    <a:cubicBezTo>
                      <a:pt x="290064" y="304800"/>
                      <a:pt x="302446" y="314325"/>
                      <a:pt x="315781" y="314325"/>
                    </a:cubicBezTo>
                    <a:cubicBezTo>
                      <a:pt x="317686" y="314325"/>
                      <a:pt x="319591" y="314325"/>
                      <a:pt x="321496" y="313373"/>
                    </a:cubicBezTo>
                    <a:cubicBezTo>
                      <a:pt x="336736" y="310515"/>
                      <a:pt x="347214" y="295275"/>
                      <a:pt x="343404" y="280035"/>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7"/>
                  </a:solidFill>
                  <a:effectLst/>
                  <a:uLnTx/>
                  <a:uFillTx/>
                  <a:latin typeface="Myriad pro"/>
                  <a:ea typeface="+mn-ea"/>
                  <a:cs typeface="+mn-cs"/>
                </a:endParaRPr>
              </a:p>
            </p:txBody>
          </p:sp>
          <p:sp>
            <p:nvSpPr>
              <p:cNvPr id="25" name="Freeform: Shape 12">
                <a:extLst>
                  <a:ext uri="{FF2B5EF4-FFF2-40B4-BE49-F238E27FC236}">
                    <a16:creationId xmlns:a16="http://schemas.microsoft.com/office/drawing/2014/main" id="{1D753EED-F3D6-4592-AF42-CE2792ED4B0E}"/>
                  </a:ext>
                </a:extLst>
              </p:cNvPr>
              <p:cNvSpPr/>
              <p:nvPr/>
            </p:nvSpPr>
            <p:spPr>
              <a:xfrm>
                <a:off x="4574957" y="4773028"/>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7"/>
                  </a:solidFill>
                  <a:effectLst/>
                  <a:uLnTx/>
                  <a:uFillTx/>
                  <a:latin typeface="Myriad pro"/>
                  <a:ea typeface="+mn-ea"/>
                  <a:cs typeface="+mn-cs"/>
                </a:endParaRPr>
              </a:p>
            </p:txBody>
          </p:sp>
          <p:sp>
            <p:nvSpPr>
              <p:cNvPr id="26" name="Freeform: Shape 13">
                <a:extLst>
                  <a:ext uri="{FF2B5EF4-FFF2-40B4-BE49-F238E27FC236}">
                    <a16:creationId xmlns:a16="http://schemas.microsoft.com/office/drawing/2014/main" id="{B99AF28C-53A2-44DD-A1BD-A6819EBD9B80}"/>
                  </a:ext>
                </a:extLst>
              </p:cNvPr>
              <p:cNvSpPr/>
              <p:nvPr/>
            </p:nvSpPr>
            <p:spPr>
              <a:xfrm>
                <a:off x="4489157" y="4782478"/>
                <a:ext cx="238163" cy="342974"/>
              </a:xfrm>
              <a:custGeom>
                <a:avLst/>
                <a:gdLst>
                  <a:gd name="connsiteX0" fmla="*/ 236295 w 238163"/>
                  <a:gd name="connsiteY0" fmla="*/ 211530 h 342974"/>
                  <a:gd name="connsiteX1" fmla="*/ 202957 w 238163"/>
                  <a:gd name="connsiteY1" fmla="*/ 131520 h 342974"/>
                  <a:gd name="connsiteX2" fmla="*/ 153427 w 238163"/>
                  <a:gd name="connsiteY2" fmla="*/ 97230 h 342974"/>
                  <a:gd name="connsiteX3" fmla="*/ 133425 w 238163"/>
                  <a:gd name="connsiteY3" fmla="*/ 95325 h 342974"/>
                  <a:gd name="connsiteX4" fmla="*/ 85800 w 238163"/>
                  <a:gd name="connsiteY4" fmla="*/ 95325 h 342974"/>
                  <a:gd name="connsiteX5" fmla="*/ 35317 w 238163"/>
                  <a:gd name="connsiteY5" fmla="*/ 9600 h 342974"/>
                  <a:gd name="connsiteX6" fmla="*/ 9600 w 238163"/>
                  <a:gd name="connsiteY6" fmla="*/ 2932 h 342974"/>
                  <a:gd name="connsiteX7" fmla="*/ 2932 w 238163"/>
                  <a:gd name="connsiteY7" fmla="*/ 28650 h 342974"/>
                  <a:gd name="connsiteX8" fmla="*/ 85800 w 238163"/>
                  <a:gd name="connsiteY8" fmla="*/ 169620 h 342974"/>
                  <a:gd name="connsiteX9" fmla="*/ 85800 w 238163"/>
                  <a:gd name="connsiteY9" fmla="*/ 342975 h 342974"/>
                  <a:gd name="connsiteX10" fmla="*/ 123900 w 238163"/>
                  <a:gd name="connsiteY10" fmla="*/ 342975 h 342974"/>
                  <a:gd name="connsiteX11" fmla="*/ 123900 w 238163"/>
                  <a:gd name="connsiteY11" fmla="*/ 228675 h 342974"/>
                  <a:gd name="connsiteX12" fmla="*/ 142950 w 238163"/>
                  <a:gd name="connsiteY12" fmla="*/ 228675 h 342974"/>
                  <a:gd name="connsiteX13" fmla="*/ 142950 w 238163"/>
                  <a:gd name="connsiteY13" fmla="*/ 342975 h 342974"/>
                  <a:gd name="connsiteX14" fmla="*/ 181050 w 238163"/>
                  <a:gd name="connsiteY14" fmla="*/ 342975 h 342974"/>
                  <a:gd name="connsiteX15" fmla="*/ 181050 w 238163"/>
                  <a:gd name="connsiteY15" fmla="*/ 177240 h 342974"/>
                  <a:gd name="connsiteX16" fmla="*/ 202005 w 238163"/>
                  <a:gd name="connsiteY16" fmla="*/ 226770 h 342974"/>
                  <a:gd name="connsiteX17" fmla="*/ 219150 w 238163"/>
                  <a:gd name="connsiteY17" fmla="*/ 238200 h 342974"/>
                  <a:gd name="connsiteX18" fmla="*/ 226770 w 238163"/>
                  <a:gd name="connsiteY18" fmla="*/ 236295 h 342974"/>
                  <a:gd name="connsiteX19" fmla="*/ 236295 w 238163"/>
                  <a:gd name="connsiteY19" fmla="*/ 211530 h 34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163" h="342974">
                    <a:moveTo>
                      <a:pt x="236295" y="211530"/>
                    </a:moveTo>
                    <a:lnTo>
                      <a:pt x="202957" y="131520"/>
                    </a:lnTo>
                    <a:cubicBezTo>
                      <a:pt x="191527" y="115327"/>
                      <a:pt x="173430" y="102945"/>
                      <a:pt x="153427" y="97230"/>
                    </a:cubicBezTo>
                    <a:cubicBezTo>
                      <a:pt x="147712" y="96277"/>
                      <a:pt x="140092" y="95325"/>
                      <a:pt x="133425" y="95325"/>
                    </a:cubicBezTo>
                    <a:lnTo>
                      <a:pt x="85800" y="95325"/>
                    </a:lnTo>
                    <a:lnTo>
                      <a:pt x="35317" y="9600"/>
                    </a:lnTo>
                    <a:cubicBezTo>
                      <a:pt x="29602" y="75"/>
                      <a:pt x="18172" y="-2783"/>
                      <a:pt x="9600" y="2932"/>
                    </a:cubicBezTo>
                    <a:cubicBezTo>
                      <a:pt x="75" y="8647"/>
                      <a:pt x="-2783" y="20077"/>
                      <a:pt x="2932" y="28650"/>
                    </a:cubicBezTo>
                    <a:lnTo>
                      <a:pt x="85800" y="169620"/>
                    </a:lnTo>
                    <a:lnTo>
                      <a:pt x="85800" y="342975"/>
                    </a:lnTo>
                    <a:lnTo>
                      <a:pt x="123900" y="342975"/>
                    </a:lnTo>
                    <a:lnTo>
                      <a:pt x="123900" y="228675"/>
                    </a:lnTo>
                    <a:lnTo>
                      <a:pt x="142950" y="228675"/>
                    </a:lnTo>
                    <a:lnTo>
                      <a:pt x="142950" y="342975"/>
                    </a:lnTo>
                    <a:lnTo>
                      <a:pt x="181050" y="342975"/>
                    </a:lnTo>
                    <a:lnTo>
                      <a:pt x="181050" y="177240"/>
                    </a:lnTo>
                    <a:lnTo>
                      <a:pt x="202005" y="226770"/>
                    </a:lnTo>
                    <a:cubicBezTo>
                      <a:pt x="204862" y="234390"/>
                      <a:pt x="212482" y="238200"/>
                      <a:pt x="219150" y="238200"/>
                    </a:cubicBezTo>
                    <a:cubicBezTo>
                      <a:pt x="222007" y="238200"/>
                      <a:pt x="223912" y="238200"/>
                      <a:pt x="226770" y="236295"/>
                    </a:cubicBezTo>
                    <a:cubicBezTo>
                      <a:pt x="236295" y="232485"/>
                      <a:pt x="241057" y="221055"/>
                      <a:pt x="236295" y="211530"/>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7"/>
                  </a:solidFill>
                  <a:effectLst/>
                  <a:uLnTx/>
                  <a:uFillTx/>
                  <a:latin typeface="Myriad pro"/>
                  <a:ea typeface="+mn-ea"/>
                  <a:cs typeface="+mn-cs"/>
                </a:endParaRPr>
              </a:p>
            </p:txBody>
          </p:sp>
        </p:grpSp>
        <p:sp>
          <p:nvSpPr>
            <p:cNvPr id="22" name="Text Placeholder 14">
              <a:extLst>
                <a:ext uri="{FF2B5EF4-FFF2-40B4-BE49-F238E27FC236}">
                  <a16:creationId xmlns:a16="http://schemas.microsoft.com/office/drawing/2014/main" id="{0A39E9D8-ED5F-4971-9AD2-22768666F393}"/>
                </a:ext>
              </a:extLst>
            </p:cNvPr>
            <p:cNvSpPr txBox="1">
              <a:spLocks/>
            </p:cNvSpPr>
            <p:nvPr/>
          </p:nvSpPr>
          <p:spPr>
            <a:xfrm>
              <a:off x="2394979" y="6378220"/>
              <a:ext cx="1704104" cy="375713"/>
            </a:xfrm>
            <a:prstGeom prst="rect">
              <a:avLst/>
            </a:prstGeom>
          </p:spPr>
          <p:txBody>
            <a:bodyPr vert="horz" lIns="91440" tIns="45720" rIns="91440" bIns="45720" rtlCol="0">
              <a:noAutofit/>
            </a:bodyPr>
            <a:lstStyle>
              <a:lvl1pPr marL="0" indent="0" algn="l" defTabSz="913965" rtl="0" eaLnBrk="1" latinLnBrk="0" hangingPunct="1">
                <a:lnSpc>
                  <a:spcPct val="100000"/>
                </a:lnSpc>
                <a:spcBef>
                  <a:spcPts val="1000"/>
                </a:spcBef>
                <a:buClr>
                  <a:schemeClr val="accent1"/>
                </a:buClr>
                <a:buSzPct val="150000"/>
                <a:buFontTx/>
                <a:buNone/>
                <a:defRPr sz="2800" kern="1200">
                  <a:solidFill>
                    <a:schemeClr val="tx1"/>
                  </a:solidFill>
                  <a:latin typeface="Segoe UI" panose="020B0502040204020203" pitchFamily="34" charset="0"/>
                  <a:ea typeface="+mn-ea"/>
                  <a:cs typeface="Segoe UI" panose="020B0502040204020203" pitchFamily="34" charset="0"/>
                </a:defRPr>
              </a:lvl1pPr>
              <a:lvl2pPr marL="457200" indent="0" algn="l" defTabSz="913965" rtl="0" eaLnBrk="1" latinLnBrk="0" hangingPunct="1">
                <a:lnSpc>
                  <a:spcPct val="90000"/>
                </a:lnSpc>
                <a:spcBef>
                  <a:spcPts val="500"/>
                </a:spcBef>
                <a:buFontTx/>
                <a:buNone/>
                <a:defRPr sz="2800" kern="1200">
                  <a:solidFill>
                    <a:schemeClr val="tx1"/>
                  </a:solidFill>
                  <a:latin typeface="Segoe UI" panose="020B0502040204020203" pitchFamily="34" charset="0"/>
                  <a:ea typeface="+mn-ea"/>
                  <a:cs typeface="Segoe UI" panose="020B0502040204020203" pitchFamily="34" charset="0"/>
                </a:defRPr>
              </a:lvl2pPr>
              <a:lvl3pPr marL="914400" indent="0" algn="l" defTabSz="913965" rtl="0" eaLnBrk="1" latinLnBrk="0" hangingPunct="1">
                <a:lnSpc>
                  <a:spcPct val="90000"/>
                </a:lnSpc>
                <a:spcBef>
                  <a:spcPts val="500"/>
                </a:spcBef>
                <a:buFontTx/>
                <a:buNone/>
                <a:defRPr sz="2800" kern="1200">
                  <a:solidFill>
                    <a:schemeClr val="tx1"/>
                  </a:solidFill>
                  <a:latin typeface="Segoe UI" panose="020B0502040204020203" pitchFamily="34" charset="0"/>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ctr" defTabSz="913965" rtl="0" eaLnBrk="1" fontAlgn="auto" latinLnBrk="0" hangingPunct="1">
                <a:lnSpc>
                  <a:spcPct val="100000"/>
                </a:lnSpc>
                <a:spcBef>
                  <a:spcPts val="1000"/>
                </a:spcBef>
                <a:spcAft>
                  <a:spcPts val="0"/>
                </a:spcAft>
                <a:buClr>
                  <a:srgbClr val="7B7B7B"/>
                </a:buClr>
                <a:buSzPct val="150000"/>
                <a:buFontTx/>
                <a:buNone/>
                <a:tabLst/>
                <a:defRPr/>
              </a:pPr>
              <a:r>
                <a:rPr kumimoji="0" lang="en-US" sz="800" b="0" i="0" u="none" strike="noStrike" kern="1200" cap="none" spc="0" normalizeH="0" baseline="0" noProof="0" dirty="0">
                  <a:ln>
                    <a:noFill/>
                  </a:ln>
                  <a:solidFill>
                    <a:srgbClr val="262627"/>
                  </a:solidFill>
                  <a:effectLst/>
                  <a:uLnTx/>
                  <a:uFillTx/>
                  <a:latin typeface="Myriad Pro"/>
                  <a:ea typeface="+mn-ea"/>
                  <a:cs typeface="Segoe UI" panose="020B0502040204020203" pitchFamily="34" charset="0"/>
                </a:rPr>
                <a:t>Talking with Children</a:t>
              </a:r>
              <a:endParaRPr kumimoji="0" lang="en-US" sz="800" b="0" i="0" u="none" strike="noStrike" kern="1200" cap="none" spc="0" normalizeH="0" baseline="0" noProof="0" dirty="0">
                <a:ln>
                  <a:noFill/>
                </a:ln>
                <a:solidFill>
                  <a:srgbClr val="262627"/>
                </a:solidFill>
                <a:effectLst/>
                <a:uLnTx/>
                <a:uFillTx/>
                <a:latin typeface="Segoe UI" panose="020B0502040204020203" pitchFamily="34" charset="0"/>
                <a:ea typeface="+mn-ea"/>
                <a:cs typeface="Segoe UI" panose="020B0502040204020203" pitchFamily="34" charset="0"/>
              </a:endParaRPr>
            </a:p>
          </p:txBody>
        </p:sp>
      </p:grpSp>
    </p:spTree>
    <p:custDataLst>
      <p:tags r:id="rId1"/>
    </p:custDataLst>
    <p:extLst>
      <p:ext uri="{BB962C8B-B14F-4D97-AF65-F5344CB8AC3E}">
        <p14:creationId xmlns:p14="http://schemas.microsoft.com/office/powerpoint/2010/main" val="2892821515"/>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TextBox 3"/>
          <p:cNvSpPr txBox="1">
            <a:spLocks noChangeArrowheads="1"/>
          </p:cNvSpPr>
          <p:nvPr/>
        </p:nvSpPr>
        <p:spPr bwMode="auto">
          <a:xfrm>
            <a:off x="2336800" y="896938"/>
            <a:ext cx="914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0" tIns="45716" rIns="91430" bIns="45716" anchor="ctr"/>
          <a:lstStyle>
            <a:lvl1pPr defTabSz="455613">
              <a:defRPr sz="2400">
                <a:solidFill>
                  <a:schemeClr val="tx1"/>
                </a:solidFill>
                <a:latin typeface="Arial" charset="0"/>
                <a:ea typeface="MS PGothic" charset="0"/>
                <a:cs typeface="MS PGothic" charset="0"/>
              </a:defRPr>
            </a:lvl1pPr>
            <a:lvl2pPr marL="742950" indent="-285750" defTabSz="455613">
              <a:defRPr sz="2400">
                <a:solidFill>
                  <a:schemeClr val="tx1"/>
                </a:solidFill>
                <a:latin typeface="Arial" charset="0"/>
                <a:ea typeface="MS PGothic" charset="0"/>
                <a:cs typeface="MS PGothic" charset="0"/>
              </a:defRPr>
            </a:lvl2pPr>
            <a:lvl3pPr marL="1143000" indent="-228600" defTabSz="455613">
              <a:defRPr sz="2400">
                <a:solidFill>
                  <a:schemeClr val="tx1"/>
                </a:solidFill>
                <a:latin typeface="Arial" charset="0"/>
                <a:ea typeface="MS PGothic" charset="0"/>
                <a:cs typeface="MS PGothic" charset="0"/>
              </a:defRPr>
            </a:lvl3pPr>
            <a:lvl4pPr marL="1600200" indent="-228600" defTabSz="455613">
              <a:defRPr sz="2400">
                <a:solidFill>
                  <a:schemeClr val="tx1"/>
                </a:solidFill>
                <a:latin typeface="Arial" charset="0"/>
                <a:ea typeface="MS PGothic" charset="0"/>
                <a:cs typeface="MS PGothic" charset="0"/>
              </a:defRPr>
            </a:lvl4pPr>
            <a:lvl5pPr marL="2057400" indent="-228600" defTabSz="455613">
              <a:defRPr sz="2400">
                <a:solidFill>
                  <a:schemeClr val="tx1"/>
                </a:solidFill>
                <a:latin typeface="Arial"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endParaRPr lang="en-US" sz="2800" dirty="0">
              <a:solidFill>
                <a:srgbClr val="FFFFFF"/>
              </a:solidFill>
              <a:latin typeface="Segoe UI" panose="020B0502040204020203" pitchFamily="34" charset="0"/>
              <a:ea typeface="ヒラギノ角ゴ ProN W3" charset="0"/>
              <a:cs typeface="ヒラギノ角ゴ ProN W3" charset="0"/>
              <a:sym typeface="Gill Sans" charset="0"/>
            </a:endParaRPr>
          </a:p>
        </p:txBody>
      </p:sp>
      <p:pic>
        <p:nvPicPr>
          <p:cNvPr id="251906" name="Picture 1" descr="Cape 3 houses1.pdf.pd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88640" y="242575"/>
            <a:ext cx="5947001" cy="65214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3D2A16B4-17E4-4870-95FD-C49A3D3EC11F}"/>
              </a:ext>
            </a:extLst>
          </p:cNvPr>
          <p:cNvSpPr txBox="1">
            <a:spLocks/>
          </p:cNvSpPr>
          <p:nvPr/>
        </p:nvSpPr>
        <p:spPr>
          <a:xfrm>
            <a:off x="135823" y="288195"/>
            <a:ext cx="2537039" cy="2131886"/>
          </a:xfrm>
          <a:prstGeom prst="rect">
            <a:avLst/>
          </a:prstGeom>
        </p:spPr>
        <p:txBody>
          <a:bodyPr/>
          <a:lstStyle>
            <a:lvl1pPr algn="l" defTabSz="913965" rtl="0" eaLnBrk="1" latinLnBrk="0" hangingPunct="1">
              <a:lnSpc>
                <a:spcPct val="90000"/>
              </a:lnSpc>
              <a:spcBef>
                <a:spcPct val="0"/>
              </a:spcBef>
              <a:buNone/>
              <a:defRPr sz="4200" b="1" kern="1200" baseline="0">
                <a:solidFill>
                  <a:schemeClr val="tx2"/>
                </a:solidFill>
                <a:latin typeface="Myriad Pro"/>
                <a:ea typeface="+mj-ea"/>
                <a:cs typeface="Segoe UI" panose="020B0502040204020203" pitchFamily="34" charset="0"/>
              </a:defRPr>
            </a:lvl1pPr>
          </a:lstStyle>
          <a:p>
            <a:r>
              <a:rPr lang="en-US" dirty="0"/>
              <a:t>House of Good Things</a:t>
            </a:r>
          </a:p>
        </p:txBody>
      </p:sp>
      <p:grpSp>
        <p:nvGrpSpPr>
          <p:cNvPr id="14" name="Group 13"/>
          <p:cNvGrpSpPr/>
          <p:nvPr/>
        </p:nvGrpSpPr>
        <p:grpSpPr>
          <a:xfrm>
            <a:off x="227320" y="5987400"/>
            <a:ext cx="824685" cy="662414"/>
            <a:chOff x="2394979" y="5476893"/>
            <a:chExt cx="1704104" cy="1277040"/>
          </a:xfrm>
        </p:grpSpPr>
        <p:grpSp>
          <p:nvGrpSpPr>
            <p:cNvPr id="15" name="Graphic 5" descr="Man with kid">
              <a:extLst>
                <a:ext uri="{FF2B5EF4-FFF2-40B4-BE49-F238E27FC236}">
                  <a16:creationId xmlns:a16="http://schemas.microsoft.com/office/drawing/2014/main" id="{299BFBDD-EE85-4506-9021-8500E1C49D83}"/>
                </a:ext>
              </a:extLst>
            </p:cNvPr>
            <p:cNvGrpSpPr/>
            <p:nvPr/>
          </p:nvGrpSpPr>
          <p:grpSpPr>
            <a:xfrm>
              <a:off x="2926149" y="5476893"/>
              <a:ext cx="660190" cy="919442"/>
              <a:chOff x="4192501" y="4363453"/>
              <a:chExt cx="534819" cy="762000"/>
            </a:xfrm>
            <a:solidFill>
              <a:srgbClr val="F6943D"/>
            </a:solidFill>
          </p:grpSpPr>
          <p:sp>
            <p:nvSpPr>
              <p:cNvPr id="17" name="Freeform: Shape 10">
                <a:extLst>
                  <a:ext uri="{FF2B5EF4-FFF2-40B4-BE49-F238E27FC236}">
                    <a16:creationId xmlns:a16="http://schemas.microsoft.com/office/drawing/2014/main" id="{59D2AA00-2150-40B7-B3B9-AB62917384A1}"/>
                  </a:ext>
                </a:extLst>
              </p:cNvPr>
              <p:cNvSpPr/>
              <p:nvPr/>
            </p:nvSpPr>
            <p:spPr>
              <a:xfrm>
                <a:off x="4298732" y="4363453"/>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solidFill>
                <a:schemeClr val="accent2"/>
              </a:solidFill>
              <a:ln w="9525" cap="flat">
                <a:noFill/>
                <a:prstDash val="solid"/>
                <a:miter/>
              </a:ln>
            </p:spPr>
            <p:txBody>
              <a:bodyPr rtlCol="0" anchor="ctr"/>
              <a:lstStyle/>
              <a:p>
                <a:endParaRPr lang="en-US" dirty="0"/>
              </a:p>
            </p:txBody>
          </p:sp>
          <p:sp>
            <p:nvSpPr>
              <p:cNvPr id="18" name="Freeform: Shape 11">
                <a:extLst>
                  <a:ext uri="{FF2B5EF4-FFF2-40B4-BE49-F238E27FC236}">
                    <a16:creationId xmlns:a16="http://schemas.microsoft.com/office/drawing/2014/main" id="{F5088C58-EA34-42B3-B3D9-983B2C4B19EC}"/>
                  </a:ext>
                </a:extLst>
              </p:cNvPr>
              <p:cNvSpPr/>
              <p:nvPr/>
            </p:nvSpPr>
            <p:spPr>
              <a:xfrm>
                <a:off x="4192501" y="4515853"/>
                <a:ext cx="344189" cy="609600"/>
              </a:xfrm>
              <a:custGeom>
                <a:avLst/>
                <a:gdLst>
                  <a:gd name="connsiteX0" fmla="*/ 343404 w 344189"/>
                  <a:gd name="connsiteY0" fmla="*/ 280035 h 609600"/>
                  <a:gd name="connsiteX1" fmla="*/ 298636 w 344189"/>
                  <a:gd name="connsiteY1" fmla="*/ 55245 h 609600"/>
                  <a:gd name="connsiteX2" fmla="*/ 231009 w 344189"/>
                  <a:gd name="connsiteY2" fmla="*/ 10478 h 609600"/>
                  <a:gd name="connsiteX3" fmla="*/ 171954 w 344189"/>
                  <a:gd name="connsiteY3" fmla="*/ 0 h 609600"/>
                  <a:gd name="connsiteX4" fmla="*/ 112899 w 344189"/>
                  <a:gd name="connsiteY4" fmla="*/ 10478 h 609600"/>
                  <a:gd name="connsiteX5" fmla="*/ 45271 w 344189"/>
                  <a:gd name="connsiteY5" fmla="*/ 55245 h 609600"/>
                  <a:gd name="connsiteX6" fmla="*/ 504 w 344189"/>
                  <a:gd name="connsiteY6" fmla="*/ 280035 h 609600"/>
                  <a:gd name="connsiteX7" fmla="*/ 23364 w 344189"/>
                  <a:gd name="connsiteY7" fmla="*/ 313373 h 609600"/>
                  <a:gd name="connsiteX8" fmla="*/ 29079 w 344189"/>
                  <a:gd name="connsiteY8" fmla="*/ 314325 h 609600"/>
                  <a:gd name="connsiteX9" fmla="*/ 56701 w 344189"/>
                  <a:gd name="connsiteY9" fmla="*/ 291465 h 609600"/>
                  <a:gd name="connsiteX10" fmla="*/ 96706 w 344189"/>
                  <a:gd name="connsiteY10" fmla="*/ 98107 h 609600"/>
                  <a:gd name="connsiteX11" fmla="*/ 96706 w 344189"/>
                  <a:gd name="connsiteY11" fmla="*/ 609600 h 609600"/>
                  <a:gd name="connsiteX12" fmla="*/ 153856 w 344189"/>
                  <a:gd name="connsiteY12" fmla="*/ 609600 h 609600"/>
                  <a:gd name="connsiteX13" fmla="*/ 153856 w 344189"/>
                  <a:gd name="connsiteY13" fmla="*/ 314325 h 609600"/>
                  <a:gd name="connsiteX14" fmla="*/ 191956 w 344189"/>
                  <a:gd name="connsiteY14" fmla="*/ 314325 h 609600"/>
                  <a:gd name="connsiteX15" fmla="*/ 191956 w 344189"/>
                  <a:gd name="connsiteY15" fmla="*/ 609600 h 609600"/>
                  <a:gd name="connsiteX16" fmla="*/ 249106 w 344189"/>
                  <a:gd name="connsiteY16" fmla="*/ 609600 h 609600"/>
                  <a:gd name="connsiteX17" fmla="*/ 249106 w 344189"/>
                  <a:gd name="connsiteY17" fmla="*/ 98107 h 609600"/>
                  <a:gd name="connsiteX18" fmla="*/ 288159 w 344189"/>
                  <a:gd name="connsiteY18" fmla="*/ 291465 h 609600"/>
                  <a:gd name="connsiteX19" fmla="*/ 315781 w 344189"/>
                  <a:gd name="connsiteY19" fmla="*/ 314325 h 609600"/>
                  <a:gd name="connsiteX20" fmla="*/ 321496 w 344189"/>
                  <a:gd name="connsiteY20" fmla="*/ 313373 h 609600"/>
                  <a:gd name="connsiteX21" fmla="*/ 343404 w 344189"/>
                  <a:gd name="connsiteY21" fmla="*/ 28003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4189" h="609600">
                    <a:moveTo>
                      <a:pt x="343404" y="280035"/>
                    </a:moveTo>
                    <a:lnTo>
                      <a:pt x="298636" y="55245"/>
                    </a:lnTo>
                    <a:cubicBezTo>
                      <a:pt x="280539" y="35243"/>
                      <a:pt x="257679" y="20003"/>
                      <a:pt x="231009" y="10478"/>
                    </a:cubicBezTo>
                    <a:cubicBezTo>
                      <a:pt x="212911" y="3810"/>
                      <a:pt x="192909" y="0"/>
                      <a:pt x="171954" y="0"/>
                    </a:cubicBezTo>
                    <a:cubicBezTo>
                      <a:pt x="150999" y="0"/>
                      <a:pt x="131949" y="3810"/>
                      <a:pt x="112899" y="10478"/>
                    </a:cubicBezTo>
                    <a:cubicBezTo>
                      <a:pt x="87181" y="20003"/>
                      <a:pt x="64321" y="35243"/>
                      <a:pt x="45271" y="55245"/>
                    </a:cubicBezTo>
                    <a:lnTo>
                      <a:pt x="504" y="280035"/>
                    </a:lnTo>
                    <a:cubicBezTo>
                      <a:pt x="-2354" y="295275"/>
                      <a:pt x="7171" y="310515"/>
                      <a:pt x="23364" y="313373"/>
                    </a:cubicBezTo>
                    <a:cubicBezTo>
                      <a:pt x="25269" y="313373"/>
                      <a:pt x="27174" y="314325"/>
                      <a:pt x="29079" y="314325"/>
                    </a:cubicBezTo>
                    <a:cubicBezTo>
                      <a:pt x="42414" y="314325"/>
                      <a:pt x="54796" y="304800"/>
                      <a:pt x="56701" y="291465"/>
                    </a:cubicBezTo>
                    <a:lnTo>
                      <a:pt x="96706" y="98107"/>
                    </a:lnTo>
                    <a:lnTo>
                      <a:pt x="96706" y="609600"/>
                    </a:lnTo>
                    <a:lnTo>
                      <a:pt x="153856" y="609600"/>
                    </a:lnTo>
                    <a:lnTo>
                      <a:pt x="153856" y="314325"/>
                    </a:lnTo>
                    <a:lnTo>
                      <a:pt x="191956" y="314325"/>
                    </a:lnTo>
                    <a:lnTo>
                      <a:pt x="191956" y="609600"/>
                    </a:lnTo>
                    <a:lnTo>
                      <a:pt x="249106" y="609600"/>
                    </a:lnTo>
                    <a:lnTo>
                      <a:pt x="249106" y="98107"/>
                    </a:lnTo>
                    <a:lnTo>
                      <a:pt x="288159" y="291465"/>
                    </a:lnTo>
                    <a:cubicBezTo>
                      <a:pt x="290064" y="304800"/>
                      <a:pt x="302446" y="314325"/>
                      <a:pt x="315781" y="314325"/>
                    </a:cubicBezTo>
                    <a:cubicBezTo>
                      <a:pt x="317686" y="314325"/>
                      <a:pt x="319591" y="314325"/>
                      <a:pt x="321496" y="313373"/>
                    </a:cubicBezTo>
                    <a:cubicBezTo>
                      <a:pt x="336736" y="310515"/>
                      <a:pt x="347214" y="295275"/>
                      <a:pt x="343404" y="280035"/>
                    </a:cubicBezTo>
                    <a:close/>
                  </a:path>
                </a:pathLst>
              </a:custGeom>
              <a:solidFill>
                <a:schemeClr val="accent2"/>
              </a:solidFill>
              <a:ln w="9525" cap="flat">
                <a:noFill/>
                <a:prstDash val="solid"/>
                <a:miter/>
              </a:ln>
            </p:spPr>
            <p:txBody>
              <a:bodyPr rtlCol="0" anchor="ctr"/>
              <a:lstStyle/>
              <a:p>
                <a:endParaRPr lang="en-US" dirty="0"/>
              </a:p>
            </p:txBody>
          </p:sp>
          <p:sp>
            <p:nvSpPr>
              <p:cNvPr id="19" name="Freeform: Shape 12">
                <a:extLst>
                  <a:ext uri="{FF2B5EF4-FFF2-40B4-BE49-F238E27FC236}">
                    <a16:creationId xmlns:a16="http://schemas.microsoft.com/office/drawing/2014/main" id="{1D753EED-F3D6-4592-AF42-CE2792ED4B0E}"/>
                  </a:ext>
                </a:extLst>
              </p:cNvPr>
              <p:cNvSpPr/>
              <p:nvPr/>
            </p:nvSpPr>
            <p:spPr>
              <a:xfrm>
                <a:off x="4574957" y="4773028"/>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chemeClr val="accent3"/>
              </a:solidFill>
              <a:ln w="9525" cap="flat">
                <a:noFill/>
                <a:prstDash val="solid"/>
                <a:miter/>
              </a:ln>
            </p:spPr>
            <p:txBody>
              <a:bodyPr rtlCol="0" anchor="ctr"/>
              <a:lstStyle/>
              <a:p>
                <a:endParaRPr lang="en-US" dirty="0"/>
              </a:p>
            </p:txBody>
          </p:sp>
          <p:sp>
            <p:nvSpPr>
              <p:cNvPr id="20" name="Freeform: Shape 13">
                <a:extLst>
                  <a:ext uri="{FF2B5EF4-FFF2-40B4-BE49-F238E27FC236}">
                    <a16:creationId xmlns:a16="http://schemas.microsoft.com/office/drawing/2014/main" id="{B99AF28C-53A2-44DD-A1BD-A6819EBD9B80}"/>
                  </a:ext>
                </a:extLst>
              </p:cNvPr>
              <p:cNvSpPr/>
              <p:nvPr/>
            </p:nvSpPr>
            <p:spPr>
              <a:xfrm>
                <a:off x="4489157" y="4782478"/>
                <a:ext cx="238163" cy="342974"/>
              </a:xfrm>
              <a:custGeom>
                <a:avLst/>
                <a:gdLst>
                  <a:gd name="connsiteX0" fmla="*/ 236295 w 238163"/>
                  <a:gd name="connsiteY0" fmla="*/ 211530 h 342974"/>
                  <a:gd name="connsiteX1" fmla="*/ 202957 w 238163"/>
                  <a:gd name="connsiteY1" fmla="*/ 131520 h 342974"/>
                  <a:gd name="connsiteX2" fmla="*/ 153427 w 238163"/>
                  <a:gd name="connsiteY2" fmla="*/ 97230 h 342974"/>
                  <a:gd name="connsiteX3" fmla="*/ 133425 w 238163"/>
                  <a:gd name="connsiteY3" fmla="*/ 95325 h 342974"/>
                  <a:gd name="connsiteX4" fmla="*/ 85800 w 238163"/>
                  <a:gd name="connsiteY4" fmla="*/ 95325 h 342974"/>
                  <a:gd name="connsiteX5" fmla="*/ 35317 w 238163"/>
                  <a:gd name="connsiteY5" fmla="*/ 9600 h 342974"/>
                  <a:gd name="connsiteX6" fmla="*/ 9600 w 238163"/>
                  <a:gd name="connsiteY6" fmla="*/ 2932 h 342974"/>
                  <a:gd name="connsiteX7" fmla="*/ 2932 w 238163"/>
                  <a:gd name="connsiteY7" fmla="*/ 28650 h 342974"/>
                  <a:gd name="connsiteX8" fmla="*/ 85800 w 238163"/>
                  <a:gd name="connsiteY8" fmla="*/ 169620 h 342974"/>
                  <a:gd name="connsiteX9" fmla="*/ 85800 w 238163"/>
                  <a:gd name="connsiteY9" fmla="*/ 342975 h 342974"/>
                  <a:gd name="connsiteX10" fmla="*/ 123900 w 238163"/>
                  <a:gd name="connsiteY10" fmla="*/ 342975 h 342974"/>
                  <a:gd name="connsiteX11" fmla="*/ 123900 w 238163"/>
                  <a:gd name="connsiteY11" fmla="*/ 228675 h 342974"/>
                  <a:gd name="connsiteX12" fmla="*/ 142950 w 238163"/>
                  <a:gd name="connsiteY12" fmla="*/ 228675 h 342974"/>
                  <a:gd name="connsiteX13" fmla="*/ 142950 w 238163"/>
                  <a:gd name="connsiteY13" fmla="*/ 342975 h 342974"/>
                  <a:gd name="connsiteX14" fmla="*/ 181050 w 238163"/>
                  <a:gd name="connsiteY14" fmla="*/ 342975 h 342974"/>
                  <a:gd name="connsiteX15" fmla="*/ 181050 w 238163"/>
                  <a:gd name="connsiteY15" fmla="*/ 177240 h 342974"/>
                  <a:gd name="connsiteX16" fmla="*/ 202005 w 238163"/>
                  <a:gd name="connsiteY16" fmla="*/ 226770 h 342974"/>
                  <a:gd name="connsiteX17" fmla="*/ 219150 w 238163"/>
                  <a:gd name="connsiteY17" fmla="*/ 238200 h 342974"/>
                  <a:gd name="connsiteX18" fmla="*/ 226770 w 238163"/>
                  <a:gd name="connsiteY18" fmla="*/ 236295 h 342974"/>
                  <a:gd name="connsiteX19" fmla="*/ 236295 w 238163"/>
                  <a:gd name="connsiteY19" fmla="*/ 211530 h 34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163" h="342974">
                    <a:moveTo>
                      <a:pt x="236295" y="211530"/>
                    </a:moveTo>
                    <a:lnTo>
                      <a:pt x="202957" y="131520"/>
                    </a:lnTo>
                    <a:cubicBezTo>
                      <a:pt x="191527" y="115327"/>
                      <a:pt x="173430" y="102945"/>
                      <a:pt x="153427" y="97230"/>
                    </a:cubicBezTo>
                    <a:cubicBezTo>
                      <a:pt x="147712" y="96277"/>
                      <a:pt x="140092" y="95325"/>
                      <a:pt x="133425" y="95325"/>
                    </a:cubicBezTo>
                    <a:lnTo>
                      <a:pt x="85800" y="95325"/>
                    </a:lnTo>
                    <a:lnTo>
                      <a:pt x="35317" y="9600"/>
                    </a:lnTo>
                    <a:cubicBezTo>
                      <a:pt x="29602" y="75"/>
                      <a:pt x="18172" y="-2783"/>
                      <a:pt x="9600" y="2932"/>
                    </a:cubicBezTo>
                    <a:cubicBezTo>
                      <a:pt x="75" y="8647"/>
                      <a:pt x="-2783" y="20077"/>
                      <a:pt x="2932" y="28650"/>
                    </a:cubicBezTo>
                    <a:lnTo>
                      <a:pt x="85800" y="169620"/>
                    </a:lnTo>
                    <a:lnTo>
                      <a:pt x="85800" y="342975"/>
                    </a:lnTo>
                    <a:lnTo>
                      <a:pt x="123900" y="342975"/>
                    </a:lnTo>
                    <a:lnTo>
                      <a:pt x="123900" y="228675"/>
                    </a:lnTo>
                    <a:lnTo>
                      <a:pt x="142950" y="228675"/>
                    </a:lnTo>
                    <a:lnTo>
                      <a:pt x="142950" y="342975"/>
                    </a:lnTo>
                    <a:lnTo>
                      <a:pt x="181050" y="342975"/>
                    </a:lnTo>
                    <a:lnTo>
                      <a:pt x="181050" y="177240"/>
                    </a:lnTo>
                    <a:lnTo>
                      <a:pt x="202005" y="226770"/>
                    </a:lnTo>
                    <a:cubicBezTo>
                      <a:pt x="204862" y="234390"/>
                      <a:pt x="212482" y="238200"/>
                      <a:pt x="219150" y="238200"/>
                    </a:cubicBezTo>
                    <a:cubicBezTo>
                      <a:pt x="222007" y="238200"/>
                      <a:pt x="223912" y="238200"/>
                      <a:pt x="226770" y="236295"/>
                    </a:cubicBezTo>
                    <a:cubicBezTo>
                      <a:pt x="236295" y="232485"/>
                      <a:pt x="241057" y="221055"/>
                      <a:pt x="236295" y="211530"/>
                    </a:cubicBezTo>
                    <a:close/>
                  </a:path>
                </a:pathLst>
              </a:custGeom>
              <a:solidFill>
                <a:schemeClr val="accent3"/>
              </a:solidFill>
              <a:ln w="9525" cap="flat">
                <a:noFill/>
                <a:prstDash val="solid"/>
                <a:miter/>
              </a:ln>
            </p:spPr>
            <p:txBody>
              <a:bodyPr rtlCol="0" anchor="ctr"/>
              <a:lstStyle/>
              <a:p>
                <a:endParaRPr lang="en-US" dirty="0"/>
              </a:p>
            </p:txBody>
          </p:sp>
        </p:grpSp>
        <p:sp>
          <p:nvSpPr>
            <p:cNvPr id="16" name="Text Placeholder 14">
              <a:extLst>
                <a:ext uri="{FF2B5EF4-FFF2-40B4-BE49-F238E27FC236}">
                  <a16:creationId xmlns:a16="http://schemas.microsoft.com/office/drawing/2014/main" id="{0A39E9D8-ED5F-4971-9AD2-22768666F393}"/>
                </a:ext>
              </a:extLst>
            </p:cNvPr>
            <p:cNvSpPr txBox="1">
              <a:spLocks/>
            </p:cNvSpPr>
            <p:nvPr/>
          </p:nvSpPr>
          <p:spPr>
            <a:xfrm>
              <a:off x="2394979" y="6378220"/>
              <a:ext cx="1704104" cy="375713"/>
            </a:xfrm>
            <a:prstGeom prst="rect">
              <a:avLst/>
            </a:prstGeom>
          </p:spPr>
          <p:txBody>
            <a:bodyPr vert="horz" lIns="91440" tIns="45720" rIns="91440" bIns="45720" rtlCol="0">
              <a:noAutofit/>
            </a:bodyPr>
            <a:lstStyle>
              <a:lvl1pPr marL="0" indent="0" algn="l" defTabSz="913965" rtl="0" eaLnBrk="1" latinLnBrk="0" hangingPunct="1">
                <a:lnSpc>
                  <a:spcPct val="100000"/>
                </a:lnSpc>
                <a:spcBef>
                  <a:spcPts val="1000"/>
                </a:spcBef>
                <a:buClr>
                  <a:schemeClr val="accent1"/>
                </a:buClr>
                <a:buSzPct val="150000"/>
                <a:buFontTx/>
                <a:buNone/>
                <a:defRPr sz="2800" kern="1200">
                  <a:solidFill>
                    <a:schemeClr val="tx1"/>
                  </a:solidFill>
                  <a:latin typeface="Segoe UI" panose="020B0502040204020203" pitchFamily="34" charset="0"/>
                  <a:ea typeface="+mn-ea"/>
                  <a:cs typeface="Segoe UI" panose="020B0502040204020203" pitchFamily="34" charset="0"/>
                </a:defRPr>
              </a:lvl1pPr>
              <a:lvl2pPr marL="457200" indent="0" algn="l" defTabSz="913965" rtl="0" eaLnBrk="1" latinLnBrk="0" hangingPunct="1">
                <a:lnSpc>
                  <a:spcPct val="90000"/>
                </a:lnSpc>
                <a:spcBef>
                  <a:spcPts val="500"/>
                </a:spcBef>
                <a:buFontTx/>
                <a:buNone/>
                <a:defRPr sz="2800" kern="1200">
                  <a:solidFill>
                    <a:schemeClr val="tx1"/>
                  </a:solidFill>
                  <a:latin typeface="Segoe UI" panose="020B0502040204020203" pitchFamily="34" charset="0"/>
                  <a:ea typeface="+mn-ea"/>
                  <a:cs typeface="Segoe UI" panose="020B0502040204020203" pitchFamily="34" charset="0"/>
                </a:defRPr>
              </a:lvl2pPr>
              <a:lvl3pPr marL="914400" indent="0" algn="l" defTabSz="913965" rtl="0" eaLnBrk="1" latinLnBrk="0" hangingPunct="1">
                <a:lnSpc>
                  <a:spcPct val="90000"/>
                </a:lnSpc>
                <a:spcBef>
                  <a:spcPts val="500"/>
                </a:spcBef>
                <a:buFontTx/>
                <a:buNone/>
                <a:defRPr sz="2800" kern="1200">
                  <a:solidFill>
                    <a:schemeClr val="tx1"/>
                  </a:solidFill>
                  <a:latin typeface="Segoe UI" panose="020B0502040204020203" pitchFamily="34" charset="0"/>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gn="ctr"/>
              <a:r>
                <a:rPr lang="en-US" sz="800" dirty="0">
                  <a:latin typeface="Myriad Pro"/>
                </a:rPr>
                <a:t>Talking with Children</a:t>
              </a:r>
              <a:endParaRPr lang="en-US" sz="800" dirty="0"/>
            </a:p>
          </p:txBody>
        </p:sp>
      </p:grpSp>
    </p:spTree>
    <p:custDataLst>
      <p:tags r:id="rId1"/>
    </p:custDataLst>
    <p:extLst>
      <p:ext uri="{BB962C8B-B14F-4D97-AF65-F5344CB8AC3E}">
        <p14:creationId xmlns:p14="http://schemas.microsoft.com/office/powerpoint/2010/main" val="2479492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29" name="Picture 1" descr="Cape 3 houses2.pdf.pd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69753" y="242575"/>
            <a:ext cx="5177698" cy="65602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3D2A16B4-17E4-4870-95FD-C49A3D3EC11F}"/>
              </a:ext>
            </a:extLst>
          </p:cNvPr>
          <p:cNvSpPr txBox="1">
            <a:spLocks/>
          </p:cNvSpPr>
          <p:nvPr/>
        </p:nvSpPr>
        <p:spPr>
          <a:xfrm>
            <a:off x="135823" y="288195"/>
            <a:ext cx="2537039" cy="1329590"/>
          </a:xfrm>
          <a:prstGeom prst="rect">
            <a:avLst/>
          </a:prstGeom>
        </p:spPr>
        <p:txBody>
          <a:bodyPr/>
          <a:lstStyle>
            <a:lvl1pPr algn="l" defTabSz="913965" rtl="0" eaLnBrk="1" latinLnBrk="0" hangingPunct="1">
              <a:lnSpc>
                <a:spcPct val="90000"/>
              </a:lnSpc>
              <a:spcBef>
                <a:spcPct val="0"/>
              </a:spcBef>
              <a:buNone/>
              <a:defRPr sz="4200" b="1" kern="1200" baseline="0">
                <a:solidFill>
                  <a:schemeClr val="tx2"/>
                </a:solidFill>
                <a:latin typeface="Myriad Pro"/>
                <a:ea typeface="+mj-ea"/>
                <a:cs typeface="Segoe UI" panose="020B0502040204020203" pitchFamily="34" charset="0"/>
              </a:defRPr>
            </a:lvl1pPr>
          </a:lstStyle>
          <a:p>
            <a:r>
              <a:rPr lang="en-US" dirty="0"/>
              <a:t>House of Worries</a:t>
            </a:r>
          </a:p>
        </p:txBody>
      </p:sp>
      <p:grpSp>
        <p:nvGrpSpPr>
          <p:cNvPr id="13" name="Group 12"/>
          <p:cNvGrpSpPr/>
          <p:nvPr/>
        </p:nvGrpSpPr>
        <p:grpSpPr>
          <a:xfrm>
            <a:off x="227320" y="5987400"/>
            <a:ext cx="824685" cy="662414"/>
            <a:chOff x="2394979" y="5476893"/>
            <a:chExt cx="1704104" cy="1277040"/>
          </a:xfrm>
        </p:grpSpPr>
        <p:grpSp>
          <p:nvGrpSpPr>
            <p:cNvPr id="14" name="Graphic 5" descr="Man with kid">
              <a:extLst>
                <a:ext uri="{FF2B5EF4-FFF2-40B4-BE49-F238E27FC236}">
                  <a16:creationId xmlns:a16="http://schemas.microsoft.com/office/drawing/2014/main" id="{299BFBDD-EE85-4506-9021-8500E1C49D83}"/>
                </a:ext>
              </a:extLst>
            </p:cNvPr>
            <p:cNvGrpSpPr/>
            <p:nvPr/>
          </p:nvGrpSpPr>
          <p:grpSpPr>
            <a:xfrm>
              <a:off x="2926149" y="5476893"/>
              <a:ext cx="660190" cy="919442"/>
              <a:chOff x="4192501" y="4363453"/>
              <a:chExt cx="534819" cy="762000"/>
            </a:xfrm>
            <a:solidFill>
              <a:srgbClr val="F6943D"/>
            </a:solidFill>
          </p:grpSpPr>
          <p:sp>
            <p:nvSpPr>
              <p:cNvPr id="16" name="Freeform: Shape 10">
                <a:extLst>
                  <a:ext uri="{FF2B5EF4-FFF2-40B4-BE49-F238E27FC236}">
                    <a16:creationId xmlns:a16="http://schemas.microsoft.com/office/drawing/2014/main" id="{59D2AA00-2150-40B7-B3B9-AB62917384A1}"/>
                  </a:ext>
                </a:extLst>
              </p:cNvPr>
              <p:cNvSpPr/>
              <p:nvPr/>
            </p:nvSpPr>
            <p:spPr>
              <a:xfrm>
                <a:off x="4298732" y="4363453"/>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solidFill>
                <a:schemeClr val="accent2"/>
              </a:solidFill>
              <a:ln w="9525" cap="flat">
                <a:noFill/>
                <a:prstDash val="solid"/>
                <a:miter/>
              </a:ln>
            </p:spPr>
            <p:txBody>
              <a:bodyPr rtlCol="0" anchor="ctr"/>
              <a:lstStyle/>
              <a:p>
                <a:endParaRPr lang="en-US" dirty="0"/>
              </a:p>
            </p:txBody>
          </p:sp>
          <p:sp>
            <p:nvSpPr>
              <p:cNvPr id="17" name="Freeform: Shape 11">
                <a:extLst>
                  <a:ext uri="{FF2B5EF4-FFF2-40B4-BE49-F238E27FC236}">
                    <a16:creationId xmlns:a16="http://schemas.microsoft.com/office/drawing/2014/main" id="{F5088C58-EA34-42B3-B3D9-983B2C4B19EC}"/>
                  </a:ext>
                </a:extLst>
              </p:cNvPr>
              <p:cNvSpPr/>
              <p:nvPr/>
            </p:nvSpPr>
            <p:spPr>
              <a:xfrm>
                <a:off x="4192501" y="4515853"/>
                <a:ext cx="344189" cy="609600"/>
              </a:xfrm>
              <a:custGeom>
                <a:avLst/>
                <a:gdLst>
                  <a:gd name="connsiteX0" fmla="*/ 343404 w 344189"/>
                  <a:gd name="connsiteY0" fmla="*/ 280035 h 609600"/>
                  <a:gd name="connsiteX1" fmla="*/ 298636 w 344189"/>
                  <a:gd name="connsiteY1" fmla="*/ 55245 h 609600"/>
                  <a:gd name="connsiteX2" fmla="*/ 231009 w 344189"/>
                  <a:gd name="connsiteY2" fmla="*/ 10478 h 609600"/>
                  <a:gd name="connsiteX3" fmla="*/ 171954 w 344189"/>
                  <a:gd name="connsiteY3" fmla="*/ 0 h 609600"/>
                  <a:gd name="connsiteX4" fmla="*/ 112899 w 344189"/>
                  <a:gd name="connsiteY4" fmla="*/ 10478 h 609600"/>
                  <a:gd name="connsiteX5" fmla="*/ 45271 w 344189"/>
                  <a:gd name="connsiteY5" fmla="*/ 55245 h 609600"/>
                  <a:gd name="connsiteX6" fmla="*/ 504 w 344189"/>
                  <a:gd name="connsiteY6" fmla="*/ 280035 h 609600"/>
                  <a:gd name="connsiteX7" fmla="*/ 23364 w 344189"/>
                  <a:gd name="connsiteY7" fmla="*/ 313373 h 609600"/>
                  <a:gd name="connsiteX8" fmla="*/ 29079 w 344189"/>
                  <a:gd name="connsiteY8" fmla="*/ 314325 h 609600"/>
                  <a:gd name="connsiteX9" fmla="*/ 56701 w 344189"/>
                  <a:gd name="connsiteY9" fmla="*/ 291465 h 609600"/>
                  <a:gd name="connsiteX10" fmla="*/ 96706 w 344189"/>
                  <a:gd name="connsiteY10" fmla="*/ 98107 h 609600"/>
                  <a:gd name="connsiteX11" fmla="*/ 96706 w 344189"/>
                  <a:gd name="connsiteY11" fmla="*/ 609600 h 609600"/>
                  <a:gd name="connsiteX12" fmla="*/ 153856 w 344189"/>
                  <a:gd name="connsiteY12" fmla="*/ 609600 h 609600"/>
                  <a:gd name="connsiteX13" fmla="*/ 153856 w 344189"/>
                  <a:gd name="connsiteY13" fmla="*/ 314325 h 609600"/>
                  <a:gd name="connsiteX14" fmla="*/ 191956 w 344189"/>
                  <a:gd name="connsiteY14" fmla="*/ 314325 h 609600"/>
                  <a:gd name="connsiteX15" fmla="*/ 191956 w 344189"/>
                  <a:gd name="connsiteY15" fmla="*/ 609600 h 609600"/>
                  <a:gd name="connsiteX16" fmla="*/ 249106 w 344189"/>
                  <a:gd name="connsiteY16" fmla="*/ 609600 h 609600"/>
                  <a:gd name="connsiteX17" fmla="*/ 249106 w 344189"/>
                  <a:gd name="connsiteY17" fmla="*/ 98107 h 609600"/>
                  <a:gd name="connsiteX18" fmla="*/ 288159 w 344189"/>
                  <a:gd name="connsiteY18" fmla="*/ 291465 h 609600"/>
                  <a:gd name="connsiteX19" fmla="*/ 315781 w 344189"/>
                  <a:gd name="connsiteY19" fmla="*/ 314325 h 609600"/>
                  <a:gd name="connsiteX20" fmla="*/ 321496 w 344189"/>
                  <a:gd name="connsiteY20" fmla="*/ 313373 h 609600"/>
                  <a:gd name="connsiteX21" fmla="*/ 343404 w 344189"/>
                  <a:gd name="connsiteY21" fmla="*/ 28003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4189" h="609600">
                    <a:moveTo>
                      <a:pt x="343404" y="280035"/>
                    </a:moveTo>
                    <a:lnTo>
                      <a:pt x="298636" y="55245"/>
                    </a:lnTo>
                    <a:cubicBezTo>
                      <a:pt x="280539" y="35243"/>
                      <a:pt x="257679" y="20003"/>
                      <a:pt x="231009" y="10478"/>
                    </a:cubicBezTo>
                    <a:cubicBezTo>
                      <a:pt x="212911" y="3810"/>
                      <a:pt x="192909" y="0"/>
                      <a:pt x="171954" y="0"/>
                    </a:cubicBezTo>
                    <a:cubicBezTo>
                      <a:pt x="150999" y="0"/>
                      <a:pt x="131949" y="3810"/>
                      <a:pt x="112899" y="10478"/>
                    </a:cubicBezTo>
                    <a:cubicBezTo>
                      <a:pt x="87181" y="20003"/>
                      <a:pt x="64321" y="35243"/>
                      <a:pt x="45271" y="55245"/>
                    </a:cubicBezTo>
                    <a:lnTo>
                      <a:pt x="504" y="280035"/>
                    </a:lnTo>
                    <a:cubicBezTo>
                      <a:pt x="-2354" y="295275"/>
                      <a:pt x="7171" y="310515"/>
                      <a:pt x="23364" y="313373"/>
                    </a:cubicBezTo>
                    <a:cubicBezTo>
                      <a:pt x="25269" y="313373"/>
                      <a:pt x="27174" y="314325"/>
                      <a:pt x="29079" y="314325"/>
                    </a:cubicBezTo>
                    <a:cubicBezTo>
                      <a:pt x="42414" y="314325"/>
                      <a:pt x="54796" y="304800"/>
                      <a:pt x="56701" y="291465"/>
                    </a:cubicBezTo>
                    <a:lnTo>
                      <a:pt x="96706" y="98107"/>
                    </a:lnTo>
                    <a:lnTo>
                      <a:pt x="96706" y="609600"/>
                    </a:lnTo>
                    <a:lnTo>
                      <a:pt x="153856" y="609600"/>
                    </a:lnTo>
                    <a:lnTo>
                      <a:pt x="153856" y="314325"/>
                    </a:lnTo>
                    <a:lnTo>
                      <a:pt x="191956" y="314325"/>
                    </a:lnTo>
                    <a:lnTo>
                      <a:pt x="191956" y="609600"/>
                    </a:lnTo>
                    <a:lnTo>
                      <a:pt x="249106" y="609600"/>
                    </a:lnTo>
                    <a:lnTo>
                      <a:pt x="249106" y="98107"/>
                    </a:lnTo>
                    <a:lnTo>
                      <a:pt x="288159" y="291465"/>
                    </a:lnTo>
                    <a:cubicBezTo>
                      <a:pt x="290064" y="304800"/>
                      <a:pt x="302446" y="314325"/>
                      <a:pt x="315781" y="314325"/>
                    </a:cubicBezTo>
                    <a:cubicBezTo>
                      <a:pt x="317686" y="314325"/>
                      <a:pt x="319591" y="314325"/>
                      <a:pt x="321496" y="313373"/>
                    </a:cubicBezTo>
                    <a:cubicBezTo>
                      <a:pt x="336736" y="310515"/>
                      <a:pt x="347214" y="295275"/>
                      <a:pt x="343404" y="280035"/>
                    </a:cubicBezTo>
                    <a:close/>
                  </a:path>
                </a:pathLst>
              </a:custGeom>
              <a:solidFill>
                <a:schemeClr val="accent2"/>
              </a:solidFill>
              <a:ln w="9525" cap="flat">
                <a:noFill/>
                <a:prstDash val="solid"/>
                <a:miter/>
              </a:ln>
            </p:spPr>
            <p:txBody>
              <a:bodyPr rtlCol="0" anchor="ctr"/>
              <a:lstStyle/>
              <a:p>
                <a:endParaRPr lang="en-US" dirty="0"/>
              </a:p>
            </p:txBody>
          </p:sp>
          <p:sp>
            <p:nvSpPr>
              <p:cNvPr id="18" name="Freeform: Shape 12">
                <a:extLst>
                  <a:ext uri="{FF2B5EF4-FFF2-40B4-BE49-F238E27FC236}">
                    <a16:creationId xmlns:a16="http://schemas.microsoft.com/office/drawing/2014/main" id="{1D753EED-F3D6-4592-AF42-CE2792ED4B0E}"/>
                  </a:ext>
                </a:extLst>
              </p:cNvPr>
              <p:cNvSpPr/>
              <p:nvPr/>
            </p:nvSpPr>
            <p:spPr>
              <a:xfrm>
                <a:off x="4574957" y="4773028"/>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chemeClr val="accent3"/>
              </a:solidFill>
              <a:ln w="9525" cap="flat">
                <a:noFill/>
                <a:prstDash val="solid"/>
                <a:miter/>
              </a:ln>
            </p:spPr>
            <p:txBody>
              <a:bodyPr rtlCol="0" anchor="ctr"/>
              <a:lstStyle/>
              <a:p>
                <a:endParaRPr lang="en-US" dirty="0"/>
              </a:p>
            </p:txBody>
          </p:sp>
          <p:sp>
            <p:nvSpPr>
              <p:cNvPr id="19" name="Freeform: Shape 13">
                <a:extLst>
                  <a:ext uri="{FF2B5EF4-FFF2-40B4-BE49-F238E27FC236}">
                    <a16:creationId xmlns:a16="http://schemas.microsoft.com/office/drawing/2014/main" id="{B99AF28C-53A2-44DD-A1BD-A6819EBD9B80}"/>
                  </a:ext>
                </a:extLst>
              </p:cNvPr>
              <p:cNvSpPr/>
              <p:nvPr/>
            </p:nvSpPr>
            <p:spPr>
              <a:xfrm>
                <a:off x="4489157" y="4782478"/>
                <a:ext cx="238163" cy="342974"/>
              </a:xfrm>
              <a:custGeom>
                <a:avLst/>
                <a:gdLst>
                  <a:gd name="connsiteX0" fmla="*/ 236295 w 238163"/>
                  <a:gd name="connsiteY0" fmla="*/ 211530 h 342974"/>
                  <a:gd name="connsiteX1" fmla="*/ 202957 w 238163"/>
                  <a:gd name="connsiteY1" fmla="*/ 131520 h 342974"/>
                  <a:gd name="connsiteX2" fmla="*/ 153427 w 238163"/>
                  <a:gd name="connsiteY2" fmla="*/ 97230 h 342974"/>
                  <a:gd name="connsiteX3" fmla="*/ 133425 w 238163"/>
                  <a:gd name="connsiteY3" fmla="*/ 95325 h 342974"/>
                  <a:gd name="connsiteX4" fmla="*/ 85800 w 238163"/>
                  <a:gd name="connsiteY4" fmla="*/ 95325 h 342974"/>
                  <a:gd name="connsiteX5" fmla="*/ 35317 w 238163"/>
                  <a:gd name="connsiteY5" fmla="*/ 9600 h 342974"/>
                  <a:gd name="connsiteX6" fmla="*/ 9600 w 238163"/>
                  <a:gd name="connsiteY6" fmla="*/ 2932 h 342974"/>
                  <a:gd name="connsiteX7" fmla="*/ 2932 w 238163"/>
                  <a:gd name="connsiteY7" fmla="*/ 28650 h 342974"/>
                  <a:gd name="connsiteX8" fmla="*/ 85800 w 238163"/>
                  <a:gd name="connsiteY8" fmla="*/ 169620 h 342974"/>
                  <a:gd name="connsiteX9" fmla="*/ 85800 w 238163"/>
                  <a:gd name="connsiteY9" fmla="*/ 342975 h 342974"/>
                  <a:gd name="connsiteX10" fmla="*/ 123900 w 238163"/>
                  <a:gd name="connsiteY10" fmla="*/ 342975 h 342974"/>
                  <a:gd name="connsiteX11" fmla="*/ 123900 w 238163"/>
                  <a:gd name="connsiteY11" fmla="*/ 228675 h 342974"/>
                  <a:gd name="connsiteX12" fmla="*/ 142950 w 238163"/>
                  <a:gd name="connsiteY12" fmla="*/ 228675 h 342974"/>
                  <a:gd name="connsiteX13" fmla="*/ 142950 w 238163"/>
                  <a:gd name="connsiteY13" fmla="*/ 342975 h 342974"/>
                  <a:gd name="connsiteX14" fmla="*/ 181050 w 238163"/>
                  <a:gd name="connsiteY14" fmla="*/ 342975 h 342974"/>
                  <a:gd name="connsiteX15" fmla="*/ 181050 w 238163"/>
                  <a:gd name="connsiteY15" fmla="*/ 177240 h 342974"/>
                  <a:gd name="connsiteX16" fmla="*/ 202005 w 238163"/>
                  <a:gd name="connsiteY16" fmla="*/ 226770 h 342974"/>
                  <a:gd name="connsiteX17" fmla="*/ 219150 w 238163"/>
                  <a:gd name="connsiteY17" fmla="*/ 238200 h 342974"/>
                  <a:gd name="connsiteX18" fmla="*/ 226770 w 238163"/>
                  <a:gd name="connsiteY18" fmla="*/ 236295 h 342974"/>
                  <a:gd name="connsiteX19" fmla="*/ 236295 w 238163"/>
                  <a:gd name="connsiteY19" fmla="*/ 211530 h 34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163" h="342974">
                    <a:moveTo>
                      <a:pt x="236295" y="211530"/>
                    </a:moveTo>
                    <a:lnTo>
                      <a:pt x="202957" y="131520"/>
                    </a:lnTo>
                    <a:cubicBezTo>
                      <a:pt x="191527" y="115327"/>
                      <a:pt x="173430" y="102945"/>
                      <a:pt x="153427" y="97230"/>
                    </a:cubicBezTo>
                    <a:cubicBezTo>
                      <a:pt x="147712" y="96277"/>
                      <a:pt x="140092" y="95325"/>
                      <a:pt x="133425" y="95325"/>
                    </a:cubicBezTo>
                    <a:lnTo>
                      <a:pt x="85800" y="95325"/>
                    </a:lnTo>
                    <a:lnTo>
                      <a:pt x="35317" y="9600"/>
                    </a:lnTo>
                    <a:cubicBezTo>
                      <a:pt x="29602" y="75"/>
                      <a:pt x="18172" y="-2783"/>
                      <a:pt x="9600" y="2932"/>
                    </a:cubicBezTo>
                    <a:cubicBezTo>
                      <a:pt x="75" y="8647"/>
                      <a:pt x="-2783" y="20077"/>
                      <a:pt x="2932" y="28650"/>
                    </a:cubicBezTo>
                    <a:lnTo>
                      <a:pt x="85800" y="169620"/>
                    </a:lnTo>
                    <a:lnTo>
                      <a:pt x="85800" y="342975"/>
                    </a:lnTo>
                    <a:lnTo>
                      <a:pt x="123900" y="342975"/>
                    </a:lnTo>
                    <a:lnTo>
                      <a:pt x="123900" y="228675"/>
                    </a:lnTo>
                    <a:lnTo>
                      <a:pt x="142950" y="228675"/>
                    </a:lnTo>
                    <a:lnTo>
                      <a:pt x="142950" y="342975"/>
                    </a:lnTo>
                    <a:lnTo>
                      <a:pt x="181050" y="342975"/>
                    </a:lnTo>
                    <a:lnTo>
                      <a:pt x="181050" y="177240"/>
                    </a:lnTo>
                    <a:lnTo>
                      <a:pt x="202005" y="226770"/>
                    </a:lnTo>
                    <a:cubicBezTo>
                      <a:pt x="204862" y="234390"/>
                      <a:pt x="212482" y="238200"/>
                      <a:pt x="219150" y="238200"/>
                    </a:cubicBezTo>
                    <a:cubicBezTo>
                      <a:pt x="222007" y="238200"/>
                      <a:pt x="223912" y="238200"/>
                      <a:pt x="226770" y="236295"/>
                    </a:cubicBezTo>
                    <a:cubicBezTo>
                      <a:pt x="236295" y="232485"/>
                      <a:pt x="241057" y="221055"/>
                      <a:pt x="236295" y="211530"/>
                    </a:cubicBezTo>
                    <a:close/>
                  </a:path>
                </a:pathLst>
              </a:custGeom>
              <a:solidFill>
                <a:schemeClr val="accent3"/>
              </a:solidFill>
              <a:ln w="9525" cap="flat">
                <a:noFill/>
                <a:prstDash val="solid"/>
                <a:miter/>
              </a:ln>
            </p:spPr>
            <p:txBody>
              <a:bodyPr rtlCol="0" anchor="ctr"/>
              <a:lstStyle/>
              <a:p>
                <a:endParaRPr lang="en-US" dirty="0"/>
              </a:p>
            </p:txBody>
          </p:sp>
        </p:grpSp>
        <p:sp>
          <p:nvSpPr>
            <p:cNvPr id="15" name="Text Placeholder 14">
              <a:extLst>
                <a:ext uri="{FF2B5EF4-FFF2-40B4-BE49-F238E27FC236}">
                  <a16:creationId xmlns:a16="http://schemas.microsoft.com/office/drawing/2014/main" id="{0A39E9D8-ED5F-4971-9AD2-22768666F393}"/>
                </a:ext>
              </a:extLst>
            </p:cNvPr>
            <p:cNvSpPr txBox="1">
              <a:spLocks/>
            </p:cNvSpPr>
            <p:nvPr/>
          </p:nvSpPr>
          <p:spPr>
            <a:xfrm>
              <a:off x="2394979" y="6378220"/>
              <a:ext cx="1704104" cy="375713"/>
            </a:xfrm>
            <a:prstGeom prst="rect">
              <a:avLst/>
            </a:prstGeom>
          </p:spPr>
          <p:txBody>
            <a:bodyPr vert="horz" lIns="91440" tIns="45720" rIns="91440" bIns="45720" rtlCol="0">
              <a:noAutofit/>
            </a:bodyPr>
            <a:lstStyle>
              <a:lvl1pPr marL="0" indent="0" algn="l" defTabSz="913965" rtl="0" eaLnBrk="1" latinLnBrk="0" hangingPunct="1">
                <a:lnSpc>
                  <a:spcPct val="100000"/>
                </a:lnSpc>
                <a:spcBef>
                  <a:spcPts val="1000"/>
                </a:spcBef>
                <a:buClr>
                  <a:schemeClr val="accent1"/>
                </a:buClr>
                <a:buSzPct val="150000"/>
                <a:buFontTx/>
                <a:buNone/>
                <a:defRPr sz="2800" kern="1200">
                  <a:solidFill>
                    <a:schemeClr val="tx1"/>
                  </a:solidFill>
                  <a:latin typeface="Segoe UI" panose="020B0502040204020203" pitchFamily="34" charset="0"/>
                  <a:ea typeface="+mn-ea"/>
                  <a:cs typeface="Segoe UI" panose="020B0502040204020203" pitchFamily="34" charset="0"/>
                </a:defRPr>
              </a:lvl1pPr>
              <a:lvl2pPr marL="457200" indent="0" algn="l" defTabSz="913965" rtl="0" eaLnBrk="1" latinLnBrk="0" hangingPunct="1">
                <a:lnSpc>
                  <a:spcPct val="90000"/>
                </a:lnSpc>
                <a:spcBef>
                  <a:spcPts val="500"/>
                </a:spcBef>
                <a:buFontTx/>
                <a:buNone/>
                <a:defRPr sz="2800" kern="1200">
                  <a:solidFill>
                    <a:schemeClr val="tx1"/>
                  </a:solidFill>
                  <a:latin typeface="Segoe UI" panose="020B0502040204020203" pitchFamily="34" charset="0"/>
                  <a:ea typeface="+mn-ea"/>
                  <a:cs typeface="Segoe UI" panose="020B0502040204020203" pitchFamily="34" charset="0"/>
                </a:defRPr>
              </a:lvl2pPr>
              <a:lvl3pPr marL="914400" indent="0" algn="l" defTabSz="913965" rtl="0" eaLnBrk="1" latinLnBrk="0" hangingPunct="1">
                <a:lnSpc>
                  <a:spcPct val="90000"/>
                </a:lnSpc>
                <a:spcBef>
                  <a:spcPts val="500"/>
                </a:spcBef>
                <a:buFontTx/>
                <a:buNone/>
                <a:defRPr sz="2800" kern="1200">
                  <a:solidFill>
                    <a:schemeClr val="tx1"/>
                  </a:solidFill>
                  <a:latin typeface="Segoe UI" panose="020B0502040204020203" pitchFamily="34" charset="0"/>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gn="ctr"/>
              <a:r>
                <a:rPr lang="en-US" sz="800" dirty="0">
                  <a:latin typeface="Myriad Pro"/>
                </a:rPr>
                <a:t>Talking with Children</a:t>
              </a:r>
              <a:endParaRPr lang="en-US" sz="800" dirty="0"/>
            </a:p>
          </p:txBody>
        </p:sp>
      </p:grpSp>
    </p:spTree>
    <p:custDataLst>
      <p:tags r:id="rId1"/>
    </p:custDataLst>
    <p:extLst>
      <p:ext uri="{BB962C8B-B14F-4D97-AF65-F5344CB8AC3E}">
        <p14:creationId xmlns:p14="http://schemas.microsoft.com/office/powerpoint/2010/main" val="3516785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3" name="Picture 2" descr="Cape 3 houses3.pdf.pd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22065" y="242575"/>
            <a:ext cx="6073073" cy="640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3D2A16B4-17E4-4870-95FD-C49A3D3EC11F}"/>
              </a:ext>
            </a:extLst>
          </p:cNvPr>
          <p:cNvSpPr txBox="1">
            <a:spLocks/>
          </p:cNvSpPr>
          <p:nvPr/>
        </p:nvSpPr>
        <p:spPr>
          <a:xfrm>
            <a:off x="135823" y="288194"/>
            <a:ext cx="2537039" cy="2296743"/>
          </a:xfrm>
          <a:prstGeom prst="rect">
            <a:avLst/>
          </a:prstGeom>
        </p:spPr>
        <p:txBody>
          <a:bodyPr/>
          <a:lstStyle>
            <a:lvl1pPr algn="l" defTabSz="913965" rtl="0" eaLnBrk="1" latinLnBrk="0" hangingPunct="1">
              <a:lnSpc>
                <a:spcPct val="90000"/>
              </a:lnSpc>
              <a:spcBef>
                <a:spcPct val="0"/>
              </a:spcBef>
              <a:buNone/>
              <a:defRPr sz="4200" b="1" kern="1200" baseline="0">
                <a:solidFill>
                  <a:schemeClr val="tx2"/>
                </a:solidFill>
                <a:latin typeface="Myriad Pro"/>
                <a:ea typeface="+mj-ea"/>
                <a:cs typeface="Segoe UI" panose="020B0502040204020203" pitchFamily="34" charset="0"/>
              </a:defRPr>
            </a:lvl1pPr>
          </a:lstStyle>
          <a:p>
            <a:r>
              <a:rPr lang="en-US" dirty="0"/>
              <a:t>House of Hopes and Dreams</a:t>
            </a:r>
          </a:p>
        </p:txBody>
      </p:sp>
      <p:grpSp>
        <p:nvGrpSpPr>
          <p:cNvPr id="13" name="Group 12"/>
          <p:cNvGrpSpPr/>
          <p:nvPr/>
        </p:nvGrpSpPr>
        <p:grpSpPr>
          <a:xfrm>
            <a:off x="227320" y="5987400"/>
            <a:ext cx="824685" cy="662414"/>
            <a:chOff x="2394979" y="5476893"/>
            <a:chExt cx="1704104" cy="1277040"/>
          </a:xfrm>
        </p:grpSpPr>
        <p:grpSp>
          <p:nvGrpSpPr>
            <p:cNvPr id="14" name="Graphic 5" descr="Man with kid">
              <a:extLst>
                <a:ext uri="{FF2B5EF4-FFF2-40B4-BE49-F238E27FC236}">
                  <a16:creationId xmlns:a16="http://schemas.microsoft.com/office/drawing/2014/main" id="{299BFBDD-EE85-4506-9021-8500E1C49D83}"/>
                </a:ext>
              </a:extLst>
            </p:cNvPr>
            <p:cNvGrpSpPr/>
            <p:nvPr/>
          </p:nvGrpSpPr>
          <p:grpSpPr>
            <a:xfrm>
              <a:off x="2926149" y="5476893"/>
              <a:ext cx="660190" cy="919442"/>
              <a:chOff x="4192501" y="4363453"/>
              <a:chExt cx="534819" cy="762000"/>
            </a:xfrm>
            <a:solidFill>
              <a:srgbClr val="F6943D"/>
            </a:solidFill>
          </p:grpSpPr>
          <p:sp>
            <p:nvSpPr>
              <p:cNvPr id="16" name="Freeform: Shape 10">
                <a:extLst>
                  <a:ext uri="{FF2B5EF4-FFF2-40B4-BE49-F238E27FC236}">
                    <a16:creationId xmlns:a16="http://schemas.microsoft.com/office/drawing/2014/main" id="{59D2AA00-2150-40B7-B3B9-AB62917384A1}"/>
                  </a:ext>
                </a:extLst>
              </p:cNvPr>
              <p:cNvSpPr/>
              <p:nvPr/>
            </p:nvSpPr>
            <p:spPr>
              <a:xfrm>
                <a:off x="4298732" y="4363453"/>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solidFill>
                <a:schemeClr val="accent2"/>
              </a:solidFill>
              <a:ln w="9525" cap="flat">
                <a:noFill/>
                <a:prstDash val="solid"/>
                <a:miter/>
              </a:ln>
            </p:spPr>
            <p:txBody>
              <a:bodyPr rtlCol="0" anchor="ctr"/>
              <a:lstStyle/>
              <a:p>
                <a:endParaRPr lang="en-US" dirty="0"/>
              </a:p>
            </p:txBody>
          </p:sp>
          <p:sp>
            <p:nvSpPr>
              <p:cNvPr id="17" name="Freeform: Shape 11">
                <a:extLst>
                  <a:ext uri="{FF2B5EF4-FFF2-40B4-BE49-F238E27FC236}">
                    <a16:creationId xmlns:a16="http://schemas.microsoft.com/office/drawing/2014/main" id="{F5088C58-EA34-42B3-B3D9-983B2C4B19EC}"/>
                  </a:ext>
                </a:extLst>
              </p:cNvPr>
              <p:cNvSpPr/>
              <p:nvPr/>
            </p:nvSpPr>
            <p:spPr>
              <a:xfrm>
                <a:off x="4192501" y="4515853"/>
                <a:ext cx="344189" cy="609600"/>
              </a:xfrm>
              <a:custGeom>
                <a:avLst/>
                <a:gdLst>
                  <a:gd name="connsiteX0" fmla="*/ 343404 w 344189"/>
                  <a:gd name="connsiteY0" fmla="*/ 280035 h 609600"/>
                  <a:gd name="connsiteX1" fmla="*/ 298636 w 344189"/>
                  <a:gd name="connsiteY1" fmla="*/ 55245 h 609600"/>
                  <a:gd name="connsiteX2" fmla="*/ 231009 w 344189"/>
                  <a:gd name="connsiteY2" fmla="*/ 10478 h 609600"/>
                  <a:gd name="connsiteX3" fmla="*/ 171954 w 344189"/>
                  <a:gd name="connsiteY3" fmla="*/ 0 h 609600"/>
                  <a:gd name="connsiteX4" fmla="*/ 112899 w 344189"/>
                  <a:gd name="connsiteY4" fmla="*/ 10478 h 609600"/>
                  <a:gd name="connsiteX5" fmla="*/ 45271 w 344189"/>
                  <a:gd name="connsiteY5" fmla="*/ 55245 h 609600"/>
                  <a:gd name="connsiteX6" fmla="*/ 504 w 344189"/>
                  <a:gd name="connsiteY6" fmla="*/ 280035 h 609600"/>
                  <a:gd name="connsiteX7" fmla="*/ 23364 w 344189"/>
                  <a:gd name="connsiteY7" fmla="*/ 313373 h 609600"/>
                  <a:gd name="connsiteX8" fmla="*/ 29079 w 344189"/>
                  <a:gd name="connsiteY8" fmla="*/ 314325 h 609600"/>
                  <a:gd name="connsiteX9" fmla="*/ 56701 w 344189"/>
                  <a:gd name="connsiteY9" fmla="*/ 291465 h 609600"/>
                  <a:gd name="connsiteX10" fmla="*/ 96706 w 344189"/>
                  <a:gd name="connsiteY10" fmla="*/ 98107 h 609600"/>
                  <a:gd name="connsiteX11" fmla="*/ 96706 w 344189"/>
                  <a:gd name="connsiteY11" fmla="*/ 609600 h 609600"/>
                  <a:gd name="connsiteX12" fmla="*/ 153856 w 344189"/>
                  <a:gd name="connsiteY12" fmla="*/ 609600 h 609600"/>
                  <a:gd name="connsiteX13" fmla="*/ 153856 w 344189"/>
                  <a:gd name="connsiteY13" fmla="*/ 314325 h 609600"/>
                  <a:gd name="connsiteX14" fmla="*/ 191956 w 344189"/>
                  <a:gd name="connsiteY14" fmla="*/ 314325 h 609600"/>
                  <a:gd name="connsiteX15" fmla="*/ 191956 w 344189"/>
                  <a:gd name="connsiteY15" fmla="*/ 609600 h 609600"/>
                  <a:gd name="connsiteX16" fmla="*/ 249106 w 344189"/>
                  <a:gd name="connsiteY16" fmla="*/ 609600 h 609600"/>
                  <a:gd name="connsiteX17" fmla="*/ 249106 w 344189"/>
                  <a:gd name="connsiteY17" fmla="*/ 98107 h 609600"/>
                  <a:gd name="connsiteX18" fmla="*/ 288159 w 344189"/>
                  <a:gd name="connsiteY18" fmla="*/ 291465 h 609600"/>
                  <a:gd name="connsiteX19" fmla="*/ 315781 w 344189"/>
                  <a:gd name="connsiteY19" fmla="*/ 314325 h 609600"/>
                  <a:gd name="connsiteX20" fmla="*/ 321496 w 344189"/>
                  <a:gd name="connsiteY20" fmla="*/ 313373 h 609600"/>
                  <a:gd name="connsiteX21" fmla="*/ 343404 w 344189"/>
                  <a:gd name="connsiteY21" fmla="*/ 28003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4189" h="609600">
                    <a:moveTo>
                      <a:pt x="343404" y="280035"/>
                    </a:moveTo>
                    <a:lnTo>
                      <a:pt x="298636" y="55245"/>
                    </a:lnTo>
                    <a:cubicBezTo>
                      <a:pt x="280539" y="35243"/>
                      <a:pt x="257679" y="20003"/>
                      <a:pt x="231009" y="10478"/>
                    </a:cubicBezTo>
                    <a:cubicBezTo>
                      <a:pt x="212911" y="3810"/>
                      <a:pt x="192909" y="0"/>
                      <a:pt x="171954" y="0"/>
                    </a:cubicBezTo>
                    <a:cubicBezTo>
                      <a:pt x="150999" y="0"/>
                      <a:pt x="131949" y="3810"/>
                      <a:pt x="112899" y="10478"/>
                    </a:cubicBezTo>
                    <a:cubicBezTo>
                      <a:pt x="87181" y="20003"/>
                      <a:pt x="64321" y="35243"/>
                      <a:pt x="45271" y="55245"/>
                    </a:cubicBezTo>
                    <a:lnTo>
                      <a:pt x="504" y="280035"/>
                    </a:lnTo>
                    <a:cubicBezTo>
                      <a:pt x="-2354" y="295275"/>
                      <a:pt x="7171" y="310515"/>
                      <a:pt x="23364" y="313373"/>
                    </a:cubicBezTo>
                    <a:cubicBezTo>
                      <a:pt x="25269" y="313373"/>
                      <a:pt x="27174" y="314325"/>
                      <a:pt x="29079" y="314325"/>
                    </a:cubicBezTo>
                    <a:cubicBezTo>
                      <a:pt x="42414" y="314325"/>
                      <a:pt x="54796" y="304800"/>
                      <a:pt x="56701" y="291465"/>
                    </a:cubicBezTo>
                    <a:lnTo>
                      <a:pt x="96706" y="98107"/>
                    </a:lnTo>
                    <a:lnTo>
                      <a:pt x="96706" y="609600"/>
                    </a:lnTo>
                    <a:lnTo>
                      <a:pt x="153856" y="609600"/>
                    </a:lnTo>
                    <a:lnTo>
                      <a:pt x="153856" y="314325"/>
                    </a:lnTo>
                    <a:lnTo>
                      <a:pt x="191956" y="314325"/>
                    </a:lnTo>
                    <a:lnTo>
                      <a:pt x="191956" y="609600"/>
                    </a:lnTo>
                    <a:lnTo>
                      <a:pt x="249106" y="609600"/>
                    </a:lnTo>
                    <a:lnTo>
                      <a:pt x="249106" y="98107"/>
                    </a:lnTo>
                    <a:lnTo>
                      <a:pt x="288159" y="291465"/>
                    </a:lnTo>
                    <a:cubicBezTo>
                      <a:pt x="290064" y="304800"/>
                      <a:pt x="302446" y="314325"/>
                      <a:pt x="315781" y="314325"/>
                    </a:cubicBezTo>
                    <a:cubicBezTo>
                      <a:pt x="317686" y="314325"/>
                      <a:pt x="319591" y="314325"/>
                      <a:pt x="321496" y="313373"/>
                    </a:cubicBezTo>
                    <a:cubicBezTo>
                      <a:pt x="336736" y="310515"/>
                      <a:pt x="347214" y="295275"/>
                      <a:pt x="343404" y="280035"/>
                    </a:cubicBezTo>
                    <a:close/>
                  </a:path>
                </a:pathLst>
              </a:custGeom>
              <a:solidFill>
                <a:schemeClr val="accent2"/>
              </a:solidFill>
              <a:ln w="9525" cap="flat">
                <a:noFill/>
                <a:prstDash val="solid"/>
                <a:miter/>
              </a:ln>
            </p:spPr>
            <p:txBody>
              <a:bodyPr rtlCol="0" anchor="ctr"/>
              <a:lstStyle/>
              <a:p>
                <a:endParaRPr lang="en-US" dirty="0"/>
              </a:p>
            </p:txBody>
          </p:sp>
          <p:sp>
            <p:nvSpPr>
              <p:cNvPr id="18" name="Freeform: Shape 12">
                <a:extLst>
                  <a:ext uri="{FF2B5EF4-FFF2-40B4-BE49-F238E27FC236}">
                    <a16:creationId xmlns:a16="http://schemas.microsoft.com/office/drawing/2014/main" id="{1D753EED-F3D6-4592-AF42-CE2792ED4B0E}"/>
                  </a:ext>
                </a:extLst>
              </p:cNvPr>
              <p:cNvSpPr/>
              <p:nvPr/>
            </p:nvSpPr>
            <p:spPr>
              <a:xfrm>
                <a:off x="4574957" y="4773028"/>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chemeClr val="accent3"/>
              </a:solidFill>
              <a:ln w="9525" cap="flat">
                <a:noFill/>
                <a:prstDash val="solid"/>
                <a:miter/>
              </a:ln>
            </p:spPr>
            <p:txBody>
              <a:bodyPr rtlCol="0" anchor="ctr"/>
              <a:lstStyle/>
              <a:p>
                <a:endParaRPr lang="en-US" dirty="0"/>
              </a:p>
            </p:txBody>
          </p:sp>
          <p:sp>
            <p:nvSpPr>
              <p:cNvPr id="19" name="Freeform: Shape 13">
                <a:extLst>
                  <a:ext uri="{FF2B5EF4-FFF2-40B4-BE49-F238E27FC236}">
                    <a16:creationId xmlns:a16="http://schemas.microsoft.com/office/drawing/2014/main" id="{B99AF28C-53A2-44DD-A1BD-A6819EBD9B80}"/>
                  </a:ext>
                </a:extLst>
              </p:cNvPr>
              <p:cNvSpPr/>
              <p:nvPr/>
            </p:nvSpPr>
            <p:spPr>
              <a:xfrm>
                <a:off x="4489157" y="4782478"/>
                <a:ext cx="238163" cy="342974"/>
              </a:xfrm>
              <a:custGeom>
                <a:avLst/>
                <a:gdLst>
                  <a:gd name="connsiteX0" fmla="*/ 236295 w 238163"/>
                  <a:gd name="connsiteY0" fmla="*/ 211530 h 342974"/>
                  <a:gd name="connsiteX1" fmla="*/ 202957 w 238163"/>
                  <a:gd name="connsiteY1" fmla="*/ 131520 h 342974"/>
                  <a:gd name="connsiteX2" fmla="*/ 153427 w 238163"/>
                  <a:gd name="connsiteY2" fmla="*/ 97230 h 342974"/>
                  <a:gd name="connsiteX3" fmla="*/ 133425 w 238163"/>
                  <a:gd name="connsiteY3" fmla="*/ 95325 h 342974"/>
                  <a:gd name="connsiteX4" fmla="*/ 85800 w 238163"/>
                  <a:gd name="connsiteY4" fmla="*/ 95325 h 342974"/>
                  <a:gd name="connsiteX5" fmla="*/ 35317 w 238163"/>
                  <a:gd name="connsiteY5" fmla="*/ 9600 h 342974"/>
                  <a:gd name="connsiteX6" fmla="*/ 9600 w 238163"/>
                  <a:gd name="connsiteY6" fmla="*/ 2932 h 342974"/>
                  <a:gd name="connsiteX7" fmla="*/ 2932 w 238163"/>
                  <a:gd name="connsiteY7" fmla="*/ 28650 h 342974"/>
                  <a:gd name="connsiteX8" fmla="*/ 85800 w 238163"/>
                  <a:gd name="connsiteY8" fmla="*/ 169620 h 342974"/>
                  <a:gd name="connsiteX9" fmla="*/ 85800 w 238163"/>
                  <a:gd name="connsiteY9" fmla="*/ 342975 h 342974"/>
                  <a:gd name="connsiteX10" fmla="*/ 123900 w 238163"/>
                  <a:gd name="connsiteY10" fmla="*/ 342975 h 342974"/>
                  <a:gd name="connsiteX11" fmla="*/ 123900 w 238163"/>
                  <a:gd name="connsiteY11" fmla="*/ 228675 h 342974"/>
                  <a:gd name="connsiteX12" fmla="*/ 142950 w 238163"/>
                  <a:gd name="connsiteY12" fmla="*/ 228675 h 342974"/>
                  <a:gd name="connsiteX13" fmla="*/ 142950 w 238163"/>
                  <a:gd name="connsiteY13" fmla="*/ 342975 h 342974"/>
                  <a:gd name="connsiteX14" fmla="*/ 181050 w 238163"/>
                  <a:gd name="connsiteY14" fmla="*/ 342975 h 342974"/>
                  <a:gd name="connsiteX15" fmla="*/ 181050 w 238163"/>
                  <a:gd name="connsiteY15" fmla="*/ 177240 h 342974"/>
                  <a:gd name="connsiteX16" fmla="*/ 202005 w 238163"/>
                  <a:gd name="connsiteY16" fmla="*/ 226770 h 342974"/>
                  <a:gd name="connsiteX17" fmla="*/ 219150 w 238163"/>
                  <a:gd name="connsiteY17" fmla="*/ 238200 h 342974"/>
                  <a:gd name="connsiteX18" fmla="*/ 226770 w 238163"/>
                  <a:gd name="connsiteY18" fmla="*/ 236295 h 342974"/>
                  <a:gd name="connsiteX19" fmla="*/ 236295 w 238163"/>
                  <a:gd name="connsiteY19" fmla="*/ 211530 h 34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163" h="342974">
                    <a:moveTo>
                      <a:pt x="236295" y="211530"/>
                    </a:moveTo>
                    <a:lnTo>
                      <a:pt x="202957" y="131520"/>
                    </a:lnTo>
                    <a:cubicBezTo>
                      <a:pt x="191527" y="115327"/>
                      <a:pt x="173430" y="102945"/>
                      <a:pt x="153427" y="97230"/>
                    </a:cubicBezTo>
                    <a:cubicBezTo>
                      <a:pt x="147712" y="96277"/>
                      <a:pt x="140092" y="95325"/>
                      <a:pt x="133425" y="95325"/>
                    </a:cubicBezTo>
                    <a:lnTo>
                      <a:pt x="85800" y="95325"/>
                    </a:lnTo>
                    <a:lnTo>
                      <a:pt x="35317" y="9600"/>
                    </a:lnTo>
                    <a:cubicBezTo>
                      <a:pt x="29602" y="75"/>
                      <a:pt x="18172" y="-2783"/>
                      <a:pt x="9600" y="2932"/>
                    </a:cubicBezTo>
                    <a:cubicBezTo>
                      <a:pt x="75" y="8647"/>
                      <a:pt x="-2783" y="20077"/>
                      <a:pt x="2932" y="28650"/>
                    </a:cubicBezTo>
                    <a:lnTo>
                      <a:pt x="85800" y="169620"/>
                    </a:lnTo>
                    <a:lnTo>
                      <a:pt x="85800" y="342975"/>
                    </a:lnTo>
                    <a:lnTo>
                      <a:pt x="123900" y="342975"/>
                    </a:lnTo>
                    <a:lnTo>
                      <a:pt x="123900" y="228675"/>
                    </a:lnTo>
                    <a:lnTo>
                      <a:pt x="142950" y="228675"/>
                    </a:lnTo>
                    <a:lnTo>
                      <a:pt x="142950" y="342975"/>
                    </a:lnTo>
                    <a:lnTo>
                      <a:pt x="181050" y="342975"/>
                    </a:lnTo>
                    <a:lnTo>
                      <a:pt x="181050" y="177240"/>
                    </a:lnTo>
                    <a:lnTo>
                      <a:pt x="202005" y="226770"/>
                    </a:lnTo>
                    <a:cubicBezTo>
                      <a:pt x="204862" y="234390"/>
                      <a:pt x="212482" y="238200"/>
                      <a:pt x="219150" y="238200"/>
                    </a:cubicBezTo>
                    <a:cubicBezTo>
                      <a:pt x="222007" y="238200"/>
                      <a:pt x="223912" y="238200"/>
                      <a:pt x="226770" y="236295"/>
                    </a:cubicBezTo>
                    <a:cubicBezTo>
                      <a:pt x="236295" y="232485"/>
                      <a:pt x="241057" y="221055"/>
                      <a:pt x="236295" y="211530"/>
                    </a:cubicBezTo>
                    <a:close/>
                  </a:path>
                </a:pathLst>
              </a:custGeom>
              <a:solidFill>
                <a:schemeClr val="accent3"/>
              </a:solidFill>
              <a:ln w="9525" cap="flat">
                <a:noFill/>
                <a:prstDash val="solid"/>
                <a:miter/>
              </a:ln>
            </p:spPr>
            <p:txBody>
              <a:bodyPr rtlCol="0" anchor="ctr"/>
              <a:lstStyle/>
              <a:p>
                <a:endParaRPr lang="en-US" dirty="0"/>
              </a:p>
            </p:txBody>
          </p:sp>
        </p:grpSp>
        <p:sp>
          <p:nvSpPr>
            <p:cNvPr id="15" name="Text Placeholder 14">
              <a:extLst>
                <a:ext uri="{FF2B5EF4-FFF2-40B4-BE49-F238E27FC236}">
                  <a16:creationId xmlns:a16="http://schemas.microsoft.com/office/drawing/2014/main" id="{0A39E9D8-ED5F-4971-9AD2-22768666F393}"/>
                </a:ext>
              </a:extLst>
            </p:cNvPr>
            <p:cNvSpPr txBox="1">
              <a:spLocks/>
            </p:cNvSpPr>
            <p:nvPr/>
          </p:nvSpPr>
          <p:spPr>
            <a:xfrm>
              <a:off x="2394979" y="6378220"/>
              <a:ext cx="1704104" cy="375713"/>
            </a:xfrm>
            <a:prstGeom prst="rect">
              <a:avLst/>
            </a:prstGeom>
          </p:spPr>
          <p:txBody>
            <a:bodyPr vert="horz" lIns="91440" tIns="45720" rIns="91440" bIns="45720" rtlCol="0">
              <a:noAutofit/>
            </a:bodyPr>
            <a:lstStyle>
              <a:lvl1pPr marL="0" indent="0" algn="l" defTabSz="913965" rtl="0" eaLnBrk="1" latinLnBrk="0" hangingPunct="1">
                <a:lnSpc>
                  <a:spcPct val="100000"/>
                </a:lnSpc>
                <a:spcBef>
                  <a:spcPts val="1000"/>
                </a:spcBef>
                <a:buClr>
                  <a:schemeClr val="accent1"/>
                </a:buClr>
                <a:buSzPct val="150000"/>
                <a:buFontTx/>
                <a:buNone/>
                <a:defRPr sz="2800" kern="1200">
                  <a:solidFill>
                    <a:schemeClr val="tx1"/>
                  </a:solidFill>
                  <a:latin typeface="Segoe UI" panose="020B0502040204020203" pitchFamily="34" charset="0"/>
                  <a:ea typeface="+mn-ea"/>
                  <a:cs typeface="Segoe UI" panose="020B0502040204020203" pitchFamily="34" charset="0"/>
                </a:defRPr>
              </a:lvl1pPr>
              <a:lvl2pPr marL="457200" indent="0" algn="l" defTabSz="913965" rtl="0" eaLnBrk="1" latinLnBrk="0" hangingPunct="1">
                <a:lnSpc>
                  <a:spcPct val="90000"/>
                </a:lnSpc>
                <a:spcBef>
                  <a:spcPts val="500"/>
                </a:spcBef>
                <a:buFontTx/>
                <a:buNone/>
                <a:defRPr sz="2800" kern="1200">
                  <a:solidFill>
                    <a:schemeClr val="tx1"/>
                  </a:solidFill>
                  <a:latin typeface="Segoe UI" panose="020B0502040204020203" pitchFamily="34" charset="0"/>
                  <a:ea typeface="+mn-ea"/>
                  <a:cs typeface="Segoe UI" panose="020B0502040204020203" pitchFamily="34" charset="0"/>
                </a:defRPr>
              </a:lvl2pPr>
              <a:lvl3pPr marL="914400" indent="0" algn="l" defTabSz="913965" rtl="0" eaLnBrk="1" latinLnBrk="0" hangingPunct="1">
                <a:lnSpc>
                  <a:spcPct val="90000"/>
                </a:lnSpc>
                <a:spcBef>
                  <a:spcPts val="500"/>
                </a:spcBef>
                <a:buFontTx/>
                <a:buNone/>
                <a:defRPr sz="2800" kern="1200">
                  <a:solidFill>
                    <a:schemeClr val="tx1"/>
                  </a:solidFill>
                  <a:latin typeface="Segoe UI" panose="020B0502040204020203" pitchFamily="34" charset="0"/>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gn="ctr"/>
              <a:r>
                <a:rPr lang="en-US" sz="800" dirty="0">
                  <a:latin typeface="Myriad Pro"/>
                </a:rPr>
                <a:t>Talking with Children</a:t>
              </a:r>
              <a:endParaRPr lang="en-US" sz="800" dirty="0"/>
            </a:p>
          </p:txBody>
        </p:sp>
      </p:grpSp>
    </p:spTree>
    <p:custDataLst>
      <p:tags r:id="rId1"/>
    </p:custDataLst>
    <p:extLst>
      <p:ext uri="{BB962C8B-B14F-4D97-AF65-F5344CB8AC3E}">
        <p14:creationId xmlns:p14="http://schemas.microsoft.com/office/powerpoint/2010/main" val="652615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7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17D26F-4177-21D2-5D1F-40EC7B93BA01}"/>
              </a:ext>
            </a:extLst>
          </p:cNvPr>
          <p:cNvSpPr>
            <a:spLocks noGrp="1"/>
          </p:cNvSpPr>
          <p:nvPr>
            <p:ph type="body" sz="quarter" idx="12"/>
          </p:nvPr>
        </p:nvSpPr>
        <p:spPr/>
        <p:txBody>
          <a:bodyPr/>
          <a:lstStyle/>
          <a:p>
            <a:r>
              <a:rPr lang="en-US" dirty="0"/>
              <a:t>Three Houses</a:t>
            </a:r>
          </a:p>
        </p:txBody>
      </p:sp>
      <p:pic>
        <p:nvPicPr>
          <p:cNvPr id="4" name="Online Media 3" title="Three Houses tool">
            <a:hlinkClick r:id="" action="ppaction://media"/>
            <a:extLst>
              <a:ext uri="{FF2B5EF4-FFF2-40B4-BE49-F238E27FC236}">
                <a16:creationId xmlns:a16="http://schemas.microsoft.com/office/drawing/2014/main" id="{2E3BD07A-9C67-D3D3-2EEA-929F19E5964A}"/>
              </a:ext>
            </a:extLst>
          </p:cNvPr>
          <p:cNvPicPr>
            <a:picLocks noRot="1" noChangeAspect="1"/>
          </p:cNvPicPr>
          <p:nvPr>
            <a:videoFile r:link="rId1"/>
          </p:nvPr>
        </p:nvPicPr>
        <p:blipFill>
          <a:blip r:embed="rId3"/>
          <a:stretch>
            <a:fillRect/>
          </a:stretch>
        </p:blipFill>
        <p:spPr>
          <a:xfrm>
            <a:off x="639700" y="1692910"/>
            <a:ext cx="8664575" cy="4891658"/>
          </a:xfrm>
          <a:prstGeom prst="rect">
            <a:avLst/>
          </a:prstGeom>
        </p:spPr>
      </p:pic>
    </p:spTree>
    <p:extLst>
      <p:ext uri="{BB962C8B-B14F-4D97-AF65-F5344CB8AC3E}">
        <p14:creationId xmlns:p14="http://schemas.microsoft.com/office/powerpoint/2010/main" val="153641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8" name="Picture 7" descr="A yellow sign with text&#10;&#10;Description automatically generated">
            <a:extLst>
              <a:ext uri="{FF2B5EF4-FFF2-40B4-BE49-F238E27FC236}">
                <a16:creationId xmlns:a16="http://schemas.microsoft.com/office/drawing/2014/main" id="{56E6D611-A82E-0AFE-4DC9-DF6C0BE551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482" b="12116"/>
          <a:stretch/>
        </p:blipFill>
        <p:spPr>
          <a:xfrm>
            <a:off x="2769661" y="255495"/>
            <a:ext cx="6652678" cy="6333565"/>
          </a:xfrm>
          <a:prstGeom prst="rect">
            <a:avLst/>
          </a:prstGeom>
        </p:spPr>
      </p:pic>
    </p:spTree>
    <p:extLst>
      <p:ext uri="{BB962C8B-B14F-4D97-AF65-F5344CB8AC3E}">
        <p14:creationId xmlns:p14="http://schemas.microsoft.com/office/powerpoint/2010/main" val="466154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39663" y="365129"/>
            <a:ext cx="10898216" cy="656847"/>
          </a:xfrm>
        </p:spPr>
        <p:txBody>
          <a:bodyPr/>
          <a:lstStyle/>
          <a:p>
            <a:r>
              <a:rPr lang="en-US" dirty="0"/>
              <a:t>Agreements</a:t>
            </a:r>
          </a:p>
        </p:txBody>
      </p:sp>
      <p:sp>
        <p:nvSpPr>
          <p:cNvPr id="5" name="TextBox 4"/>
          <p:cNvSpPr txBox="1"/>
          <p:nvPr/>
        </p:nvSpPr>
        <p:spPr>
          <a:xfrm>
            <a:off x="639663" y="1045863"/>
            <a:ext cx="9784498" cy="523220"/>
          </a:xfrm>
          <a:prstGeom prst="rect">
            <a:avLst/>
          </a:prstGeom>
          <a:noFill/>
        </p:spPr>
        <p:txBody>
          <a:bodyPr wrap="square" rtlCol="0">
            <a:spAutoFit/>
          </a:bodyPr>
          <a:lstStyle/>
          <a:p>
            <a:r>
              <a:rPr lang="en-US" sz="2800" b="1" dirty="0">
                <a:latin typeface="Myriad Pro"/>
              </a:rPr>
              <a:t>Are these still working?</a:t>
            </a:r>
            <a:endParaRPr lang="en-US" sz="2800" dirty="0">
              <a:latin typeface="Myriad Pro"/>
            </a:endParaRPr>
          </a:p>
        </p:txBody>
      </p:sp>
      <p:sp>
        <p:nvSpPr>
          <p:cNvPr id="6" name="TextBox 5"/>
          <p:cNvSpPr txBox="1"/>
          <p:nvPr/>
        </p:nvSpPr>
        <p:spPr>
          <a:xfrm>
            <a:off x="639664" y="1894115"/>
            <a:ext cx="3462073" cy="369332"/>
          </a:xfrm>
          <a:prstGeom prst="rect">
            <a:avLst/>
          </a:prstGeom>
          <a:noFill/>
        </p:spPr>
        <p:txBody>
          <a:bodyPr wrap="square" rtlCol="0">
            <a:spAutoFit/>
          </a:bodyPr>
          <a:lstStyle/>
          <a:p>
            <a:r>
              <a:rPr lang="en-US" dirty="0">
                <a:solidFill>
                  <a:srgbClr val="FF0000"/>
                </a:solidFill>
              </a:rPr>
              <a:t>&lt;&lt;&lt;Add group agreements .&gt;&gt;&gt;</a:t>
            </a:r>
          </a:p>
        </p:txBody>
      </p:sp>
    </p:spTree>
    <p:extLst>
      <p:ext uri="{BB962C8B-B14F-4D97-AF65-F5344CB8AC3E}">
        <p14:creationId xmlns:p14="http://schemas.microsoft.com/office/powerpoint/2010/main" val="3498943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D7DA7-2035-4314-9817-88E989453401}"/>
              </a:ext>
            </a:extLst>
          </p:cNvPr>
          <p:cNvSpPr>
            <a:spLocks noGrp="1"/>
          </p:cNvSpPr>
          <p:nvPr>
            <p:ph type="title"/>
          </p:nvPr>
        </p:nvSpPr>
        <p:spPr/>
        <p:txBody>
          <a:bodyPr/>
          <a:lstStyle/>
          <a:p>
            <a:r>
              <a:rPr lang="en-US" dirty="0"/>
              <a:t>Ask questions that reveal</a:t>
            </a:r>
          </a:p>
        </p:txBody>
      </p:sp>
      <p:pic>
        <p:nvPicPr>
          <p:cNvPr id="29" name="Picture 28"/>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2253036" y="3142019"/>
            <a:ext cx="426908" cy="951396"/>
          </a:xfrm>
          <a:prstGeom prst="rect">
            <a:avLst/>
          </a:prstGeom>
        </p:spPr>
      </p:pic>
      <p:pic>
        <p:nvPicPr>
          <p:cNvPr id="30" name="Picture 29"/>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9398234" y="3203200"/>
            <a:ext cx="712184" cy="951205"/>
          </a:xfrm>
          <a:prstGeom prst="rect">
            <a:avLst/>
          </a:prstGeom>
        </p:spPr>
      </p:pic>
      <p:pic>
        <p:nvPicPr>
          <p:cNvPr id="20" name="Graphic 19">
            <a:extLst>
              <a:ext uri="{FF2B5EF4-FFF2-40B4-BE49-F238E27FC236}">
                <a16:creationId xmlns:a16="http://schemas.microsoft.com/office/drawing/2014/main" id="{A489C055-8EC9-4DAF-9DA0-34BB63BC5C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64749" y="3144648"/>
            <a:ext cx="962425" cy="1009757"/>
          </a:xfrm>
          <a:prstGeom prst="rect">
            <a:avLst/>
          </a:prstGeom>
        </p:spPr>
      </p:pic>
      <p:grpSp>
        <p:nvGrpSpPr>
          <p:cNvPr id="16" name="Group 15">
            <a:extLst>
              <a:ext uri="{FF2B5EF4-FFF2-40B4-BE49-F238E27FC236}">
                <a16:creationId xmlns:a16="http://schemas.microsoft.com/office/drawing/2014/main" id="{5F487509-22A6-4506-9BE0-0494E04ECFF9}"/>
              </a:ext>
            </a:extLst>
          </p:cNvPr>
          <p:cNvGrpSpPr/>
          <p:nvPr/>
        </p:nvGrpSpPr>
        <p:grpSpPr>
          <a:xfrm>
            <a:off x="1071941" y="1948940"/>
            <a:ext cx="10193720" cy="3337553"/>
            <a:chOff x="342223" y="1817511"/>
            <a:chExt cx="11824542" cy="4085269"/>
          </a:xfrm>
        </p:grpSpPr>
        <p:grpSp>
          <p:nvGrpSpPr>
            <p:cNvPr id="17" name="Group 16">
              <a:extLst>
                <a:ext uri="{FF2B5EF4-FFF2-40B4-BE49-F238E27FC236}">
                  <a16:creationId xmlns:a16="http://schemas.microsoft.com/office/drawing/2014/main" id="{7B6D693B-F89C-4A37-AE34-B434D8B05731}"/>
                </a:ext>
              </a:extLst>
            </p:cNvPr>
            <p:cNvGrpSpPr/>
            <p:nvPr/>
          </p:nvGrpSpPr>
          <p:grpSpPr>
            <a:xfrm>
              <a:off x="342223" y="1817511"/>
              <a:ext cx="11824542" cy="4085269"/>
              <a:chOff x="290449" y="1310085"/>
              <a:chExt cx="9502965" cy="3283184"/>
            </a:xfrm>
          </p:grpSpPr>
          <p:grpSp>
            <p:nvGrpSpPr>
              <p:cNvPr id="21" name="Group 20">
                <a:extLst>
                  <a:ext uri="{FF2B5EF4-FFF2-40B4-BE49-F238E27FC236}">
                    <a16:creationId xmlns:a16="http://schemas.microsoft.com/office/drawing/2014/main" id="{A572D143-B14D-4C6D-B9EE-C3DAC0D799B6}"/>
                  </a:ext>
                </a:extLst>
              </p:cNvPr>
              <p:cNvGrpSpPr/>
              <p:nvPr/>
            </p:nvGrpSpPr>
            <p:grpSpPr>
              <a:xfrm>
                <a:off x="290449" y="1310085"/>
                <a:ext cx="9502965" cy="3283184"/>
                <a:chOff x="339664" y="1366885"/>
                <a:chExt cx="12296067" cy="4771448"/>
              </a:xfrm>
            </p:grpSpPr>
            <p:sp>
              <p:nvSpPr>
                <p:cNvPr id="23" name="Rectangle 22">
                  <a:extLst>
                    <a:ext uri="{FF2B5EF4-FFF2-40B4-BE49-F238E27FC236}">
                      <a16:creationId xmlns:a16="http://schemas.microsoft.com/office/drawing/2014/main" id="{07195AE9-FC50-440E-A97F-1ED4AE0E2BDF}"/>
                    </a:ext>
                  </a:extLst>
                </p:cNvPr>
                <p:cNvSpPr/>
                <p:nvPr/>
              </p:nvSpPr>
              <p:spPr>
                <a:xfrm>
                  <a:off x="734501" y="1366885"/>
                  <a:ext cx="10648201" cy="4771448"/>
                </a:xfrm>
                <a:prstGeom prst="rect">
                  <a:avLst/>
                </a:prstGeom>
                <a:ln>
                  <a:noFill/>
                </a:ln>
              </p:spPr>
              <p:txBody>
                <a:bodyPr/>
                <a:lstStyle/>
                <a:p>
                  <a:endParaRPr lang="en-US"/>
                </a:p>
              </p:txBody>
            </p:sp>
            <p:sp>
              <p:nvSpPr>
                <p:cNvPr id="31" name="Rectangle: Rounded Corners 30">
                  <a:extLst>
                    <a:ext uri="{FF2B5EF4-FFF2-40B4-BE49-F238E27FC236}">
                      <a16:creationId xmlns:a16="http://schemas.microsoft.com/office/drawing/2014/main" id="{AE7228C6-7FE1-4BE8-A3DC-64A7FE3EDE4C}"/>
                    </a:ext>
                  </a:extLst>
                </p:cNvPr>
                <p:cNvSpPr/>
                <p:nvPr/>
              </p:nvSpPr>
              <p:spPr>
                <a:xfrm>
                  <a:off x="339664" y="1366885"/>
                  <a:ext cx="3478344" cy="4771448"/>
                </a:xfrm>
                <a:prstGeom prst="roundRect">
                  <a:avLst/>
                </a:prstGeom>
                <a:solidFill>
                  <a:srgbClr val="F6943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7552" tIns="1754738" rIns="207552" bIns="365760" numCol="1" spcCol="1270" anchor="b" anchorCtr="0">
                  <a:noAutofit/>
                </a:bodyPr>
                <a:lstStyle/>
                <a:p>
                  <a:pPr marL="0" marR="0" lvl="0" indent="0" algn="ctr" defTabSz="1297122"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yriad pro"/>
                      <a:ea typeface="+mn-ea"/>
                      <a:cs typeface="+mn-cs"/>
                    </a:rPr>
                    <a:t>C</a:t>
                  </a:r>
                  <a:r>
                    <a:rPr kumimoji="0" lang="en-US" sz="3200" b="0" i="0" u="none" strike="noStrike" kern="1200" cap="none" spc="0" normalizeH="0" baseline="0" noProof="0" dirty="0">
                      <a:ln>
                        <a:noFill/>
                      </a:ln>
                      <a:solidFill>
                        <a:prstClr val="white"/>
                      </a:solidFill>
                      <a:effectLst/>
                      <a:uLnTx/>
                      <a:uFillTx/>
                      <a:latin typeface="Myriad pro"/>
                      <a:ea typeface="+mn-ea"/>
                      <a:cs typeface="+mn-cs"/>
                    </a:rPr>
                    <a:t>aregiver</a:t>
                  </a:r>
                </a:p>
              </p:txBody>
            </p:sp>
            <p:sp>
              <p:nvSpPr>
                <p:cNvPr id="32" name="Rectangle: Rounded Corners 31">
                  <a:extLst>
                    <a:ext uri="{FF2B5EF4-FFF2-40B4-BE49-F238E27FC236}">
                      <a16:creationId xmlns:a16="http://schemas.microsoft.com/office/drawing/2014/main" id="{88896EB4-8735-4148-A550-05208B2B01A3}"/>
                    </a:ext>
                  </a:extLst>
                </p:cNvPr>
                <p:cNvSpPr/>
                <p:nvPr/>
              </p:nvSpPr>
              <p:spPr>
                <a:xfrm>
                  <a:off x="4771065" y="1366885"/>
                  <a:ext cx="3478343" cy="4771448"/>
                </a:xfrm>
                <a:prstGeom prst="roundRect">
                  <a:avLst/>
                </a:prstGeom>
                <a:solidFill>
                  <a:srgbClr val="D9542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7552" tIns="1754738" rIns="207552" bIns="365760" numCol="1" spcCol="1270" anchor="b" anchorCtr="0">
                  <a:noAutofit/>
                </a:bodyPr>
                <a:lstStyle/>
                <a:p>
                  <a:pPr marL="0" marR="0" lvl="0" indent="0" algn="ctr" defTabSz="1297122"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yriad pro"/>
                      <a:ea typeface="+mn-ea"/>
                      <a:cs typeface="+mn-cs"/>
                    </a:rPr>
                    <a:t>B</a:t>
                  </a:r>
                  <a:r>
                    <a:rPr kumimoji="0" lang="en-US" sz="3200" b="0" i="0" u="none" strike="noStrike" kern="1200" cap="none" spc="0" normalizeH="0" baseline="0" noProof="0" dirty="0">
                      <a:ln>
                        <a:noFill/>
                      </a:ln>
                      <a:solidFill>
                        <a:prstClr val="white"/>
                      </a:solidFill>
                      <a:effectLst/>
                      <a:uLnTx/>
                      <a:uFillTx/>
                      <a:latin typeface="Myriad pro"/>
                      <a:ea typeface="+mn-ea"/>
                      <a:cs typeface="+mn-cs"/>
                    </a:rPr>
                    <a:t>ehavior</a:t>
                  </a:r>
                </a:p>
              </p:txBody>
            </p:sp>
            <p:sp>
              <p:nvSpPr>
                <p:cNvPr id="33" name="Rectangle: Rounded Corners 32">
                  <a:extLst>
                    <a:ext uri="{FF2B5EF4-FFF2-40B4-BE49-F238E27FC236}">
                      <a16:creationId xmlns:a16="http://schemas.microsoft.com/office/drawing/2014/main" id="{89956C0F-6516-42A0-97C5-DD51F5BB3AAF}"/>
                    </a:ext>
                  </a:extLst>
                </p:cNvPr>
                <p:cNvSpPr/>
                <p:nvPr/>
              </p:nvSpPr>
              <p:spPr>
                <a:xfrm>
                  <a:off x="9157389" y="1366885"/>
                  <a:ext cx="3478342" cy="4771448"/>
                </a:xfrm>
                <a:prstGeom prst="round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7552" tIns="1754738" rIns="207552" bIns="182880" numCol="1" spcCol="1270" anchor="b" anchorCtr="0">
                  <a:noAutofit/>
                </a:bodyPr>
                <a:lstStyle/>
                <a:p>
                  <a:pPr marL="0" marR="0" lvl="0" indent="0" algn="ctr" defTabSz="1297122"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yriad pro"/>
                      <a:ea typeface="+mn-ea"/>
                      <a:cs typeface="+mn-cs"/>
                    </a:rPr>
                    <a:t>I</a:t>
                  </a:r>
                  <a:r>
                    <a:rPr kumimoji="0" lang="en-US" sz="3200" b="0" i="0" u="none" strike="noStrike" kern="1200" cap="none" spc="0" normalizeH="0" baseline="0" noProof="0" dirty="0">
                      <a:ln>
                        <a:noFill/>
                      </a:ln>
                      <a:solidFill>
                        <a:prstClr val="white"/>
                      </a:solidFill>
                      <a:effectLst/>
                      <a:uLnTx/>
                      <a:uFillTx/>
                      <a:latin typeface="Myriad pro"/>
                      <a:ea typeface="+mn-ea"/>
                      <a:cs typeface="+mn-cs"/>
                    </a:rPr>
                    <a:t>mpact on the Child</a:t>
                  </a:r>
                </a:p>
              </p:txBody>
            </p:sp>
          </p:grpSp>
          <p:pic>
            <p:nvPicPr>
              <p:cNvPr id="22" name="Picture 21">
                <a:extLst>
                  <a:ext uri="{FF2B5EF4-FFF2-40B4-BE49-F238E27FC236}">
                    <a16:creationId xmlns:a16="http://schemas.microsoft.com/office/drawing/2014/main" id="{5323D147-1228-46AD-A501-FD1849912277}"/>
                  </a:ext>
                </a:extLst>
              </p:cNvPr>
              <p:cNvPicPr>
                <a:picLocks noChangeAspect="1"/>
              </p:cNvPicPr>
              <p:nvPr/>
            </p:nvPicPr>
            <p:blipFill>
              <a:blip r:embed="rId8">
                <a:biLevel thresh="25000"/>
              </a:blip>
              <a:stretch>
                <a:fillRect/>
              </a:stretch>
            </p:blipFill>
            <p:spPr>
              <a:xfrm>
                <a:off x="7903615" y="1829166"/>
                <a:ext cx="1219938" cy="1143300"/>
              </a:xfrm>
              <a:prstGeom prst="rect">
                <a:avLst/>
              </a:prstGeom>
            </p:spPr>
          </p:pic>
        </p:grpSp>
        <p:pic>
          <p:nvPicPr>
            <p:cNvPr id="18" name="Graphic 17">
              <a:extLst>
                <a:ext uri="{FF2B5EF4-FFF2-40B4-BE49-F238E27FC236}">
                  <a16:creationId xmlns:a16="http://schemas.microsoft.com/office/drawing/2014/main" id="{80F26B4C-A6DF-494C-BC3D-CA82E98B3F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86140" y="2266067"/>
              <a:ext cx="1559139" cy="1635817"/>
            </a:xfrm>
            <a:prstGeom prst="rect">
              <a:avLst/>
            </a:prstGeom>
          </p:spPr>
        </p:pic>
        <p:pic>
          <p:nvPicPr>
            <p:cNvPr id="19" name="Graphic 18">
              <a:extLst>
                <a:ext uri="{FF2B5EF4-FFF2-40B4-BE49-F238E27FC236}">
                  <a16:creationId xmlns:a16="http://schemas.microsoft.com/office/drawing/2014/main" id="{D97B0F7A-EFFA-43EA-BF5E-3FF001030A0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40571" y="2266067"/>
              <a:ext cx="952502" cy="1635817"/>
            </a:xfrm>
            <a:prstGeom prst="rect">
              <a:avLst/>
            </a:prstGeom>
          </p:spPr>
        </p:pic>
      </p:grpSp>
      <p:grpSp>
        <p:nvGrpSpPr>
          <p:cNvPr id="35" name="Group 34"/>
          <p:cNvGrpSpPr/>
          <p:nvPr/>
        </p:nvGrpSpPr>
        <p:grpSpPr>
          <a:xfrm>
            <a:off x="89286" y="6165751"/>
            <a:ext cx="1100754" cy="692249"/>
            <a:chOff x="1410621" y="272833"/>
            <a:chExt cx="2186609" cy="1471417"/>
          </a:xfrm>
        </p:grpSpPr>
        <p:grpSp>
          <p:nvGrpSpPr>
            <p:cNvPr id="36" name="Group 35">
              <a:extLst>
                <a:ext uri="{FF2B5EF4-FFF2-40B4-BE49-F238E27FC236}">
                  <a16:creationId xmlns:a16="http://schemas.microsoft.com/office/drawing/2014/main" id="{008BA528-15D6-4E11-A55F-4B45C5FAFE81}"/>
                </a:ext>
              </a:extLst>
            </p:cNvPr>
            <p:cNvGrpSpPr/>
            <p:nvPr/>
          </p:nvGrpSpPr>
          <p:grpSpPr>
            <a:xfrm>
              <a:off x="1788111" y="272833"/>
              <a:ext cx="1431627" cy="991190"/>
              <a:chOff x="4960808" y="638698"/>
              <a:chExt cx="1606732" cy="1047143"/>
            </a:xfrm>
          </p:grpSpPr>
          <p:pic>
            <p:nvPicPr>
              <p:cNvPr id="38" name="Graphic 18">
                <a:extLst>
                  <a:ext uri="{FF2B5EF4-FFF2-40B4-BE49-F238E27FC236}">
                    <a16:creationId xmlns:a16="http://schemas.microsoft.com/office/drawing/2014/main" id="{75857D92-139D-47F4-A529-F413990DACF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63050" y="638698"/>
                <a:ext cx="960209" cy="552449"/>
              </a:xfrm>
              <a:prstGeom prst="rect">
                <a:avLst/>
              </a:prstGeom>
            </p:spPr>
          </p:pic>
          <p:pic>
            <p:nvPicPr>
              <p:cNvPr id="39" name="Graphic 19" descr="Open hand">
                <a:extLst>
                  <a:ext uri="{FF2B5EF4-FFF2-40B4-BE49-F238E27FC236}">
                    <a16:creationId xmlns:a16="http://schemas.microsoft.com/office/drawing/2014/main" id="{8DFB0D42-36AA-43BD-9F69-DEAA484B766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9974772">
                <a:off x="5653140" y="755305"/>
                <a:ext cx="914400" cy="914400"/>
              </a:xfrm>
              <a:prstGeom prst="rect">
                <a:avLst/>
              </a:prstGeom>
            </p:spPr>
          </p:pic>
          <p:pic>
            <p:nvPicPr>
              <p:cNvPr id="40" name="Graphic 20" descr="Open hand">
                <a:extLst>
                  <a:ext uri="{FF2B5EF4-FFF2-40B4-BE49-F238E27FC236}">
                    <a16:creationId xmlns:a16="http://schemas.microsoft.com/office/drawing/2014/main" id="{B1952E5F-7CB2-42BA-83D0-1C17FF718A1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66367" flipH="1">
                <a:off x="4960808" y="771441"/>
                <a:ext cx="914400" cy="914400"/>
              </a:xfrm>
              <a:prstGeom prst="rect">
                <a:avLst/>
              </a:prstGeom>
            </p:spPr>
          </p:pic>
        </p:grpSp>
        <p:sp>
          <p:nvSpPr>
            <p:cNvPr id="37" name="TextBox 36"/>
            <p:cNvSpPr txBox="1"/>
            <p:nvPr/>
          </p:nvSpPr>
          <p:spPr>
            <a:xfrm>
              <a:off x="1410621" y="1024633"/>
              <a:ext cx="2186609" cy="7196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62627"/>
                  </a:solidFill>
                  <a:effectLst/>
                  <a:uLnTx/>
                  <a:uFillTx/>
                  <a:latin typeface="Myriad pro"/>
                  <a:ea typeface="+mn-ea"/>
                  <a:cs typeface="+mn-cs"/>
                </a:rPr>
                <a:t>Rigorous, Balanced Assessment</a:t>
              </a:r>
            </a:p>
          </p:txBody>
        </p:sp>
      </p:grpSp>
    </p:spTree>
    <p:custDataLst>
      <p:tags r:id="rId1"/>
    </p:custDataLst>
    <p:extLst>
      <p:ext uri="{BB962C8B-B14F-4D97-AF65-F5344CB8AC3E}">
        <p14:creationId xmlns:p14="http://schemas.microsoft.com/office/powerpoint/2010/main" val="2521178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60C56F-9C1A-23A2-DCCB-9E2E2ED45019}"/>
              </a:ext>
            </a:extLst>
          </p:cNvPr>
          <p:cNvSpPr>
            <a:spLocks noGrp="1"/>
          </p:cNvSpPr>
          <p:nvPr>
            <p:ph type="body" sz="quarter" idx="11"/>
          </p:nvPr>
        </p:nvSpPr>
        <p:spPr>
          <a:xfrm>
            <a:off x="640080" y="1672295"/>
            <a:ext cx="10964792" cy="3079750"/>
          </a:xfrm>
        </p:spPr>
        <p:txBody>
          <a:bodyPr/>
          <a:lstStyle/>
          <a:p>
            <a:r>
              <a:rPr lang="en-US" dirty="0">
                <a:effectLst/>
                <a:latin typeface="+mn-lt"/>
                <a:ea typeface="Calibri" panose="020F0502020204030204" pitchFamily="34" charset="0"/>
                <a:cs typeface="Times New Roman" panose="02020603050405020304" pitchFamily="18" charset="0"/>
              </a:rPr>
              <a:t>The hospital social worker and the doctor at the hospital told DCFS that Neveah (12 mos.) was brought in to the hospital yesterday by her paternal uncle, who told the receptionist that he thinks Neveah’s parents, Jessica and Alex, are using meth and not feeding Neveah enough. Uncle said that when he went to their house yesterday, no one was home, the front door was open, and Neveah was on the floor crying. She appeared to not have been bathed for several days and had a dirty diaper with a severe rash. The doctor said that Neveah is extremely underweight and appears to be developmentally delayed.</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F0FED794-7A42-4E43-6C14-BD3A3BB150F7}"/>
              </a:ext>
            </a:extLst>
          </p:cNvPr>
          <p:cNvSpPr>
            <a:spLocks noGrp="1"/>
          </p:cNvSpPr>
          <p:nvPr>
            <p:ph type="body" sz="quarter" idx="12"/>
          </p:nvPr>
        </p:nvSpPr>
        <p:spPr/>
        <p:txBody>
          <a:bodyPr/>
          <a:lstStyle/>
          <a:p>
            <a:r>
              <a:rPr lang="en-US" dirty="0"/>
              <a:t>Scenario</a:t>
            </a:r>
          </a:p>
        </p:txBody>
      </p:sp>
    </p:spTree>
    <p:extLst>
      <p:ext uri="{BB962C8B-B14F-4D97-AF65-F5344CB8AC3E}">
        <p14:creationId xmlns:p14="http://schemas.microsoft.com/office/powerpoint/2010/main" val="3317676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Harm, Worry, and Goal Statements </a:t>
            </a:r>
          </a:p>
        </p:txBody>
      </p:sp>
      <p:sp>
        <p:nvSpPr>
          <p:cNvPr id="6" name="TextBox 5"/>
          <p:cNvSpPr txBox="1"/>
          <p:nvPr/>
        </p:nvSpPr>
        <p:spPr>
          <a:xfrm>
            <a:off x="878678" y="1962270"/>
            <a:ext cx="5953196" cy="400110"/>
          </a:xfrm>
          <a:prstGeom prst="rect">
            <a:avLst/>
          </a:prstGeom>
          <a:noFill/>
        </p:spPr>
        <p:txBody>
          <a:bodyPr wrap="square" rtlCol="0">
            <a:spAutoFit/>
          </a:bodyPr>
          <a:lstStyle/>
          <a:p>
            <a:r>
              <a:rPr lang="en-US" sz="2000" b="1" dirty="0">
                <a:solidFill>
                  <a:schemeClr val="bg1"/>
                </a:solidFill>
              </a:rPr>
              <a:t>Using Critical Thinking and Decision-Support Tools</a:t>
            </a:r>
          </a:p>
        </p:txBody>
      </p:sp>
      <p:grpSp>
        <p:nvGrpSpPr>
          <p:cNvPr id="3" name="Group 2"/>
          <p:cNvGrpSpPr/>
          <p:nvPr/>
        </p:nvGrpSpPr>
        <p:grpSpPr>
          <a:xfrm>
            <a:off x="381327" y="360626"/>
            <a:ext cx="994701" cy="994701"/>
            <a:chOff x="381327" y="360626"/>
            <a:chExt cx="994701" cy="994701"/>
          </a:xfrm>
        </p:grpSpPr>
        <p:sp>
          <p:nvSpPr>
            <p:cNvPr id="8" name="Rounded Rectangle 7"/>
            <p:cNvSpPr/>
            <p:nvPr/>
          </p:nvSpPr>
          <p:spPr>
            <a:xfrm>
              <a:off x="381327" y="360626"/>
              <a:ext cx="994701" cy="9947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39" y="563805"/>
              <a:ext cx="828675" cy="685800"/>
            </a:xfrm>
            <a:prstGeom prst="rect">
              <a:avLst/>
            </a:prstGeom>
          </p:spPr>
        </p:pic>
      </p:grpSp>
    </p:spTree>
    <p:extLst>
      <p:ext uri="{BB962C8B-B14F-4D97-AF65-F5344CB8AC3E}">
        <p14:creationId xmlns:p14="http://schemas.microsoft.com/office/powerpoint/2010/main" val="2583960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D91EDC-6E5F-46FB-B73E-903C48D10430}"/>
              </a:ext>
            </a:extLst>
          </p:cNvPr>
          <p:cNvSpPr>
            <a:spLocks noGrp="1"/>
          </p:cNvSpPr>
          <p:nvPr>
            <p:ph type="title"/>
          </p:nvPr>
        </p:nvSpPr>
        <p:spPr>
          <a:xfrm>
            <a:off x="634214" y="609615"/>
            <a:ext cx="3896477" cy="1308815"/>
          </a:xfrm>
        </p:spPr>
        <p:txBody>
          <a:bodyPr/>
          <a:lstStyle/>
          <a:p>
            <a:r>
              <a:rPr lang="en-US" dirty="0"/>
              <a:t>Review: </a:t>
            </a:r>
            <a:br>
              <a:rPr lang="en-US" dirty="0"/>
            </a:br>
            <a:r>
              <a:rPr lang="en-US" dirty="0"/>
              <a:t>Basic Terms</a:t>
            </a:r>
          </a:p>
        </p:txBody>
      </p:sp>
      <p:sp>
        <p:nvSpPr>
          <p:cNvPr id="3" name="Text Placeholder 2">
            <a:extLst>
              <a:ext uri="{FF2B5EF4-FFF2-40B4-BE49-F238E27FC236}">
                <a16:creationId xmlns:a16="http://schemas.microsoft.com/office/drawing/2014/main" id="{15AD13C8-46C4-4606-8C4A-AF6A1FDD33C2}"/>
              </a:ext>
            </a:extLst>
          </p:cNvPr>
          <p:cNvSpPr>
            <a:spLocks noGrp="1"/>
          </p:cNvSpPr>
          <p:nvPr>
            <p:ph type="body" sz="quarter" idx="11"/>
          </p:nvPr>
        </p:nvSpPr>
        <p:spPr>
          <a:xfrm>
            <a:off x="634214" y="2572838"/>
            <a:ext cx="4112505" cy="3279322"/>
          </a:xfrm>
        </p:spPr>
        <p:txBody>
          <a:bodyPr anchor="ctr">
            <a:normAutofit lnSpcReduction="10000"/>
          </a:bodyPr>
          <a:lstStyle/>
          <a:p>
            <a:pPr marL="457200" indent="-457200">
              <a:lnSpc>
                <a:spcPct val="110000"/>
              </a:lnSpc>
              <a:spcAft>
                <a:spcPts val="1200"/>
              </a:spcAft>
              <a:buFont typeface="Arial" panose="020B0604020202020204" pitchFamily="34" charset="0"/>
              <a:buChar char="•"/>
            </a:pPr>
            <a:r>
              <a:rPr lang="en-US" sz="2800" dirty="0"/>
              <a:t>Harm: </a:t>
            </a:r>
            <a:br>
              <a:rPr lang="en-US" sz="2800" dirty="0"/>
            </a:br>
            <a:r>
              <a:rPr lang="en-US" sz="2800" i="1" dirty="0"/>
              <a:t>Past</a:t>
            </a:r>
          </a:p>
          <a:p>
            <a:pPr marL="457200" indent="-457200">
              <a:lnSpc>
                <a:spcPct val="110000"/>
              </a:lnSpc>
              <a:spcAft>
                <a:spcPts val="1200"/>
              </a:spcAft>
              <a:buFont typeface="Arial" panose="020B0604020202020204" pitchFamily="34" charset="0"/>
              <a:buChar char="•"/>
            </a:pPr>
            <a:r>
              <a:rPr lang="en-US" dirty="0"/>
              <a:t>S</a:t>
            </a:r>
            <a:r>
              <a:rPr lang="en-US" sz="2800" dirty="0"/>
              <a:t>afety threat: </a:t>
            </a:r>
            <a:br>
              <a:rPr lang="en-US" sz="2800" dirty="0"/>
            </a:br>
            <a:r>
              <a:rPr lang="en-US" sz="2800" i="1" dirty="0"/>
              <a:t>Present</a:t>
            </a:r>
          </a:p>
          <a:p>
            <a:pPr marL="457200" indent="-457200">
              <a:lnSpc>
                <a:spcPct val="110000"/>
              </a:lnSpc>
              <a:spcAft>
                <a:spcPts val="1200"/>
              </a:spcAft>
              <a:buFont typeface="Arial" panose="020B0604020202020204" pitchFamily="34" charset="0"/>
              <a:buChar char="•"/>
            </a:pPr>
            <a:r>
              <a:rPr lang="en-US" sz="2800" dirty="0"/>
              <a:t>Worry: </a:t>
            </a:r>
            <a:br>
              <a:rPr lang="en-US" sz="2800" dirty="0"/>
            </a:br>
            <a:r>
              <a:rPr lang="en-US" sz="2800" i="1" dirty="0"/>
              <a:t>Future</a:t>
            </a:r>
          </a:p>
        </p:txBody>
      </p:sp>
      <p:pic>
        <p:nvPicPr>
          <p:cNvPr id="15" name="Picture Placeholder 14">
            <a:extLst>
              <a:ext uri="{FF2B5EF4-FFF2-40B4-BE49-F238E27FC236}">
                <a16:creationId xmlns:a16="http://schemas.microsoft.com/office/drawing/2014/main" id="{1B27747C-710E-47FC-BF2A-F9FFAEC69C6B}"/>
              </a:ext>
            </a:extLst>
          </p:cNvPr>
          <p:cNvPicPr>
            <a:picLocks noGrp="1" noChangeAspect="1"/>
          </p:cNvPicPr>
          <p:nvPr>
            <p:ph type="pic" sz="quarter" idx="12"/>
          </p:nvPr>
        </p:nvPicPr>
        <p:blipFill rotWithShape="1">
          <a:blip r:embed="rId4" cstate="screen">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t="243" b="243"/>
          <a:stretch/>
        </p:blipFill>
        <p:spPr/>
      </p:pic>
      <p:grpSp>
        <p:nvGrpSpPr>
          <p:cNvPr id="8" name="Group 7"/>
          <p:cNvGrpSpPr/>
          <p:nvPr/>
        </p:nvGrpSpPr>
        <p:grpSpPr>
          <a:xfrm>
            <a:off x="0" y="6231671"/>
            <a:ext cx="1018902" cy="605816"/>
            <a:chOff x="1966677" y="6127148"/>
            <a:chExt cx="1018902" cy="605816"/>
          </a:xfrm>
        </p:grpSpPr>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4489" y="6127148"/>
              <a:ext cx="403278" cy="390372"/>
            </a:xfrm>
            <a:prstGeom prst="rect">
              <a:avLst/>
            </a:prstGeom>
          </p:spPr>
        </p:pic>
        <p:sp>
          <p:nvSpPr>
            <p:cNvPr id="10" name="TextBox 9"/>
            <p:cNvSpPr txBox="1"/>
            <p:nvPr/>
          </p:nvSpPr>
          <p:spPr>
            <a:xfrm>
              <a:off x="1966677" y="6517520"/>
              <a:ext cx="1018902" cy="215444"/>
            </a:xfrm>
            <a:prstGeom prst="rect">
              <a:avLst/>
            </a:prstGeom>
            <a:noFill/>
          </p:spPr>
          <p:txBody>
            <a:bodyPr wrap="square" rtlCol="0">
              <a:spAutoFit/>
            </a:bodyPr>
            <a:lstStyle/>
            <a:p>
              <a:pPr algn="ctr"/>
              <a:r>
                <a:rPr lang="en-US" sz="800" dirty="0"/>
                <a:t>CAP Framework</a:t>
              </a:r>
            </a:p>
          </p:txBody>
        </p:sp>
      </p:grpSp>
    </p:spTree>
    <p:custDataLst>
      <p:tags r:id="rId1"/>
    </p:custDataLst>
    <p:extLst>
      <p:ext uri="{BB962C8B-B14F-4D97-AF65-F5344CB8AC3E}">
        <p14:creationId xmlns:p14="http://schemas.microsoft.com/office/powerpoint/2010/main" val="3370059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9395" name="Content Placeholder 2"/>
          <p:cNvSpPr>
            <a:spLocks noGrp="1"/>
          </p:cNvSpPr>
          <p:nvPr>
            <p:ph type="body" sz="quarter" idx="11"/>
          </p:nvPr>
        </p:nvSpPr>
        <p:spPr>
          <a:xfrm>
            <a:off x="640080" y="1692910"/>
            <a:ext cx="11015282" cy="1461989"/>
          </a:xfrm>
        </p:spPr>
        <p:txBody>
          <a:bodyPr>
            <a:normAutofit/>
          </a:bodyPr>
          <a:lstStyle/>
          <a:p>
            <a:pPr marL="0" indent="0">
              <a:lnSpc>
                <a:spcPct val="90000"/>
              </a:lnSpc>
              <a:spcBef>
                <a:spcPct val="20000"/>
              </a:spcBef>
              <a:buClr>
                <a:schemeClr val="accent2"/>
              </a:buClr>
              <a:buSzPct val="110000"/>
              <a:buNone/>
            </a:pPr>
            <a:r>
              <a:rPr lang="en-US" altLang="en-US" sz="2800" dirty="0">
                <a:solidFill>
                  <a:schemeClr val="tx1"/>
                </a:solidFill>
                <a:sym typeface="Tahoma" panose="020B0604030504040204" pitchFamily="34" charset="0"/>
              </a:rPr>
              <a:t>Clear, specific statements about the harm/maltreatment</a:t>
            </a:r>
            <a:br>
              <a:rPr lang="en-US" altLang="en-US" sz="2800" dirty="0">
                <a:solidFill>
                  <a:schemeClr val="tx1"/>
                </a:solidFill>
                <a:sym typeface="Tahoma" panose="020B0604030504040204" pitchFamily="34" charset="0"/>
              </a:rPr>
            </a:br>
            <a:r>
              <a:rPr lang="en-US" altLang="en-US" sz="2800" dirty="0">
                <a:solidFill>
                  <a:schemeClr val="tx1"/>
                </a:solidFill>
                <a:sym typeface="Tahoma" panose="020B0604030504040204" pitchFamily="34" charset="0"/>
              </a:rPr>
              <a:t>that has happened to the child. D</a:t>
            </a:r>
            <a:r>
              <a:rPr lang="en-US" altLang="en-US" sz="2800" dirty="0">
                <a:solidFill>
                  <a:schemeClr val="tx1"/>
                </a:solidFill>
              </a:rPr>
              <a:t>etails, not judgment!</a:t>
            </a:r>
          </a:p>
          <a:p>
            <a:pPr marL="4763" indent="-4763">
              <a:lnSpc>
                <a:spcPct val="90000"/>
              </a:lnSpc>
              <a:spcBef>
                <a:spcPct val="20000"/>
              </a:spcBef>
              <a:buClr>
                <a:srgbClr val="996600"/>
              </a:buClr>
              <a:buSzPct val="110000"/>
            </a:pPr>
            <a:endParaRPr lang="en-US" altLang="en-US" sz="2800" i="1" dirty="0">
              <a:solidFill>
                <a:schemeClr val="tx1"/>
              </a:solidFill>
            </a:endParaRPr>
          </a:p>
          <a:p>
            <a:pPr marL="4763" indent="-4763"/>
            <a:endParaRPr lang="en-US" altLang="en-US" sz="2800" dirty="0">
              <a:solidFill>
                <a:schemeClr val="tx1"/>
              </a:solidFill>
            </a:endParaRPr>
          </a:p>
        </p:txBody>
      </p:sp>
      <p:sp>
        <p:nvSpPr>
          <p:cNvPr id="3" name="Text Placeholder 2">
            <a:extLst>
              <a:ext uri="{FF2B5EF4-FFF2-40B4-BE49-F238E27FC236}">
                <a16:creationId xmlns:a16="http://schemas.microsoft.com/office/drawing/2014/main" id="{41CDECC5-6AFF-40BD-B1BC-8E91FCCA6A0E}"/>
              </a:ext>
            </a:extLst>
          </p:cNvPr>
          <p:cNvSpPr>
            <a:spLocks noGrp="1"/>
          </p:cNvSpPr>
          <p:nvPr>
            <p:ph type="body" sz="quarter" idx="12"/>
          </p:nvPr>
        </p:nvSpPr>
        <p:spPr/>
        <p:txBody>
          <a:bodyPr/>
          <a:lstStyle/>
          <a:p>
            <a:r>
              <a:rPr lang="en-US" dirty="0"/>
              <a:t>Harm/danger statements</a:t>
            </a:r>
          </a:p>
        </p:txBody>
      </p:sp>
      <p:sp>
        <p:nvSpPr>
          <p:cNvPr id="34" name="Rectangle 40">
            <a:extLst>
              <a:ext uri="{FF2B5EF4-FFF2-40B4-BE49-F238E27FC236}">
                <a16:creationId xmlns:a16="http://schemas.microsoft.com/office/drawing/2014/main" id="{50DF217C-6355-46CD-A738-AE6C274DF152}"/>
              </a:ext>
            </a:extLst>
          </p:cNvPr>
          <p:cNvSpPr/>
          <p:nvPr/>
        </p:nvSpPr>
        <p:spPr>
          <a:xfrm>
            <a:off x="1378765" y="4411541"/>
            <a:ext cx="2690079" cy="867930"/>
          </a:xfrm>
          <a:prstGeom prst="rect">
            <a:avLst/>
          </a:prstGeom>
          <a:noFill/>
        </p:spPr>
        <p:txBody>
          <a:bodyPr wrap="square">
            <a:spAutoFit/>
          </a:bodyPr>
          <a:lstStyle/>
          <a:p>
            <a:pPr lvl="0" algn="ctr" defTabSz="1111250">
              <a:lnSpc>
                <a:spcPct val="90000"/>
              </a:lnSpc>
              <a:spcBef>
                <a:spcPct val="0"/>
              </a:spcBef>
              <a:spcAft>
                <a:spcPct val="35000"/>
              </a:spcAft>
            </a:pPr>
            <a:r>
              <a:rPr lang="en-US" sz="2800" b="1" dirty="0">
                <a:latin typeface="Segoe UI" panose="020B0502040204020203" pitchFamily="34" charset="0"/>
              </a:rPr>
              <a:t>Who </a:t>
            </a:r>
            <a:r>
              <a:rPr lang="en-US" sz="2800" dirty="0">
                <a:latin typeface="Segoe UI" panose="020B0502040204020203" pitchFamily="34" charset="0"/>
              </a:rPr>
              <a:t>says (or it was reported)</a:t>
            </a:r>
          </a:p>
        </p:txBody>
      </p:sp>
      <p:sp>
        <p:nvSpPr>
          <p:cNvPr id="31" name="Oval 37">
            <a:extLst>
              <a:ext uri="{FF2B5EF4-FFF2-40B4-BE49-F238E27FC236}">
                <a16:creationId xmlns:a16="http://schemas.microsoft.com/office/drawing/2014/main" id="{9D9031E0-D2EF-47FD-970F-932A52AF503F}"/>
              </a:ext>
            </a:extLst>
          </p:cNvPr>
          <p:cNvSpPr/>
          <p:nvPr/>
        </p:nvSpPr>
        <p:spPr>
          <a:xfrm>
            <a:off x="2866640" y="3099389"/>
            <a:ext cx="2137215" cy="2065701"/>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solidFill>
                <a:schemeClr val="tx1"/>
              </a:solidFill>
              <a:latin typeface="Segoe UI" panose="020B0502040204020203" pitchFamily="34" charset="0"/>
            </a:endParaRPr>
          </a:p>
        </p:txBody>
      </p:sp>
      <p:sp>
        <p:nvSpPr>
          <p:cNvPr id="32" name="Rectangle 38">
            <a:extLst>
              <a:ext uri="{FF2B5EF4-FFF2-40B4-BE49-F238E27FC236}">
                <a16:creationId xmlns:a16="http://schemas.microsoft.com/office/drawing/2014/main" id="{188DDD4A-A183-4C8D-8F33-C2C3B9D0F7A1}"/>
              </a:ext>
            </a:extLst>
          </p:cNvPr>
          <p:cNvSpPr/>
          <p:nvPr/>
        </p:nvSpPr>
        <p:spPr>
          <a:xfrm>
            <a:off x="4965560" y="4411541"/>
            <a:ext cx="3278439" cy="954107"/>
          </a:xfrm>
          <a:prstGeom prst="rect">
            <a:avLst/>
          </a:prstGeom>
          <a:noFill/>
        </p:spPr>
        <p:txBody>
          <a:bodyPr wrap="square">
            <a:spAutoFit/>
          </a:bodyPr>
          <a:lstStyle/>
          <a:p>
            <a:pPr lvl="0" algn="ctr" defTabSz="1111250">
              <a:spcBef>
                <a:spcPct val="0"/>
              </a:spcBef>
            </a:pPr>
            <a:r>
              <a:rPr lang="en-US" sz="2800" b="1" dirty="0">
                <a:latin typeface="Segoe UI" panose="020B0502040204020203" pitchFamily="34" charset="0"/>
              </a:rPr>
              <a:t>What </a:t>
            </a:r>
            <a:r>
              <a:rPr lang="en-US" sz="2800" dirty="0">
                <a:latin typeface="Segoe UI" panose="020B0502040204020203" pitchFamily="34" charset="0"/>
              </a:rPr>
              <a:t>caregiver actions/inaction</a:t>
            </a:r>
          </a:p>
        </p:txBody>
      </p:sp>
      <p:sp>
        <p:nvSpPr>
          <p:cNvPr id="30" name="Rectangle 36">
            <a:extLst>
              <a:ext uri="{FF2B5EF4-FFF2-40B4-BE49-F238E27FC236}">
                <a16:creationId xmlns:a16="http://schemas.microsoft.com/office/drawing/2014/main" id="{10CF46CD-A1DE-44E1-B17F-C35A5DF1DB95}"/>
              </a:ext>
            </a:extLst>
          </p:cNvPr>
          <p:cNvSpPr/>
          <p:nvPr/>
        </p:nvSpPr>
        <p:spPr>
          <a:xfrm>
            <a:off x="9140715" y="4411541"/>
            <a:ext cx="1889113" cy="867930"/>
          </a:xfrm>
          <a:prstGeom prst="rect">
            <a:avLst/>
          </a:prstGeom>
          <a:noFill/>
        </p:spPr>
        <p:txBody>
          <a:bodyPr wrap="square">
            <a:spAutoFit/>
          </a:bodyPr>
          <a:lstStyle/>
          <a:p>
            <a:pPr lvl="0" algn="ctr" defTabSz="1111250">
              <a:lnSpc>
                <a:spcPct val="90000"/>
              </a:lnSpc>
              <a:spcBef>
                <a:spcPct val="0"/>
              </a:spcBef>
              <a:spcAft>
                <a:spcPct val="35000"/>
              </a:spcAft>
            </a:pPr>
            <a:r>
              <a:rPr lang="en-US" sz="2800" b="1" dirty="0">
                <a:latin typeface="Segoe UI" panose="020B0502040204020203" pitchFamily="34" charset="0"/>
              </a:rPr>
              <a:t>Impact</a:t>
            </a:r>
            <a:r>
              <a:rPr lang="en-US" sz="2800" dirty="0">
                <a:latin typeface="Segoe UI" panose="020B0502040204020203" pitchFamily="34" charset="0"/>
              </a:rPr>
              <a:t> on the child</a:t>
            </a:r>
          </a:p>
        </p:txBody>
      </p:sp>
      <p:pic>
        <p:nvPicPr>
          <p:cNvPr id="5" name="Graphic 4">
            <a:extLst>
              <a:ext uri="{FF2B5EF4-FFF2-40B4-BE49-F238E27FC236}">
                <a16:creationId xmlns:a16="http://schemas.microsoft.com/office/drawing/2014/main" id="{C348204B-19EF-4147-8A5C-517391FBD0B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12325" y="3172385"/>
            <a:ext cx="1422958" cy="1061434"/>
          </a:xfrm>
          <a:prstGeom prst="rect">
            <a:avLst/>
          </a:prstGeom>
        </p:spPr>
      </p:pic>
      <p:pic>
        <p:nvPicPr>
          <p:cNvPr id="6" name="Graphic 5">
            <a:extLst>
              <a:ext uri="{FF2B5EF4-FFF2-40B4-BE49-F238E27FC236}">
                <a16:creationId xmlns:a16="http://schemas.microsoft.com/office/drawing/2014/main" id="{E374A7F2-A113-41B1-B396-4D0D65E71A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42289" y="3196319"/>
            <a:ext cx="1085963" cy="1013565"/>
          </a:xfrm>
          <a:prstGeom prst="rect">
            <a:avLst/>
          </a:prstGeom>
        </p:spPr>
      </p:pic>
      <p:pic>
        <p:nvPicPr>
          <p:cNvPr id="16" name="Graphic 15">
            <a:extLst>
              <a:ext uri="{FF2B5EF4-FFF2-40B4-BE49-F238E27FC236}">
                <a16:creationId xmlns:a16="http://schemas.microsoft.com/office/drawing/2014/main" id="{82C31E86-3465-483B-A013-D80C6A71A6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72305" y="3154899"/>
            <a:ext cx="1238849" cy="1231764"/>
          </a:xfrm>
          <a:prstGeom prst="rect">
            <a:avLst/>
          </a:prstGeom>
        </p:spPr>
      </p:pic>
      <p:grpSp>
        <p:nvGrpSpPr>
          <p:cNvPr id="18" name="Group 17"/>
          <p:cNvGrpSpPr/>
          <p:nvPr/>
        </p:nvGrpSpPr>
        <p:grpSpPr>
          <a:xfrm>
            <a:off x="-73573" y="6122025"/>
            <a:ext cx="953894" cy="515258"/>
            <a:chOff x="427231" y="6205093"/>
            <a:chExt cx="953894" cy="515258"/>
          </a:xfrm>
        </p:grpSpPr>
        <p:sp>
          <p:nvSpPr>
            <p:cNvPr id="19" name="TextBox 18"/>
            <p:cNvSpPr txBox="1"/>
            <p:nvPr/>
          </p:nvSpPr>
          <p:spPr>
            <a:xfrm>
              <a:off x="427231" y="6504907"/>
              <a:ext cx="953894" cy="215444"/>
            </a:xfrm>
            <a:prstGeom prst="rect">
              <a:avLst/>
            </a:prstGeom>
            <a:noFill/>
          </p:spPr>
          <p:txBody>
            <a:bodyPr wrap="square" rtlCol="0">
              <a:spAutoFit/>
            </a:bodyPr>
            <a:lstStyle/>
            <a:p>
              <a:pPr algn="ctr"/>
              <a:r>
                <a:rPr lang="en-US" sz="800" dirty="0"/>
                <a:t>Harm, Worry, Goal</a:t>
              </a: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2981" y="6205093"/>
              <a:ext cx="385294" cy="318864"/>
            </a:xfrm>
            <a:prstGeom prst="rect">
              <a:avLst/>
            </a:prstGeom>
          </p:spPr>
        </p:pic>
      </p:grpSp>
    </p:spTree>
    <p:custDataLst>
      <p:tags r:id="rId1"/>
    </p:custDataLst>
    <p:extLst>
      <p:ext uri="{BB962C8B-B14F-4D97-AF65-F5344CB8AC3E}">
        <p14:creationId xmlns:p14="http://schemas.microsoft.com/office/powerpoint/2010/main" val="109576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E735D94-2FD1-4820-A27F-9E55B04B26CF}"/>
              </a:ext>
            </a:extLst>
          </p:cNvPr>
          <p:cNvSpPr>
            <a:spLocks noGrp="1"/>
          </p:cNvSpPr>
          <p:nvPr>
            <p:ph type="body" sz="quarter" idx="11"/>
          </p:nvPr>
        </p:nvSpPr>
        <p:spPr/>
        <p:txBody>
          <a:bodyPr/>
          <a:lstStyle/>
          <a:p>
            <a:r>
              <a:rPr lang="en-US" sz="2800" dirty="0">
                <a:latin typeface="+mn-lt"/>
                <a:cs typeface="Tahoma"/>
              </a:rPr>
              <a:t>It was reported that on September 17, Cheryl Turner turned on the gas of her home stove and locked herself in the kitchen, exposing both the kitchen and the rest of the apartment to high levels of</a:t>
            </a:r>
            <a:br>
              <a:rPr lang="en-US" sz="2800" dirty="0">
                <a:latin typeface="+mn-lt"/>
                <a:cs typeface="Tahoma"/>
              </a:rPr>
            </a:br>
            <a:r>
              <a:rPr lang="en-US" sz="2800" dirty="0">
                <a:latin typeface="+mn-lt"/>
                <a:cs typeface="Tahoma"/>
              </a:rPr>
              <a:t>toxic fumes. </a:t>
            </a:r>
            <a:r>
              <a:rPr lang="en-US" dirty="0">
                <a:latin typeface="+mn-lt"/>
                <a:cs typeface="Tahoma"/>
              </a:rPr>
              <a:t>Cheryl’s</a:t>
            </a:r>
            <a:r>
              <a:rPr lang="en-US" sz="2800" dirty="0">
                <a:latin typeface="+mn-lt"/>
                <a:cs typeface="Tahoma"/>
              </a:rPr>
              <a:t> two children, </a:t>
            </a:r>
            <a:r>
              <a:rPr lang="en-US" dirty="0">
                <a:latin typeface="+mn-lt"/>
                <a:cs typeface="Tahoma"/>
              </a:rPr>
              <a:t>who </a:t>
            </a:r>
            <a:r>
              <a:rPr lang="en-US" sz="2800" dirty="0">
                <a:latin typeface="+mn-lt"/>
                <a:cs typeface="Tahoma"/>
              </a:rPr>
              <a:t>were home at the time,</a:t>
            </a:r>
            <a:br>
              <a:rPr lang="en-US" sz="2800" dirty="0">
                <a:latin typeface="+mn-lt"/>
                <a:cs typeface="Tahoma"/>
              </a:rPr>
            </a:br>
            <a:r>
              <a:rPr lang="en-US" sz="2800" dirty="0">
                <a:latin typeface="+mn-lt"/>
                <a:cs typeface="Tahoma"/>
              </a:rPr>
              <a:t>were exposed to the fumes and lost consciousness. </a:t>
            </a:r>
          </a:p>
          <a:p>
            <a:endParaRPr lang="en-US" dirty="0"/>
          </a:p>
        </p:txBody>
      </p:sp>
      <p:sp>
        <p:nvSpPr>
          <p:cNvPr id="2" name="Text Placeholder 1">
            <a:extLst>
              <a:ext uri="{FF2B5EF4-FFF2-40B4-BE49-F238E27FC236}">
                <a16:creationId xmlns:a16="http://schemas.microsoft.com/office/drawing/2014/main" id="{84843DC5-0945-4573-9D9D-C1EBF5C530FA}"/>
              </a:ext>
            </a:extLst>
          </p:cNvPr>
          <p:cNvSpPr>
            <a:spLocks noGrp="1"/>
          </p:cNvSpPr>
          <p:nvPr>
            <p:ph type="body" sz="quarter" idx="12"/>
          </p:nvPr>
        </p:nvSpPr>
        <p:spPr/>
        <p:txBody>
          <a:bodyPr/>
          <a:lstStyle/>
          <a:p>
            <a:r>
              <a:rPr lang="en-US" dirty="0"/>
              <a:t>Harm/danger statement example</a:t>
            </a:r>
          </a:p>
        </p:txBody>
      </p:sp>
      <p:pic>
        <p:nvPicPr>
          <p:cNvPr id="3" name="Graphic 2">
            <a:extLst>
              <a:ext uri="{FF2B5EF4-FFF2-40B4-BE49-F238E27FC236}">
                <a16:creationId xmlns:a16="http://schemas.microsoft.com/office/drawing/2014/main" id="{ED1E2B78-7FE9-4866-B239-43A0EBFD0BC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55652" y="4609208"/>
            <a:ext cx="1422958" cy="1061434"/>
          </a:xfrm>
          <a:prstGeom prst="rect">
            <a:avLst/>
          </a:prstGeom>
        </p:spPr>
      </p:pic>
      <p:pic>
        <p:nvPicPr>
          <p:cNvPr id="4" name="Graphic 3">
            <a:extLst>
              <a:ext uri="{FF2B5EF4-FFF2-40B4-BE49-F238E27FC236}">
                <a16:creationId xmlns:a16="http://schemas.microsoft.com/office/drawing/2014/main" id="{EF665FFC-3DFC-4F79-90F9-4DE922B576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85616" y="4633142"/>
            <a:ext cx="1085963" cy="1013565"/>
          </a:xfrm>
          <a:prstGeom prst="rect">
            <a:avLst/>
          </a:prstGeom>
        </p:spPr>
      </p:pic>
      <p:pic>
        <p:nvPicPr>
          <p:cNvPr id="7" name="Graphic 6">
            <a:extLst>
              <a:ext uri="{FF2B5EF4-FFF2-40B4-BE49-F238E27FC236}">
                <a16:creationId xmlns:a16="http://schemas.microsoft.com/office/drawing/2014/main" id="{07B64209-19F4-4DC6-B2FF-D88126807F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60062" y="4616632"/>
            <a:ext cx="1085964" cy="1079753"/>
          </a:xfrm>
          <a:prstGeom prst="rect">
            <a:avLst/>
          </a:prstGeom>
        </p:spPr>
      </p:pic>
      <p:grpSp>
        <p:nvGrpSpPr>
          <p:cNvPr id="10" name="Group 9"/>
          <p:cNvGrpSpPr/>
          <p:nvPr/>
        </p:nvGrpSpPr>
        <p:grpSpPr>
          <a:xfrm>
            <a:off x="-73573" y="6122025"/>
            <a:ext cx="953894" cy="515258"/>
            <a:chOff x="427231" y="6205093"/>
            <a:chExt cx="953894" cy="515258"/>
          </a:xfrm>
        </p:grpSpPr>
        <p:sp>
          <p:nvSpPr>
            <p:cNvPr id="14" name="TextBox 13"/>
            <p:cNvSpPr txBox="1"/>
            <p:nvPr/>
          </p:nvSpPr>
          <p:spPr>
            <a:xfrm>
              <a:off x="427231" y="6504907"/>
              <a:ext cx="953894" cy="215444"/>
            </a:xfrm>
            <a:prstGeom prst="rect">
              <a:avLst/>
            </a:prstGeom>
            <a:noFill/>
          </p:spPr>
          <p:txBody>
            <a:bodyPr wrap="square" rtlCol="0">
              <a:spAutoFit/>
            </a:bodyPr>
            <a:lstStyle/>
            <a:p>
              <a:pPr algn="ctr"/>
              <a:r>
                <a:rPr lang="en-US" sz="800" dirty="0"/>
                <a:t>Harm, Worry, Goal</a:t>
              </a:r>
            </a:p>
          </p:txBody>
        </p:sp>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2981" y="6205093"/>
              <a:ext cx="385294" cy="318864"/>
            </a:xfrm>
            <a:prstGeom prst="rect">
              <a:avLst/>
            </a:prstGeom>
          </p:spPr>
        </p:pic>
      </p:grpSp>
    </p:spTree>
    <p:custDataLst>
      <p:tags r:id="rId1"/>
    </p:custDataLst>
    <p:extLst>
      <p:ext uri="{BB962C8B-B14F-4D97-AF65-F5344CB8AC3E}">
        <p14:creationId xmlns:p14="http://schemas.microsoft.com/office/powerpoint/2010/main" val="67015756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Placeholder 5" descr="A person wearing a suit and tie&#10;&#10;Description automatically generated">
            <a:extLst>
              <a:ext uri="{FF2B5EF4-FFF2-40B4-BE49-F238E27FC236}">
                <a16:creationId xmlns:a16="http://schemas.microsoft.com/office/drawing/2014/main" id="{70DFE5BA-4F38-47DA-9358-C6E19D67A43D}"/>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l="51" r="51"/>
          <a:stretch/>
        </p:blipFill>
        <p:spPr>
          <a:prstGeom prst="roundRect">
            <a:avLst>
              <a:gd name="adj" fmla="val 4537"/>
            </a:avLst>
          </a:prstGeom>
        </p:spPr>
      </p:pic>
      <p:sp>
        <p:nvSpPr>
          <p:cNvPr id="2" name="Title 1">
            <a:extLst>
              <a:ext uri="{FF2B5EF4-FFF2-40B4-BE49-F238E27FC236}">
                <a16:creationId xmlns:a16="http://schemas.microsoft.com/office/drawing/2014/main" id="{78F8080F-0175-4829-B07C-1BDDCFB454C8}"/>
              </a:ext>
            </a:extLst>
          </p:cNvPr>
          <p:cNvSpPr>
            <a:spLocks noGrp="1"/>
          </p:cNvSpPr>
          <p:nvPr>
            <p:ph type="title"/>
          </p:nvPr>
        </p:nvSpPr>
        <p:spPr/>
        <p:txBody>
          <a:bodyPr/>
          <a:lstStyle/>
          <a:p>
            <a:r>
              <a:rPr lang="en-US" sz="4000" dirty="0"/>
              <a:t>Two questions answered by the worry statement</a:t>
            </a:r>
            <a:br>
              <a:rPr lang="en-US" sz="4000" dirty="0"/>
            </a:br>
            <a:endParaRPr lang="en-US" sz="4000" dirty="0"/>
          </a:p>
        </p:txBody>
      </p:sp>
      <p:sp>
        <p:nvSpPr>
          <p:cNvPr id="4" name="Text Placeholder 3">
            <a:extLst>
              <a:ext uri="{FF2B5EF4-FFF2-40B4-BE49-F238E27FC236}">
                <a16:creationId xmlns:a16="http://schemas.microsoft.com/office/drawing/2014/main" id="{AFCC1F4D-8F65-4478-AF3C-464D6D0D16B7}"/>
              </a:ext>
            </a:extLst>
          </p:cNvPr>
          <p:cNvSpPr>
            <a:spLocks noGrp="1"/>
          </p:cNvSpPr>
          <p:nvPr>
            <p:ph type="body" sz="quarter" idx="11"/>
          </p:nvPr>
        </p:nvSpPr>
        <p:spPr>
          <a:xfrm>
            <a:off x="639663" y="2322904"/>
            <a:ext cx="5456337" cy="3431621"/>
          </a:xfrm>
        </p:spPr>
        <p:txBody>
          <a:bodyPr/>
          <a:lstStyle/>
          <a:p>
            <a:pPr marL="457200" indent="-457200">
              <a:buFont typeface="Arial" panose="020B0604020202020204" pitchFamily="34" charset="0"/>
              <a:buChar char="•"/>
            </a:pPr>
            <a:endParaRPr lang="en-US" sz="1400" dirty="0"/>
          </a:p>
          <a:p>
            <a:pPr marL="457200" indent="-457200">
              <a:buFont typeface="Arial" panose="020B0604020202020204" pitchFamily="34" charset="0"/>
              <a:buChar char="•"/>
            </a:pPr>
            <a:r>
              <a:rPr lang="en-US" sz="2800" b="0" cap="none" dirty="0"/>
              <a:t>What is the agency most worried will happen to the child if nothing changes?</a:t>
            </a:r>
          </a:p>
          <a:p>
            <a:pPr marL="457200" indent="-457200">
              <a:buFont typeface="Arial" panose="020B0604020202020204" pitchFamily="34" charset="0"/>
              <a:buChar char="•"/>
            </a:pPr>
            <a:r>
              <a:rPr lang="en-US" sz="2800" b="0" cap="none" dirty="0"/>
              <a:t>When or in what context are they most worried this could happen?</a:t>
            </a:r>
          </a:p>
        </p:txBody>
      </p:sp>
      <p:grpSp>
        <p:nvGrpSpPr>
          <p:cNvPr id="8" name="Group 7"/>
          <p:cNvGrpSpPr/>
          <p:nvPr/>
        </p:nvGrpSpPr>
        <p:grpSpPr>
          <a:xfrm>
            <a:off x="-73573" y="6122025"/>
            <a:ext cx="953894" cy="515258"/>
            <a:chOff x="427231" y="6205093"/>
            <a:chExt cx="953894" cy="515258"/>
          </a:xfrm>
        </p:grpSpPr>
        <p:sp>
          <p:nvSpPr>
            <p:cNvPr id="12" name="TextBox 11"/>
            <p:cNvSpPr txBox="1"/>
            <p:nvPr/>
          </p:nvSpPr>
          <p:spPr>
            <a:xfrm>
              <a:off x="427231" y="6504907"/>
              <a:ext cx="953894" cy="215444"/>
            </a:xfrm>
            <a:prstGeom prst="rect">
              <a:avLst/>
            </a:prstGeom>
            <a:noFill/>
          </p:spPr>
          <p:txBody>
            <a:bodyPr wrap="square" rtlCol="0">
              <a:spAutoFit/>
            </a:bodyPr>
            <a:lstStyle/>
            <a:p>
              <a:pPr algn="ctr"/>
              <a:r>
                <a:rPr lang="en-US" sz="800" dirty="0"/>
                <a:t>Harm, Worry, Goal</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981" y="6205093"/>
              <a:ext cx="385294" cy="318864"/>
            </a:xfrm>
            <a:prstGeom prst="rect">
              <a:avLst/>
            </a:prstGeom>
          </p:spPr>
        </p:pic>
      </p:grpSp>
    </p:spTree>
    <p:custDataLst>
      <p:tags r:id="rId1"/>
    </p:custDataLst>
    <p:extLst>
      <p:ext uri="{BB962C8B-B14F-4D97-AF65-F5344CB8AC3E}">
        <p14:creationId xmlns:p14="http://schemas.microsoft.com/office/powerpoint/2010/main" val="4232233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 name="Content Placeholder 2"/>
          <p:cNvSpPr>
            <a:spLocks noGrp="1"/>
          </p:cNvSpPr>
          <p:nvPr>
            <p:ph type="body" sz="quarter" idx="11"/>
          </p:nvPr>
        </p:nvSpPr>
        <p:spPr>
          <a:xfrm>
            <a:off x="640080" y="1692910"/>
            <a:ext cx="11015282" cy="1307039"/>
          </a:xfrm>
        </p:spPr>
        <p:txBody>
          <a:bodyPr>
            <a:normAutofit/>
          </a:bodyPr>
          <a:lstStyle/>
          <a:p>
            <a:pPr marL="0" indent="0">
              <a:spcBef>
                <a:spcPts val="0"/>
              </a:spcBef>
              <a:buClr>
                <a:schemeClr val="accent2"/>
              </a:buClr>
              <a:buSzPct val="110000"/>
              <a:buNone/>
              <a:defRPr/>
            </a:pPr>
            <a:r>
              <a:rPr lang="en-US" sz="2800" dirty="0">
                <a:sym typeface="Tahoma" charset="0"/>
              </a:rPr>
              <a:t>Simple behavioral statements of the specific worry we have</a:t>
            </a:r>
            <a:br>
              <a:rPr lang="en-US" sz="2800" dirty="0">
                <a:sym typeface="Tahoma" charset="0"/>
              </a:rPr>
            </a:br>
            <a:r>
              <a:rPr lang="en-US" sz="2800" dirty="0">
                <a:sym typeface="Tahoma" charset="0"/>
              </a:rPr>
              <a:t>about this child now and </a:t>
            </a:r>
            <a:r>
              <a:rPr lang="en-US" dirty="0">
                <a:sym typeface="Tahoma" charset="0"/>
              </a:rPr>
              <a:t>in</a:t>
            </a:r>
            <a:r>
              <a:rPr lang="en-US" sz="2800" dirty="0">
                <a:sym typeface="Tahoma" charset="0"/>
              </a:rPr>
              <a:t> the future. </a:t>
            </a:r>
          </a:p>
          <a:p>
            <a:pPr marL="0" indent="0">
              <a:spcBef>
                <a:spcPts val="0"/>
              </a:spcBef>
              <a:buClr>
                <a:schemeClr val="accent2"/>
              </a:buClr>
              <a:buSzPct val="110000"/>
              <a:buNone/>
              <a:defRPr/>
            </a:pPr>
            <a:endParaRPr lang="en-US" sz="2800" dirty="0">
              <a:sym typeface="Tahoma" charset="0"/>
            </a:endParaRPr>
          </a:p>
        </p:txBody>
      </p:sp>
      <p:sp>
        <p:nvSpPr>
          <p:cNvPr id="3" name="Text Placeholder 2">
            <a:extLst>
              <a:ext uri="{FF2B5EF4-FFF2-40B4-BE49-F238E27FC236}">
                <a16:creationId xmlns:a16="http://schemas.microsoft.com/office/drawing/2014/main" id="{133269DA-EECF-4E91-9FA1-D1E8F89E4DE0}"/>
              </a:ext>
            </a:extLst>
          </p:cNvPr>
          <p:cNvSpPr>
            <a:spLocks noGrp="1"/>
          </p:cNvSpPr>
          <p:nvPr>
            <p:ph type="body" sz="quarter" idx="12"/>
          </p:nvPr>
        </p:nvSpPr>
        <p:spPr/>
        <p:txBody>
          <a:bodyPr/>
          <a:lstStyle/>
          <a:p>
            <a:r>
              <a:rPr lang="en-US" dirty="0"/>
              <a:t>Worry statements</a:t>
            </a:r>
          </a:p>
        </p:txBody>
      </p:sp>
      <p:pic>
        <p:nvPicPr>
          <p:cNvPr id="28" name="Picture 27"/>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4995685" y="3801664"/>
            <a:ext cx="984023" cy="984023"/>
          </a:xfrm>
          <a:prstGeom prst="rect">
            <a:avLst/>
          </a:prstGeom>
        </p:spPr>
      </p:pic>
      <p:pic>
        <p:nvPicPr>
          <p:cNvPr id="29" name="Picture 28"/>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2298459" y="3894845"/>
            <a:ext cx="663708" cy="886460"/>
          </a:xfrm>
          <a:prstGeom prst="rect">
            <a:avLst/>
          </a:prstGeom>
        </p:spPr>
      </p:pic>
      <p:sp>
        <p:nvSpPr>
          <p:cNvPr id="4" name="Rectangle 40">
            <a:extLst>
              <a:ext uri="{FF2B5EF4-FFF2-40B4-BE49-F238E27FC236}">
                <a16:creationId xmlns:a16="http://schemas.microsoft.com/office/drawing/2014/main" id="{5E1AB9E1-FCC4-4FF1-9FD3-1DC8B26E8740}"/>
              </a:ext>
            </a:extLst>
          </p:cNvPr>
          <p:cNvSpPr/>
          <p:nvPr/>
        </p:nvSpPr>
        <p:spPr>
          <a:xfrm>
            <a:off x="801250" y="4506434"/>
            <a:ext cx="2690079" cy="480131"/>
          </a:xfrm>
          <a:prstGeom prst="rect">
            <a:avLst/>
          </a:prstGeom>
          <a:noFill/>
        </p:spPr>
        <p:txBody>
          <a:bodyPr wrap="square">
            <a:spAutoFit/>
          </a:bodyPr>
          <a:lstStyle/>
          <a:p>
            <a:pPr lvl="0" algn="ctr" defTabSz="1111250">
              <a:lnSpc>
                <a:spcPct val="90000"/>
              </a:lnSpc>
              <a:spcBef>
                <a:spcPct val="0"/>
              </a:spcBef>
              <a:spcAft>
                <a:spcPct val="35000"/>
              </a:spcAft>
            </a:pPr>
            <a:r>
              <a:rPr lang="en-US" sz="2800" b="1" dirty="0">
                <a:latin typeface="Segoe UI" panose="020B0502040204020203" pitchFamily="34" charset="0"/>
              </a:rPr>
              <a:t>Child</a:t>
            </a:r>
            <a:endParaRPr lang="en-US" sz="2800" dirty="0">
              <a:latin typeface="Segoe UI" panose="020B0502040204020203" pitchFamily="34" charset="0"/>
            </a:endParaRPr>
          </a:p>
        </p:txBody>
      </p:sp>
      <p:sp>
        <p:nvSpPr>
          <p:cNvPr id="6" name="Oval 37">
            <a:extLst>
              <a:ext uri="{FF2B5EF4-FFF2-40B4-BE49-F238E27FC236}">
                <a16:creationId xmlns:a16="http://schemas.microsoft.com/office/drawing/2014/main" id="{A085F6DF-191F-4CA0-AEF2-C2586809DC3C}"/>
              </a:ext>
            </a:extLst>
          </p:cNvPr>
          <p:cNvSpPr/>
          <p:nvPr/>
        </p:nvSpPr>
        <p:spPr>
          <a:xfrm>
            <a:off x="2289125" y="3194282"/>
            <a:ext cx="2137215" cy="2065701"/>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solidFill>
                <a:schemeClr val="tx1"/>
              </a:solidFill>
              <a:latin typeface="Segoe UI" panose="020B0502040204020203" pitchFamily="34" charset="0"/>
            </a:endParaRPr>
          </a:p>
        </p:txBody>
      </p:sp>
      <p:sp>
        <p:nvSpPr>
          <p:cNvPr id="7" name="Rectangle 38">
            <a:extLst>
              <a:ext uri="{FF2B5EF4-FFF2-40B4-BE49-F238E27FC236}">
                <a16:creationId xmlns:a16="http://schemas.microsoft.com/office/drawing/2014/main" id="{8D7E4FD6-8B60-45B4-BA8D-7A0D76D14DD8}"/>
              </a:ext>
            </a:extLst>
          </p:cNvPr>
          <p:cNvSpPr/>
          <p:nvPr/>
        </p:nvSpPr>
        <p:spPr>
          <a:xfrm>
            <a:off x="4388045" y="4506434"/>
            <a:ext cx="3278439" cy="523220"/>
          </a:xfrm>
          <a:prstGeom prst="rect">
            <a:avLst/>
          </a:prstGeom>
          <a:noFill/>
        </p:spPr>
        <p:txBody>
          <a:bodyPr wrap="square">
            <a:spAutoFit/>
          </a:bodyPr>
          <a:lstStyle/>
          <a:p>
            <a:pPr lvl="0" algn="ctr" defTabSz="1111250">
              <a:spcBef>
                <a:spcPct val="0"/>
              </a:spcBef>
            </a:pPr>
            <a:r>
              <a:rPr lang="en-US" sz="2800" b="1" dirty="0">
                <a:latin typeface="Segoe UI" panose="020B0502040204020203" pitchFamily="34" charset="0"/>
              </a:rPr>
              <a:t>Impacted how?</a:t>
            </a:r>
            <a:endParaRPr lang="en-US" sz="2800" dirty="0">
              <a:latin typeface="Segoe UI" panose="020B0502040204020203" pitchFamily="34" charset="0"/>
            </a:endParaRPr>
          </a:p>
        </p:txBody>
      </p:sp>
      <p:sp>
        <p:nvSpPr>
          <p:cNvPr id="8" name="Rectangle 36">
            <a:extLst>
              <a:ext uri="{FF2B5EF4-FFF2-40B4-BE49-F238E27FC236}">
                <a16:creationId xmlns:a16="http://schemas.microsoft.com/office/drawing/2014/main" id="{67E02133-8DC6-41E6-AC81-8CF4F7F6E248}"/>
              </a:ext>
            </a:extLst>
          </p:cNvPr>
          <p:cNvSpPr/>
          <p:nvPr/>
        </p:nvSpPr>
        <p:spPr>
          <a:xfrm>
            <a:off x="8563200" y="4506434"/>
            <a:ext cx="1889113" cy="480131"/>
          </a:xfrm>
          <a:prstGeom prst="rect">
            <a:avLst/>
          </a:prstGeom>
          <a:noFill/>
        </p:spPr>
        <p:txBody>
          <a:bodyPr wrap="square">
            <a:spAutoFit/>
          </a:bodyPr>
          <a:lstStyle/>
          <a:p>
            <a:pPr lvl="0" algn="ctr" defTabSz="1111250">
              <a:lnSpc>
                <a:spcPct val="90000"/>
              </a:lnSpc>
              <a:spcBef>
                <a:spcPct val="0"/>
              </a:spcBef>
              <a:spcAft>
                <a:spcPct val="35000"/>
              </a:spcAft>
            </a:pPr>
            <a:r>
              <a:rPr lang="en-US" sz="2800" b="1" dirty="0">
                <a:latin typeface="Segoe UI" panose="020B0502040204020203" pitchFamily="34" charset="0"/>
              </a:rPr>
              <a:t>Context</a:t>
            </a:r>
            <a:endParaRPr lang="en-US" sz="2800" dirty="0">
              <a:latin typeface="Segoe UI" panose="020B0502040204020203" pitchFamily="34" charset="0"/>
            </a:endParaRPr>
          </a:p>
        </p:txBody>
      </p:sp>
      <p:pic>
        <p:nvPicPr>
          <p:cNvPr id="10" name="Graphic 9">
            <a:extLst>
              <a:ext uri="{FF2B5EF4-FFF2-40B4-BE49-F238E27FC236}">
                <a16:creationId xmlns:a16="http://schemas.microsoft.com/office/drawing/2014/main" id="{24739633-E96C-40A6-816D-68C166A3F7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71233" y="3454526"/>
            <a:ext cx="1085963" cy="1013565"/>
          </a:xfrm>
          <a:prstGeom prst="rect">
            <a:avLst/>
          </a:prstGeom>
        </p:spPr>
      </p:pic>
      <p:sp>
        <p:nvSpPr>
          <p:cNvPr id="13" name="Rectangle 40">
            <a:extLst>
              <a:ext uri="{FF2B5EF4-FFF2-40B4-BE49-F238E27FC236}">
                <a16:creationId xmlns:a16="http://schemas.microsoft.com/office/drawing/2014/main" id="{7BE355B5-1284-4B5F-9B12-A8644DFA94FE}"/>
              </a:ext>
            </a:extLst>
          </p:cNvPr>
          <p:cNvSpPr/>
          <p:nvPr/>
        </p:nvSpPr>
        <p:spPr>
          <a:xfrm>
            <a:off x="2694316" y="3795219"/>
            <a:ext cx="2690079" cy="480131"/>
          </a:xfrm>
          <a:prstGeom prst="rect">
            <a:avLst/>
          </a:prstGeom>
          <a:noFill/>
        </p:spPr>
        <p:txBody>
          <a:bodyPr wrap="square">
            <a:spAutoFit/>
          </a:bodyPr>
          <a:lstStyle/>
          <a:p>
            <a:pPr lvl="0" algn="ctr" defTabSz="1111250">
              <a:lnSpc>
                <a:spcPct val="90000"/>
              </a:lnSpc>
              <a:spcBef>
                <a:spcPct val="0"/>
              </a:spcBef>
              <a:spcAft>
                <a:spcPct val="35000"/>
              </a:spcAft>
            </a:pPr>
            <a:r>
              <a:rPr lang="en-US" sz="2800" dirty="0">
                <a:latin typeface="Segoe UI" panose="020B0502040204020203" pitchFamily="34" charset="0"/>
              </a:rPr>
              <a:t>may be</a:t>
            </a:r>
          </a:p>
        </p:txBody>
      </p:sp>
      <p:sp>
        <p:nvSpPr>
          <p:cNvPr id="14" name="Rectangle 40">
            <a:extLst>
              <a:ext uri="{FF2B5EF4-FFF2-40B4-BE49-F238E27FC236}">
                <a16:creationId xmlns:a16="http://schemas.microsoft.com/office/drawing/2014/main" id="{FA50E551-B49F-401B-AE7C-9844BD906EED}"/>
              </a:ext>
            </a:extLst>
          </p:cNvPr>
          <p:cNvSpPr/>
          <p:nvPr/>
        </p:nvSpPr>
        <p:spPr>
          <a:xfrm>
            <a:off x="6411366" y="3779313"/>
            <a:ext cx="2690079" cy="480131"/>
          </a:xfrm>
          <a:prstGeom prst="rect">
            <a:avLst/>
          </a:prstGeom>
          <a:noFill/>
        </p:spPr>
        <p:txBody>
          <a:bodyPr wrap="square">
            <a:spAutoFit/>
          </a:bodyPr>
          <a:lstStyle/>
          <a:p>
            <a:pPr lvl="0" algn="ctr" defTabSz="1111250">
              <a:lnSpc>
                <a:spcPct val="90000"/>
              </a:lnSpc>
              <a:spcBef>
                <a:spcPct val="0"/>
              </a:spcBef>
              <a:spcAft>
                <a:spcPct val="35000"/>
              </a:spcAft>
            </a:pPr>
            <a:r>
              <a:rPr lang="en-US" sz="2800" dirty="0">
                <a:latin typeface="Segoe UI" panose="020B0502040204020203" pitchFamily="34" charset="0"/>
              </a:rPr>
              <a:t>if/when</a:t>
            </a:r>
          </a:p>
        </p:txBody>
      </p:sp>
      <p:pic>
        <p:nvPicPr>
          <p:cNvPr id="18" name="Graphic 17" descr="Document">
            <a:extLst>
              <a:ext uri="{FF2B5EF4-FFF2-40B4-BE49-F238E27FC236}">
                <a16:creationId xmlns:a16="http://schemas.microsoft.com/office/drawing/2014/main" id="{F717F23A-C593-44EC-B118-0EEEA5D93AE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012549" y="3246939"/>
            <a:ext cx="1215489" cy="1215489"/>
          </a:xfrm>
          <a:prstGeom prst="rect">
            <a:avLst/>
          </a:prstGeom>
        </p:spPr>
      </p:pic>
      <p:grpSp>
        <p:nvGrpSpPr>
          <p:cNvPr id="40" name="Graphic 15" descr="Man with kid">
            <a:extLst>
              <a:ext uri="{FF2B5EF4-FFF2-40B4-BE49-F238E27FC236}">
                <a16:creationId xmlns:a16="http://schemas.microsoft.com/office/drawing/2014/main" id="{806B196D-E420-43EE-9DD7-52F15314ADBC}"/>
              </a:ext>
            </a:extLst>
          </p:cNvPr>
          <p:cNvGrpSpPr/>
          <p:nvPr/>
        </p:nvGrpSpPr>
        <p:grpSpPr>
          <a:xfrm>
            <a:off x="1688345" y="3159578"/>
            <a:ext cx="869922" cy="1239448"/>
            <a:chOff x="1688345" y="3159578"/>
            <a:chExt cx="869922" cy="1239448"/>
          </a:xfrm>
          <a:solidFill>
            <a:srgbClr val="F6943D"/>
          </a:solidFill>
        </p:grpSpPr>
        <p:sp>
          <p:nvSpPr>
            <p:cNvPr id="41" name="Freeform: Shape 40">
              <a:extLst>
                <a:ext uri="{FF2B5EF4-FFF2-40B4-BE49-F238E27FC236}">
                  <a16:creationId xmlns:a16="http://schemas.microsoft.com/office/drawing/2014/main" id="{9C82109A-8E5A-4780-B513-22E2EC3BD25F}"/>
                </a:ext>
              </a:extLst>
            </p:cNvPr>
            <p:cNvSpPr/>
            <p:nvPr/>
          </p:nvSpPr>
          <p:spPr>
            <a:xfrm>
              <a:off x="1861138" y="3159578"/>
              <a:ext cx="216903" cy="216903"/>
            </a:xfrm>
            <a:custGeom>
              <a:avLst/>
              <a:gdLst>
                <a:gd name="connsiteX0" fmla="*/ 216903 w 216903"/>
                <a:gd name="connsiteY0" fmla="*/ 108452 h 216903"/>
                <a:gd name="connsiteX1" fmla="*/ 108452 w 216903"/>
                <a:gd name="connsiteY1" fmla="*/ 216903 h 216903"/>
                <a:gd name="connsiteX2" fmla="*/ 0 w 216903"/>
                <a:gd name="connsiteY2" fmla="*/ 108452 h 216903"/>
                <a:gd name="connsiteX3" fmla="*/ 108452 w 216903"/>
                <a:gd name="connsiteY3" fmla="*/ 0 h 216903"/>
                <a:gd name="connsiteX4" fmla="*/ 216903 w 216903"/>
                <a:gd name="connsiteY4" fmla="*/ 108452 h 21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03" h="216903">
                  <a:moveTo>
                    <a:pt x="216903" y="108452"/>
                  </a:moveTo>
                  <a:cubicBezTo>
                    <a:pt x="216903" y="168348"/>
                    <a:pt x="168348" y="216903"/>
                    <a:pt x="108452" y="216903"/>
                  </a:cubicBezTo>
                  <a:cubicBezTo>
                    <a:pt x="48555" y="216903"/>
                    <a:pt x="0" y="168348"/>
                    <a:pt x="0" y="108452"/>
                  </a:cubicBezTo>
                  <a:cubicBezTo>
                    <a:pt x="0" y="48555"/>
                    <a:pt x="48555" y="0"/>
                    <a:pt x="108452" y="0"/>
                  </a:cubicBezTo>
                  <a:cubicBezTo>
                    <a:pt x="168348" y="0"/>
                    <a:pt x="216903" y="48555"/>
                    <a:pt x="216903" y="108452"/>
                  </a:cubicBezTo>
                  <a:close/>
                </a:path>
              </a:pathLst>
            </a:custGeom>
            <a:solidFill>
              <a:schemeClr val="tx1">
                <a:lumMod val="40000"/>
                <a:lumOff val="60000"/>
              </a:schemeClr>
            </a:solidFill>
            <a:ln w="15478"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01EE8B06-DF2D-4B62-ACE6-B70E540CA24A}"/>
                </a:ext>
              </a:extLst>
            </p:cNvPr>
            <p:cNvSpPr/>
            <p:nvPr/>
          </p:nvSpPr>
          <p:spPr>
            <a:xfrm>
              <a:off x="1688345" y="3407468"/>
              <a:ext cx="559849" cy="991558"/>
            </a:xfrm>
            <a:custGeom>
              <a:avLst/>
              <a:gdLst>
                <a:gd name="connsiteX0" fmla="*/ 558571 w 559849"/>
                <a:gd name="connsiteY0" fmla="*/ 455497 h 991558"/>
                <a:gd name="connsiteX1" fmla="*/ 485753 w 559849"/>
                <a:gd name="connsiteY1" fmla="*/ 89860 h 991558"/>
                <a:gd name="connsiteX2" fmla="*/ 375752 w 559849"/>
                <a:gd name="connsiteY2" fmla="*/ 17042 h 991558"/>
                <a:gd name="connsiteX3" fmla="*/ 279695 w 559849"/>
                <a:gd name="connsiteY3" fmla="*/ 0 h 991558"/>
                <a:gd name="connsiteX4" fmla="*/ 183638 w 559849"/>
                <a:gd name="connsiteY4" fmla="*/ 17042 h 991558"/>
                <a:gd name="connsiteX5" fmla="*/ 73637 w 559849"/>
                <a:gd name="connsiteY5" fmla="*/ 89860 h 991558"/>
                <a:gd name="connsiteX6" fmla="*/ 819 w 559849"/>
                <a:gd name="connsiteY6" fmla="*/ 455497 h 991558"/>
                <a:gd name="connsiteX7" fmla="*/ 38003 w 559849"/>
                <a:gd name="connsiteY7" fmla="*/ 509723 h 991558"/>
                <a:gd name="connsiteX8" fmla="*/ 47299 w 559849"/>
                <a:gd name="connsiteY8" fmla="*/ 511272 h 991558"/>
                <a:gd name="connsiteX9" fmla="*/ 92229 w 559849"/>
                <a:gd name="connsiteY9" fmla="*/ 474089 h 991558"/>
                <a:gd name="connsiteX10" fmla="*/ 157300 w 559849"/>
                <a:gd name="connsiteY10" fmla="*/ 159579 h 991558"/>
                <a:gd name="connsiteX11" fmla="*/ 157300 w 559849"/>
                <a:gd name="connsiteY11" fmla="*/ 991559 h 991558"/>
                <a:gd name="connsiteX12" fmla="*/ 250258 w 559849"/>
                <a:gd name="connsiteY12" fmla="*/ 991559 h 991558"/>
                <a:gd name="connsiteX13" fmla="*/ 250258 w 559849"/>
                <a:gd name="connsiteY13" fmla="*/ 511272 h 991558"/>
                <a:gd name="connsiteX14" fmla="*/ 312231 w 559849"/>
                <a:gd name="connsiteY14" fmla="*/ 511272 h 991558"/>
                <a:gd name="connsiteX15" fmla="*/ 312231 w 559849"/>
                <a:gd name="connsiteY15" fmla="*/ 991559 h 991558"/>
                <a:gd name="connsiteX16" fmla="*/ 405189 w 559849"/>
                <a:gd name="connsiteY16" fmla="*/ 991559 h 991558"/>
                <a:gd name="connsiteX17" fmla="*/ 405189 w 559849"/>
                <a:gd name="connsiteY17" fmla="*/ 159579 h 991558"/>
                <a:gd name="connsiteX18" fmla="*/ 468711 w 559849"/>
                <a:gd name="connsiteY18" fmla="*/ 474089 h 991558"/>
                <a:gd name="connsiteX19" fmla="*/ 513641 w 559849"/>
                <a:gd name="connsiteY19" fmla="*/ 511272 h 991558"/>
                <a:gd name="connsiteX20" fmla="*/ 522937 w 559849"/>
                <a:gd name="connsiteY20" fmla="*/ 509723 h 991558"/>
                <a:gd name="connsiteX21" fmla="*/ 558571 w 559849"/>
                <a:gd name="connsiteY21" fmla="*/ 455497 h 99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849" h="991558">
                  <a:moveTo>
                    <a:pt x="558571" y="455497"/>
                  </a:moveTo>
                  <a:lnTo>
                    <a:pt x="485753" y="89860"/>
                  </a:lnTo>
                  <a:cubicBezTo>
                    <a:pt x="456317" y="57324"/>
                    <a:pt x="419133" y="32536"/>
                    <a:pt x="375752" y="17042"/>
                  </a:cubicBezTo>
                  <a:cubicBezTo>
                    <a:pt x="346316" y="6197"/>
                    <a:pt x="313780" y="0"/>
                    <a:pt x="279695" y="0"/>
                  </a:cubicBezTo>
                  <a:cubicBezTo>
                    <a:pt x="245610" y="0"/>
                    <a:pt x="214624" y="6197"/>
                    <a:pt x="183638" y="17042"/>
                  </a:cubicBezTo>
                  <a:cubicBezTo>
                    <a:pt x="141807" y="32536"/>
                    <a:pt x="104623" y="57324"/>
                    <a:pt x="73637" y="89860"/>
                  </a:cubicBezTo>
                  <a:lnTo>
                    <a:pt x="819" y="455497"/>
                  </a:lnTo>
                  <a:cubicBezTo>
                    <a:pt x="-3829" y="480286"/>
                    <a:pt x="11665" y="505075"/>
                    <a:pt x="38003" y="509723"/>
                  </a:cubicBezTo>
                  <a:cubicBezTo>
                    <a:pt x="41101" y="509723"/>
                    <a:pt x="44200" y="511272"/>
                    <a:pt x="47299" y="511272"/>
                  </a:cubicBezTo>
                  <a:cubicBezTo>
                    <a:pt x="68989" y="511272"/>
                    <a:pt x="89130" y="495779"/>
                    <a:pt x="92229" y="474089"/>
                  </a:cubicBezTo>
                  <a:lnTo>
                    <a:pt x="157300" y="159579"/>
                  </a:lnTo>
                  <a:lnTo>
                    <a:pt x="157300" y="991559"/>
                  </a:lnTo>
                  <a:lnTo>
                    <a:pt x="250258" y="991559"/>
                  </a:lnTo>
                  <a:lnTo>
                    <a:pt x="250258" y="511272"/>
                  </a:lnTo>
                  <a:lnTo>
                    <a:pt x="312231" y="511272"/>
                  </a:lnTo>
                  <a:lnTo>
                    <a:pt x="312231" y="991559"/>
                  </a:lnTo>
                  <a:lnTo>
                    <a:pt x="405189" y="991559"/>
                  </a:lnTo>
                  <a:lnTo>
                    <a:pt x="405189" y="159579"/>
                  </a:lnTo>
                  <a:lnTo>
                    <a:pt x="468711" y="474089"/>
                  </a:lnTo>
                  <a:cubicBezTo>
                    <a:pt x="471810" y="495779"/>
                    <a:pt x="491951" y="511272"/>
                    <a:pt x="513641" y="511272"/>
                  </a:cubicBezTo>
                  <a:cubicBezTo>
                    <a:pt x="516740" y="511272"/>
                    <a:pt x="519838" y="511272"/>
                    <a:pt x="522937" y="509723"/>
                  </a:cubicBezTo>
                  <a:cubicBezTo>
                    <a:pt x="547726" y="505075"/>
                    <a:pt x="564768" y="480286"/>
                    <a:pt x="558571" y="455497"/>
                  </a:cubicBezTo>
                  <a:close/>
                </a:path>
              </a:pathLst>
            </a:custGeom>
            <a:solidFill>
              <a:schemeClr val="tx1">
                <a:lumMod val="40000"/>
                <a:lumOff val="60000"/>
              </a:schemeClr>
            </a:solidFill>
            <a:ln w="15478"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AF7DF075-2EB8-4154-8A41-F5B1DA48F957}"/>
                </a:ext>
              </a:extLst>
            </p:cNvPr>
            <p:cNvSpPr/>
            <p:nvPr/>
          </p:nvSpPr>
          <p:spPr>
            <a:xfrm>
              <a:off x="2310438" y="3825782"/>
              <a:ext cx="154931" cy="154931"/>
            </a:xfrm>
            <a:custGeom>
              <a:avLst/>
              <a:gdLst>
                <a:gd name="connsiteX0" fmla="*/ 154931 w 154931"/>
                <a:gd name="connsiteY0" fmla="*/ 77466 h 154931"/>
                <a:gd name="connsiteX1" fmla="*/ 77466 w 154931"/>
                <a:gd name="connsiteY1" fmla="*/ 154931 h 154931"/>
                <a:gd name="connsiteX2" fmla="*/ 0 w 154931"/>
                <a:gd name="connsiteY2" fmla="*/ 77466 h 154931"/>
                <a:gd name="connsiteX3" fmla="*/ 77466 w 154931"/>
                <a:gd name="connsiteY3" fmla="*/ 0 h 154931"/>
                <a:gd name="connsiteX4" fmla="*/ 154931 w 154931"/>
                <a:gd name="connsiteY4" fmla="*/ 77466 h 154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1" h="154931">
                  <a:moveTo>
                    <a:pt x="154931" y="77466"/>
                  </a:moveTo>
                  <a:cubicBezTo>
                    <a:pt x="154931" y="120249"/>
                    <a:pt x="120248" y="154931"/>
                    <a:pt x="77466" y="154931"/>
                  </a:cubicBezTo>
                  <a:cubicBezTo>
                    <a:pt x="34682" y="154931"/>
                    <a:pt x="0" y="120249"/>
                    <a:pt x="0" y="77466"/>
                  </a:cubicBezTo>
                  <a:cubicBezTo>
                    <a:pt x="0" y="34682"/>
                    <a:pt x="34682" y="0"/>
                    <a:pt x="77466" y="0"/>
                  </a:cubicBezTo>
                  <a:cubicBezTo>
                    <a:pt x="120248" y="0"/>
                    <a:pt x="154931" y="34682"/>
                    <a:pt x="154931" y="77466"/>
                  </a:cubicBezTo>
                  <a:close/>
                </a:path>
              </a:pathLst>
            </a:custGeom>
            <a:solidFill>
              <a:srgbClr val="F6943D"/>
            </a:solidFill>
            <a:ln w="15478"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ACFE6125-864D-4F9D-8E45-BFDE25BC9CF6}"/>
                </a:ext>
              </a:extLst>
            </p:cNvPr>
            <p:cNvSpPr/>
            <p:nvPr/>
          </p:nvSpPr>
          <p:spPr>
            <a:xfrm>
              <a:off x="2170878" y="3841153"/>
              <a:ext cx="387389" cy="557873"/>
            </a:xfrm>
            <a:custGeom>
              <a:avLst/>
              <a:gdLst>
                <a:gd name="connsiteX0" fmla="*/ 384351 w 387389"/>
                <a:gd name="connsiteY0" fmla="*/ 344069 h 557873"/>
                <a:gd name="connsiteX1" fmla="*/ 330125 w 387389"/>
                <a:gd name="connsiteY1" fmla="*/ 213927 h 557873"/>
                <a:gd name="connsiteX2" fmla="*/ 249561 w 387389"/>
                <a:gd name="connsiteY2" fmla="*/ 158151 h 557873"/>
                <a:gd name="connsiteX3" fmla="*/ 217025 w 387389"/>
                <a:gd name="connsiteY3" fmla="*/ 155053 h 557873"/>
                <a:gd name="connsiteX4" fmla="*/ 139560 w 387389"/>
                <a:gd name="connsiteY4" fmla="*/ 155053 h 557873"/>
                <a:gd name="connsiteX5" fmla="*/ 57446 w 387389"/>
                <a:gd name="connsiteY5" fmla="*/ 15615 h 557873"/>
                <a:gd name="connsiteX6" fmla="*/ 15615 w 387389"/>
                <a:gd name="connsiteY6" fmla="*/ 4770 h 557873"/>
                <a:gd name="connsiteX7" fmla="*/ 4770 w 387389"/>
                <a:gd name="connsiteY7" fmla="*/ 46601 h 557873"/>
                <a:gd name="connsiteX8" fmla="*/ 139560 w 387389"/>
                <a:gd name="connsiteY8" fmla="*/ 275899 h 557873"/>
                <a:gd name="connsiteX9" fmla="*/ 139560 w 387389"/>
                <a:gd name="connsiteY9" fmla="*/ 557873 h 557873"/>
                <a:gd name="connsiteX10" fmla="*/ 201532 w 387389"/>
                <a:gd name="connsiteY10" fmla="*/ 557873 h 557873"/>
                <a:gd name="connsiteX11" fmla="*/ 201532 w 387389"/>
                <a:gd name="connsiteY11" fmla="*/ 371956 h 557873"/>
                <a:gd name="connsiteX12" fmla="*/ 232518 w 387389"/>
                <a:gd name="connsiteY12" fmla="*/ 371956 h 557873"/>
                <a:gd name="connsiteX13" fmla="*/ 232518 w 387389"/>
                <a:gd name="connsiteY13" fmla="*/ 557873 h 557873"/>
                <a:gd name="connsiteX14" fmla="*/ 294491 w 387389"/>
                <a:gd name="connsiteY14" fmla="*/ 557873 h 557873"/>
                <a:gd name="connsiteX15" fmla="*/ 294491 w 387389"/>
                <a:gd name="connsiteY15" fmla="*/ 288293 h 557873"/>
                <a:gd name="connsiteX16" fmla="*/ 328576 w 387389"/>
                <a:gd name="connsiteY16" fmla="*/ 368858 h 557873"/>
                <a:gd name="connsiteX17" fmla="*/ 356463 w 387389"/>
                <a:gd name="connsiteY17" fmla="*/ 387449 h 557873"/>
                <a:gd name="connsiteX18" fmla="*/ 368858 w 387389"/>
                <a:gd name="connsiteY18" fmla="*/ 384351 h 557873"/>
                <a:gd name="connsiteX19" fmla="*/ 384351 w 387389"/>
                <a:gd name="connsiteY19" fmla="*/ 344069 h 55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7389" h="557873">
                  <a:moveTo>
                    <a:pt x="384351" y="344069"/>
                  </a:moveTo>
                  <a:lnTo>
                    <a:pt x="330125" y="213927"/>
                  </a:lnTo>
                  <a:cubicBezTo>
                    <a:pt x="311533" y="187588"/>
                    <a:pt x="282096" y="167447"/>
                    <a:pt x="249561" y="158151"/>
                  </a:cubicBezTo>
                  <a:cubicBezTo>
                    <a:pt x="240265" y="156602"/>
                    <a:pt x="227870" y="155053"/>
                    <a:pt x="217025" y="155053"/>
                  </a:cubicBezTo>
                  <a:lnTo>
                    <a:pt x="139560" y="155053"/>
                  </a:lnTo>
                  <a:lnTo>
                    <a:pt x="57446" y="15615"/>
                  </a:lnTo>
                  <a:cubicBezTo>
                    <a:pt x="48150" y="122"/>
                    <a:pt x="29559" y="-4526"/>
                    <a:pt x="15615" y="4770"/>
                  </a:cubicBezTo>
                  <a:cubicBezTo>
                    <a:pt x="122" y="14065"/>
                    <a:pt x="-4526" y="32657"/>
                    <a:pt x="4770" y="46601"/>
                  </a:cubicBezTo>
                  <a:lnTo>
                    <a:pt x="139560" y="275899"/>
                  </a:lnTo>
                  <a:lnTo>
                    <a:pt x="139560" y="557873"/>
                  </a:lnTo>
                  <a:lnTo>
                    <a:pt x="201532" y="557873"/>
                  </a:lnTo>
                  <a:lnTo>
                    <a:pt x="201532" y="371956"/>
                  </a:lnTo>
                  <a:lnTo>
                    <a:pt x="232518" y="371956"/>
                  </a:lnTo>
                  <a:lnTo>
                    <a:pt x="232518" y="557873"/>
                  </a:lnTo>
                  <a:lnTo>
                    <a:pt x="294491" y="557873"/>
                  </a:lnTo>
                  <a:lnTo>
                    <a:pt x="294491" y="288293"/>
                  </a:lnTo>
                  <a:lnTo>
                    <a:pt x="328576" y="368858"/>
                  </a:lnTo>
                  <a:cubicBezTo>
                    <a:pt x="333223" y="381252"/>
                    <a:pt x="345618" y="387449"/>
                    <a:pt x="356463" y="387449"/>
                  </a:cubicBezTo>
                  <a:cubicBezTo>
                    <a:pt x="361111" y="387449"/>
                    <a:pt x="364210" y="387449"/>
                    <a:pt x="368858" y="384351"/>
                  </a:cubicBezTo>
                  <a:cubicBezTo>
                    <a:pt x="384351" y="378153"/>
                    <a:pt x="392097" y="359562"/>
                    <a:pt x="384351" y="344069"/>
                  </a:cubicBezTo>
                  <a:close/>
                </a:path>
              </a:pathLst>
            </a:custGeom>
            <a:solidFill>
              <a:srgbClr val="F6943D"/>
            </a:solidFill>
            <a:ln w="15478" cap="flat">
              <a:noFill/>
              <a:prstDash val="solid"/>
              <a:miter/>
            </a:ln>
          </p:spPr>
          <p:txBody>
            <a:bodyPr rtlCol="0" anchor="ctr"/>
            <a:lstStyle/>
            <a:p>
              <a:endParaRPr lang="en-US" dirty="0"/>
            </a:p>
          </p:txBody>
        </p:sp>
      </p:grpSp>
      <p:grpSp>
        <p:nvGrpSpPr>
          <p:cNvPr id="25" name="Group 24"/>
          <p:cNvGrpSpPr/>
          <p:nvPr/>
        </p:nvGrpSpPr>
        <p:grpSpPr>
          <a:xfrm>
            <a:off x="-73573" y="6122025"/>
            <a:ext cx="953894" cy="515258"/>
            <a:chOff x="427231" y="6205093"/>
            <a:chExt cx="953894" cy="515258"/>
          </a:xfrm>
        </p:grpSpPr>
        <p:sp>
          <p:nvSpPr>
            <p:cNvPr id="26" name="TextBox 25"/>
            <p:cNvSpPr txBox="1"/>
            <p:nvPr/>
          </p:nvSpPr>
          <p:spPr>
            <a:xfrm>
              <a:off x="427231" y="6504907"/>
              <a:ext cx="953894" cy="215444"/>
            </a:xfrm>
            <a:prstGeom prst="rect">
              <a:avLst/>
            </a:prstGeom>
            <a:noFill/>
          </p:spPr>
          <p:txBody>
            <a:bodyPr wrap="square" rtlCol="0">
              <a:spAutoFit/>
            </a:bodyPr>
            <a:lstStyle/>
            <a:p>
              <a:pPr algn="ctr"/>
              <a:r>
                <a:rPr lang="en-US" sz="800" dirty="0"/>
                <a:t>Harm, Worry, Goal</a:t>
              </a:r>
            </a:p>
          </p:txBody>
        </p:sp>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2981" y="6205093"/>
              <a:ext cx="385294" cy="318864"/>
            </a:xfrm>
            <a:prstGeom prst="rect">
              <a:avLst/>
            </a:prstGeom>
          </p:spPr>
        </p:pic>
      </p:grpSp>
    </p:spTree>
    <p:custDataLst>
      <p:tags r:id="rId1"/>
    </p:custDataLst>
    <p:extLst>
      <p:ext uri="{BB962C8B-B14F-4D97-AF65-F5344CB8AC3E}">
        <p14:creationId xmlns:p14="http://schemas.microsoft.com/office/powerpoint/2010/main" val="19920384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3CF9683-DA55-4250-9D19-09ACA231E9E6}"/>
              </a:ext>
            </a:extLst>
          </p:cNvPr>
          <p:cNvSpPr>
            <a:spLocks noGrp="1"/>
          </p:cNvSpPr>
          <p:nvPr>
            <p:ph type="body" sz="quarter" idx="11"/>
          </p:nvPr>
        </p:nvSpPr>
        <p:spPr/>
        <p:txBody>
          <a:bodyPr/>
          <a:lstStyle/>
          <a:p>
            <a:pPr marL="4763" indent="-4763">
              <a:buClr>
                <a:schemeClr val="accent2"/>
              </a:buClr>
              <a:buSzPct val="110000"/>
            </a:pPr>
            <a:r>
              <a:rPr lang="en-US" sz="2800" dirty="0">
                <a:latin typeface="Segoe UI" panose="020B0502040204020203" pitchFamily="34" charset="0"/>
              </a:rPr>
              <a:t>Adam (age 7) may be injured when his dad, Matt, drinks alcohol, becomes angry, and hits him. </a:t>
            </a:r>
          </a:p>
        </p:txBody>
      </p:sp>
      <p:sp>
        <p:nvSpPr>
          <p:cNvPr id="2" name="Text Placeholder 1">
            <a:extLst>
              <a:ext uri="{FF2B5EF4-FFF2-40B4-BE49-F238E27FC236}">
                <a16:creationId xmlns:a16="http://schemas.microsoft.com/office/drawing/2014/main" id="{2DDDF964-7665-436B-A563-4D5B7EDED3E8}"/>
              </a:ext>
            </a:extLst>
          </p:cNvPr>
          <p:cNvSpPr>
            <a:spLocks noGrp="1"/>
          </p:cNvSpPr>
          <p:nvPr>
            <p:ph type="body" sz="quarter" idx="12"/>
          </p:nvPr>
        </p:nvSpPr>
        <p:spPr/>
        <p:txBody>
          <a:bodyPr/>
          <a:lstStyle/>
          <a:p>
            <a:r>
              <a:rPr lang="en-US" dirty="0"/>
              <a:t>Physical abuse</a:t>
            </a:r>
          </a:p>
        </p:txBody>
      </p:sp>
      <p:sp>
        <p:nvSpPr>
          <p:cNvPr id="6" name="Text Placeholder 5">
            <a:extLst>
              <a:ext uri="{FF2B5EF4-FFF2-40B4-BE49-F238E27FC236}">
                <a16:creationId xmlns:a16="http://schemas.microsoft.com/office/drawing/2014/main" id="{DAB48715-F0E9-4869-A55A-15974A980C4B}"/>
              </a:ext>
            </a:extLst>
          </p:cNvPr>
          <p:cNvSpPr>
            <a:spLocks noGrp="1"/>
          </p:cNvSpPr>
          <p:nvPr>
            <p:ph type="body" sz="quarter" idx="13"/>
          </p:nvPr>
        </p:nvSpPr>
        <p:spPr>
          <a:xfrm>
            <a:off x="639700" y="1537385"/>
            <a:ext cx="11015662" cy="660146"/>
          </a:xfrm>
        </p:spPr>
        <p:txBody>
          <a:bodyPr/>
          <a:lstStyle/>
          <a:p>
            <a:r>
              <a:rPr lang="en-US" dirty="0"/>
              <a:t>Worry statement example</a:t>
            </a:r>
          </a:p>
        </p:txBody>
      </p:sp>
      <p:pic>
        <p:nvPicPr>
          <p:cNvPr id="7" name="Graphic 6">
            <a:extLst>
              <a:ext uri="{FF2B5EF4-FFF2-40B4-BE49-F238E27FC236}">
                <a16:creationId xmlns:a16="http://schemas.microsoft.com/office/drawing/2014/main" id="{D79173F5-9E98-41E2-A660-B02ACB4F63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99570" y="4329957"/>
            <a:ext cx="1085963" cy="1013565"/>
          </a:xfrm>
          <a:prstGeom prst="rect">
            <a:avLst/>
          </a:prstGeom>
        </p:spPr>
      </p:pic>
      <p:pic>
        <p:nvPicPr>
          <p:cNvPr id="13" name="Graphic 12" descr="Document">
            <a:extLst>
              <a:ext uri="{FF2B5EF4-FFF2-40B4-BE49-F238E27FC236}">
                <a16:creationId xmlns:a16="http://schemas.microsoft.com/office/drawing/2014/main" id="{D73E4B91-F0A7-4DB4-A97C-5300ADA7DAF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140886" y="4131588"/>
            <a:ext cx="1206272" cy="1206272"/>
          </a:xfrm>
          <a:prstGeom prst="rect">
            <a:avLst/>
          </a:prstGeom>
        </p:spPr>
      </p:pic>
      <p:grpSp>
        <p:nvGrpSpPr>
          <p:cNvPr id="24" name="Graphic 15" descr="Man with kid">
            <a:extLst>
              <a:ext uri="{FF2B5EF4-FFF2-40B4-BE49-F238E27FC236}">
                <a16:creationId xmlns:a16="http://schemas.microsoft.com/office/drawing/2014/main" id="{AB43ABA8-0B9F-43A8-A3F2-59A269458F79}"/>
              </a:ext>
            </a:extLst>
          </p:cNvPr>
          <p:cNvGrpSpPr/>
          <p:nvPr/>
        </p:nvGrpSpPr>
        <p:grpSpPr>
          <a:xfrm>
            <a:off x="1764942" y="3990472"/>
            <a:ext cx="869922" cy="1239448"/>
            <a:chOff x="1688345" y="3159578"/>
            <a:chExt cx="869922" cy="1239448"/>
          </a:xfrm>
          <a:solidFill>
            <a:srgbClr val="F6943D"/>
          </a:solidFill>
        </p:grpSpPr>
        <p:sp>
          <p:nvSpPr>
            <p:cNvPr id="25" name="Freeform: Shape 24">
              <a:extLst>
                <a:ext uri="{FF2B5EF4-FFF2-40B4-BE49-F238E27FC236}">
                  <a16:creationId xmlns:a16="http://schemas.microsoft.com/office/drawing/2014/main" id="{3500BCE1-86EB-4513-8AD6-CD6DF0D03566}"/>
                </a:ext>
              </a:extLst>
            </p:cNvPr>
            <p:cNvSpPr/>
            <p:nvPr/>
          </p:nvSpPr>
          <p:spPr>
            <a:xfrm>
              <a:off x="1861138" y="3159578"/>
              <a:ext cx="216903" cy="216903"/>
            </a:xfrm>
            <a:custGeom>
              <a:avLst/>
              <a:gdLst>
                <a:gd name="connsiteX0" fmla="*/ 216903 w 216903"/>
                <a:gd name="connsiteY0" fmla="*/ 108452 h 216903"/>
                <a:gd name="connsiteX1" fmla="*/ 108452 w 216903"/>
                <a:gd name="connsiteY1" fmla="*/ 216903 h 216903"/>
                <a:gd name="connsiteX2" fmla="*/ 0 w 216903"/>
                <a:gd name="connsiteY2" fmla="*/ 108452 h 216903"/>
                <a:gd name="connsiteX3" fmla="*/ 108452 w 216903"/>
                <a:gd name="connsiteY3" fmla="*/ 0 h 216903"/>
                <a:gd name="connsiteX4" fmla="*/ 216903 w 216903"/>
                <a:gd name="connsiteY4" fmla="*/ 108452 h 21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03" h="216903">
                  <a:moveTo>
                    <a:pt x="216903" y="108452"/>
                  </a:moveTo>
                  <a:cubicBezTo>
                    <a:pt x="216903" y="168348"/>
                    <a:pt x="168348" y="216903"/>
                    <a:pt x="108452" y="216903"/>
                  </a:cubicBezTo>
                  <a:cubicBezTo>
                    <a:pt x="48555" y="216903"/>
                    <a:pt x="0" y="168348"/>
                    <a:pt x="0" y="108452"/>
                  </a:cubicBezTo>
                  <a:cubicBezTo>
                    <a:pt x="0" y="48555"/>
                    <a:pt x="48555" y="0"/>
                    <a:pt x="108452" y="0"/>
                  </a:cubicBezTo>
                  <a:cubicBezTo>
                    <a:pt x="168348" y="0"/>
                    <a:pt x="216903" y="48555"/>
                    <a:pt x="216903" y="108452"/>
                  </a:cubicBezTo>
                  <a:close/>
                </a:path>
              </a:pathLst>
            </a:custGeom>
            <a:solidFill>
              <a:schemeClr val="tx1">
                <a:lumMod val="40000"/>
                <a:lumOff val="60000"/>
              </a:schemeClr>
            </a:solidFill>
            <a:ln w="15478"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AC51D685-6345-4979-BAC4-4EEF2C3F8D49}"/>
                </a:ext>
              </a:extLst>
            </p:cNvPr>
            <p:cNvSpPr/>
            <p:nvPr/>
          </p:nvSpPr>
          <p:spPr>
            <a:xfrm>
              <a:off x="1688345" y="3407468"/>
              <a:ext cx="559849" cy="991558"/>
            </a:xfrm>
            <a:custGeom>
              <a:avLst/>
              <a:gdLst>
                <a:gd name="connsiteX0" fmla="*/ 558571 w 559849"/>
                <a:gd name="connsiteY0" fmla="*/ 455497 h 991558"/>
                <a:gd name="connsiteX1" fmla="*/ 485753 w 559849"/>
                <a:gd name="connsiteY1" fmla="*/ 89860 h 991558"/>
                <a:gd name="connsiteX2" fmla="*/ 375752 w 559849"/>
                <a:gd name="connsiteY2" fmla="*/ 17042 h 991558"/>
                <a:gd name="connsiteX3" fmla="*/ 279695 w 559849"/>
                <a:gd name="connsiteY3" fmla="*/ 0 h 991558"/>
                <a:gd name="connsiteX4" fmla="*/ 183638 w 559849"/>
                <a:gd name="connsiteY4" fmla="*/ 17042 h 991558"/>
                <a:gd name="connsiteX5" fmla="*/ 73637 w 559849"/>
                <a:gd name="connsiteY5" fmla="*/ 89860 h 991558"/>
                <a:gd name="connsiteX6" fmla="*/ 819 w 559849"/>
                <a:gd name="connsiteY6" fmla="*/ 455497 h 991558"/>
                <a:gd name="connsiteX7" fmla="*/ 38003 w 559849"/>
                <a:gd name="connsiteY7" fmla="*/ 509723 h 991558"/>
                <a:gd name="connsiteX8" fmla="*/ 47299 w 559849"/>
                <a:gd name="connsiteY8" fmla="*/ 511272 h 991558"/>
                <a:gd name="connsiteX9" fmla="*/ 92229 w 559849"/>
                <a:gd name="connsiteY9" fmla="*/ 474089 h 991558"/>
                <a:gd name="connsiteX10" fmla="*/ 157300 w 559849"/>
                <a:gd name="connsiteY10" fmla="*/ 159579 h 991558"/>
                <a:gd name="connsiteX11" fmla="*/ 157300 w 559849"/>
                <a:gd name="connsiteY11" fmla="*/ 991559 h 991558"/>
                <a:gd name="connsiteX12" fmla="*/ 250258 w 559849"/>
                <a:gd name="connsiteY12" fmla="*/ 991559 h 991558"/>
                <a:gd name="connsiteX13" fmla="*/ 250258 w 559849"/>
                <a:gd name="connsiteY13" fmla="*/ 511272 h 991558"/>
                <a:gd name="connsiteX14" fmla="*/ 312231 w 559849"/>
                <a:gd name="connsiteY14" fmla="*/ 511272 h 991558"/>
                <a:gd name="connsiteX15" fmla="*/ 312231 w 559849"/>
                <a:gd name="connsiteY15" fmla="*/ 991559 h 991558"/>
                <a:gd name="connsiteX16" fmla="*/ 405189 w 559849"/>
                <a:gd name="connsiteY16" fmla="*/ 991559 h 991558"/>
                <a:gd name="connsiteX17" fmla="*/ 405189 w 559849"/>
                <a:gd name="connsiteY17" fmla="*/ 159579 h 991558"/>
                <a:gd name="connsiteX18" fmla="*/ 468711 w 559849"/>
                <a:gd name="connsiteY18" fmla="*/ 474089 h 991558"/>
                <a:gd name="connsiteX19" fmla="*/ 513641 w 559849"/>
                <a:gd name="connsiteY19" fmla="*/ 511272 h 991558"/>
                <a:gd name="connsiteX20" fmla="*/ 522937 w 559849"/>
                <a:gd name="connsiteY20" fmla="*/ 509723 h 991558"/>
                <a:gd name="connsiteX21" fmla="*/ 558571 w 559849"/>
                <a:gd name="connsiteY21" fmla="*/ 455497 h 99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849" h="991558">
                  <a:moveTo>
                    <a:pt x="558571" y="455497"/>
                  </a:moveTo>
                  <a:lnTo>
                    <a:pt x="485753" y="89860"/>
                  </a:lnTo>
                  <a:cubicBezTo>
                    <a:pt x="456317" y="57324"/>
                    <a:pt x="419133" y="32536"/>
                    <a:pt x="375752" y="17042"/>
                  </a:cubicBezTo>
                  <a:cubicBezTo>
                    <a:pt x="346316" y="6197"/>
                    <a:pt x="313780" y="0"/>
                    <a:pt x="279695" y="0"/>
                  </a:cubicBezTo>
                  <a:cubicBezTo>
                    <a:pt x="245610" y="0"/>
                    <a:pt x="214624" y="6197"/>
                    <a:pt x="183638" y="17042"/>
                  </a:cubicBezTo>
                  <a:cubicBezTo>
                    <a:pt x="141807" y="32536"/>
                    <a:pt x="104623" y="57324"/>
                    <a:pt x="73637" y="89860"/>
                  </a:cubicBezTo>
                  <a:lnTo>
                    <a:pt x="819" y="455497"/>
                  </a:lnTo>
                  <a:cubicBezTo>
                    <a:pt x="-3829" y="480286"/>
                    <a:pt x="11665" y="505075"/>
                    <a:pt x="38003" y="509723"/>
                  </a:cubicBezTo>
                  <a:cubicBezTo>
                    <a:pt x="41101" y="509723"/>
                    <a:pt x="44200" y="511272"/>
                    <a:pt x="47299" y="511272"/>
                  </a:cubicBezTo>
                  <a:cubicBezTo>
                    <a:pt x="68989" y="511272"/>
                    <a:pt x="89130" y="495779"/>
                    <a:pt x="92229" y="474089"/>
                  </a:cubicBezTo>
                  <a:lnTo>
                    <a:pt x="157300" y="159579"/>
                  </a:lnTo>
                  <a:lnTo>
                    <a:pt x="157300" y="991559"/>
                  </a:lnTo>
                  <a:lnTo>
                    <a:pt x="250258" y="991559"/>
                  </a:lnTo>
                  <a:lnTo>
                    <a:pt x="250258" y="511272"/>
                  </a:lnTo>
                  <a:lnTo>
                    <a:pt x="312231" y="511272"/>
                  </a:lnTo>
                  <a:lnTo>
                    <a:pt x="312231" y="991559"/>
                  </a:lnTo>
                  <a:lnTo>
                    <a:pt x="405189" y="991559"/>
                  </a:lnTo>
                  <a:lnTo>
                    <a:pt x="405189" y="159579"/>
                  </a:lnTo>
                  <a:lnTo>
                    <a:pt x="468711" y="474089"/>
                  </a:lnTo>
                  <a:cubicBezTo>
                    <a:pt x="471810" y="495779"/>
                    <a:pt x="491951" y="511272"/>
                    <a:pt x="513641" y="511272"/>
                  </a:cubicBezTo>
                  <a:cubicBezTo>
                    <a:pt x="516740" y="511272"/>
                    <a:pt x="519838" y="511272"/>
                    <a:pt x="522937" y="509723"/>
                  </a:cubicBezTo>
                  <a:cubicBezTo>
                    <a:pt x="547726" y="505075"/>
                    <a:pt x="564768" y="480286"/>
                    <a:pt x="558571" y="455497"/>
                  </a:cubicBezTo>
                  <a:close/>
                </a:path>
              </a:pathLst>
            </a:custGeom>
            <a:solidFill>
              <a:schemeClr val="tx1">
                <a:lumMod val="40000"/>
                <a:lumOff val="60000"/>
              </a:schemeClr>
            </a:solidFill>
            <a:ln w="15478"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1003E286-8682-44D5-929E-77B16CE67129}"/>
                </a:ext>
              </a:extLst>
            </p:cNvPr>
            <p:cNvSpPr/>
            <p:nvPr/>
          </p:nvSpPr>
          <p:spPr>
            <a:xfrm>
              <a:off x="2310438" y="3825782"/>
              <a:ext cx="154931" cy="154931"/>
            </a:xfrm>
            <a:custGeom>
              <a:avLst/>
              <a:gdLst>
                <a:gd name="connsiteX0" fmla="*/ 154931 w 154931"/>
                <a:gd name="connsiteY0" fmla="*/ 77466 h 154931"/>
                <a:gd name="connsiteX1" fmla="*/ 77466 w 154931"/>
                <a:gd name="connsiteY1" fmla="*/ 154931 h 154931"/>
                <a:gd name="connsiteX2" fmla="*/ 0 w 154931"/>
                <a:gd name="connsiteY2" fmla="*/ 77466 h 154931"/>
                <a:gd name="connsiteX3" fmla="*/ 77466 w 154931"/>
                <a:gd name="connsiteY3" fmla="*/ 0 h 154931"/>
                <a:gd name="connsiteX4" fmla="*/ 154931 w 154931"/>
                <a:gd name="connsiteY4" fmla="*/ 77466 h 154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1" h="154931">
                  <a:moveTo>
                    <a:pt x="154931" y="77466"/>
                  </a:moveTo>
                  <a:cubicBezTo>
                    <a:pt x="154931" y="120249"/>
                    <a:pt x="120248" y="154931"/>
                    <a:pt x="77466" y="154931"/>
                  </a:cubicBezTo>
                  <a:cubicBezTo>
                    <a:pt x="34682" y="154931"/>
                    <a:pt x="0" y="120249"/>
                    <a:pt x="0" y="77466"/>
                  </a:cubicBezTo>
                  <a:cubicBezTo>
                    <a:pt x="0" y="34682"/>
                    <a:pt x="34682" y="0"/>
                    <a:pt x="77466" y="0"/>
                  </a:cubicBezTo>
                  <a:cubicBezTo>
                    <a:pt x="120248" y="0"/>
                    <a:pt x="154931" y="34682"/>
                    <a:pt x="154931" y="77466"/>
                  </a:cubicBezTo>
                  <a:close/>
                </a:path>
              </a:pathLst>
            </a:custGeom>
            <a:solidFill>
              <a:srgbClr val="F6943D"/>
            </a:solidFill>
            <a:ln w="15478"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10922CF8-B09E-4573-895D-AF422865B382}"/>
                </a:ext>
              </a:extLst>
            </p:cNvPr>
            <p:cNvSpPr/>
            <p:nvPr/>
          </p:nvSpPr>
          <p:spPr>
            <a:xfrm>
              <a:off x="2170878" y="3841153"/>
              <a:ext cx="387389" cy="557873"/>
            </a:xfrm>
            <a:custGeom>
              <a:avLst/>
              <a:gdLst>
                <a:gd name="connsiteX0" fmla="*/ 384351 w 387389"/>
                <a:gd name="connsiteY0" fmla="*/ 344069 h 557873"/>
                <a:gd name="connsiteX1" fmla="*/ 330125 w 387389"/>
                <a:gd name="connsiteY1" fmla="*/ 213927 h 557873"/>
                <a:gd name="connsiteX2" fmla="*/ 249561 w 387389"/>
                <a:gd name="connsiteY2" fmla="*/ 158151 h 557873"/>
                <a:gd name="connsiteX3" fmla="*/ 217025 w 387389"/>
                <a:gd name="connsiteY3" fmla="*/ 155053 h 557873"/>
                <a:gd name="connsiteX4" fmla="*/ 139560 w 387389"/>
                <a:gd name="connsiteY4" fmla="*/ 155053 h 557873"/>
                <a:gd name="connsiteX5" fmla="*/ 57446 w 387389"/>
                <a:gd name="connsiteY5" fmla="*/ 15615 h 557873"/>
                <a:gd name="connsiteX6" fmla="*/ 15615 w 387389"/>
                <a:gd name="connsiteY6" fmla="*/ 4770 h 557873"/>
                <a:gd name="connsiteX7" fmla="*/ 4770 w 387389"/>
                <a:gd name="connsiteY7" fmla="*/ 46601 h 557873"/>
                <a:gd name="connsiteX8" fmla="*/ 139560 w 387389"/>
                <a:gd name="connsiteY8" fmla="*/ 275899 h 557873"/>
                <a:gd name="connsiteX9" fmla="*/ 139560 w 387389"/>
                <a:gd name="connsiteY9" fmla="*/ 557873 h 557873"/>
                <a:gd name="connsiteX10" fmla="*/ 201532 w 387389"/>
                <a:gd name="connsiteY10" fmla="*/ 557873 h 557873"/>
                <a:gd name="connsiteX11" fmla="*/ 201532 w 387389"/>
                <a:gd name="connsiteY11" fmla="*/ 371956 h 557873"/>
                <a:gd name="connsiteX12" fmla="*/ 232518 w 387389"/>
                <a:gd name="connsiteY12" fmla="*/ 371956 h 557873"/>
                <a:gd name="connsiteX13" fmla="*/ 232518 w 387389"/>
                <a:gd name="connsiteY13" fmla="*/ 557873 h 557873"/>
                <a:gd name="connsiteX14" fmla="*/ 294491 w 387389"/>
                <a:gd name="connsiteY14" fmla="*/ 557873 h 557873"/>
                <a:gd name="connsiteX15" fmla="*/ 294491 w 387389"/>
                <a:gd name="connsiteY15" fmla="*/ 288293 h 557873"/>
                <a:gd name="connsiteX16" fmla="*/ 328576 w 387389"/>
                <a:gd name="connsiteY16" fmla="*/ 368858 h 557873"/>
                <a:gd name="connsiteX17" fmla="*/ 356463 w 387389"/>
                <a:gd name="connsiteY17" fmla="*/ 387449 h 557873"/>
                <a:gd name="connsiteX18" fmla="*/ 368858 w 387389"/>
                <a:gd name="connsiteY18" fmla="*/ 384351 h 557873"/>
                <a:gd name="connsiteX19" fmla="*/ 384351 w 387389"/>
                <a:gd name="connsiteY19" fmla="*/ 344069 h 55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7389" h="557873">
                  <a:moveTo>
                    <a:pt x="384351" y="344069"/>
                  </a:moveTo>
                  <a:lnTo>
                    <a:pt x="330125" y="213927"/>
                  </a:lnTo>
                  <a:cubicBezTo>
                    <a:pt x="311533" y="187588"/>
                    <a:pt x="282096" y="167447"/>
                    <a:pt x="249561" y="158151"/>
                  </a:cubicBezTo>
                  <a:cubicBezTo>
                    <a:pt x="240265" y="156602"/>
                    <a:pt x="227870" y="155053"/>
                    <a:pt x="217025" y="155053"/>
                  </a:cubicBezTo>
                  <a:lnTo>
                    <a:pt x="139560" y="155053"/>
                  </a:lnTo>
                  <a:lnTo>
                    <a:pt x="57446" y="15615"/>
                  </a:lnTo>
                  <a:cubicBezTo>
                    <a:pt x="48150" y="122"/>
                    <a:pt x="29559" y="-4526"/>
                    <a:pt x="15615" y="4770"/>
                  </a:cubicBezTo>
                  <a:cubicBezTo>
                    <a:pt x="122" y="14065"/>
                    <a:pt x="-4526" y="32657"/>
                    <a:pt x="4770" y="46601"/>
                  </a:cubicBezTo>
                  <a:lnTo>
                    <a:pt x="139560" y="275899"/>
                  </a:lnTo>
                  <a:lnTo>
                    <a:pt x="139560" y="557873"/>
                  </a:lnTo>
                  <a:lnTo>
                    <a:pt x="201532" y="557873"/>
                  </a:lnTo>
                  <a:lnTo>
                    <a:pt x="201532" y="371956"/>
                  </a:lnTo>
                  <a:lnTo>
                    <a:pt x="232518" y="371956"/>
                  </a:lnTo>
                  <a:lnTo>
                    <a:pt x="232518" y="557873"/>
                  </a:lnTo>
                  <a:lnTo>
                    <a:pt x="294491" y="557873"/>
                  </a:lnTo>
                  <a:lnTo>
                    <a:pt x="294491" y="288293"/>
                  </a:lnTo>
                  <a:lnTo>
                    <a:pt x="328576" y="368858"/>
                  </a:lnTo>
                  <a:cubicBezTo>
                    <a:pt x="333223" y="381252"/>
                    <a:pt x="345618" y="387449"/>
                    <a:pt x="356463" y="387449"/>
                  </a:cubicBezTo>
                  <a:cubicBezTo>
                    <a:pt x="361111" y="387449"/>
                    <a:pt x="364210" y="387449"/>
                    <a:pt x="368858" y="384351"/>
                  </a:cubicBezTo>
                  <a:cubicBezTo>
                    <a:pt x="384351" y="378153"/>
                    <a:pt x="392097" y="359562"/>
                    <a:pt x="384351" y="344069"/>
                  </a:cubicBezTo>
                  <a:close/>
                </a:path>
              </a:pathLst>
            </a:custGeom>
            <a:solidFill>
              <a:srgbClr val="F6943D"/>
            </a:solidFill>
            <a:ln w="15478" cap="flat">
              <a:noFill/>
              <a:prstDash val="solid"/>
              <a:miter/>
            </a:ln>
          </p:spPr>
          <p:txBody>
            <a:bodyPr rtlCol="0" anchor="ctr"/>
            <a:lstStyle/>
            <a:p>
              <a:endParaRPr lang="en-US" dirty="0"/>
            </a:p>
          </p:txBody>
        </p:sp>
      </p:grpSp>
      <p:grpSp>
        <p:nvGrpSpPr>
          <p:cNvPr id="15" name="Group 14"/>
          <p:cNvGrpSpPr/>
          <p:nvPr/>
        </p:nvGrpSpPr>
        <p:grpSpPr>
          <a:xfrm>
            <a:off x="-73573" y="6122025"/>
            <a:ext cx="953894" cy="515258"/>
            <a:chOff x="427231" y="6205093"/>
            <a:chExt cx="953894" cy="515258"/>
          </a:xfrm>
        </p:grpSpPr>
        <p:sp>
          <p:nvSpPr>
            <p:cNvPr id="19" name="TextBox 18"/>
            <p:cNvSpPr txBox="1"/>
            <p:nvPr/>
          </p:nvSpPr>
          <p:spPr>
            <a:xfrm>
              <a:off x="427231" y="6504907"/>
              <a:ext cx="953894" cy="215444"/>
            </a:xfrm>
            <a:prstGeom prst="rect">
              <a:avLst/>
            </a:prstGeom>
            <a:noFill/>
          </p:spPr>
          <p:txBody>
            <a:bodyPr wrap="square" rtlCol="0">
              <a:spAutoFit/>
            </a:bodyPr>
            <a:lstStyle/>
            <a:p>
              <a:pPr algn="ctr"/>
              <a:r>
                <a:rPr lang="en-US" sz="800" dirty="0"/>
                <a:t>Harm, Worry, Goal</a:t>
              </a:r>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981" y="6205093"/>
              <a:ext cx="385294" cy="318864"/>
            </a:xfrm>
            <a:prstGeom prst="rect">
              <a:avLst/>
            </a:prstGeom>
          </p:spPr>
        </p:pic>
      </p:grpSp>
    </p:spTree>
    <p:custDataLst>
      <p:tags r:id="rId1"/>
    </p:custDataLst>
    <p:extLst>
      <p:ext uri="{BB962C8B-B14F-4D97-AF65-F5344CB8AC3E}">
        <p14:creationId xmlns:p14="http://schemas.microsoft.com/office/powerpoint/2010/main" val="41544732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23FE30-9817-4C04-89AF-4A8EAAF88200}"/>
              </a:ext>
            </a:extLst>
          </p:cNvPr>
          <p:cNvSpPr>
            <a:spLocks noGrp="1"/>
          </p:cNvSpPr>
          <p:nvPr>
            <p:ph type="body" sz="quarter" idx="11"/>
          </p:nvPr>
        </p:nvSpPr>
        <p:spPr>
          <a:xfrm>
            <a:off x="640080" y="1943270"/>
            <a:ext cx="11015282" cy="3891026"/>
          </a:xfrm>
        </p:spPr>
        <p:txBody>
          <a:bodyPr>
            <a:noAutofit/>
          </a:bodyPr>
          <a:lstStyle/>
          <a:p>
            <a:pPr marL="457200" indent="-457200">
              <a:lnSpc>
                <a:spcPct val="100000"/>
              </a:lnSpc>
              <a:buFont typeface="Arial" panose="020B0604020202020204" pitchFamily="34" charset="0"/>
              <a:buChar char="•"/>
            </a:pPr>
            <a:r>
              <a:rPr lang="en-US" sz="2800" dirty="0"/>
              <a:t>Every case needs clear, well-formed goals that allow </a:t>
            </a:r>
            <a:r>
              <a:rPr lang="en-US" dirty="0"/>
              <a:t>the agency</a:t>
            </a:r>
            <a:br>
              <a:rPr lang="en-US" sz="2800" dirty="0"/>
            </a:br>
            <a:r>
              <a:rPr lang="en-US" sz="2800" dirty="0"/>
              <a:t>to believe safety is sufficient to leave a child in the home</a:t>
            </a:r>
            <a:br>
              <a:rPr lang="en-US" sz="2800" dirty="0"/>
            </a:br>
            <a:r>
              <a:rPr lang="en-US" sz="2800" dirty="0"/>
              <a:t>while work on the case continues, or to close the case.</a:t>
            </a:r>
          </a:p>
          <a:p>
            <a:pPr marL="457200" indent="-457200">
              <a:lnSpc>
                <a:spcPct val="100000"/>
              </a:lnSpc>
              <a:buFont typeface="Arial" panose="020B0604020202020204" pitchFamily="34" charset="0"/>
              <a:buChar char="•"/>
            </a:pPr>
            <a:r>
              <a:rPr lang="en-US" sz="2800" dirty="0"/>
              <a:t>Too often, we ask clients to engage in services without defining the goals. Even if clients follow through with services, workers might not believe the dangers were addressed.</a:t>
            </a:r>
          </a:p>
          <a:p>
            <a:pPr marL="457200" indent="-457200">
              <a:lnSpc>
                <a:spcPct val="100000"/>
              </a:lnSpc>
              <a:buFont typeface="Arial" panose="020B0604020202020204" pitchFamily="34" charset="0"/>
              <a:buChar char="•"/>
            </a:pPr>
            <a:r>
              <a:rPr lang="en-US" sz="2800" dirty="0"/>
              <a:t>Goal statements could be part of the family service plan.</a:t>
            </a:r>
            <a:br>
              <a:rPr lang="en-US" sz="2800" dirty="0"/>
            </a:br>
            <a:r>
              <a:rPr lang="en-US" sz="2800" dirty="0"/>
              <a:t>Be specific with each family.</a:t>
            </a:r>
          </a:p>
        </p:txBody>
      </p:sp>
      <p:sp>
        <p:nvSpPr>
          <p:cNvPr id="2" name="Content Placeholder 1">
            <a:extLst>
              <a:ext uri="{FF2B5EF4-FFF2-40B4-BE49-F238E27FC236}">
                <a16:creationId xmlns:a16="http://schemas.microsoft.com/office/drawing/2014/main" id="{1B0E0307-DBD7-4C95-BA82-A7E1B2C7C3E0}"/>
              </a:ext>
            </a:extLst>
          </p:cNvPr>
          <p:cNvSpPr>
            <a:spLocks noGrp="1"/>
          </p:cNvSpPr>
          <p:nvPr>
            <p:ph type="body" sz="quarter" idx="12"/>
          </p:nvPr>
        </p:nvSpPr>
        <p:spPr/>
        <p:txBody>
          <a:bodyPr/>
          <a:lstStyle/>
          <a:p>
            <a:r>
              <a:rPr lang="en-US" dirty="0"/>
              <a:t>Goal statements: </a:t>
            </a:r>
            <a:br>
              <a:rPr lang="en-US" dirty="0"/>
            </a:br>
            <a:r>
              <a:rPr lang="en-US" dirty="0"/>
              <a:t>The “what” of enhancing safety</a:t>
            </a:r>
          </a:p>
        </p:txBody>
      </p:sp>
      <p:grpSp>
        <p:nvGrpSpPr>
          <p:cNvPr id="7" name="Group 6"/>
          <p:cNvGrpSpPr/>
          <p:nvPr/>
        </p:nvGrpSpPr>
        <p:grpSpPr>
          <a:xfrm>
            <a:off x="0" y="6342742"/>
            <a:ext cx="953894" cy="515258"/>
            <a:chOff x="427231" y="6205093"/>
            <a:chExt cx="953894" cy="515258"/>
          </a:xfrm>
        </p:grpSpPr>
        <p:sp>
          <p:nvSpPr>
            <p:cNvPr id="8" name="TextBox 7"/>
            <p:cNvSpPr txBox="1"/>
            <p:nvPr/>
          </p:nvSpPr>
          <p:spPr>
            <a:xfrm>
              <a:off x="427231" y="6504907"/>
              <a:ext cx="953894" cy="215444"/>
            </a:xfrm>
            <a:prstGeom prst="rect">
              <a:avLst/>
            </a:prstGeom>
            <a:noFill/>
          </p:spPr>
          <p:txBody>
            <a:bodyPr wrap="square" rtlCol="0">
              <a:spAutoFit/>
            </a:bodyPr>
            <a:lstStyle/>
            <a:p>
              <a:pPr algn="ctr"/>
              <a:r>
                <a:rPr lang="en-US" sz="800" dirty="0"/>
                <a:t>Harm, Worry, Goal</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981" y="6205093"/>
              <a:ext cx="385294" cy="318864"/>
            </a:xfrm>
            <a:prstGeom prst="rect">
              <a:avLst/>
            </a:prstGeom>
          </p:spPr>
        </p:pic>
      </p:grpSp>
    </p:spTree>
    <p:custDataLst>
      <p:tags r:id="rId1"/>
    </p:custDataLst>
    <p:extLst>
      <p:ext uri="{BB962C8B-B14F-4D97-AF65-F5344CB8AC3E}">
        <p14:creationId xmlns:p14="http://schemas.microsoft.com/office/powerpoint/2010/main" val="104963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pPr algn="ctr"/>
            <a:r>
              <a:rPr lang="en-US" dirty="0"/>
              <a:t>How present are you?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6104"/>
            <a:ext cx="12192000" cy="2145792"/>
          </a:xfrm>
          <a:prstGeom prst="rect">
            <a:avLst/>
          </a:prstGeom>
        </p:spPr>
      </p:pic>
    </p:spTree>
    <p:extLst>
      <p:ext uri="{BB962C8B-B14F-4D97-AF65-F5344CB8AC3E}">
        <p14:creationId xmlns:p14="http://schemas.microsoft.com/office/powerpoint/2010/main" val="30383363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FF552D-8BEC-4833-91C8-9469EC3C1F96}"/>
              </a:ext>
            </a:extLst>
          </p:cNvPr>
          <p:cNvSpPr>
            <a:spLocks noGrp="1"/>
          </p:cNvSpPr>
          <p:nvPr>
            <p:ph type="title"/>
          </p:nvPr>
        </p:nvSpPr>
        <p:spPr/>
        <p:txBody>
          <a:bodyPr/>
          <a:lstStyle/>
          <a:p>
            <a:r>
              <a:rPr lang="en-US" dirty="0"/>
              <a:t>What is it all about?</a:t>
            </a:r>
          </a:p>
        </p:txBody>
      </p:sp>
      <p:grpSp>
        <p:nvGrpSpPr>
          <p:cNvPr id="2" name="Group 1"/>
          <p:cNvGrpSpPr/>
          <p:nvPr/>
        </p:nvGrpSpPr>
        <p:grpSpPr>
          <a:xfrm>
            <a:off x="734502" y="1645289"/>
            <a:ext cx="10648201" cy="4227557"/>
            <a:chOff x="1530348" y="1437410"/>
            <a:chExt cx="9039222" cy="4851612"/>
          </a:xfrm>
        </p:grpSpPr>
        <p:sp>
          <p:nvSpPr>
            <p:cNvPr id="16" name="Content Placeholder 9"/>
            <p:cNvSpPr txBox="1">
              <a:spLocks/>
            </p:cNvSpPr>
            <p:nvPr/>
          </p:nvSpPr>
          <p:spPr bwMode="auto">
            <a:xfrm>
              <a:off x="5995478" y="1437410"/>
              <a:ext cx="4572000" cy="2419729"/>
            </a:xfrm>
            <a:prstGeom prst="rightArrow">
              <a:avLst/>
            </a:prstGeom>
            <a:solidFill>
              <a:srgbClr val="F6943D"/>
            </a:solidFill>
            <a:ln w="254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scene3d>
                <a:camera prst="orthographicFront">
                  <a:rot lat="10800000" lon="0" rev="0"/>
                </a:camera>
                <a:lightRig rig="threePt" dir="t"/>
              </a:scene3d>
            </a:bodyPr>
            <a:lstStyle>
              <a:lvl1pPr marL="342900" indent="-342900" algn="r" rtl="0" eaLnBrk="0" fontAlgn="base" hangingPunct="0">
                <a:spcBef>
                  <a:spcPts val="1800"/>
                </a:spcBef>
                <a:spcAft>
                  <a:spcPct val="0"/>
                </a:spcAft>
                <a:defRPr sz="2800">
                  <a:solidFill>
                    <a:schemeClr val="tx1"/>
                  </a:solidFill>
                  <a:latin typeface="+mn-lt"/>
                  <a:ea typeface="+mn-ea"/>
                  <a:cs typeface="+mn-cs"/>
                  <a:sym typeface="Tahoma" pitchFamily="-1" charset="0"/>
                </a:defRPr>
              </a:lvl1pPr>
              <a:lvl2pPr marL="419100" indent="38100" algn="ctr" rtl="0" eaLnBrk="0" fontAlgn="base" hangingPunct="0">
                <a:spcBef>
                  <a:spcPts val="1800"/>
                </a:spcBef>
                <a:spcAft>
                  <a:spcPct val="0"/>
                </a:spcAft>
                <a:defRPr sz="2400">
                  <a:solidFill>
                    <a:srgbClr val="878787"/>
                  </a:solidFill>
                  <a:latin typeface="+mn-lt"/>
                  <a:ea typeface="+mn-ea"/>
                  <a:cs typeface="+mn-cs"/>
                  <a:sym typeface="Tahoma" pitchFamily="-1" charset="0"/>
                </a:defRPr>
              </a:lvl2pPr>
              <a:lvl3pPr marL="876300" indent="38100" algn="ctr" rtl="0" eaLnBrk="0" fontAlgn="base" hangingPunct="0">
                <a:spcBef>
                  <a:spcPts val="1800"/>
                </a:spcBef>
                <a:spcAft>
                  <a:spcPct val="0"/>
                </a:spcAft>
                <a:defRPr sz="2000">
                  <a:solidFill>
                    <a:srgbClr val="878787"/>
                  </a:solidFill>
                  <a:latin typeface="+mn-lt"/>
                  <a:ea typeface="+mn-ea"/>
                  <a:cs typeface="+mn-cs"/>
                  <a:sym typeface="Tahoma" pitchFamily="-1" charset="0"/>
                </a:defRPr>
              </a:lvl3pPr>
              <a:lvl4pPr marL="1333500" indent="38100" algn="ctr" rtl="0" eaLnBrk="0" fontAlgn="base" hangingPunct="0">
                <a:spcBef>
                  <a:spcPts val="1800"/>
                </a:spcBef>
                <a:spcAft>
                  <a:spcPct val="0"/>
                </a:spcAft>
                <a:defRPr sz="2000">
                  <a:solidFill>
                    <a:srgbClr val="878787"/>
                  </a:solidFill>
                  <a:latin typeface="+mn-lt"/>
                  <a:ea typeface="+mn-ea"/>
                  <a:cs typeface="+mn-cs"/>
                  <a:sym typeface="Tahoma" pitchFamily="-1" charset="0"/>
                </a:defRPr>
              </a:lvl4pPr>
              <a:lvl5pPr marL="1790700" indent="38100" algn="ctr" rtl="0" eaLnBrk="0" fontAlgn="base" hangingPunct="0">
                <a:spcBef>
                  <a:spcPts val="1800"/>
                </a:spcBef>
                <a:spcAft>
                  <a:spcPct val="0"/>
                </a:spcAft>
                <a:defRPr sz="2000">
                  <a:solidFill>
                    <a:srgbClr val="878787"/>
                  </a:solidFill>
                  <a:latin typeface="+mn-lt"/>
                  <a:ea typeface="+mn-ea"/>
                  <a:cs typeface="+mn-cs"/>
                  <a:sym typeface="Tahoma" pitchFamily="-1" charset="0"/>
                </a:defRPr>
              </a:lvl5pPr>
              <a:lvl6pPr marL="2247900" algn="ctr" rtl="0" fontAlgn="base">
                <a:spcBef>
                  <a:spcPts val="1800"/>
                </a:spcBef>
                <a:spcAft>
                  <a:spcPct val="0"/>
                </a:spcAft>
                <a:defRPr sz="2000">
                  <a:solidFill>
                    <a:srgbClr val="878787"/>
                  </a:solidFill>
                  <a:latin typeface="+mn-lt"/>
                  <a:ea typeface="+mn-ea"/>
                  <a:cs typeface="+mn-cs"/>
                  <a:sym typeface="Tahoma" charset="0"/>
                </a:defRPr>
              </a:lvl6pPr>
              <a:lvl7pPr marL="2705100" algn="ctr" rtl="0" fontAlgn="base">
                <a:spcBef>
                  <a:spcPts val="1800"/>
                </a:spcBef>
                <a:spcAft>
                  <a:spcPct val="0"/>
                </a:spcAft>
                <a:defRPr sz="2000">
                  <a:solidFill>
                    <a:srgbClr val="878787"/>
                  </a:solidFill>
                  <a:latin typeface="+mn-lt"/>
                  <a:ea typeface="+mn-ea"/>
                  <a:cs typeface="+mn-cs"/>
                  <a:sym typeface="Tahoma" charset="0"/>
                </a:defRPr>
              </a:lvl7pPr>
              <a:lvl8pPr marL="3162300" algn="ctr" rtl="0" fontAlgn="base">
                <a:spcBef>
                  <a:spcPts val="1800"/>
                </a:spcBef>
                <a:spcAft>
                  <a:spcPct val="0"/>
                </a:spcAft>
                <a:defRPr sz="2000">
                  <a:solidFill>
                    <a:srgbClr val="878787"/>
                  </a:solidFill>
                  <a:latin typeface="+mn-lt"/>
                  <a:ea typeface="+mn-ea"/>
                  <a:cs typeface="+mn-cs"/>
                  <a:sym typeface="Tahoma" charset="0"/>
                </a:defRPr>
              </a:lvl8pPr>
              <a:lvl9pPr marL="3619500" algn="ctr" rtl="0" fontAlgn="base">
                <a:spcBef>
                  <a:spcPts val="1800"/>
                </a:spcBef>
                <a:spcAft>
                  <a:spcPct val="0"/>
                </a:spcAft>
                <a:defRPr sz="2000">
                  <a:solidFill>
                    <a:srgbClr val="878787"/>
                  </a:solidFill>
                  <a:latin typeface="+mn-lt"/>
                  <a:ea typeface="+mn-ea"/>
                  <a:cs typeface="+mn-cs"/>
                  <a:sym typeface="Tahoma" charset="0"/>
                </a:defRPr>
              </a:lvl9pPr>
            </a:lstStyle>
            <a:p>
              <a:pPr algn="l"/>
              <a:endParaRPr lang="en-US" dirty="0">
                <a:solidFill>
                  <a:schemeClr val="bg1"/>
                </a:solidFill>
              </a:endParaRPr>
            </a:p>
          </p:txBody>
        </p:sp>
        <p:sp>
          <p:nvSpPr>
            <p:cNvPr id="17" name="Right Arrow 16"/>
            <p:cNvSpPr/>
            <p:nvPr/>
          </p:nvSpPr>
          <p:spPr bwMode="auto">
            <a:xfrm rot="10800000">
              <a:off x="1530348" y="2655996"/>
              <a:ext cx="4467222" cy="2423160"/>
            </a:xfrm>
            <a:prstGeom prst="rightArrow">
              <a:avLst/>
            </a:prstGeom>
            <a:solidFill>
              <a:srgbClr val="D9542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cene3d>
                <a:camera prst="orthographicFront">
                  <a:rot lat="10800000" lon="0" rev="0"/>
                </a:camera>
                <a:lightRig rig="threePt" dir="t"/>
              </a:scene3d>
            </a:bodyPr>
            <a:lstStyle/>
            <a:p>
              <a:pPr algn="ctr" defTabSz="914400" fontAlgn="base">
                <a:spcBef>
                  <a:spcPct val="0"/>
                </a:spcBef>
                <a:spcAft>
                  <a:spcPct val="0"/>
                </a:spcAft>
              </a:pPr>
              <a:endParaRPr lang="en-US" sz="2000" dirty="0">
                <a:solidFill>
                  <a:srgbClr val="000000"/>
                </a:solidFill>
                <a:latin typeface="Gill Sans" charset="0"/>
                <a:ea typeface="ヒラギノ角ゴ ProN W3" charset="-128"/>
                <a:cs typeface="ヒラギノ角ゴ ProN W3" charset="-128"/>
                <a:sym typeface="Gill Sans" charset="0"/>
              </a:endParaRPr>
            </a:p>
          </p:txBody>
        </p:sp>
        <p:sp>
          <p:nvSpPr>
            <p:cNvPr id="18" name="Content Placeholder 9"/>
            <p:cNvSpPr txBox="1">
              <a:spLocks/>
            </p:cNvSpPr>
            <p:nvPr/>
          </p:nvSpPr>
          <p:spPr bwMode="auto">
            <a:xfrm>
              <a:off x="5997570" y="3869293"/>
              <a:ext cx="4572000" cy="2419729"/>
            </a:xfrm>
            <a:prstGeom prst="rightArrow">
              <a:avLst/>
            </a:prstGeom>
            <a:solidFill>
              <a:srgbClr val="537A49"/>
            </a:solidFill>
            <a:ln w="254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scene3d>
                <a:camera prst="orthographicFront">
                  <a:rot lat="10800000" lon="0" rev="0"/>
                </a:camera>
                <a:lightRig rig="threePt" dir="t"/>
              </a:scene3d>
            </a:bodyPr>
            <a:lstStyle>
              <a:lvl1pPr marL="342900" indent="-342900" algn="r" rtl="0" eaLnBrk="0" fontAlgn="base" hangingPunct="0">
                <a:spcBef>
                  <a:spcPts val="1800"/>
                </a:spcBef>
                <a:spcAft>
                  <a:spcPct val="0"/>
                </a:spcAft>
                <a:defRPr sz="2800">
                  <a:solidFill>
                    <a:schemeClr val="tx1"/>
                  </a:solidFill>
                  <a:latin typeface="+mn-lt"/>
                  <a:ea typeface="+mn-ea"/>
                  <a:cs typeface="+mn-cs"/>
                  <a:sym typeface="Tahoma" pitchFamily="-1" charset="0"/>
                </a:defRPr>
              </a:lvl1pPr>
              <a:lvl2pPr marL="419100" indent="38100" algn="ctr" rtl="0" eaLnBrk="0" fontAlgn="base" hangingPunct="0">
                <a:spcBef>
                  <a:spcPts val="1800"/>
                </a:spcBef>
                <a:spcAft>
                  <a:spcPct val="0"/>
                </a:spcAft>
                <a:defRPr sz="2400">
                  <a:solidFill>
                    <a:srgbClr val="878787"/>
                  </a:solidFill>
                  <a:latin typeface="+mn-lt"/>
                  <a:ea typeface="+mn-ea"/>
                  <a:cs typeface="+mn-cs"/>
                  <a:sym typeface="Tahoma" pitchFamily="-1" charset="0"/>
                </a:defRPr>
              </a:lvl2pPr>
              <a:lvl3pPr marL="876300" indent="38100" algn="ctr" rtl="0" eaLnBrk="0" fontAlgn="base" hangingPunct="0">
                <a:spcBef>
                  <a:spcPts val="1800"/>
                </a:spcBef>
                <a:spcAft>
                  <a:spcPct val="0"/>
                </a:spcAft>
                <a:defRPr sz="2000">
                  <a:solidFill>
                    <a:srgbClr val="878787"/>
                  </a:solidFill>
                  <a:latin typeface="+mn-lt"/>
                  <a:ea typeface="+mn-ea"/>
                  <a:cs typeface="+mn-cs"/>
                  <a:sym typeface="Tahoma" pitchFamily="-1" charset="0"/>
                </a:defRPr>
              </a:lvl3pPr>
              <a:lvl4pPr marL="1333500" indent="38100" algn="ctr" rtl="0" eaLnBrk="0" fontAlgn="base" hangingPunct="0">
                <a:spcBef>
                  <a:spcPts val="1800"/>
                </a:spcBef>
                <a:spcAft>
                  <a:spcPct val="0"/>
                </a:spcAft>
                <a:defRPr sz="2000">
                  <a:solidFill>
                    <a:srgbClr val="878787"/>
                  </a:solidFill>
                  <a:latin typeface="+mn-lt"/>
                  <a:ea typeface="+mn-ea"/>
                  <a:cs typeface="+mn-cs"/>
                  <a:sym typeface="Tahoma" pitchFamily="-1" charset="0"/>
                </a:defRPr>
              </a:lvl4pPr>
              <a:lvl5pPr marL="1790700" indent="38100" algn="ctr" rtl="0" eaLnBrk="0" fontAlgn="base" hangingPunct="0">
                <a:spcBef>
                  <a:spcPts val="1800"/>
                </a:spcBef>
                <a:spcAft>
                  <a:spcPct val="0"/>
                </a:spcAft>
                <a:defRPr sz="2000">
                  <a:solidFill>
                    <a:srgbClr val="878787"/>
                  </a:solidFill>
                  <a:latin typeface="+mn-lt"/>
                  <a:ea typeface="+mn-ea"/>
                  <a:cs typeface="+mn-cs"/>
                  <a:sym typeface="Tahoma" pitchFamily="-1" charset="0"/>
                </a:defRPr>
              </a:lvl5pPr>
              <a:lvl6pPr marL="2247900" algn="ctr" rtl="0" fontAlgn="base">
                <a:spcBef>
                  <a:spcPts val="1800"/>
                </a:spcBef>
                <a:spcAft>
                  <a:spcPct val="0"/>
                </a:spcAft>
                <a:defRPr sz="2000">
                  <a:solidFill>
                    <a:srgbClr val="878787"/>
                  </a:solidFill>
                  <a:latin typeface="+mn-lt"/>
                  <a:ea typeface="+mn-ea"/>
                  <a:cs typeface="+mn-cs"/>
                  <a:sym typeface="Tahoma" charset="0"/>
                </a:defRPr>
              </a:lvl6pPr>
              <a:lvl7pPr marL="2705100" algn="ctr" rtl="0" fontAlgn="base">
                <a:spcBef>
                  <a:spcPts val="1800"/>
                </a:spcBef>
                <a:spcAft>
                  <a:spcPct val="0"/>
                </a:spcAft>
                <a:defRPr sz="2000">
                  <a:solidFill>
                    <a:srgbClr val="878787"/>
                  </a:solidFill>
                  <a:latin typeface="+mn-lt"/>
                  <a:ea typeface="+mn-ea"/>
                  <a:cs typeface="+mn-cs"/>
                  <a:sym typeface="Tahoma" charset="0"/>
                </a:defRPr>
              </a:lvl7pPr>
              <a:lvl8pPr marL="3162300" algn="ctr" rtl="0" fontAlgn="base">
                <a:spcBef>
                  <a:spcPts val="1800"/>
                </a:spcBef>
                <a:spcAft>
                  <a:spcPct val="0"/>
                </a:spcAft>
                <a:defRPr sz="2000">
                  <a:solidFill>
                    <a:srgbClr val="878787"/>
                  </a:solidFill>
                  <a:latin typeface="+mn-lt"/>
                  <a:ea typeface="+mn-ea"/>
                  <a:cs typeface="+mn-cs"/>
                  <a:sym typeface="Tahoma" charset="0"/>
                </a:defRPr>
              </a:lvl8pPr>
              <a:lvl9pPr marL="3619500" algn="ctr" rtl="0" fontAlgn="base">
                <a:spcBef>
                  <a:spcPts val="1800"/>
                </a:spcBef>
                <a:spcAft>
                  <a:spcPct val="0"/>
                </a:spcAft>
                <a:defRPr sz="2000">
                  <a:solidFill>
                    <a:srgbClr val="878787"/>
                  </a:solidFill>
                  <a:latin typeface="+mn-lt"/>
                  <a:ea typeface="+mn-ea"/>
                  <a:cs typeface="+mn-cs"/>
                  <a:sym typeface="Tahoma" charset="0"/>
                </a:defRPr>
              </a:lvl9pPr>
            </a:lstStyle>
            <a:p>
              <a:pPr algn="l"/>
              <a:endParaRPr lang="en-US" dirty="0">
                <a:solidFill>
                  <a:schemeClr val="bg1"/>
                </a:solidFill>
              </a:endParaRPr>
            </a:p>
          </p:txBody>
        </p:sp>
        <p:sp>
          <p:nvSpPr>
            <p:cNvPr id="19" name="TextBox 18"/>
            <p:cNvSpPr txBox="1"/>
            <p:nvPr/>
          </p:nvSpPr>
          <p:spPr>
            <a:xfrm>
              <a:off x="2600201" y="3407605"/>
              <a:ext cx="3490912" cy="822483"/>
            </a:xfrm>
            <a:prstGeom prst="rect">
              <a:avLst/>
            </a:prstGeom>
            <a:noFill/>
          </p:spPr>
          <p:txBody>
            <a:bodyPr wrap="square" rtlCol="0">
              <a:spAutoFit/>
            </a:bodyPr>
            <a:lstStyle/>
            <a:p>
              <a:r>
                <a:rPr lang="en-US" sz="2400" b="1" dirty="0">
                  <a:solidFill>
                    <a:schemeClr val="bg1"/>
                  </a:solidFill>
                </a:rPr>
                <a:t>HARM</a:t>
              </a:r>
            </a:p>
            <a:p>
              <a:r>
                <a:rPr lang="en-US" sz="2400" dirty="0">
                  <a:solidFill>
                    <a:schemeClr val="bg1"/>
                  </a:solidFill>
                </a:rPr>
                <a:t>What already happened</a:t>
              </a:r>
            </a:p>
          </p:txBody>
        </p:sp>
        <p:sp>
          <p:nvSpPr>
            <p:cNvPr id="20" name="TextBox 19"/>
            <p:cNvSpPr txBox="1"/>
            <p:nvPr/>
          </p:nvSpPr>
          <p:spPr>
            <a:xfrm>
              <a:off x="6184655" y="2220775"/>
              <a:ext cx="3962400" cy="822483"/>
            </a:xfrm>
            <a:prstGeom prst="rect">
              <a:avLst/>
            </a:prstGeom>
            <a:noFill/>
          </p:spPr>
          <p:txBody>
            <a:bodyPr wrap="square" rtlCol="0">
              <a:spAutoFit/>
            </a:bodyPr>
            <a:lstStyle/>
            <a:p>
              <a:r>
                <a:rPr lang="en-US" sz="2400" b="1" dirty="0">
                  <a:solidFill>
                    <a:schemeClr val="bg1"/>
                  </a:solidFill>
                </a:rPr>
                <a:t>WORRY STATEMENT</a:t>
              </a:r>
            </a:p>
            <a:p>
              <a:r>
                <a:rPr lang="en-US" sz="2400" dirty="0">
                  <a:solidFill>
                    <a:schemeClr val="bg1"/>
                  </a:solidFill>
                </a:rPr>
                <a:t>What we worry will happen next</a:t>
              </a:r>
            </a:p>
          </p:txBody>
        </p:sp>
        <p:sp>
          <p:nvSpPr>
            <p:cNvPr id="21" name="TextBox 20"/>
            <p:cNvSpPr txBox="1"/>
            <p:nvPr/>
          </p:nvSpPr>
          <p:spPr>
            <a:xfrm>
              <a:off x="6184655" y="4667916"/>
              <a:ext cx="3810000" cy="822483"/>
            </a:xfrm>
            <a:prstGeom prst="rect">
              <a:avLst/>
            </a:prstGeom>
            <a:noFill/>
          </p:spPr>
          <p:txBody>
            <a:bodyPr wrap="square" rtlCol="0">
              <a:spAutoFit/>
            </a:bodyPr>
            <a:lstStyle/>
            <a:p>
              <a:r>
                <a:rPr lang="en-US" sz="2400" b="1" dirty="0">
                  <a:solidFill>
                    <a:schemeClr val="bg1"/>
                  </a:solidFill>
                </a:rPr>
                <a:t>GOAL STATEMENT</a:t>
              </a:r>
            </a:p>
            <a:p>
              <a:r>
                <a:rPr lang="en-US" sz="2400" dirty="0">
                  <a:solidFill>
                    <a:schemeClr val="bg1"/>
                  </a:solidFill>
                </a:rPr>
                <a:t>What we hope happens instead</a:t>
              </a:r>
            </a:p>
          </p:txBody>
        </p:sp>
      </p:grpSp>
      <p:cxnSp>
        <p:nvCxnSpPr>
          <p:cNvPr id="23" name="Straight Arrow Connector 22"/>
          <p:cNvCxnSpPr>
            <a:stCxn id="24" idx="0"/>
          </p:cNvCxnSpPr>
          <p:nvPr/>
        </p:nvCxnSpPr>
        <p:spPr bwMode="auto">
          <a:xfrm flipV="1">
            <a:off x="5994424" y="5292182"/>
            <a:ext cx="8606" cy="682602"/>
          </a:xfrm>
          <a:prstGeom prst="straightConnector1">
            <a:avLst/>
          </a:prstGeom>
          <a:solidFill>
            <a:schemeClr val="accent1"/>
          </a:solidFill>
          <a:ln w="76200" cap="flat" cmpd="sng" algn="ctr">
            <a:solidFill>
              <a:schemeClr val="tx1"/>
            </a:solidFill>
            <a:prstDash val="solid"/>
            <a:round/>
            <a:headEnd type="none" w="med" len="med"/>
            <a:tailEnd type="arrow"/>
          </a:ln>
          <a:effectLst/>
        </p:spPr>
      </p:cxnSp>
      <p:sp>
        <p:nvSpPr>
          <p:cNvPr id="24" name="TextBox 23"/>
          <p:cNvSpPr txBox="1"/>
          <p:nvPr/>
        </p:nvSpPr>
        <p:spPr>
          <a:xfrm>
            <a:off x="4908000" y="5974784"/>
            <a:ext cx="2172848" cy="646331"/>
          </a:xfrm>
          <a:prstGeom prst="rect">
            <a:avLst/>
          </a:prstGeom>
          <a:noFill/>
        </p:spPr>
        <p:txBody>
          <a:bodyPr wrap="square" rtlCol="0">
            <a:spAutoFit/>
          </a:bodyPr>
          <a:lstStyle/>
          <a:p>
            <a:pPr algn="ctr"/>
            <a:r>
              <a:rPr lang="en-US" sz="3600" b="1" dirty="0">
                <a:latin typeface="+mj-lt"/>
              </a:rPr>
              <a:t>NOW</a:t>
            </a:r>
          </a:p>
        </p:txBody>
      </p:sp>
      <p:grpSp>
        <p:nvGrpSpPr>
          <p:cNvPr id="26" name="Group 25"/>
          <p:cNvGrpSpPr/>
          <p:nvPr/>
        </p:nvGrpSpPr>
        <p:grpSpPr>
          <a:xfrm>
            <a:off x="-73573" y="6122025"/>
            <a:ext cx="953894" cy="515258"/>
            <a:chOff x="427231" y="6205093"/>
            <a:chExt cx="953894" cy="515258"/>
          </a:xfrm>
        </p:grpSpPr>
        <p:sp>
          <p:nvSpPr>
            <p:cNvPr id="27" name="TextBox 26"/>
            <p:cNvSpPr txBox="1"/>
            <p:nvPr/>
          </p:nvSpPr>
          <p:spPr>
            <a:xfrm>
              <a:off x="427231" y="6504907"/>
              <a:ext cx="953894" cy="215444"/>
            </a:xfrm>
            <a:prstGeom prst="rect">
              <a:avLst/>
            </a:prstGeom>
            <a:noFill/>
          </p:spPr>
          <p:txBody>
            <a:bodyPr wrap="square" rtlCol="0">
              <a:spAutoFit/>
            </a:bodyPr>
            <a:lstStyle/>
            <a:p>
              <a:pPr algn="ctr"/>
              <a:r>
                <a:rPr lang="en-US" sz="800" dirty="0"/>
                <a:t>Harm, Worry, Goal</a:t>
              </a:r>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981" y="6205093"/>
              <a:ext cx="385294" cy="318864"/>
            </a:xfrm>
            <a:prstGeom prst="rect">
              <a:avLst/>
            </a:prstGeom>
          </p:spPr>
        </p:pic>
      </p:grpSp>
    </p:spTree>
    <p:custDataLst>
      <p:tags r:id="rId1"/>
    </p:custDataLst>
    <p:extLst>
      <p:ext uri="{BB962C8B-B14F-4D97-AF65-F5344CB8AC3E}">
        <p14:creationId xmlns:p14="http://schemas.microsoft.com/office/powerpoint/2010/main" val="3117751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9516D939-F4C2-4DF0-A67E-C5176E630BF1}"/>
              </a:ext>
            </a:extLst>
          </p:cNvPr>
          <p:cNvSpPr>
            <a:spLocks noGrp="1"/>
          </p:cNvSpPr>
          <p:nvPr>
            <p:ph type="body" sz="quarter" idx="11"/>
          </p:nvPr>
        </p:nvSpPr>
        <p:spPr>
          <a:xfrm>
            <a:off x="640080" y="1692910"/>
            <a:ext cx="11015282" cy="1111700"/>
          </a:xfrm>
        </p:spPr>
        <p:txBody>
          <a:bodyPr/>
          <a:lstStyle/>
          <a:p>
            <a:r>
              <a:rPr lang="en-US" dirty="0"/>
              <a:t>Clear, simple statements about what the parent will do to convince everyone the child is safe now and will be in the future.</a:t>
            </a:r>
          </a:p>
        </p:txBody>
      </p:sp>
      <p:sp>
        <p:nvSpPr>
          <p:cNvPr id="5" name="Text Placeholder 4">
            <a:extLst>
              <a:ext uri="{FF2B5EF4-FFF2-40B4-BE49-F238E27FC236}">
                <a16:creationId xmlns:a16="http://schemas.microsoft.com/office/drawing/2014/main" id="{B5C9099B-5B3C-4BE7-8A56-F230DBA62AD8}"/>
              </a:ext>
            </a:extLst>
          </p:cNvPr>
          <p:cNvSpPr>
            <a:spLocks noGrp="1"/>
          </p:cNvSpPr>
          <p:nvPr>
            <p:ph type="body" sz="quarter" idx="12"/>
          </p:nvPr>
        </p:nvSpPr>
        <p:spPr/>
        <p:txBody>
          <a:bodyPr/>
          <a:lstStyle/>
          <a:p>
            <a:r>
              <a:rPr lang="en-US" dirty="0"/>
              <a:t>Goal statements</a:t>
            </a:r>
          </a:p>
        </p:txBody>
      </p:sp>
      <p:sp>
        <p:nvSpPr>
          <p:cNvPr id="2" name="Rectangle 40">
            <a:extLst>
              <a:ext uri="{FF2B5EF4-FFF2-40B4-BE49-F238E27FC236}">
                <a16:creationId xmlns:a16="http://schemas.microsoft.com/office/drawing/2014/main" id="{54CBA794-6498-4898-9763-2BC9D8FAA1CB}"/>
              </a:ext>
            </a:extLst>
          </p:cNvPr>
          <p:cNvSpPr/>
          <p:nvPr/>
        </p:nvSpPr>
        <p:spPr>
          <a:xfrm>
            <a:off x="758839" y="4457707"/>
            <a:ext cx="2690079" cy="480131"/>
          </a:xfrm>
          <a:prstGeom prst="rect">
            <a:avLst/>
          </a:prstGeom>
          <a:noFill/>
        </p:spPr>
        <p:txBody>
          <a:bodyPr wrap="square">
            <a:spAutoFit/>
          </a:bodyPr>
          <a:lstStyle/>
          <a:p>
            <a:pPr lvl="0" algn="ctr" defTabSz="1111250">
              <a:lnSpc>
                <a:spcPct val="90000"/>
              </a:lnSpc>
              <a:spcBef>
                <a:spcPct val="0"/>
              </a:spcBef>
              <a:spcAft>
                <a:spcPct val="35000"/>
              </a:spcAft>
            </a:pPr>
            <a:r>
              <a:rPr lang="en-US" sz="2800" b="1" dirty="0">
                <a:latin typeface="Myriad Pro" panose="020B0503030403020204" pitchFamily="34" charset="0"/>
              </a:rPr>
              <a:t>Child</a:t>
            </a:r>
            <a:endParaRPr lang="en-US" sz="2800" dirty="0">
              <a:latin typeface="Myriad Pro" panose="020B0503030403020204" pitchFamily="34" charset="0"/>
            </a:endParaRPr>
          </a:p>
        </p:txBody>
      </p:sp>
      <p:sp>
        <p:nvSpPr>
          <p:cNvPr id="3" name="Rectangle 38">
            <a:extLst>
              <a:ext uri="{FF2B5EF4-FFF2-40B4-BE49-F238E27FC236}">
                <a16:creationId xmlns:a16="http://schemas.microsoft.com/office/drawing/2014/main" id="{C5A8F998-5B68-4C82-9AFB-C8B431254DB4}"/>
              </a:ext>
            </a:extLst>
          </p:cNvPr>
          <p:cNvSpPr/>
          <p:nvPr/>
        </p:nvSpPr>
        <p:spPr>
          <a:xfrm>
            <a:off x="4193049" y="4411541"/>
            <a:ext cx="3278439" cy="954107"/>
          </a:xfrm>
          <a:prstGeom prst="rect">
            <a:avLst/>
          </a:prstGeom>
          <a:noFill/>
        </p:spPr>
        <p:txBody>
          <a:bodyPr wrap="square">
            <a:spAutoFit/>
          </a:bodyPr>
          <a:lstStyle/>
          <a:p>
            <a:pPr lvl="0" algn="ctr" defTabSz="1111250">
              <a:spcBef>
                <a:spcPct val="0"/>
              </a:spcBef>
            </a:pPr>
            <a:r>
              <a:rPr lang="en-US" sz="2800" b="1" dirty="0">
                <a:latin typeface="Myriad Pro" panose="020B0503030403020204" pitchFamily="34" charset="0"/>
              </a:rPr>
              <a:t>What will be done differently</a:t>
            </a:r>
            <a:endParaRPr lang="en-US" sz="2800" dirty="0">
              <a:latin typeface="Myriad Pro" panose="020B0503030403020204" pitchFamily="34" charset="0"/>
            </a:endParaRPr>
          </a:p>
        </p:txBody>
      </p:sp>
      <p:sp>
        <p:nvSpPr>
          <p:cNvPr id="26" name="Rectangle 36">
            <a:extLst>
              <a:ext uri="{FF2B5EF4-FFF2-40B4-BE49-F238E27FC236}">
                <a16:creationId xmlns:a16="http://schemas.microsoft.com/office/drawing/2014/main" id="{D9162421-2EEC-4346-B573-27D2329774AB}"/>
              </a:ext>
            </a:extLst>
          </p:cNvPr>
          <p:cNvSpPr/>
          <p:nvPr/>
        </p:nvSpPr>
        <p:spPr>
          <a:xfrm>
            <a:off x="8621046" y="4457707"/>
            <a:ext cx="2484580" cy="867930"/>
          </a:xfrm>
          <a:prstGeom prst="rect">
            <a:avLst/>
          </a:prstGeom>
          <a:noFill/>
        </p:spPr>
        <p:txBody>
          <a:bodyPr wrap="square">
            <a:spAutoFit/>
          </a:bodyPr>
          <a:lstStyle/>
          <a:p>
            <a:pPr lvl="0" algn="ctr" defTabSz="1111250">
              <a:lnSpc>
                <a:spcPct val="90000"/>
              </a:lnSpc>
              <a:spcBef>
                <a:spcPct val="0"/>
              </a:spcBef>
              <a:spcAft>
                <a:spcPct val="35000"/>
              </a:spcAft>
            </a:pPr>
            <a:r>
              <a:rPr lang="en-US" sz="2800" b="1" dirty="0">
                <a:latin typeface="Myriad Pro" panose="020B0503030403020204" pitchFamily="34" charset="0"/>
              </a:rPr>
              <a:t>To address the danger?</a:t>
            </a:r>
            <a:endParaRPr lang="en-US" sz="2800" dirty="0">
              <a:latin typeface="Myriad Pro" panose="020B0503030403020204" pitchFamily="34" charset="0"/>
            </a:endParaRPr>
          </a:p>
        </p:txBody>
      </p:sp>
      <p:pic>
        <p:nvPicPr>
          <p:cNvPr id="32" name="Graphic 31" descr="Hockey Stick Curve Graph">
            <a:extLst>
              <a:ext uri="{FF2B5EF4-FFF2-40B4-BE49-F238E27FC236}">
                <a16:creationId xmlns:a16="http://schemas.microsoft.com/office/drawing/2014/main" id="{D05FBA43-5504-4FB5-A294-A231DF676EE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26680" y="3121502"/>
            <a:ext cx="1211179" cy="1211179"/>
          </a:xfrm>
          <a:prstGeom prst="rect">
            <a:avLst/>
          </a:prstGeom>
        </p:spPr>
      </p:pic>
      <p:pic>
        <p:nvPicPr>
          <p:cNvPr id="34" name="Graphic 33" descr="Warning">
            <a:extLst>
              <a:ext uri="{FF2B5EF4-FFF2-40B4-BE49-F238E27FC236}">
                <a16:creationId xmlns:a16="http://schemas.microsoft.com/office/drawing/2014/main" id="{747CF39C-77D9-426B-B7DD-E85CC54388F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273308" y="3127248"/>
            <a:ext cx="1180057" cy="1180057"/>
          </a:xfrm>
          <a:prstGeom prst="rect">
            <a:avLst/>
          </a:prstGeom>
        </p:spPr>
      </p:pic>
      <p:grpSp>
        <p:nvGrpSpPr>
          <p:cNvPr id="35" name="Graphic 27" descr="Man with kid">
            <a:extLst>
              <a:ext uri="{FF2B5EF4-FFF2-40B4-BE49-F238E27FC236}">
                <a16:creationId xmlns:a16="http://schemas.microsoft.com/office/drawing/2014/main" id="{DBA49ED3-7D3E-4071-8F91-166976B60A13}"/>
              </a:ext>
            </a:extLst>
          </p:cNvPr>
          <p:cNvGrpSpPr/>
          <p:nvPr/>
        </p:nvGrpSpPr>
        <p:grpSpPr>
          <a:xfrm>
            <a:off x="1823955" y="2975033"/>
            <a:ext cx="869922" cy="1239448"/>
            <a:chOff x="1823955" y="2975033"/>
            <a:chExt cx="869922" cy="1239448"/>
          </a:xfrm>
          <a:solidFill>
            <a:srgbClr val="00ABCA"/>
          </a:solidFill>
        </p:grpSpPr>
        <p:sp>
          <p:nvSpPr>
            <p:cNvPr id="36" name="Freeform: Shape 35">
              <a:extLst>
                <a:ext uri="{FF2B5EF4-FFF2-40B4-BE49-F238E27FC236}">
                  <a16:creationId xmlns:a16="http://schemas.microsoft.com/office/drawing/2014/main" id="{001DDDC6-241A-47CE-B6DB-6D7144949B72}"/>
                </a:ext>
              </a:extLst>
            </p:cNvPr>
            <p:cNvSpPr/>
            <p:nvPr/>
          </p:nvSpPr>
          <p:spPr>
            <a:xfrm>
              <a:off x="1996748" y="2975033"/>
              <a:ext cx="216903" cy="216903"/>
            </a:xfrm>
            <a:custGeom>
              <a:avLst/>
              <a:gdLst>
                <a:gd name="connsiteX0" fmla="*/ 216903 w 216903"/>
                <a:gd name="connsiteY0" fmla="*/ 108452 h 216903"/>
                <a:gd name="connsiteX1" fmla="*/ 108452 w 216903"/>
                <a:gd name="connsiteY1" fmla="*/ 216903 h 216903"/>
                <a:gd name="connsiteX2" fmla="*/ 0 w 216903"/>
                <a:gd name="connsiteY2" fmla="*/ 108452 h 216903"/>
                <a:gd name="connsiteX3" fmla="*/ 108452 w 216903"/>
                <a:gd name="connsiteY3" fmla="*/ 0 h 216903"/>
                <a:gd name="connsiteX4" fmla="*/ 216903 w 216903"/>
                <a:gd name="connsiteY4" fmla="*/ 108452 h 21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03" h="216903">
                  <a:moveTo>
                    <a:pt x="216903" y="108452"/>
                  </a:moveTo>
                  <a:cubicBezTo>
                    <a:pt x="216903" y="168348"/>
                    <a:pt x="168348" y="216903"/>
                    <a:pt x="108452" y="216903"/>
                  </a:cubicBezTo>
                  <a:cubicBezTo>
                    <a:pt x="48555" y="216903"/>
                    <a:pt x="0" y="168348"/>
                    <a:pt x="0" y="108452"/>
                  </a:cubicBezTo>
                  <a:cubicBezTo>
                    <a:pt x="0" y="48555"/>
                    <a:pt x="48555" y="0"/>
                    <a:pt x="108452" y="0"/>
                  </a:cubicBezTo>
                  <a:cubicBezTo>
                    <a:pt x="168348" y="0"/>
                    <a:pt x="216903" y="48555"/>
                    <a:pt x="216903" y="108452"/>
                  </a:cubicBezTo>
                  <a:close/>
                </a:path>
              </a:pathLst>
            </a:custGeom>
            <a:solidFill>
              <a:schemeClr val="tx1">
                <a:lumMod val="40000"/>
                <a:lumOff val="60000"/>
              </a:schemeClr>
            </a:solidFill>
            <a:ln w="15478"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757AAF09-083D-4A99-8ACA-C4E3D9EA440E}"/>
                </a:ext>
              </a:extLst>
            </p:cNvPr>
            <p:cNvSpPr/>
            <p:nvPr/>
          </p:nvSpPr>
          <p:spPr>
            <a:xfrm>
              <a:off x="1823955" y="3222923"/>
              <a:ext cx="559849" cy="991558"/>
            </a:xfrm>
            <a:custGeom>
              <a:avLst/>
              <a:gdLst>
                <a:gd name="connsiteX0" fmla="*/ 558571 w 559849"/>
                <a:gd name="connsiteY0" fmla="*/ 455497 h 991558"/>
                <a:gd name="connsiteX1" fmla="*/ 485753 w 559849"/>
                <a:gd name="connsiteY1" fmla="*/ 89860 h 991558"/>
                <a:gd name="connsiteX2" fmla="*/ 375752 w 559849"/>
                <a:gd name="connsiteY2" fmla="*/ 17042 h 991558"/>
                <a:gd name="connsiteX3" fmla="*/ 279695 w 559849"/>
                <a:gd name="connsiteY3" fmla="*/ 0 h 991558"/>
                <a:gd name="connsiteX4" fmla="*/ 183638 w 559849"/>
                <a:gd name="connsiteY4" fmla="*/ 17042 h 991558"/>
                <a:gd name="connsiteX5" fmla="*/ 73637 w 559849"/>
                <a:gd name="connsiteY5" fmla="*/ 89860 h 991558"/>
                <a:gd name="connsiteX6" fmla="*/ 819 w 559849"/>
                <a:gd name="connsiteY6" fmla="*/ 455497 h 991558"/>
                <a:gd name="connsiteX7" fmla="*/ 38003 w 559849"/>
                <a:gd name="connsiteY7" fmla="*/ 509723 h 991558"/>
                <a:gd name="connsiteX8" fmla="*/ 47299 w 559849"/>
                <a:gd name="connsiteY8" fmla="*/ 511272 h 991558"/>
                <a:gd name="connsiteX9" fmla="*/ 92229 w 559849"/>
                <a:gd name="connsiteY9" fmla="*/ 474089 h 991558"/>
                <a:gd name="connsiteX10" fmla="*/ 157300 w 559849"/>
                <a:gd name="connsiteY10" fmla="*/ 159579 h 991558"/>
                <a:gd name="connsiteX11" fmla="*/ 157300 w 559849"/>
                <a:gd name="connsiteY11" fmla="*/ 991559 h 991558"/>
                <a:gd name="connsiteX12" fmla="*/ 250258 w 559849"/>
                <a:gd name="connsiteY12" fmla="*/ 991559 h 991558"/>
                <a:gd name="connsiteX13" fmla="*/ 250258 w 559849"/>
                <a:gd name="connsiteY13" fmla="*/ 511272 h 991558"/>
                <a:gd name="connsiteX14" fmla="*/ 312231 w 559849"/>
                <a:gd name="connsiteY14" fmla="*/ 511272 h 991558"/>
                <a:gd name="connsiteX15" fmla="*/ 312231 w 559849"/>
                <a:gd name="connsiteY15" fmla="*/ 991559 h 991558"/>
                <a:gd name="connsiteX16" fmla="*/ 405189 w 559849"/>
                <a:gd name="connsiteY16" fmla="*/ 991559 h 991558"/>
                <a:gd name="connsiteX17" fmla="*/ 405189 w 559849"/>
                <a:gd name="connsiteY17" fmla="*/ 159579 h 991558"/>
                <a:gd name="connsiteX18" fmla="*/ 468711 w 559849"/>
                <a:gd name="connsiteY18" fmla="*/ 474089 h 991558"/>
                <a:gd name="connsiteX19" fmla="*/ 513641 w 559849"/>
                <a:gd name="connsiteY19" fmla="*/ 511272 h 991558"/>
                <a:gd name="connsiteX20" fmla="*/ 522937 w 559849"/>
                <a:gd name="connsiteY20" fmla="*/ 509723 h 991558"/>
                <a:gd name="connsiteX21" fmla="*/ 558571 w 559849"/>
                <a:gd name="connsiteY21" fmla="*/ 455497 h 99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849" h="991558">
                  <a:moveTo>
                    <a:pt x="558571" y="455497"/>
                  </a:moveTo>
                  <a:lnTo>
                    <a:pt x="485753" y="89860"/>
                  </a:lnTo>
                  <a:cubicBezTo>
                    <a:pt x="456317" y="57324"/>
                    <a:pt x="419133" y="32536"/>
                    <a:pt x="375752" y="17042"/>
                  </a:cubicBezTo>
                  <a:cubicBezTo>
                    <a:pt x="346316" y="6197"/>
                    <a:pt x="313780" y="0"/>
                    <a:pt x="279695" y="0"/>
                  </a:cubicBezTo>
                  <a:cubicBezTo>
                    <a:pt x="245610" y="0"/>
                    <a:pt x="214624" y="6197"/>
                    <a:pt x="183638" y="17042"/>
                  </a:cubicBezTo>
                  <a:cubicBezTo>
                    <a:pt x="141807" y="32536"/>
                    <a:pt x="104623" y="57324"/>
                    <a:pt x="73637" y="89860"/>
                  </a:cubicBezTo>
                  <a:lnTo>
                    <a:pt x="819" y="455497"/>
                  </a:lnTo>
                  <a:cubicBezTo>
                    <a:pt x="-3829" y="480286"/>
                    <a:pt x="11665" y="505075"/>
                    <a:pt x="38003" y="509723"/>
                  </a:cubicBezTo>
                  <a:cubicBezTo>
                    <a:pt x="41101" y="509723"/>
                    <a:pt x="44200" y="511272"/>
                    <a:pt x="47299" y="511272"/>
                  </a:cubicBezTo>
                  <a:cubicBezTo>
                    <a:pt x="68989" y="511272"/>
                    <a:pt x="89130" y="495779"/>
                    <a:pt x="92229" y="474089"/>
                  </a:cubicBezTo>
                  <a:lnTo>
                    <a:pt x="157300" y="159579"/>
                  </a:lnTo>
                  <a:lnTo>
                    <a:pt x="157300" y="991559"/>
                  </a:lnTo>
                  <a:lnTo>
                    <a:pt x="250258" y="991559"/>
                  </a:lnTo>
                  <a:lnTo>
                    <a:pt x="250258" y="511272"/>
                  </a:lnTo>
                  <a:lnTo>
                    <a:pt x="312231" y="511272"/>
                  </a:lnTo>
                  <a:lnTo>
                    <a:pt x="312231" y="991559"/>
                  </a:lnTo>
                  <a:lnTo>
                    <a:pt x="405189" y="991559"/>
                  </a:lnTo>
                  <a:lnTo>
                    <a:pt x="405189" y="159579"/>
                  </a:lnTo>
                  <a:lnTo>
                    <a:pt x="468711" y="474089"/>
                  </a:lnTo>
                  <a:cubicBezTo>
                    <a:pt x="471810" y="495779"/>
                    <a:pt x="491951" y="511272"/>
                    <a:pt x="513641" y="511272"/>
                  </a:cubicBezTo>
                  <a:cubicBezTo>
                    <a:pt x="516740" y="511272"/>
                    <a:pt x="519838" y="511272"/>
                    <a:pt x="522937" y="509723"/>
                  </a:cubicBezTo>
                  <a:cubicBezTo>
                    <a:pt x="547726" y="505075"/>
                    <a:pt x="564768" y="480286"/>
                    <a:pt x="558571" y="455497"/>
                  </a:cubicBezTo>
                  <a:close/>
                </a:path>
              </a:pathLst>
            </a:custGeom>
            <a:solidFill>
              <a:schemeClr val="tx1">
                <a:lumMod val="40000"/>
                <a:lumOff val="60000"/>
              </a:schemeClr>
            </a:solidFill>
            <a:ln w="15478"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668B54E6-1143-478D-BA60-CF1F3E2C0A83}"/>
                </a:ext>
              </a:extLst>
            </p:cNvPr>
            <p:cNvSpPr/>
            <p:nvPr/>
          </p:nvSpPr>
          <p:spPr>
            <a:xfrm>
              <a:off x="2446048" y="3641237"/>
              <a:ext cx="154931" cy="154931"/>
            </a:xfrm>
            <a:custGeom>
              <a:avLst/>
              <a:gdLst>
                <a:gd name="connsiteX0" fmla="*/ 154931 w 154931"/>
                <a:gd name="connsiteY0" fmla="*/ 77466 h 154931"/>
                <a:gd name="connsiteX1" fmla="*/ 77466 w 154931"/>
                <a:gd name="connsiteY1" fmla="*/ 154931 h 154931"/>
                <a:gd name="connsiteX2" fmla="*/ 0 w 154931"/>
                <a:gd name="connsiteY2" fmla="*/ 77466 h 154931"/>
                <a:gd name="connsiteX3" fmla="*/ 77466 w 154931"/>
                <a:gd name="connsiteY3" fmla="*/ 0 h 154931"/>
                <a:gd name="connsiteX4" fmla="*/ 154931 w 154931"/>
                <a:gd name="connsiteY4" fmla="*/ 77466 h 154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1" h="154931">
                  <a:moveTo>
                    <a:pt x="154931" y="77466"/>
                  </a:moveTo>
                  <a:cubicBezTo>
                    <a:pt x="154931" y="120249"/>
                    <a:pt x="120248" y="154931"/>
                    <a:pt x="77466" y="154931"/>
                  </a:cubicBezTo>
                  <a:cubicBezTo>
                    <a:pt x="34682" y="154931"/>
                    <a:pt x="0" y="120249"/>
                    <a:pt x="0" y="77466"/>
                  </a:cubicBezTo>
                  <a:cubicBezTo>
                    <a:pt x="0" y="34682"/>
                    <a:pt x="34682" y="0"/>
                    <a:pt x="77466" y="0"/>
                  </a:cubicBezTo>
                  <a:cubicBezTo>
                    <a:pt x="120248" y="0"/>
                    <a:pt x="154931" y="34682"/>
                    <a:pt x="154931" y="77466"/>
                  </a:cubicBezTo>
                  <a:close/>
                </a:path>
              </a:pathLst>
            </a:custGeom>
            <a:solidFill>
              <a:srgbClr val="00ABCA"/>
            </a:solidFill>
            <a:ln w="15478"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C231D377-D693-44C2-A8A3-4F1394AE3EA4}"/>
                </a:ext>
              </a:extLst>
            </p:cNvPr>
            <p:cNvSpPr/>
            <p:nvPr/>
          </p:nvSpPr>
          <p:spPr>
            <a:xfrm>
              <a:off x="2306488" y="3656608"/>
              <a:ext cx="387389" cy="557873"/>
            </a:xfrm>
            <a:custGeom>
              <a:avLst/>
              <a:gdLst>
                <a:gd name="connsiteX0" fmla="*/ 384351 w 387389"/>
                <a:gd name="connsiteY0" fmla="*/ 344069 h 557873"/>
                <a:gd name="connsiteX1" fmla="*/ 330125 w 387389"/>
                <a:gd name="connsiteY1" fmla="*/ 213927 h 557873"/>
                <a:gd name="connsiteX2" fmla="*/ 249561 w 387389"/>
                <a:gd name="connsiteY2" fmla="*/ 158151 h 557873"/>
                <a:gd name="connsiteX3" fmla="*/ 217025 w 387389"/>
                <a:gd name="connsiteY3" fmla="*/ 155053 h 557873"/>
                <a:gd name="connsiteX4" fmla="*/ 139560 w 387389"/>
                <a:gd name="connsiteY4" fmla="*/ 155053 h 557873"/>
                <a:gd name="connsiteX5" fmla="*/ 57446 w 387389"/>
                <a:gd name="connsiteY5" fmla="*/ 15615 h 557873"/>
                <a:gd name="connsiteX6" fmla="*/ 15615 w 387389"/>
                <a:gd name="connsiteY6" fmla="*/ 4770 h 557873"/>
                <a:gd name="connsiteX7" fmla="*/ 4770 w 387389"/>
                <a:gd name="connsiteY7" fmla="*/ 46601 h 557873"/>
                <a:gd name="connsiteX8" fmla="*/ 139560 w 387389"/>
                <a:gd name="connsiteY8" fmla="*/ 275899 h 557873"/>
                <a:gd name="connsiteX9" fmla="*/ 139560 w 387389"/>
                <a:gd name="connsiteY9" fmla="*/ 557873 h 557873"/>
                <a:gd name="connsiteX10" fmla="*/ 201532 w 387389"/>
                <a:gd name="connsiteY10" fmla="*/ 557873 h 557873"/>
                <a:gd name="connsiteX11" fmla="*/ 201532 w 387389"/>
                <a:gd name="connsiteY11" fmla="*/ 371956 h 557873"/>
                <a:gd name="connsiteX12" fmla="*/ 232518 w 387389"/>
                <a:gd name="connsiteY12" fmla="*/ 371956 h 557873"/>
                <a:gd name="connsiteX13" fmla="*/ 232518 w 387389"/>
                <a:gd name="connsiteY13" fmla="*/ 557873 h 557873"/>
                <a:gd name="connsiteX14" fmla="*/ 294491 w 387389"/>
                <a:gd name="connsiteY14" fmla="*/ 557873 h 557873"/>
                <a:gd name="connsiteX15" fmla="*/ 294491 w 387389"/>
                <a:gd name="connsiteY15" fmla="*/ 288293 h 557873"/>
                <a:gd name="connsiteX16" fmla="*/ 328576 w 387389"/>
                <a:gd name="connsiteY16" fmla="*/ 368858 h 557873"/>
                <a:gd name="connsiteX17" fmla="*/ 356463 w 387389"/>
                <a:gd name="connsiteY17" fmla="*/ 387449 h 557873"/>
                <a:gd name="connsiteX18" fmla="*/ 368858 w 387389"/>
                <a:gd name="connsiteY18" fmla="*/ 384351 h 557873"/>
                <a:gd name="connsiteX19" fmla="*/ 384351 w 387389"/>
                <a:gd name="connsiteY19" fmla="*/ 344069 h 55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7389" h="557873">
                  <a:moveTo>
                    <a:pt x="384351" y="344069"/>
                  </a:moveTo>
                  <a:lnTo>
                    <a:pt x="330125" y="213927"/>
                  </a:lnTo>
                  <a:cubicBezTo>
                    <a:pt x="311533" y="187588"/>
                    <a:pt x="282096" y="167447"/>
                    <a:pt x="249561" y="158151"/>
                  </a:cubicBezTo>
                  <a:cubicBezTo>
                    <a:pt x="240265" y="156602"/>
                    <a:pt x="227870" y="155053"/>
                    <a:pt x="217025" y="155053"/>
                  </a:cubicBezTo>
                  <a:lnTo>
                    <a:pt x="139560" y="155053"/>
                  </a:lnTo>
                  <a:lnTo>
                    <a:pt x="57446" y="15615"/>
                  </a:lnTo>
                  <a:cubicBezTo>
                    <a:pt x="48150" y="122"/>
                    <a:pt x="29559" y="-4526"/>
                    <a:pt x="15615" y="4770"/>
                  </a:cubicBezTo>
                  <a:cubicBezTo>
                    <a:pt x="122" y="14065"/>
                    <a:pt x="-4526" y="32657"/>
                    <a:pt x="4770" y="46601"/>
                  </a:cubicBezTo>
                  <a:lnTo>
                    <a:pt x="139560" y="275899"/>
                  </a:lnTo>
                  <a:lnTo>
                    <a:pt x="139560" y="557873"/>
                  </a:lnTo>
                  <a:lnTo>
                    <a:pt x="201532" y="557873"/>
                  </a:lnTo>
                  <a:lnTo>
                    <a:pt x="201532" y="371956"/>
                  </a:lnTo>
                  <a:lnTo>
                    <a:pt x="232518" y="371956"/>
                  </a:lnTo>
                  <a:lnTo>
                    <a:pt x="232518" y="557873"/>
                  </a:lnTo>
                  <a:lnTo>
                    <a:pt x="294491" y="557873"/>
                  </a:lnTo>
                  <a:lnTo>
                    <a:pt x="294491" y="288293"/>
                  </a:lnTo>
                  <a:lnTo>
                    <a:pt x="328576" y="368858"/>
                  </a:lnTo>
                  <a:cubicBezTo>
                    <a:pt x="333223" y="381252"/>
                    <a:pt x="345618" y="387449"/>
                    <a:pt x="356463" y="387449"/>
                  </a:cubicBezTo>
                  <a:cubicBezTo>
                    <a:pt x="361111" y="387449"/>
                    <a:pt x="364210" y="387449"/>
                    <a:pt x="368858" y="384351"/>
                  </a:cubicBezTo>
                  <a:cubicBezTo>
                    <a:pt x="384351" y="378153"/>
                    <a:pt x="392097" y="359562"/>
                    <a:pt x="384351" y="344069"/>
                  </a:cubicBezTo>
                  <a:close/>
                </a:path>
              </a:pathLst>
            </a:custGeom>
            <a:solidFill>
              <a:srgbClr val="00ABCA"/>
            </a:solidFill>
            <a:ln w="15478" cap="flat">
              <a:noFill/>
              <a:prstDash val="solid"/>
              <a:miter/>
            </a:ln>
          </p:spPr>
          <p:txBody>
            <a:bodyPr rtlCol="0" anchor="ctr"/>
            <a:lstStyle/>
            <a:p>
              <a:endParaRPr lang="en-US" dirty="0"/>
            </a:p>
          </p:txBody>
        </p:sp>
      </p:grpSp>
      <p:grpSp>
        <p:nvGrpSpPr>
          <p:cNvPr id="17" name="Group 16"/>
          <p:cNvGrpSpPr/>
          <p:nvPr/>
        </p:nvGrpSpPr>
        <p:grpSpPr>
          <a:xfrm>
            <a:off x="-73573" y="6122025"/>
            <a:ext cx="953894" cy="515258"/>
            <a:chOff x="427231" y="6205093"/>
            <a:chExt cx="953894" cy="515258"/>
          </a:xfrm>
        </p:grpSpPr>
        <p:sp>
          <p:nvSpPr>
            <p:cNvPr id="18" name="TextBox 17"/>
            <p:cNvSpPr txBox="1"/>
            <p:nvPr/>
          </p:nvSpPr>
          <p:spPr>
            <a:xfrm>
              <a:off x="427231" y="6504907"/>
              <a:ext cx="953894" cy="215444"/>
            </a:xfrm>
            <a:prstGeom prst="rect">
              <a:avLst/>
            </a:prstGeom>
            <a:noFill/>
          </p:spPr>
          <p:txBody>
            <a:bodyPr wrap="square" rtlCol="0">
              <a:spAutoFit/>
            </a:bodyPr>
            <a:lstStyle/>
            <a:p>
              <a:pPr algn="ctr"/>
              <a:r>
                <a:rPr lang="en-US" sz="800" dirty="0"/>
                <a:t>Harm, Worry, Goal</a:t>
              </a: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981" y="6205093"/>
              <a:ext cx="385294" cy="318864"/>
            </a:xfrm>
            <a:prstGeom prst="rect">
              <a:avLst/>
            </a:prstGeom>
          </p:spPr>
        </p:pic>
      </p:grpSp>
    </p:spTree>
    <p:custDataLst>
      <p:tags r:id="rId1"/>
    </p:custDataLst>
    <p:extLst>
      <p:ext uri="{BB962C8B-B14F-4D97-AF65-F5344CB8AC3E}">
        <p14:creationId xmlns:p14="http://schemas.microsoft.com/office/powerpoint/2010/main" val="1825401967"/>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C288251-4EDC-4246-A5B5-547F52859550}"/>
              </a:ext>
            </a:extLst>
          </p:cNvPr>
          <p:cNvSpPr>
            <a:spLocks noGrp="1"/>
          </p:cNvSpPr>
          <p:nvPr>
            <p:ph type="body" sz="quarter" idx="11"/>
          </p:nvPr>
        </p:nvSpPr>
        <p:spPr/>
        <p:txBody>
          <a:bodyPr/>
          <a:lstStyle/>
          <a:p>
            <a:r>
              <a:rPr lang="en-US" dirty="0"/>
              <a:t>Amanda and Lisa will be cared for by their mother, Cheryl, who</a:t>
            </a:r>
            <a:br>
              <a:rPr lang="en-US" dirty="0"/>
            </a:br>
            <a:r>
              <a:rPr lang="en-US" b="1" dirty="0">
                <a:solidFill>
                  <a:schemeClr val="accent4"/>
                </a:solidFill>
              </a:rPr>
              <a:t>will always ask for help</a:t>
            </a:r>
            <a:r>
              <a:rPr lang="en-US" dirty="0"/>
              <a:t> if sadness or depression starts to get in the way of taking care of the girls or if she starts thinking about hurting herself. </a:t>
            </a:r>
          </a:p>
        </p:txBody>
      </p:sp>
      <p:sp>
        <p:nvSpPr>
          <p:cNvPr id="8" name="Text Placeholder 7">
            <a:extLst>
              <a:ext uri="{FF2B5EF4-FFF2-40B4-BE49-F238E27FC236}">
                <a16:creationId xmlns:a16="http://schemas.microsoft.com/office/drawing/2014/main" id="{7D7A792A-9FCC-454A-BB7E-48D2D953A681}"/>
              </a:ext>
            </a:extLst>
          </p:cNvPr>
          <p:cNvSpPr>
            <a:spLocks noGrp="1"/>
          </p:cNvSpPr>
          <p:nvPr>
            <p:ph type="body" sz="quarter" idx="12"/>
          </p:nvPr>
        </p:nvSpPr>
        <p:spPr/>
        <p:txBody>
          <a:bodyPr/>
          <a:lstStyle/>
          <a:p>
            <a:r>
              <a:rPr lang="en-US" dirty="0"/>
              <a:t>Cheryl Goal Statement Example</a:t>
            </a:r>
          </a:p>
        </p:txBody>
      </p:sp>
      <p:pic>
        <p:nvPicPr>
          <p:cNvPr id="17" name="Graphic 16" descr="Hockey Stick Curve Graph">
            <a:extLst>
              <a:ext uri="{FF2B5EF4-FFF2-40B4-BE49-F238E27FC236}">
                <a16:creationId xmlns:a16="http://schemas.microsoft.com/office/drawing/2014/main" id="{8A465677-68EF-44D4-905F-C758624D9A6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060500" y="4169888"/>
            <a:ext cx="1211179" cy="1211179"/>
          </a:xfrm>
          <a:prstGeom prst="rect">
            <a:avLst/>
          </a:prstGeom>
        </p:spPr>
      </p:pic>
      <p:grpSp>
        <p:nvGrpSpPr>
          <p:cNvPr id="21" name="Graphic 27" descr="Man with kid">
            <a:extLst>
              <a:ext uri="{FF2B5EF4-FFF2-40B4-BE49-F238E27FC236}">
                <a16:creationId xmlns:a16="http://schemas.microsoft.com/office/drawing/2014/main" id="{39632C1A-91F6-4215-893E-64865BCFD0A2}"/>
              </a:ext>
            </a:extLst>
          </p:cNvPr>
          <p:cNvGrpSpPr/>
          <p:nvPr/>
        </p:nvGrpSpPr>
        <p:grpSpPr>
          <a:xfrm>
            <a:off x="1621268" y="3954343"/>
            <a:ext cx="869922" cy="1239448"/>
            <a:chOff x="1823955" y="2975033"/>
            <a:chExt cx="869922" cy="1239448"/>
          </a:xfrm>
          <a:solidFill>
            <a:srgbClr val="00ABCA"/>
          </a:solidFill>
        </p:grpSpPr>
        <p:sp>
          <p:nvSpPr>
            <p:cNvPr id="22" name="Freeform: Shape 21">
              <a:extLst>
                <a:ext uri="{FF2B5EF4-FFF2-40B4-BE49-F238E27FC236}">
                  <a16:creationId xmlns:a16="http://schemas.microsoft.com/office/drawing/2014/main" id="{008AEB6F-9C4A-4452-8236-F198F40C2E87}"/>
                </a:ext>
              </a:extLst>
            </p:cNvPr>
            <p:cNvSpPr/>
            <p:nvPr/>
          </p:nvSpPr>
          <p:spPr>
            <a:xfrm>
              <a:off x="1996748" y="2975033"/>
              <a:ext cx="216903" cy="216903"/>
            </a:xfrm>
            <a:custGeom>
              <a:avLst/>
              <a:gdLst>
                <a:gd name="connsiteX0" fmla="*/ 216903 w 216903"/>
                <a:gd name="connsiteY0" fmla="*/ 108452 h 216903"/>
                <a:gd name="connsiteX1" fmla="*/ 108452 w 216903"/>
                <a:gd name="connsiteY1" fmla="*/ 216903 h 216903"/>
                <a:gd name="connsiteX2" fmla="*/ 0 w 216903"/>
                <a:gd name="connsiteY2" fmla="*/ 108452 h 216903"/>
                <a:gd name="connsiteX3" fmla="*/ 108452 w 216903"/>
                <a:gd name="connsiteY3" fmla="*/ 0 h 216903"/>
                <a:gd name="connsiteX4" fmla="*/ 216903 w 216903"/>
                <a:gd name="connsiteY4" fmla="*/ 108452 h 21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03" h="216903">
                  <a:moveTo>
                    <a:pt x="216903" y="108452"/>
                  </a:moveTo>
                  <a:cubicBezTo>
                    <a:pt x="216903" y="168348"/>
                    <a:pt x="168348" y="216903"/>
                    <a:pt x="108452" y="216903"/>
                  </a:cubicBezTo>
                  <a:cubicBezTo>
                    <a:pt x="48555" y="216903"/>
                    <a:pt x="0" y="168348"/>
                    <a:pt x="0" y="108452"/>
                  </a:cubicBezTo>
                  <a:cubicBezTo>
                    <a:pt x="0" y="48555"/>
                    <a:pt x="48555" y="0"/>
                    <a:pt x="108452" y="0"/>
                  </a:cubicBezTo>
                  <a:cubicBezTo>
                    <a:pt x="168348" y="0"/>
                    <a:pt x="216903" y="48555"/>
                    <a:pt x="216903" y="108452"/>
                  </a:cubicBezTo>
                  <a:close/>
                </a:path>
              </a:pathLst>
            </a:custGeom>
            <a:solidFill>
              <a:schemeClr val="tx1">
                <a:lumMod val="40000"/>
                <a:lumOff val="60000"/>
              </a:schemeClr>
            </a:solidFill>
            <a:ln w="15478"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AEAFEE4A-35A2-433E-AE76-F0C01147CFD6}"/>
                </a:ext>
              </a:extLst>
            </p:cNvPr>
            <p:cNvSpPr/>
            <p:nvPr/>
          </p:nvSpPr>
          <p:spPr>
            <a:xfrm>
              <a:off x="1823955" y="3222923"/>
              <a:ext cx="559849" cy="991558"/>
            </a:xfrm>
            <a:custGeom>
              <a:avLst/>
              <a:gdLst>
                <a:gd name="connsiteX0" fmla="*/ 558571 w 559849"/>
                <a:gd name="connsiteY0" fmla="*/ 455497 h 991558"/>
                <a:gd name="connsiteX1" fmla="*/ 485753 w 559849"/>
                <a:gd name="connsiteY1" fmla="*/ 89860 h 991558"/>
                <a:gd name="connsiteX2" fmla="*/ 375752 w 559849"/>
                <a:gd name="connsiteY2" fmla="*/ 17042 h 991558"/>
                <a:gd name="connsiteX3" fmla="*/ 279695 w 559849"/>
                <a:gd name="connsiteY3" fmla="*/ 0 h 991558"/>
                <a:gd name="connsiteX4" fmla="*/ 183638 w 559849"/>
                <a:gd name="connsiteY4" fmla="*/ 17042 h 991558"/>
                <a:gd name="connsiteX5" fmla="*/ 73637 w 559849"/>
                <a:gd name="connsiteY5" fmla="*/ 89860 h 991558"/>
                <a:gd name="connsiteX6" fmla="*/ 819 w 559849"/>
                <a:gd name="connsiteY6" fmla="*/ 455497 h 991558"/>
                <a:gd name="connsiteX7" fmla="*/ 38003 w 559849"/>
                <a:gd name="connsiteY7" fmla="*/ 509723 h 991558"/>
                <a:gd name="connsiteX8" fmla="*/ 47299 w 559849"/>
                <a:gd name="connsiteY8" fmla="*/ 511272 h 991558"/>
                <a:gd name="connsiteX9" fmla="*/ 92229 w 559849"/>
                <a:gd name="connsiteY9" fmla="*/ 474089 h 991558"/>
                <a:gd name="connsiteX10" fmla="*/ 157300 w 559849"/>
                <a:gd name="connsiteY10" fmla="*/ 159579 h 991558"/>
                <a:gd name="connsiteX11" fmla="*/ 157300 w 559849"/>
                <a:gd name="connsiteY11" fmla="*/ 991559 h 991558"/>
                <a:gd name="connsiteX12" fmla="*/ 250258 w 559849"/>
                <a:gd name="connsiteY12" fmla="*/ 991559 h 991558"/>
                <a:gd name="connsiteX13" fmla="*/ 250258 w 559849"/>
                <a:gd name="connsiteY13" fmla="*/ 511272 h 991558"/>
                <a:gd name="connsiteX14" fmla="*/ 312231 w 559849"/>
                <a:gd name="connsiteY14" fmla="*/ 511272 h 991558"/>
                <a:gd name="connsiteX15" fmla="*/ 312231 w 559849"/>
                <a:gd name="connsiteY15" fmla="*/ 991559 h 991558"/>
                <a:gd name="connsiteX16" fmla="*/ 405189 w 559849"/>
                <a:gd name="connsiteY16" fmla="*/ 991559 h 991558"/>
                <a:gd name="connsiteX17" fmla="*/ 405189 w 559849"/>
                <a:gd name="connsiteY17" fmla="*/ 159579 h 991558"/>
                <a:gd name="connsiteX18" fmla="*/ 468711 w 559849"/>
                <a:gd name="connsiteY18" fmla="*/ 474089 h 991558"/>
                <a:gd name="connsiteX19" fmla="*/ 513641 w 559849"/>
                <a:gd name="connsiteY19" fmla="*/ 511272 h 991558"/>
                <a:gd name="connsiteX20" fmla="*/ 522937 w 559849"/>
                <a:gd name="connsiteY20" fmla="*/ 509723 h 991558"/>
                <a:gd name="connsiteX21" fmla="*/ 558571 w 559849"/>
                <a:gd name="connsiteY21" fmla="*/ 455497 h 99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849" h="991558">
                  <a:moveTo>
                    <a:pt x="558571" y="455497"/>
                  </a:moveTo>
                  <a:lnTo>
                    <a:pt x="485753" y="89860"/>
                  </a:lnTo>
                  <a:cubicBezTo>
                    <a:pt x="456317" y="57324"/>
                    <a:pt x="419133" y="32536"/>
                    <a:pt x="375752" y="17042"/>
                  </a:cubicBezTo>
                  <a:cubicBezTo>
                    <a:pt x="346316" y="6197"/>
                    <a:pt x="313780" y="0"/>
                    <a:pt x="279695" y="0"/>
                  </a:cubicBezTo>
                  <a:cubicBezTo>
                    <a:pt x="245610" y="0"/>
                    <a:pt x="214624" y="6197"/>
                    <a:pt x="183638" y="17042"/>
                  </a:cubicBezTo>
                  <a:cubicBezTo>
                    <a:pt x="141807" y="32536"/>
                    <a:pt x="104623" y="57324"/>
                    <a:pt x="73637" y="89860"/>
                  </a:cubicBezTo>
                  <a:lnTo>
                    <a:pt x="819" y="455497"/>
                  </a:lnTo>
                  <a:cubicBezTo>
                    <a:pt x="-3829" y="480286"/>
                    <a:pt x="11665" y="505075"/>
                    <a:pt x="38003" y="509723"/>
                  </a:cubicBezTo>
                  <a:cubicBezTo>
                    <a:pt x="41101" y="509723"/>
                    <a:pt x="44200" y="511272"/>
                    <a:pt x="47299" y="511272"/>
                  </a:cubicBezTo>
                  <a:cubicBezTo>
                    <a:pt x="68989" y="511272"/>
                    <a:pt x="89130" y="495779"/>
                    <a:pt x="92229" y="474089"/>
                  </a:cubicBezTo>
                  <a:lnTo>
                    <a:pt x="157300" y="159579"/>
                  </a:lnTo>
                  <a:lnTo>
                    <a:pt x="157300" y="991559"/>
                  </a:lnTo>
                  <a:lnTo>
                    <a:pt x="250258" y="991559"/>
                  </a:lnTo>
                  <a:lnTo>
                    <a:pt x="250258" y="511272"/>
                  </a:lnTo>
                  <a:lnTo>
                    <a:pt x="312231" y="511272"/>
                  </a:lnTo>
                  <a:lnTo>
                    <a:pt x="312231" y="991559"/>
                  </a:lnTo>
                  <a:lnTo>
                    <a:pt x="405189" y="991559"/>
                  </a:lnTo>
                  <a:lnTo>
                    <a:pt x="405189" y="159579"/>
                  </a:lnTo>
                  <a:lnTo>
                    <a:pt x="468711" y="474089"/>
                  </a:lnTo>
                  <a:cubicBezTo>
                    <a:pt x="471810" y="495779"/>
                    <a:pt x="491951" y="511272"/>
                    <a:pt x="513641" y="511272"/>
                  </a:cubicBezTo>
                  <a:cubicBezTo>
                    <a:pt x="516740" y="511272"/>
                    <a:pt x="519838" y="511272"/>
                    <a:pt x="522937" y="509723"/>
                  </a:cubicBezTo>
                  <a:cubicBezTo>
                    <a:pt x="547726" y="505075"/>
                    <a:pt x="564768" y="480286"/>
                    <a:pt x="558571" y="455497"/>
                  </a:cubicBezTo>
                  <a:close/>
                </a:path>
              </a:pathLst>
            </a:custGeom>
            <a:solidFill>
              <a:schemeClr val="tx1">
                <a:lumMod val="40000"/>
                <a:lumOff val="60000"/>
              </a:schemeClr>
            </a:solidFill>
            <a:ln w="15478"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060D3528-F877-43AD-ABFD-BFB4474C4796}"/>
                </a:ext>
              </a:extLst>
            </p:cNvPr>
            <p:cNvSpPr/>
            <p:nvPr/>
          </p:nvSpPr>
          <p:spPr>
            <a:xfrm>
              <a:off x="2446048" y="3641237"/>
              <a:ext cx="154931" cy="154931"/>
            </a:xfrm>
            <a:custGeom>
              <a:avLst/>
              <a:gdLst>
                <a:gd name="connsiteX0" fmla="*/ 154931 w 154931"/>
                <a:gd name="connsiteY0" fmla="*/ 77466 h 154931"/>
                <a:gd name="connsiteX1" fmla="*/ 77466 w 154931"/>
                <a:gd name="connsiteY1" fmla="*/ 154931 h 154931"/>
                <a:gd name="connsiteX2" fmla="*/ 0 w 154931"/>
                <a:gd name="connsiteY2" fmla="*/ 77466 h 154931"/>
                <a:gd name="connsiteX3" fmla="*/ 77466 w 154931"/>
                <a:gd name="connsiteY3" fmla="*/ 0 h 154931"/>
                <a:gd name="connsiteX4" fmla="*/ 154931 w 154931"/>
                <a:gd name="connsiteY4" fmla="*/ 77466 h 154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1" h="154931">
                  <a:moveTo>
                    <a:pt x="154931" y="77466"/>
                  </a:moveTo>
                  <a:cubicBezTo>
                    <a:pt x="154931" y="120249"/>
                    <a:pt x="120248" y="154931"/>
                    <a:pt x="77466" y="154931"/>
                  </a:cubicBezTo>
                  <a:cubicBezTo>
                    <a:pt x="34682" y="154931"/>
                    <a:pt x="0" y="120249"/>
                    <a:pt x="0" y="77466"/>
                  </a:cubicBezTo>
                  <a:cubicBezTo>
                    <a:pt x="0" y="34682"/>
                    <a:pt x="34682" y="0"/>
                    <a:pt x="77466" y="0"/>
                  </a:cubicBezTo>
                  <a:cubicBezTo>
                    <a:pt x="120248" y="0"/>
                    <a:pt x="154931" y="34682"/>
                    <a:pt x="154931" y="77466"/>
                  </a:cubicBezTo>
                  <a:close/>
                </a:path>
              </a:pathLst>
            </a:custGeom>
            <a:solidFill>
              <a:srgbClr val="00ABCA"/>
            </a:solidFill>
            <a:ln w="15478"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9605D469-28FB-4E00-A1F8-500AC9766CC6}"/>
                </a:ext>
              </a:extLst>
            </p:cNvPr>
            <p:cNvSpPr/>
            <p:nvPr/>
          </p:nvSpPr>
          <p:spPr>
            <a:xfrm>
              <a:off x="2306488" y="3656608"/>
              <a:ext cx="387389" cy="557873"/>
            </a:xfrm>
            <a:custGeom>
              <a:avLst/>
              <a:gdLst>
                <a:gd name="connsiteX0" fmla="*/ 384351 w 387389"/>
                <a:gd name="connsiteY0" fmla="*/ 344069 h 557873"/>
                <a:gd name="connsiteX1" fmla="*/ 330125 w 387389"/>
                <a:gd name="connsiteY1" fmla="*/ 213927 h 557873"/>
                <a:gd name="connsiteX2" fmla="*/ 249561 w 387389"/>
                <a:gd name="connsiteY2" fmla="*/ 158151 h 557873"/>
                <a:gd name="connsiteX3" fmla="*/ 217025 w 387389"/>
                <a:gd name="connsiteY3" fmla="*/ 155053 h 557873"/>
                <a:gd name="connsiteX4" fmla="*/ 139560 w 387389"/>
                <a:gd name="connsiteY4" fmla="*/ 155053 h 557873"/>
                <a:gd name="connsiteX5" fmla="*/ 57446 w 387389"/>
                <a:gd name="connsiteY5" fmla="*/ 15615 h 557873"/>
                <a:gd name="connsiteX6" fmla="*/ 15615 w 387389"/>
                <a:gd name="connsiteY6" fmla="*/ 4770 h 557873"/>
                <a:gd name="connsiteX7" fmla="*/ 4770 w 387389"/>
                <a:gd name="connsiteY7" fmla="*/ 46601 h 557873"/>
                <a:gd name="connsiteX8" fmla="*/ 139560 w 387389"/>
                <a:gd name="connsiteY8" fmla="*/ 275899 h 557873"/>
                <a:gd name="connsiteX9" fmla="*/ 139560 w 387389"/>
                <a:gd name="connsiteY9" fmla="*/ 557873 h 557873"/>
                <a:gd name="connsiteX10" fmla="*/ 201532 w 387389"/>
                <a:gd name="connsiteY10" fmla="*/ 557873 h 557873"/>
                <a:gd name="connsiteX11" fmla="*/ 201532 w 387389"/>
                <a:gd name="connsiteY11" fmla="*/ 371956 h 557873"/>
                <a:gd name="connsiteX12" fmla="*/ 232518 w 387389"/>
                <a:gd name="connsiteY12" fmla="*/ 371956 h 557873"/>
                <a:gd name="connsiteX13" fmla="*/ 232518 w 387389"/>
                <a:gd name="connsiteY13" fmla="*/ 557873 h 557873"/>
                <a:gd name="connsiteX14" fmla="*/ 294491 w 387389"/>
                <a:gd name="connsiteY14" fmla="*/ 557873 h 557873"/>
                <a:gd name="connsiteX15" fmla="*/ 294491 w 387389"/>
                <a:gd name="connsiteY15" fmla="*/ 288293 h 557873"/>
                <a:gd name="connsiteX16" fmla="*/ 328576 w 387389"/>
                <a:gd name="connsiteY16" fmla="*/ 368858 h 557873"/>
                <a:gd name="connsiteX17" fmla="*/ 356463 w 387389"/>
                <a:gd name="connsiteY17" fmla="*/ 387449 h 557873"/>
                <a:gd name="connsiteX18" fmla="*/ 368858 w 387389"/>
                <a:gd name="connsiteY18" fmla="*/ 384351 h 557873"/>
                <a:gd name="connsiteX19" fmla="*/ 384351 w 387389"/>
                <a:gd name="connsiteY19" fmla="*/ 344069 h 55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7389" h="557873">
                  <a:moveTo>
                    <a:pt x="384351" y="344069"/>
                  </a:moveTo>
                  <a:lnTo>
                    <a:pt x="330125" y="213927"/>
                  </a:lnTo>
                  <a:cubicBezTo>
                    <a:pt x="311533" y="187588"/>
                    <a:pt x="282096" y="167447"/>
                    <a:pt x="249561" y="158151"/>
                  </a:cubicBezTo>
                  <a:cubicBezTo>
                    <a:pt x="240265" y="156602"/>
                    <a:pt x="227870" y="155053"/>
                    <a:pt x="217025" y="155053"/>
                  </a:cubicBezTo>
                  <a:lnTo>
                    <a:pt x="139560" y="155053"/>
                  </a:lnTo>
                  <a:lnTo>
                    <a:pt x="57446" y="15615"/>
                  </a:lnTo>
                  <a:cubicBezTo>
                    <a:pt x="48150" y="122"/>
                    <a:pt x="29559" y="-4526"/>
                    <a:pt x="15615" y="4770"/>
                  </a:cubicBezTo>
                  <a:cubicBezTo>
                    <a:pt x="122" y="14065"/>
                    <a:pt x="-4526" y="32657"/>
                    <a:pt x="4770" y="46601"/>
                  </a:cubicBezTo>
                  <a:lnTo>
                    <a:pt x="139560" y="275899"/>
                  </a:lnTo>
                  <a:lnTo>
                    <a:pt x="139560" y="557873"/>
                  </a:lnTo>
                  <a:lnTo>
                    <a:pt x="201532" y="557873"/>
                  </a:lnTo>
                  <a:lnTo>
                    <a:pt x="201532" y="371956"/>
                  </a:lnTo>
                  <a:lnTo>
                    <a:pt x="232518" y="371956"/>
                  </a:lnTo>
                  <a:lnTo>
                    <a:pt x="232518" y="557873"/>
                  </a:lnTo>
                  <a:lnTo>
                    <a:pt x="294491" y="557873"/>
                  </a:lnTo>
                  <a:lnTo>
                    <a:pt x="294491" y="288293"/>
                  </a:lnTo>
                  <a:lnTo>
                    <a:pt x="328576" y="368858"/>
                  </a:lnTo>
                  <a:cubicBezTo>
                    <a:pt x="333223" y="381252"/>
                    <a:pt x="345618" y="387449"/>
                    <a:pt x="356463" y="387449"/>
                  </a:cubicBezTo>
                  <a:cubicBezTo>
                    <a:pt x="361111" y="387449"/>
                    <a:pt x="364210" y="387449"/>
                    <a:pt x="368858" y="384351"/>
                  </a:cubicBezTo>
                  <a:cubicBezTo>
                    <a:pt x="384351" y="378153"/>
                    <a:pt x="392097" y="359562"/>
                    <a:pt x="384351" y="344069"/>
                  </a:cubicBezTo>
                  <a:close/>
                </a:path>
              </a:pathLst>
            </a:custGeom>
            <a:solidFill>
              <a:srgbClr val="00ABCA"/>
            </a:solidFill>
            <a:ln w="15478" cap="flat">
              <a:noFill/>
              <a:prstDash val="solid"/>
              <a:miter/>
            </a:ln>
          </p:spPr>
          <p:txBody>
            <a:bodyPr rtlCol="0" anchor="ctr"/>
            <a:lstStyle/>
            <a:p>
              <a:endParaRPr lang="en-US" dirty="0"/>
            </a:p>
          </p:txBody>
        </p:sp>
      </p:grpSp>
      <p:pic>
        <p:nvPicPr>
          <p:cNvPr id="14" name="Graphic 33" descr="Warning">
            <a:extLst>
              <a:ext uri="{FF2B5EF4-FFF2-40B4-BE49-F238E27FC236}">
                <a16:creationId xmlns:a16="http://schemas.microsoft.com/office/drawing/2014/main" id="{747CF39C-77D9-426B-B7DD-E85CC54388F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933887" y="4124294"/>
            <a:ext cx="1180057" cy="1180057"/>
          </a:xfrm>
          <a:prstGeom prst="rect">
            <a:avLst/>
          </a:prstGeom>
        </p:spPr>
      </p:pic>
      <p:grpSp>
        <p:nvGrpSpPr>
          <p:cNvPr id="15" name="Group 14"/>
          <p:cNvGrpSpPr/>
          <p:nvPr/>
        </p:nvGrpSpPr>
        <p:grpSpPr>
          <a:xfrm>
            <a:off x="-73573" y="6122025"/>
            <a:ext cx="953894" cy="515258"/>
            <a:chOff x="427231" y="6205093"/>
            <a:chExt cx="953894" cy="515258"/>
          </a:xfrm>
        </p:grpSpPr>
        <p:sp>
          <p:nvSpPr>
            <p:cNvPr id="16" name="TextBox 15"/>
            <p:cNvSpPr txBox="1"/>
            <p:nvPr/>
          </p:nvSpPr>
          <p:spPr>
            <a:xfrm>
              <a:off x="427231" y="6504907"/>
              <a:ext cx="953894" cy="215444"/>
            </a:xfrm>
            <a:prstGeom prst="rect">
              <a:avLst/>
            </a:prstGeom>
            <a:noFill/>
          </p:spPr>
          <p:txBody>
            <a:bodyPr wrap="square" rtlCol="0">
              <a:spAutoFit/>
            </a:bodyPr>
            <a:lstStyle/>
            <a:p>
              <a:pPr algn="ctr"/>
              <a:r>
                <a:rPr lang="en-US" sz="800" dirty="0"/>
                <a:t>Harm, Worry, Goal</a:t>
              </a:r>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981" y="6205093"/>
              <a:ext cx="385294" cy="318864"/>
            </a:xfrm>
            <a:prstGeom prst="rect">
              <a:avLst/>
            </a:prstGeom>
          </p:spPr>
        </p:pic>
      </p:grpSp>
    </p:spTree>
    <p:custDataLst>
      <p:tags r:id="rId1"/>
    </p:custDataLst>
    <p:extLst>
      <p:ext uri="{BB962C8B-B14F-4D97-AF65-F5344CB8AC3E}">
        <p14:creationId xmlns:p14="http://schemas.microsoft.com/office/powerpoint/2010/main" val="197192196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Welcome</a:t>
            </a:r>
          </a:p>
        </p:txBody>
      </p:sp>
    </p:spTree>
    <p:extLst>
      <p:ext uri="{BB962C8B-B14F-4D97-AF65-F5344CB8AC3E}">
        <p14:creationId xmlns:p14="http://schemas.microsoft.com/office/powerpoint/2010/main" val="26553910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Safety and Support Networks</a:t>
            </a:r>
          </a:p>
        </p:txBody>
      </p:sp>
      <p:sp>
        <p:nvSpPr>
          <p:cNvPr id="4" name="TextBox 3"/>
          <p:cNvSpPr txBox="1"/>
          <p:nvPr/>
        </p:nvSpPr>
        <p:spPr>
          <a:xfrm>
            <a:off x="878678" y="1962270"/>
            <a:ext cx="4671890" cy="400110"/>
          </a:xfrm>
          <a:prstGeom prst="rect">
            <a:avLst/>
          </a:prstGeom>
          <a:noFill/>
        </p:spPr>
        <p:txBody>
          <a:bodyPr wrap="square" rtlCol="0">
            <a:spAutoFit/>
          </a:bodyPr>
          <a:lstStyle/>
          <a:p>
            <a:r>
              <a:rPr lang="en-US" sz="2000" b="1" dirty="0">
                <a:solidFill>
                  <a:schemeClr val="bg1"/>
                </a:solidFill>
              </a:rPr>
              <a:t>Building Collaborative Plans</a:t>
            </a:r>
          </a:p>
        </p:txBody>
      </p:sp>
      <p:grpSp>
        <p:nvGrpSpPr>
          <p:cNvPr id="7" name="Group 6"/>
          <p:cNvGrpSpPr/>
          <p:nvPr/>
        </p:nvGrpSpPr>
        <p:grpSpPr>
          <a:xfrm>
            <a:off x="381327" y="276405"/>
            <a:ext cx="994701" cy="994701"/>
            <a:chOff x="3810325" y="360626"/>
            <a:chExt cx="994701" cy="994701"/>
          </a:xfrm>
        </p:grpSpPr>
        <p:sp>
          <p:nvSpPr>
            <p:cNvPr id="8" name="Rounded Rectangle 7"/>
            <p:cNvSpPr/>
            <p:nvPr/>
          </p:nvSpPr>
          <p:spPr>
            <a:xfrm>
              <a:off x="3810325" y="360626"/>
              <a:ext cx="994701" cy="9947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711" y="455066"/>
              <a:ext cx="765927" cy="805820"/>
            </a:xfrm>
            <a:prstGeom prst="rect">
              <a:avLst/>
            </a:prstGeom>
          </p:spPr>
        </p:pic>
      </p:grpSp>
    </p:spTree>
    <p:extLst>
      <p:ext uri="{BB962C8B-B14F-4D97-AF65-F5344CB8AC3E}">
        <p14:creationId xmlns:p14="http://schemas.microsoft.com/office/powerpoint/2010/main" val="8618380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A4EFEE-CD10-4245-872D-CAC76506A3B0}"/>
              </a:ext>
            </a:extLst>
          </p:cNvPr>
          <p:cNvPicPr>
            <a:picLocks noGrp="1" noChangeAspect="1" noChangeArrowheads="1"/>
          </p:cNvPicPr>
          <p:nvPr>
            <p:ph type="pic" sz="quarter" idx="10"/>
          </p:nvPr>
        </p:nvPicPr>
        <p:blipFill>
          <a:blip r:embed="rId4" cstate="print">
            <a:extLst>
              <a:ext uri="{28A0092B-C50C-407E-A947-70E740481C1C}">
                <a14:useLocalDpi xmlns:a14="http://schemas.microsoft.com/office/drawing/2010/main" val="0"/>
              </a:ext>
            </a:extLst>
          </a:blip>
          <a:stretch>
            <a:fillRect/>
          </a:stretch>
        </p:blipFill>
        <p:spPr>
          <a:xfrm>
            <a:off x="6628573" y="1582931"/>
            <a:ext cx="4917882" cy="3688411"/>
          </a:xfrm>
        </p:spPr>
      </p:pic>
      <p:sp>
        <p:nvSpPr>
          <p:cNvPr id="41986" name="Rectangle 4"/>
          <p:cNvSpPr>
            <a:spLocks noGrp="1" noChangeArrowheads="1"/>
          </p:cNvSpPr>
          <p:nvPr>
            <p:ph type="title"/>
          </p:nvPr>
        </p:nvSpPr>
        <p:spPr/>
        <p:txBody>
          <a:bodyPr/>
          <a:lstStyle/>
          <a:p>
            <a:r>
              <a:rPr lang="en-US" altLang="en-US" dirty="0"/>
              <a:t>Rationale for building safety networks </a:t>
            </a:r>
          </a:p>
        </p:txBody>
      </p:sp>
      <p:sp>
        <p:nvSpPr>
          <p:cNvPr id="3" name="Text Placeholder 2"/>
          <p:cNvSpPr>
            <a:spLocks noGrp="1"/>
          </p:cNvSpPr>
          <p:nvPr>
            <p:ph type="body" sz="quarter" idx="11"/>
          </p:nvPr>
        </p:nvSpPr>
        <p:spPr>
          <a:xfrm>
            <a:off x="639662" y="2180578"/>
            <a:ext cx="5456337" cy="3202502"/>
          </a:xfrm>
        </p:spPr>
        <p:txBody>
          <a:bodyPr anchor="ctr"/>
          <a:lstStyle/>
          <a:p>
            <a:r>
              <a:rPr lang="en-US" altLang="en-US" sz="3200" dirty="0">
                <a:sym typeface="Tahoma" panose="020B0604030504040204" pitchFamily="34" charset="0"/>
              </a:rPr>
              <a:t>Because our involvement</a:t>
            </a:r>
            <a:br>
              <a:rPr lang="en-US" altLang="en-US" sz="3200" dirty="0">
                <a:sym typeface="Tahoma" panose="020B0604030504040204" pitchFamily="34" charset="0"/>
              </a:rPr>
            </a:br>
            <a:r>
              <a:rPr lang="en-US" altLang="en-US" sz="3200" dirty="0">
                <a:sym typeface="Tahoma" panose="020B0604030504040204" pitchFamily="34" charset="0"/>
              </a:rPr>
              <a:t>is temporary, a network of permanent support people</a:t>
            </a:r>
            <a:br>
              <a:rPr lang="en-US" altLang="en-US" sz="3200" dirty="0">
                <a:sym typeface="Tahoma" panose="020B0604030504040204" pitchFamily="34" charset="0"/>
              </a:rPr>
            </a:br>
            <a:r>
              <a:rPr lang="en-US" altLang="en-US" sz="3200" dirty="0">
                <a:sym typeface="Tahoma" panose="020B0604030504040204" pitchFamily="34" charset="0"/>
              </a:rPr>
              <a:t>is needed to enhance child safety.</a:t>
            </a:r>
          </a:p>
        </p:txBody>
      </p:sp>
      <p:sp>
        <p:nvSpPr>
          <p:cNvPr id="30725" name="Rectangle 7"/>
          <p:cNvSpPr>
            <a:spLocks/>
          </p:cNvSpPr>
          <p:nvPr/>
        </p:nvSpPr>
        <p:spPr bwMode="auto">
          <a:xfrm>
            <a:off x="2514600" y="5880100"/>
            <a:ext cx="7924800" cy="635000"/>
          </a:xfrm>
          <a:prstGeom prst="rect">
            <a:avLst/>
          </a:prstGeom>
          <a:noFill/>
          <a:ln>
            <a:noFill/>
          </a:ln>
        </p:spPr>
        <p:txBody>
          <a:bodyPr lIns="0" tIns="0" rIns="0" bIns="0" anchor="ctr"/>
          <a:lstStyle/>
          <a:p>
            <a:pPr eaLnBrk="1" hangingPunct="1">
              <a:defRPr/>
            </a:pPr>
            <a:endParaRPr lang="en-US" sz="1400" dirty="0">
              <a:solidFill>
                <a:schemeClr val="tx1"/>
              </a:solidFill>
              <a:latin typeface="+mj-lt"/>
              <a:ea typeface="ヒラギノ角ゴ ProN W3" pitchFamily="-84" charset="-128"/>
              <a:cs typeface="Verdana" panose="020B0604030504040204" pitchFamily="34" charset="0"/>
              <a:sym typeface="Tahoma" pitchFamily="34" charset="0"/>
            </a:endParaRPr>
          </a:p>
        </p:txBody>
      </p:sp>
      <p:grpSp>
        <p:nvGrpSpPr>
          <p:cNvPr id="6" name="Group 5"/>
          <p:cNvGrpSpPr/>
          <p:nvPr/>
        </p:nvGrpSpPr>
        <p:grpSpPr>
          <a:xfrm>
            <a:off x="0" y="6166836"/>
            <a:ext cx="1005403" cy="691164"/>
            <a:chOff x="4150022" y="918496"/>
            <a:chExt cx="1005403" cy="691164"/>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6379" y="918496"/>
              <a:ext cx="392691" cy="413144"/>
            </a:xfrm>
            <a:prstGeom prst="rect">
              <a:avLst/>
            </a:prstGeom>
          </p:spPr>
        </p:pic>
        <p:sp>
          <p:nvSpPr>
            <p:cNvPr id="8" name="TextBox 7"/>
            <p:cNvSpPr txBox="1"/>
            <p:nvPr/>
          </p:nvSpPr>
          <p:spPr>
            <a:xfrm>
              <a:off x="4150022" y="1271106"/>
              <a:ext cx="1005403" cy="338554"/>
            </a:xfrm>
            <a:prstGeom prst="rect">
              <a:avLst/>
            </a:prstGeom>
            <a:noFill/>
          </p:spPr>
          <p:txBody>
            <a:bodyPr wrap="none" rtlCol="0">
              <a:spAutoFit/>
            </a:bodyPr>
            <a:lstStyle/>
            <a:p>
              <a:pPr algn="ctr"/>
              <a:r>
                <a:rPr lang="en-US" sz="800" dirty="0"/>
                <a:t>Safety and Support</a:t>
              </a:r>
              <a:br>
                <a:rPr lang="en-US" sz="800" dirty="0"/>
              </a:br>
              <a:r>
                <a:rPr lang="en-US" sz="800" dirty="0"/>
                <a:t>Networks</a:t>
              </a:r>
            </a:p>
          </p:txBody>
        </p:sp>
      </p:grpSp>
    </p:spTree>
    <p:custDataLst>
      <p:tags r:id="rId1"/>
    </p:custDataLst>
    <p:extLst>
      <p:ext uri="{BB962C8B-B14F-4D97-AF65-F5344CB8AC3E}">
        <p14:creationId xmlns:p14="http://schemas.microsoft.com/office/powerpoint/2010/main" val="127804510"/>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026" name="Picture 2" descr="stop crossing signage">
            <a:extLst>
              <a:ext uri="{FF2B5EF4-FFF2-40B4-BE49-F238E27FC236}">
                <a16:creationId xmlns:a16="http://schemas.microsoft.com/office/drawing/2014/main" id="{1B3181E5-5D4B-4E97-BDDE-3F80DC3A2A4E}"/>
              </a:ext>
            </a:extLst>
          </p:cNvPr>
          <p:cNvPicPr>
            <a:picLocks noGrp="1" noChangeAspect="1" noChangeArrowheads="1"/>
          </p:cNvPicPr>
          <p:nvPr>
            <p:ph type="pic" sz="quarter" idx="10"/>
          </p:nvPr>
        </p:nvPicPr>
        <p:blipFill rotWithShape="1">
          <a:blip r:embed="rId4" cstate="screen">
            <a:extLst>
              <a:ext uri="{28A0092B-C50C-407E-A947-70E740481C1C}">
                <a14:useLocalDpi xmlns:a14="http://schemas.microsoft.com/office/drawing/2010/main"/>
              </a:ext>
            </a:extLst>
          </a:blip>
          <a:srcRect t="94" b="94"/>
          <a:stretch/>
        </p:blipFill>
        <p:spPr>
          <a:noFill/>
        </p:spPr>
      </p:pic>
      <p:sp>
        <p:nvSpPr>
          <p:cNvPr id="3" name="Title 2">
            <a:extLst>
              <a:ext uri="{FF2B5EF4-FFF2-40B4-BE49-F238E27FC236}">
                <a16:creationId xmlns:a16="http://schemas.microsoft.com/office/drawing/2014/main" id="{21460E09-1A15-6F45-9E69-B37F2031FF2E}"/>
              </a:ext>
            </a:extLst>
          </p:cNvPr>
          <p:cNvSpPr>
            <a:spLocks noGrp="1"/>
          </p:cNvSpPr>
          <p:nvPr>
            <p:ph type="title"/>
          </p:nvPr>
        </p:nvSpPr>
        <p:spPr>
          <a:xfrm>
            <a:off x="6104536" y="535667"/>
            <a:ext cx="5456337" cy="2325867"/>
          </a:xfrm>
        </p:spPr>
        <p:txBody>
          <a:bodyPr anchor="t">
            <a:normAutofit fontScale="90000"/>
          </a:bodyPr>
          <a:lstStyle/>
          <a:p>
            <a:r>
              <a:rPr lang="en-US" dirty="0"/>
              <a:t>No network,</a:t>
            </a:r>
            <a:br>
              <a:rPr lang="en-US" dirty="0"/>
            </a:br>
            <a:r>
              <a:rPr lang="en-US" dirty="0"/>
              <a:t>no plan …</a:t>
            </a:r>
            <a:br>
              <a:rPr lang="en-US" dirty="0"/>
            </a:br>
            <a:r>
              <a:rPr lang="en-US" dirty="0"/>
              <a:t>Good network, good plan?</a:t>
            </a:r>
          </a:p>
        </p:txBody>
      </p:sp>
      <p:sp>
        <p:nvSpPr>
          <p:cNvPr id="4" name="Text Placeholder 3">
            <a:extLst>
              <a:ext uri="{FF2B5EF4-FFF2-40B4-BE49-F238E27FC236}">
                <a16:creationId xmlns:a16="http://schemas.microsoft.com/office/drawing/2014/main" id="{E932BC73-1EA0-4CAA-8713-5B375E71A3DD}"/>
              </a:ext>
            </a:extLst>
          </p:cNvPr>
          <p:cNvSpPr>
            <a:spLocks noGrp="1"/>
          </p:cNvSpPr>
          <p:nvPr>
            <p:ph type="body" sz="quarter" idx="11"/>
          </p:nvPr>
        </p:nvSpPr>
        <p:spPr>
          <a:xfrm>
            <a:off x="6095583" y="3116105"/>
            <a:ext cx="5456337" cy="3202502"/>
          </a:xfrm>
        </p:spPr>
        <p:txBody>
          <a:bodyPr>
            <a:normAutofit/>
          </a:bodyPr>
          <a:lstStyle/>
          <a:p>
            <a:r>
              <a:rPr lang="en-US" dirty="0"/>
              <a:t>We cannot plan for safety</a:t>
            </a:r>
            <a:br>
              <a:rPr lang="en-US" dirty="0"/>
            </a:br>
            <a:r>
              <a:rPr lang="en-US" dirty="0"/>
              <a:t>only with the people</a:t>
            </a:r>
            <a:br>
              <a:rPr lang="en-US" dirty="0"/>
            </a:br>
            <a:r>
              <a:rPr lang="en-US" dirty="0"/>
              <a:t>we are worried about. </a:t>
            </a:r>
          </a:p>
          <a:p>
            <a:r>
              <a:rPr lang="en-US" dirty="0"/>
              <a:t>We must start with at least</a:t>
            </a:r>
            <a:br>
              <a:rPr lang="en-US" dirty="0"/>
            </a:br>
            <a:r>
              <a:rPr lang="en-US" dirty="0"/>
              <a:t>one other person who could</a:t>
            </a:r>
            <a:br>
              <a:rPr lang="en-US" dirty="0"/>
            </a:br>
            <a:r>
              <a:rPr lang="en-US" dirty="0"/>
              <a:t>not have caused the harm.</a:t>
            </a:r>
          </a:p>
        </p:txBody>
      </p:sp>
      <p:grpSp>
        <p:nvGrpSpPr>
          <p:cNvPr id="5" name="Group 4"/>
          <p:cNvGrpSpPr/>
          <p:nvPr/>
        </p:nvGrpSpPr>
        <p:grpSpPr>
          <a:xfrm>
            <a:off x="0" y="6166836"/>
            <a:ext cx="1005403" cy="691164"/>
            <a:chOff x="4150022" y="918496"/>
            <a:chExt cx="1005403" cy="691164"/>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6379" y="918496"/>
              <a:ext cx="392691" cy="413144"/>
            </a:xfrm>
            <a:prstGeom prst="rect">
              <a:avLst/>
            </a:prstGeom>
          </p:spPr>
        </p:pic>
        <p:sp>
          <p:nvSpPr>
            <p:cNvPr id="7" name="TextBox 6"/>
            <p:cNvSpPr txBox="1"/>
            <p:nvPr/>
          </p:nvSpPr>
          <p:spPr>
            <a:xfrm>
              <a:off x="4150022" y="1271106"/>
              <a:ext cx="1005403" cy="338554"/>
            </a:xfrm>
            <a:prstGeom prst="rect">
              <a:avLst/>
            </a:prstGeom>
            <a:noFill/>
          </p:spPr>
          <p:txBody>
            <a:bodyPr wrap="none" rtlCol="0">
              <a:spAutoFit/>
            </a:bodyPr>
            <a:lstStyle/>
            <a:p>
              <a:pPr algn="ctr"/>
              <a:r>
                <a:rPr lang="en-US" sz="800" dirty="0"/>
                <a:t>Safety and Support</a:t>
              </a:r>
              <a:br>
                <a:rPr lang="en-US" sz="800" dirty="0"/>
              </a:br>
              <a:r>
                <a:rPr lang="en-US" sz="800" dirty="0"/>
                <a:t>Networks</a:t>
              </a:r>
            </a:p>
          </p:txBody>
        </p:sp>
      </p:grpSp>
    </p:spTree>
    <p:custDataLst>
      <p:tags r:id="rId1"/>
    </p:custDataLst>
    <p:extLst>
      <p:ext uri="{BB962C8B-B14F-4D97-AF65-F5344CB8AC3E}">
        <p14:creationId xmlns:p14="http://schemas.microsoft.com/office/powerpoint/2010/main" val="13473777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F3F354-89BF-43BF-B8B4-0582F0DC5433}"/>
              </a:ext>
            </a:extLst>
          </p:cNvPr>
          <p:cNvSpPr>
            <a:spLocks noGrp="1"/>
          </p:cNvSpPr>
          <p:nvPr>
            <p:ph type="title"/>
          </p:nvPr>
        </p:nvSpPr>
        <p:spPr/>
        <p:txBody>
          <a:bodyPr/>
          <a:lstStyle/>
          <a:p>
            <a:r>
              <a:rPr lang="en-US" dirty="0"/>
              <a:t>Identify and engage the network</a:t>
            </a:r>
          </a:p>
        </p:txBody>
      </p:sp>
      <p:sp>
        <p:nvSpPr>
          <p:cNvPr id="63" name="Content Placeholder 62">
            <a:extLst>
              <a:ext uri="{FF2B5EF4-FFF2-40B4-BE49-F238E27FC236}">
                <a16:creationId xmlns:a16="http://schemas.microsoft.com/office/drawing/2014/main" id="{802C48B0-21C8-4CDE-8C80-B7E5D5E498CF}"/>
              </a:ext>
            </a:extLst>
          </p:cNvPr>
          <p:cNvSpPr>
            <a:spLocks noGrp="1"/>
          </p:cNvSpPr>
          <p:nvPr>
            <p:ph type="body" sz="quarter" idx="4294967295"/>
          </p:nvPr>
        </p:nvSpPr>
        <p:spPr>
          <a:xfrm>
            <a:off x="1227138" y="1554163"/>
            <a:ext cx="10964862" cy="3079750"/>
          </a:xfrm>
        </p:spPr>
        <p:txBody>
          <a:bodyPr>
            <a:noAutofit/>
          </a:bodyPr>
          <a:lstStyle/>
          <a:p>
            <a:pPr marL="0" indent="0">
              <a:buNone/>
            </a:pPr>
            <a:r>
              <a:rPr lang="en-US" sz="2800" b="1" dirty="0">
                <a:solidFill>
                  <a:schemeClr val="accent1"/>
                </a:solidFill>
              </a:rPr>
              <a:t>How do network members help?</a:t>
            </a:r>
          </a:p>
        </p:txBody>
      </p:sp>
      <p:sp>
        <p:nvSpPr>
          <p:cNvPr id="46" name="TextBox 45"/>
          <p:cNvSpPr txBox="1"/>
          <p:nvPr/>
        </p:nvSpPr>
        <p:spPr>
          <a:xfrm>
            <a:off x="3167099" y="4005313"/>
            <a:ext cx="2000012" cy="461665"/>
          </a:xfrm>
          <a:prstGeom prst="rect">
            <a:avLst/>
          </a:prstGeom>
          <a:noFill/>
        </p:spPr>
        <p:txBody>
          <a:bodyPr wrap="square" rtlCol="0">
            <a:spAutoFit/>
          </a:bodyPr>
          <a:lstStyle/>
          <a:p>
            <a:r>
              <a:rPr lang="en-US" sz="2400" dirty="0">
                <a:solidFill>
                  <a:schemeClr val="bg1"/>
                </a:solidFill>
                <a:latin typeface="Segoe UI" panose="020B0502040204020203" pitchFamily="34" charset="0"/>
                <a:cs typeface="Segoe UI" panose="020B0502040204020203" pitchFamily="34" charset="0"/>
              </a:rPr>
              <a:t>Activities</a:t>
            </a:r>
          </a:p>
        </p:txBody>
      </p:sp>
      <p:sp>
        <p:nvSpPr>
          <p:cNvPr id="47" name="TextBox 46"/>
          <p:cNvSpPr txBox="1"/>
          <p:nvPr/>
        </p:nvSpPr>
        <p:spPr>
          <a:xfrm>
            <a:off x="4092930" y="5456291"/>
            <a:ext cx="2000012" cy="461665"/>
          </a:xfrm>
          <a:prstGeom prst="rect">
            <a:avLst/>
          </a:prstGeom>
          <a:noFill/>
        </p:spPr>
        <p:txBody>
          <a:bodyPr wrap="square" rtlCol="0">
            <a:spAutoFit/>
          </a:bodyPr>
          <a:lstStyle/>
          <a:p>
            <a:r>
              <a:rPr lang="en-US" sz="2400" dirty="0">
                <a:solidFill>
                  <a:schemeClr val="bg1"/>
                </a:solidFill>
                <a:latin typeface="Segoe UI" panose="020B0502040204020203" pitchFamily="34" charset="0"/>
                <a:cs typeface="Segoe UI" panose="020B0502040204020203" pitchFamily="34" charset="0"/>
              </a:rPr>
              <a:t>Friends</a:t>
            </a:r>
          </a:p>
        </p:txBody>
      </p:sp>
      <p:sp>
        <p:nvSpPr>
          <p:cNvPr id="48" name="TextBox 47"/>
          <p:cNvSpPr txBox="1"/>
          <p:nvPr/>
        </p:nvSpPr>
        <p:spPr>
          <a:xfrm>
            <a:off x="6369071" y="3820648"/>
            <a:ext cx="1778614" cy="830997"/>
          </a:xfrm>
          <a:prstGeom prst="rect">
            <a:avLst/>
          </a:prstGeom>
          <a:noFill/>
        </p:spPr>
        <p:txBody>
          <a:bodyPr wrap="square" rtlCol="0">
            <a:spAutoFit/>
          </a:bodyPr>
          <a:lstStyle/>
          <a:p>
            <a:r>
              <a:rPr lang="en-US" sz="2400" dirty="0">
                <a:solidFill>
                  <a:schemeClr val="bg1"/>
                </a:solidFill>
                <a:latin typeface="Segoe UI" panose="020B0502040204020203" pitchFamily="34" charset="0"/>
                <a:cs typeface="Segoe UI" panose="020B0502040204020203" pitchFamily="34" charset="0"/>
              </a:rPr>
              <a:t>Faith Community</a:t>
            </a:r>
          </a:p>
        </p:txBody>
      </p:sp>
      <p:pic>
        <p:nvPicPr>
          <p:cNvPr id="20" name="Graphic 19">
            <a:extLst>
              <a:ext uri="{FF2B5EF4-FFF2-40B4-BE49-F238E27FC236}">
                <a16:creationId xmlns:a16="http://schemas.microsoft.com/office/drawing/2014/main" id="{894E71F0-64B3-4ACC-9AEB-82DB73726B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6531" y="2664508"/>
            <a:ext cx="1277216" cy="1018071"/>
          </a:xfrm>
          <a:prstGeom prst="rect">
            <a:avLst/>
          </a:prstGeom>
        </p:spPr>
      </p:pic>
      <p:sp>
        <p:nvSpPr>
          <p:cNvPr id="3" name="TextBox 2">
            <a:extLst>
              <a:ext uri="{FF2B5EF4-FFF2-40B4-BE49-F238E27FC236}">
                <a16:creationId xmlns:a16="http://schemas.microsoft.com/office/drawing/2014/main" id="{36F8B6F3-31A1-4533-9012-078503311583}"/>
              </a:ext>
            </a:extLst>
          </p:cNvPr>
          <p:cNvSpPr txBox="1"/>
          <p:nvPr/>
        </p:nvSpPr>
        <p:spPr>
          <a:xfrm>
            <a:off x="742403" y="3797995"/>
            <a:ext cx="2424696" cy="954107"/>
          </a:xfrm>
          <a:prstGeom prst="rect">
            <a:avLst/>
          </a:prstGeom>
          <a:noFill/>
        </p:spPr>
        <p:txBody>
          <a:bodyPr wrap="square" rtlCol="0">
            <a:spAutoFit/>
          </a:bodyPr>
          <a:lstStyle/>
          <a:p>
            <a:pPr algn="ctr"/>
            <a:r>
              <a:rPr lang="en-US" sz="2800" dirty="0"/>
              <a:t>Service providers</a:t>
            </a:r>
          </a:p>
        </p:txBody>
      </p:sp>
      <p:sp>
        <p:nvSpPr>
          <p:cNvPr id="21" name="TextBox 20">
            <a:extLst>
              <a:ext uri="{FF2B5EF4-FFF2-40B4-BE49-F238E27FC236}">
                <a16:creationId xmlns:a16="http://schemas.microsoft.com/office/drawing/2014/main" id="{80E60CCF-4D9A-4F88-B47D-7FC671058903}"/>
              </a:ext>
            </a:extLst>
          </p:cNvPr>
          <p:cNvSpPr txBox="1"/>
          <p:nvPr/>
        </p:nvSpPr>
        <p:spPr>
          <a:xfrm>
            <a:off x="2579875" y="5708257"/>
            <a:ext cx="2424696" cy="523220"/>
          </a:xfrm>
          <a:prstGeom prst="rect">
            <a:avLst/>
          </a:prstGeom>
          <a:noFill/>
        </p:spPr>
        <p:txBody>
          <a:bodyPr wrap="square" rtlCol="0">
            <a:spAutoFit/>
          </a:bodyPr>
          <a:lstStyle/>
          <a:p>
            <a:pPr algn="ctr"/>
            <a:r>
              <a:rPr lang="en-US" sz="2800" dirty="0"/>
              <a:t>Family</a:t>
            </a:r>
          </a:p>
        </p:txBody>
      </p:sp>
      <p:pic>
        <p:nvPicPr>
          <p:cNvPr id="24" name="Graphic 23">
            <a:extLst>
              <a:ext uri="{FF2B5EF4-FFF2-40B4-BE49-F238E27FC236}">
                <a16:creationId xmlns:a16="http://schemas.microsoft.com/office/drawing/2014/main" id="{D481A245-1A91-4BF3-9002-61849B3A6D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59457" y="4696487"/>
            <a:ext cx="1101179" cy="977102"/>
          </a:xfrm>
          <a:prstGeom prst="rect">
            <a:avLst/>
          </a:prstGeom>
        </p:spPr>
      </p:pic>
      <p:sp>
        <p:nvSpPr>
          <p:cNvPr id="25" name="TextBox 24">
            <a:extLst>
              <a:ext uri="{FF2B5EF4-FFF2-40B4-BE49-F238E27FC236}">
                <a16:creationId xmlns:a16="http://schemas.microsoft.com/office/drawing/2014/main" id="{50E23CCE-5AD3-4E7D-A0B9-2E5D1D89FCD6}"/>
              </a:ext>
            </a:extLst>
          </p:cNvPr>
          <p:cNvSpPr txBox="1"/>
          <p:nvPr/>
        </p:nvSpPr>
        <p:spPr>
          <a:xfrm>
            <a:off x="4167105" y="3817342"/>
            <a:ext cx="2424696" cy="954107"/>
          </a:xfrm>
          <a:prstGeom prst="rect">
            <a:avLst/>
          </a:prstGeom>
          <a:noFill/>
        </p:spPr>
        <p:txBody>
          <a:bodyPr wrap="square" rtlCol="0">
            <a:spAutoFit/>
          </a:bodyPr>
          <a:lstStyle/>
          <a:p>
            <a:pPr algn="ctr"/>
            <a:r>
              <a:rPr lang="en-US" sz="2800" dirty="0"/>
              <a:t>Faith community</a:t>
            </a:r>
          </a:p>
        </p:txBody>
      </p:sp>
      <p:pic>
        <p:nvPicPr>
          <p:cNvPr id="26" name="Picture 2" descr="Image result for symbol for non denominational faith">
            <a:extLst>
              <a:ext uri="{FF2B5EF4-FFF2-40B4-BE49-F238E27FC236}">
                <a16:creationId xmlns:a16="http://schemas.microsoft.com/office/drawing/2014/main" id="{E2B0281B-DC3B-411C-AEA0-6D671876F41A}"/>
              </a:ext>
            </a:extLst>
          </p:cNvPr>
          <p:cNvPicPr>
            <a:picLocks noChangeAspect="1" noChangeArrowheads="1"/>
          </p:cNvPicPr>
          <p:nvPr/>
        </p:nvPicPr>
        <p:blipFill rotWithShape="1">
          <a:blip r:embed="rId8"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4624611" y="3083942"/>
            <a:ext cx="1509684" cy="588963"/>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DFF6E3DF-057A-4334-A9C1-D9902562758B}"/>
              </a:ext>
            </a:extLst>
          </p:cNvPr>
          <p:cNvSpPr txBox="1"/>
          <p:nvPr/>
        </p:nvSpPr>
        <p:spPr>
          <a:xfrm>
            <a:off x="6003970" y="5673589"/>
            <a:ext cx="2424696" cy="523220"/>
          </a:xfrm>
          <a:prstGeom prst="rect">
            <a:avLst/>
          </a:prstGeom>
          <a:noFill/>
        </p:spPr>
        <p:txBody>
          <a:bodyPr wrap="square" rtlCol="0">
            <a:spAutoFit/>
          </a:bodyPr>
          <a:lstStyle/>
          <a:p>
            <a:pPr algn="ctr"/>
            <a:r>
              <a:rPr lang="en-US" sz="2800" dirty="0"/>
              <a:t>School</a:t>
            </a:r>
          </a:p>
        </p:txBody>
      </p:sp>
      <p:grpSp>
        <p:nvGrpSpPr>
          <p:cNvPr id="4" name="Graphic 27">
            <a:extLst>
              <a:ext uri="{FF2B5EF4-FFF2-40B4-BE49-F238E27FC236}">
                <a16:creationId xmlns:a16="http://schemas.microsoft.com/office/drawing/2014/main" id="{6D5D1917-3594-4E4C-8469-315D0BA21DF1}"/>
              </a:ext>
            </a:extLst>
          </p:cNvPr>
          <p:cNvGrpSpPr/>
          <p:nvPr/>
        </p:nvGrpSpPr>
        <p:grpSpPr>
          <a:xfrm>
            <a:off x="6788565" y="4521736"/>
            <a:ext cx="922968" cy="914668"/>
            <a:chOff x="6877537" y="3122986"/>
            <a:chExt cx="922968" cy="914668"/>
          </a:xfrm>
          <a:solidFill>
            <a:schemeClr val="accent1"/>
          </a:solidFill>
        </p:grpSpPr>
        <p:sp>
          <p:nvSpPr>
            <p:cNvPr id="6" name="Freeform: Shape 5">
              <a:extLst>
                <a:ext uri="{FF2B5EF4-FFF2-40B4-BE49-F238E27FC236}">
                  <a16:creationId xmlns:a16="http://schemas.microsoft.com/office/drawing/2014/main" id="{1831996A-3DA3-4FA1-9C29-C00E631CB456}"/>
                </a:ext>
              </a:extLst>
            </p:cNvPr>
            <p:cNvSpPr/>
            <p:nvPr/>
          </p:nvSpPr>
          <p:spPr>
            <a:xfrm>
              <a:off x="7123642" y="3495639"/>
              <a:ext cx="461484" cy="203146"/>
            </a:xfrm>
            <a:custGeom>
              <a:avLst/>
              <a:gdLst>
                <a:gd name="connsiteX0" fmla="*/ 92326 w 461484"/>
                <a:gd name="connsiteY0" fmla="*/ 84754 h 203146"/>
                <a:gd name="connsiteX1" fmla="*/ 384449 w 461484"/>
                <a:gd name="connsiteY1" fmla="*/ 84754 h 203146"/>
                <a:gd name="connsiteX2" fmla="*/ 399740 w 461484"/>
                <a:gd name="connsiteY2" fmla="*/ 101646 h 203146"/>
                <a:gd name="connsiteX3" fmla="*/ 384449 w 461484"/>
                <a:gd name="connsiteY3" fmla="*/ 118538 h 203146"/>
                <a:gd name="connsiteX4" fmla="*/ 92326 w 461484"/>
                <a:gd name="connsiteY4" fmla="*/ 118538 h 203146"/>
                <a:gd name="connsiteX5" fmla="*/ 77035 w 461484"/>
                <a:gd name="connsiteY5" fmla="*/ 101646 h 203146"/>
                <a:gd name="connsiteX6" fmla="*/ 92326 w 461484"/>
                <a:gd name="connsiteY6" fmla="*/ 84754 h 203146"/>
                <a:gd name="connsiteX7" fmla="*/ 92326 w 461484"/>
                <a:gd name="connsiteY7" fmla="*/ 84754 h 203146"/>
                <a:gd name="connsiteX8" fmla="*/ 92326 w 461484"/>
                <a:gd name="connsiteY8" fmla="*/ 84754 h 203146"/>
                <a:gd name="connsiteX9" fmla="*/ 92326 w 461484"/>
                <a:gd name="connsiteY9" fmla="*/ 84754 h 203146"/>
                <a:gd name="connsiteX10" fmla="*/ 0 w 461484"/>
                <a:gd name="connsiteY10" fmla="*/ 203146 h 203146"/>
                <a:gd name="connsiteX11" fmla="*/ 461484 w 461484"/>
                <a:gd name="connsiteY11" fmla="*/ 203146 h 203146"/>
                <a:gd name="connsiteX12" fmla="*/ 461484 w 461484"/>
                <a:gd name="connsiteY12" fmla="*/ 0 h 203146"/>
                <a:gd name="connsiteX13" fmla="*/ 0 w 461484"/>
                <a:gd name="connsiteY13" fmla="*/ 0 h 203146"/>
                <a:gd name="connsiteX14" fmla="*/ 0 w 461484"/>
                <a:gd name="connsiteY14" fmla="*/ 203146 h 203146"/>
                <a:gd name="connsiteX15" fmla="*/ 0 w 461484"/>
                <a:gd name="connsiteY15" fmla="*/ 203146 h 203146"/>
                <a:gd name="connsiteX16" fmla="*/ 0 w 461484"/>
                <a:gd name="connsiteY16" fmla="*/ 203146 h 20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1484" h="203146">
                  <a:moveTo>
                    <a:pt x="92326" y="84754"/>
                  </a:moveTo>
                  <a:lnTo>
                    <a:pt x="384449" y="84754"/>
                  </a:lnTo>
                  <a:cubicBezTo>
                    <a:pt x="392895" y="84754"/>
                    <a:pt x="399740" y="92326"/>
                    <a:pt x="399740" y="101646"/>
                  </a:cubicBezTo>
                  <a:cubicBezTo>
                    <a:pt x="399740" y="110966"/>
                    <a:pt x="392895" y="118538"/>
                    <a:pt x="384449" y="118538"/>
                  </a:cubicBezTo>
                  <a:lnTo>
                    <a:pt x="92326" y="118538"/>
                  </a:lnTo>
                  <a:cubicBezTo>
                    <a:pt x="83880" y="118538"/>
                    <a:pt x="77035" y="110966"/>
                    <a:pt x="77035" y="101646"/>
                  </a:cubicBezTo>
                  <a:cubicBezTo>
                    <a:pt x="76890" y="92326"/>
                    <a:pt x="83734" y="84754"/>
                    <a:pt x="92326" y="84754"/>
                  </a:cubicBezTo>
                  <a:lnTo>
                    <a:pt x="92326" y="84754"/>
                  </a:lnTo>
                  <a:lnTo>
                    <a:pt x="92326" y="84754"/>
                  </a:lnTo>
                  <a:lnTo>
                    <a:pt x="92326" y="84754"/>
                  </a:lnTo>
                  <a:close/>
                  <a:moveTo>
                    <a:pt x="0" y="203146"/>
                  </a:moveTo>
                  <a:lnTo>
                    <a:pt x="461484" y="203146"/>
                  </a:lnTo>
                  <a:lnTo>
                    <a:pt x="461484" y="0"/>
                  </a:lnTo>
                  <a:lnTo>
                    <a:pt x="0" y="0"/>
                  </a:lnTo>
                  <a:lnTo>
                    <a:pt x="0" y="203146"/>
                  </a:lnTo>
                  <a:lnTo>
                    <a:pt x="0" y="203146"/>
                  </a:lnTo>
                  <a:lnTo>
                    <a:pt x="0" y="203146"/>
                  </a:lnTo>
                  <a:close/>
                </a:path>
              </a:pathLst>
            </a:custGeom>
            <a:solidFill>
              <a:schemeClr val="accent1"/>
            </a:solidFill>
            <a:ln w="14514"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8043E222-6344-4072-B8E0-EE2F74B72C43}"/>
                </a:ext>
              </a:extLst>
            </p:cNvPr>
            <p:cNvSpPr/>
            <p:nvPr/>
          </p:nvSpPr>
          <p:spPr>
            <a:xfrm>
              <a:off x="7031316" y="3495639"/>
              <a:ext cx="61599" cy="203146"/>
            </a:xfrm>
            <a:custGeom>
              <a:avLst/>
              <a:gdLst>
                <a:gd name="connsiteX0" fmla="*/ 0 w 61599"/>
                <a:gd name="connsiteY0" fmla="*/ 203146 h 203146"/>
                <a:gd name="connsiteX1" fmla="*/ 61599 w 61599"/>
                <a:gd name="connsiteY1" fmla="*/ 203146 h 203146"/>
                <a:gd name="connsiteX2" fmla="*/ 61599 w 61599"/>
                <a:gd name="connsiteY2" fmla="*/ 0 h 203146"/>
                <a:gd name="connsiteX3" fmla="*/ 0 w 61599"/>
                <a:gd name="connsiteY3" fmla="*/ 0 h 203146"/>
                <a:gd name="connsiteX4" fmla="*/ 0 w 61599"/>
                <a:gd name="connsiteY4" fmla="*/ 203146 h 203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99" h="203146">
                  <a:moveTo>
                    <a:pt x="0" y="203146"/>
                  </a:moveTo>
                  <a:lnTo>
                    <a:pt x="61599" y="203146"/>
                  </a:lnTo>
                  <a:lnTo>
                    <a:pt x="61599" y="0"/>
                  </a:lnTo>
                  <a:lnTo>
                    <a:pt x="0" y="0"/>
                  </a:lnTo>
                  <a:lnTo>
                    <a:pt x="0" y="203146"/>
                  </a:lnTo>
                  <a:close/>
                </a:path>
              </a:pathLst>
            </a:custGeom>
            <a:solidFill>
              <a:schemeClr val="accent1"/>
            </a:solidFill>
            <a:ln w="14514"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D1DE9CBE-ED88-4261-920B-ADB1FC40D3A1}"/>
                </a:ext>
              </a:extLst>
            </p:cNvPr>
            <p:cNvSpPr/>
            <p:nvPr/>
          </p:nvSpPr>
          <p:spPr>
            <a:xfrm>
              <a:off x="7615999" y="3495639"/>
              <a:ext cx="30726" cy="203146"/>
            </a:xfrm>
            <a:custGeom>
              <a:avLst/>
              <a:gdLst>
                <a:gd name="connsiteX0" fmla="*/ 0 w 30726"/>
                <a:gd name="connsiteY0" fmla="*/ 203146 h 203146"/>
                <a:gd name="connsiteX1" fmla="*/ 30727 w 30726"/>
                <a:gd name="connsiteY1" fmla="*/ 203146 h 203146"/>
                <a:gd name="connsiteX2" fmla="*/ 30727 w 30726"/>
                <a:gd name="connsiteY2" fmla="*/ 0 h 203146"/>
                <a:gd name="connsiteX3" fmla="*/ 0 w 30726"/>
                <a:gd name="connsiteY3" fmla="*/ 0 h 203146"/>
                <a:gd name="connsiteX4" fmla="*/ 0 w 30726"/>
                <a:gd name="connsiteY4" fmla="*/ 203146 h 203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6" h="203146">
                  <a:moveTo>
                    <a:pt x="0" y="203146"/>
                  </a:moveTo>
                  <a:lnTo>
                    <a:pt x="30727" y="203146"/>
                  </a:lnTo>
                  <a:lnTo>
                    <a:pt x="30727" y="0"/>
                  </a:lnTo>
                  <a:lnTo>
                    <a:pt x="0" y="0"/>
                  </a:lnTo>
                  <a:lnTo>
                    <a:pt x="0" y="203146"/>
                  </a:lnTo>
                  <a:close/>
                </a:path>
              </a:pathLst>
            </a:custGeom>
            <a:solidFill>
              <a:schemeClr val="accent1"/>
            </a:solidFill>
            <a:ln w="14514"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044F966D-D095-43F0-9F4F-20432F7D5396}"/>
                </a:ext>
              </a:extLst>
            </p:cNvPr>
            <p:cNvSpPr/>
            <p:nvPr/>
          </p:nvSpPr>
          <p:spPr>
            <a:xfrm>
              <a:off x="7677452" y="3495785"/>
              <a:ext cx="92326" cy="203000"/>
            </a:xfrm>
            <a:custGeom>
              <a:avLst/>
              <a:gdLst>
                <a:gd name="connsiteX0" fmla="*/ 0 w 92326"/>
                <a:gd name="connsiteY0" fmla="*/ 203001 h 203000"/>
                <a:gd name="connsiteX1" fmla="*/ 77035 w 92326"/>
                <a:gd name="connsiteY1" fmla="*/ 203001 h 203000"/>
                <a:gd name="connsiteX2" fmla="*/ 92326 w 92326"/>
                <a:gd name="connsiteY2" fmla="*/ 186108 h 203000"/>
                <a:gd name="connsiteX3" fmla="*/ 92326 w 92326"/>
                <a:gd name="connsiteY3" fmla="*/ 16892 h 203000"/>
                <a:gd name="connsiteX4" fmla="*/ 77035 w 92326"/>
                <a:gd name="connsiteY4" fmla="*/ 0 h 203000"/>
                <a:gd name="connsiteX5" fmla="*/ 0 w 92326"/>
                <a:gd name="connsiteY5" fmla="*/ 0 h 203000"/>
                <a:gd name="connsiteX6" fmla="*/ 0 w 92326"/>
                <a:gd name="connsiteY6" fmla="*/ 203001 h 203000"/>
                <a:gd name="connsiteX7" fmla="*/ 0 w 92326"/>
                <a:gd name="connsiteY7" fmla="*/ 203001 h 203000"/>
                <a:gd name="connsiteX8" fmla="*/ 0 w 92326"/>
                <a:gd name="connsiteY8" fmla="*/ 203001 h 20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26" h="203000">
                  <a:moveTo>
                    <a:pt x="0" y="203001"/>
                  </a:moveTo>
                  <a:lnTo>
                    <a:pt x="77035" y="203001"/>
                  </a:lnTo>
                  <a:cubicBezTo>
                    <a:pt x="85482" y="203001"/>
                    <a:pt x="92326" y="195428"/>
                    <a:pt x="92326" y="186108"/>
                  </a:cubicBezTo>
                  <a:lnTo>
                    <a:pt x="92326" y="16892"/>
                  </a:lnTo>
                  <a:cubicBezTo>
                    <a:pt x="92326" y="7572"/>
                    <a:pt x="85482" y="0"/>
                    <a:pt x="77035" y="0"/>
                  </a:cubicBezTo>
                  <a:lnTo>
                    <a:pt x="0" y="0"/>
                  </a:lnTo>
                  <a:lnTo>
                    <a:pt x="0" y="203001"/>
                  </a:lnTo>
                  <a:lnTo>
                    <a:pt x="0" y="203001"/>
                  </a:lnTo>
                  <a:lnTo>
                    <a:pt x="0" y="203001"/>
                  </a:lnTo>
                  <a:close/>
                </a:path>
              </a:pathLst>
            </a:custGeom>
            <a:solidFill>
              <a:schemeClr val="accent1"/>
            </a:solidFill>
            <a:ln w="14514"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9B07748A-F425-460C-B9CB-99BC89B8B63E}"/>
                </a:ext>
              </a:extLst>
            </p:cNvPr>
            <p:cNvSpPr/>
            <p:nvPr/>
          </p:nvSpPr>
          <p:spPr>
            <a:xfrm>
              <a:off x="6877537" y="3495639"/>
              <a:ext cx="122907" cy="203146"/>
            </a:xfrm>
            <a:custGeom>
              <a:avLst/>
              <a:gdLst>
                <a:gd name="connsiteX0" fmla="*/ 15291 w 122907"/>
                <a:gd name="connsiteY0" fmla="*/ 203146 h 203146"/>
                <a:gd name="connsiteX1" fmla="*/ 122907 w 122907"/>
                <a:gd name="connsiteY1" fmla="*/ 203146 h 203146"/>
                <a:gd name="connsiteX2" fmla="*/ 122907 w 122907"/>
                <a:gd name="connsiteY2" fmla="*/ 0 h 203146"/>
                <a:gd name="connsiteX3" fmla="*/ 15291 w 122907"/>
                <a:gd name="connsiteY3" fmla="*/ 0 h 203146"/>
                <a:gd name="connsiteX4" fmla="*/ 0 w 122907"/>
                <a:gd name="connsiteY4" fmla="*/ 16892 h 203146"/>
                <a:gd name="connsiteX5" fmla="*/ 0 w 122907"/>
                <a:gd name="connsiteY5" fmla="*/ 186254 h 203146"/>
                <a:gd name="connsiteX6" fmla="*/ 15291 w 122907"/>
                <a:gd name="connsiteY6" fmla="*/ 203146 h 20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07" h="203146">
                  <a:moveTo>
                    <a:pt x="15291" y="203146"/>
                  </a:moveTo>
                  <a:lnTo>
                    <a:pt x="122907" y="203146"/>
                  </a:lnTo>
                  <a:lnTo>
                    <a:pt x="122907" y="0"/>
                  </a:lnTo>
                  <a:lnTo>
                    <a:pt x="15291" y="0"/>
                  </a:lnTo>
                  <a:cubicBezTo>
                    <a:pt x="6844" y="0"/>
                    <a:pt x="0" y="7572"/>
                    <a:pt x="0" y="16892"/>
                  </a:cubicBezTo>
                  <a:lnTo>
                    <a:pt x="0" y="186254"/>
                  </a:lnTo>
                  <a:cubicBezTo>
                    <a:pt x="0" y="195719"/>
                    <a:pt x="6844" y="203146"/>
                    <a:pt x="15291" y="203146"/>
                  </a:cubicBezTo>
                </a:path>
              </a:pathLst>
            </a:custGeom>
            <a:solidFill>
              <a:schemeClr val="accent1"/>
            </a:solidFill>
            <a:ln w="14514"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8B59DD13-6AF2-41FF-BF96-430338971FF0}"/>
                </a:ext>
              </a:extLst>
            </p:cNvPr>
            <p:cNvSpPr/>
            <p:nvPr/>
          </p:nvSpPr>
          <p:spPr>
            <a:xfrm>
              <a:off x="6908409" y="3122986"/>
              <a:ext cx="815206" cy="338722"/>
            </a:xfrm>
            <a:custGeom>
              <a:avLst/>
              <a:gdLst>
                <a:gd name="connsiteX0" fmla="*/ 76744 w 815206"/>
                <a:gd name="connsiteY0" fmla="*/ 304938 h 338722"/>
                <a:gd name="connsiteX1" fmla="*/ 138198 w 815206"/>
                <a:gd name="connsiteY1" fmla="*/ 304938 h 338722"/>
                <a:gd name="connsiteX2" fmla="*/ 138198 w 815206"/>
                <a:gd name="connsiteY2" fmla="*/ 169361 h 338722"/>
                <a:gd name="connsiteX3" fmla="*/ 76744 w 815206"/>
                <a:gd name="connsiteY3" fmla="*/ 169361 h 338722"/>
                <a:gd name="connsiteX4" fmla="*/ 76744 w 815206"/>
                <a:gd name="connsiteY4" fmla="*/ 304938 h 338722"/>
                <a:gd name="connsiteX5" fmla="*/ 76744 w 815206"/>
                <a:gd name="connsiteY5" fmla="*/ 304938 h 338722"/>
                <a:gd name="connsiteX6" fmla="*/ 76744 w 815206"/>
                <a:gd name="connsiteY6" fmla="*/ 304938 h 338722"/>
                <a:gd name="connsiteX7" fmla="*/ 676718 w 815206"/>
                <a:gd name="connsiteY7" fmla="*/ 169361 h 338722"/>
                <a:gd name="connsiteX8" fmla="*/ 769044 w 815206"/>
                <a:gd name="connsiteY8" fmla="*/ 169361 h 338722"/>
                <a:gd name="connsiteX9" fmla="*/ 784334 w 815206"/>
                <a:gd name="connsiteY9" fmla="*/ 169361 h 338722"/>
                <a:gd name="connsiteX10" fmla="*/ 784334 w 815206"/>
                <a:gd name="connsiteY10" fmla="*/ 304938 h 338722"/>
                <a:gd name="connsiteX11" fmla="*/ 230669 w 815206"/>
                <a:gd name="connsiteY11" fmla="*/ 304938 h 338722"/>
                <a:gd name="connsiteX12" fmla="*/ 230669 w 815206"/>
                <a:gd name="connsiteY12" fmla="*/ 169361 h 338722"/>
                <a:gd name="connsiteX13" fmla="*/ 615118 w 815206"/>
                <a:gd name="connsiteY13" fmla="*/ 169361 h 338722"/>
                <a:gd name="connsiteX14" fmla="*/ 676718 w 815206"/>
                <a:gd name="connsiteY14" fmla="*/ 169361 h 338722"/>
                <a:gd name="connsiteX15" fmla="*/ 676718 w 815206"/>
                <a:gd name="connsiteY15" fmla="*/ 169361 h 338722"/>
                <a:gd name="connsiteX16" fmla="*/ 676718 w 815206"/>
                <a:gd name="connsiteY16" fmla="*/ 169361 h 338722"/>
                <a:gd name="connsiteX17" fmla="*/ 169070 w 815206"/>
                <a:gd name="connsiteY17" fmla="*/ 304938 h 338722"/>
                <a:gd name="connsiteX18" fmla="*/ 199943 w 815206"/>
                <a:gd name="connsiteY18" fmla="*/ 304938 h 338722"/>
                <a:gd name="connsiteX19" fmla="*/ 199943 w 815206"/>
                <a:gd name="connsiteY19" fmla="*/ 169361 h 338722"/>
                <a:gd name="connsiteX20" fmla="*/ 169070 w 815206"/>
                <a:gd name="connsiteY20" fmla="*/ 169361 h 338722"/>
                <a:gd name="connsiteX21" fmla="*/ 169070 w 815206"/>
                <a:gd name="connsiteY21" fmla="*/ 304938 h 338722"/>
                <a:gd name="connsiteX22" fmla="*/ 169070 w 815206"/>
                <a:gd name="connsiteY22" fmla="*/ 304938 h 338722"/>
                <a:gd name="connsiteX23" fmla="*/ 169070 w 815206"/>
                <a:gd name="connsiteY23" fmla="*/ 304938 h 338722"/>
                <a:gd name="connsiteX24" fmla="*/ 338286 w 815206"/>
                <a:gd name="connsiteY24" fmla="*/ 67715 h 338722"/>
                <a:gd name="connsiteX25" fmla="*/ 522938 w 815206"/>
                <a:gd name="connsiteY25" fmla="*/ 67715 h 338722"/>
                <a:gd name="connsiteX26" fmla="*/ 538229 w 815206"/>
                <a:gd name="connsiteY26" fmla="*/ 84608 h 338722"/>
                <a:gd name="connsiteX27" fmla="*/ 522938 w 815206"/>
                <a:gd name="connsiteY27" fmla="*/ 101500 h 338722"/>
                <a:gd name="connsiteX28" fmla="*/ 338286 w 815206"/>
                <a:gd name="connsiteY28" fmla="*/ 101500 h 338722"/>
                <a:gd name="connsiteX29" fmla="*/ 322995 w 815206"/>
                <a:gd name="connsiteY29" fmla="*/ 84608 h 338722"/>
                <a:gd name="connsiteX30" fmla="*/ 338286 w 815206"/>
                <a:gd name="connsiteY30" fmla="*/ 67715 h 338722"/>
                <a:gd name="connsiteX31" fmla="*/ 338286 w 815206"/>
                <a:gd name="connsiteY31" fmla="*/ 67715 h 338722"/>
                <a:gd name="connsiteX32" fmla="*/ 338286 w 815206"/>
                <a:gd name="connsiteY32" fmla="*/ 67715 h 338722"/>
                <a:gd name="connsiteX33" fmla="*/ 338286 w 815206"/>
                <a:gd name="connsiteY33" fmla="*/ 67715 h 338722"/>
                <a:gd name="connsiteX34" fmla="*/ 15291 w 815206"/>
                <a:gd name="connsiteY34" fmla="*/ 169361 h 338722"/>
                <a:gd name="connsiteX35" fmla="*/ 46163 w 815206"/>
                <a:gd name="connsiteY35" fmla="*/ 169361 h 338722"/>
                <a:gd name="connsiteX36" fmla="*/ 46163 w 815206"/>
                <a:gd name="connsiteY36" fmla="*/ 321830 h 338722"/>
                <a:gd name="connsiteX37" fmla="*/ 61454 w 815206"/>
                <a:gd name="connsiteY37" fmla="*/ 338723 h 338722"/>
                <a:gd name="connsiteX38" fmla="*/ 153780 w 815206"/>
                <a:gd name="connsiteY38" fmla="*/ 338723 h 338722"/>
                <a:gd name="connsiteX39" fmla="*/ 215233 w 815206"/>
                <a:gd name="connsiteY39" fmla="*/ 338723 h 338722"/>
                <a:gd name="connsiteX40" fmla="*/ 799916 w 815206"/>
                <a:gd name="connsiteY40" fmla="*/ 338723 h 338722"/>
                <a:gd name="connsiteX41" fmla="*/ 815207 w 815206"/>
                <a:gd name="connsiteY41" fmla="*/ 321830 h 338722"/>
                <a:gd name="connsiteX42" fmla="*/ 815207 w 815206"/>
                <a:gd name="connsiteY42" fmla="*/ 152469 h 338722"/>
                <a:gd name="connsiteX43" fmla="*/ 799916 w 815206"/>
                <a:gd name="connsiteY43" fmla="*/ 135577 h 338722"/>
                <a:gd name="connsiteX44" fmla="*/ 784625 w 815206"/>
                <a:gd name="connsiteY44" fmla="*/ 135577 h 338722"/>
                <a:gd name="connsiteX45" fmla="*/ 784625 w 815206"/>
                <a:gd name="connsiteY45" fmla="*/ 16892 h 338722"/>
                <a:gd name="connsiteX46" fmla="*/ 769335 w 815206"/>
                <a:gd name="connsiteY46" fmla="*/ 0 h 338722"/>
                <a:gd name="connsiteX47" fmla="*/ 692299 w 815206"/>
                <a:gd name="connsiteY47" fmla="*/ 0 h 338722"/>
                <a:gd name="connsiteX48" fmla="*/ 692299 w 815206"/>
                <a:gd name="connsiteY48" fmla="*/ 135577 h 338722"/>
                <a:gd name="connsiteX49" fmla="*/ 661427 w 815206"/>
                <a:gd name="connsiteY49" fmla="*/ 135577 h 338722"/>
                <a:gd name="connsiteX50" fmla="*/ 661427 w 815206"/>
                <a:gd name="connsiteY50" fmla="*/ 0 h 338722"/>
                <a:gd name="connsiteX51" fmla="*/ 630555 w 815206"/>
                <a:gd name="connsiteY51" fmla="*/ 0 h 338722"/>
                <a:gd name="connsiteX52" fmla="*/ 630555 w 815206"/>
                <a:gd name="connsiteY52" fmla="*/ 135577 h 338722"/>
                <a:gd name="connsiteX53" fmla="*/ 599682 w 815206"/>
                <a:gd name="connsiteY53" fmla="*/ 135577 h 338722"/>
                <a:gd name="connsiteX54" fmla="*/ 599682 w 815206"/>
                <a:gd name="connsiteY54" fmla="*/ 0 h 338722"/>
                <a:gd name="connsiteX55" fmla="*/ 245960 w 815206"/>
                <a:gd name="connsiteY55" fmla="*/ 0 h 338722"/>
                <a:gd name="connsiteX56" fmla="*/ 245960 w 815206"/>
                <a:gd name="connsiteY56" fmla="*/ 135577 h 338722"/>
                <a:gd name="connsiteX57" fmla="*/ 215233 w 815206"/>
                <a:gd name="connsiteY57" fmla="*/ 135577 h 338722"/>
                <a:gd name="connsiteX58" fmla="*/ 215233 w 815206"/>
                <a:gd name="connsiteY58" fmla="*/ 0 h 338722"/>
                <a:gd name="connsiteX59" fmla="*/ 153780 w 815206"/>
                <a:gd name="connsiteY59" fmla="*/ 0 h 338722"/>
                <a:gd name="connsiteX60" fmla="*/ 153780 w 815206"/>
                <a:gd name="connsiteY60" fmla="*/ 135577 h 338722"/>
                <a:gd name="connsiteX61" fmla="*/ 122907 w 815206"/>
                <a:gd name="connsiteY61" fmla="*/ 135577 h 338722"/>
                <a:gd name="connsiteX62" fmla="*/ 122907 w 815206"/>
                <a:gd name="connsiteY62" fmla="*/ 0 h 338722"/>
                <a:gd name="connsiteX63" fmla="*/ 15291 w 815206"/>
                <a:gd name="connsiteY63" fmla="*/ 0 h 338722"/>
                <a:gd name="connsiteX64" fmla="*/ 0 w 815206"/>
                <a:gd name="connsiteY64" fmla="*/ 16892 h 338722"/>
                <a:gd name="connsiteX65" fmla="*/ 0 w 815206"/>
                <a:gd name="connsiteY65" fmla="*/ 152469 h 338722"/>
                <a:gd name="connsiteX66" fmla="*/ 15291 w 815206"/>
                <a:gd name="connsiteY66" fmla="*/ 169361 h 338722"/>
                <a:gd name="connsiteX67" fmla="*/ 15291 w 815206"/>
                <a:gd name="connsiteY67" fmla="*/ 169361 h 338722"/>
                <a:gd name="connsiteX68" fmla="*/ 15291 w 815206"/>
                <a:gd name="connsiteY68" fmla="*/ 169361 h 338722"/>
                <a:gd name="connsiteX69" fmla="*/ 15291 w 815206"/>
                <a:gd name="connsiteY69" fmla="*/ 169361 h 33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15206" h="338722">
                  <a:moveTo>
                    <a:pt x="76744" y="304938"/>
                  </a:moveTo>
                  <a:lnTo>
                    <a:pt x="138198" y="304938"/>
                  </a:lnTo>
                  <a:lnTo>
                    <a:pt x="138198" y="169361"/>
                  </a:lnTo>
                  <a:lnTo>
                    <a:pt x="76744" y="169361"/>
                  </a:lnTo>
                  <a:lnTo>
                    <a:pt x="76744" y="304938"/>
                  </a:lnTo>
                  <a:lnTo>
                    <a:pt x="76744" y="304938"/>
                  </a:lnTo>
                  <a:lnTo>
                    <a:pt x="76744" y="304938"/>
                  </a:lnTo>
                  <a:close/>
                  <a:moveTo>
                    <a:pt x="676718" y="169361"/>
                  </a:moveTo>
                  <a:lnTo>
                    <a:pt x="769044" y="169361"/>
                  </a:lnTo>
                  <a:lnTo>
                    <a:pt x="784334" y="169361"/>
                  </a:lnTo>
                  <a:lnTo>
                    <a:pt x="784334" y="304938"/>
                  </a:lnTo>
                  <a:lnTo>
                    <a:pt x="230669" y="304938"/>
                  </a:lnTo>
                  <a:lnTo>
                    <a:pt x="230669" y="169361"/>
                  </a:lnTo>
                  <a:lnTo>
                    <a:pt x="615118" y="169361"/>
                  </a:lnTo>
                  <a:lnTo>
                    <a:pt x="676718" y="169361"/>
                  </a:lnTo>
                  <a:lnTo>
                    <a:pt x="676718" y="169361"/>
                  </a:lnTo>
                  <a:lnTo>
                    <a:pt x="676718" y="169361"/>
                  </a:lnTo>
                  <a:close/>
                  <a:moveTo>
                    <a:pt x="169070" y="304938"/>
                  </a:moveTo>
                  <a:lnTo>
                    <a:pt x="199943" y="304938"/>
                  </a:lnTo>
                  <a:lnTo>
                    <a:pt x="199943" y="169361"/>
                  </a:lnTo>
                  <a:lnTo>
                    <a:pt x="169070" y="169361"/>
                  </a:lnTo>
                  <a:lnTo>
                    <a:pt x="169070" y="304938"/>
                  </a:lnTo>
                  <a:lnTo>
                    <a:pt x="169070" y="304938"/>
                  </a:lnTo>
                  <a:lnTo>
                    <a:pt x="169070" y="304938"/>
                  </a:lnTo>
                  <a:close/>
                  <a:moveTo>
                    <a:pt x="338286" y="67715"/>
                  </a:moveTo>
                  <a:lnTo>
                    <a:pt x="522938" y="67715"/>
                  </a:lnTo>
                  <a:cubicBezTo>
                    <a:pt x="531384" y="67715"/>
                    <a:pt x="538229" y="75288"/>
                    <a:pt x="538229" y="84608"/>
                  </a:cubicBezTo>
                  <a:cubicBezTo>
                    <a:pt x="538229" y="93928"/>
                    <a:pt x="531384" y="101500"/>
                    <a:pt x="522938" y="101500"/>
                  </a:cubicBezTo>
                  <a:lnTo>
                    <a:pt x="338286" y="101500"/>
                  </a:lnTo>
                  <a:cubicBezTo>
                    <a:pt x="329840" y="101500"/>
                    <a:pt x="322995" y="93928"/>
                    <a:pt x="322995" y="84608"/>
                  </a:cubicBezTo>
                  <a:cubicBezTo>
                    <a:pt x="322995" y="75288"/>
                    <a:pt x="329840" y="67715"/>
                    <a:pt x="338286" y="67715"/>
                  </a:cubicBezTo>
                  <a:lnTo>
                    <a:pt x="338286" y="67715"/>
                  </a:lnTo>
                  <a:lnTo>
                    <a:pt x="338286" y="67715"/>
                  </a:lnTo>
                  <a:lnTo>
                    <a:pt x="338286" y="67715"/>
                  </a:lnTo>
                  <a:close/>
                  <a:moveTo>
                    <a:pt x="15291" y="169361"/>
                  </a:moveTo>
                  <a:lnTo>
                    <a:pt x="46163" y="169361"/>
                  </a:lnTo>
                  <a:lnTo>
                    <a:pt x="46163" y="321830"/>
                  </a:lnTo>
                  <a:cubicBezTo>
                    <a:pt x="46163" y="331150"/>
                    <a:pt x="53007" y="338723"/>
                    <a:pt x="61454" y="338723"/>
                  </a:cubicBezTo>
                  <a:lnTo>
                    <a:pt x="153780" y="338723"/>
                  </a:lnTo>
                  <a:lnTo>
                    <a:pt x="215233" y="338723"/>
                  </a:lnTo>
                  <a:lnTo>
                    <a:pt x="799916" y="338723"/>
                  </a:lnTo>
                  <a:cubicBezTo>
                    <a:pt x="808362" y="338723"/>
                    <a:pt x="815207" y="331150"/>
                    <a:pt x="815207" y="321830"/>
                  </a:cubicBezTo>
                  <a:lnTo>
                    <a:pt x="815207" y="152469"/>
                  </a:lnTo>
                  <a:cubicBezTo>
                    <a:pt x="815207" y="143149"/>
                    <a:pt x="808362" y="135577"/>
                    <a:pt x="799916" y="135577"/>
                  </a:cubicBezTo>
                  <a:lnTo>
                    <a:pt x="784625" y="135577"/>
                  </a:lnTo>
                  <a:lnTo>
                    <a:pt x="784625" y="16892"/>
                  </a:lnTo>
                  <a:cubicBezTo>
                    <a:pt x="784625" y="7572"/>
                    <a:pt x="777781" y="0"/>
                    <a:pt x="769335" y="0"/>
                  </a:cubicBezTo>
                  <a:lnTo>
                    <a:pt x="692299" y="0"/>
                  </a:lnTo>
                  <a:lnTo>
                    <a:pt x="692299" y="135577"/>
                  </a:lnTo>
                  <a:lnTo>
                    <a:pt x="661427" y="135577"/>
                  </a:lnTo>
                  <a:lnTo>
                    <a:pt x="661427" y="0"/>
                  </a:lnTo>
                  <a:lnTo>
                    <a:pt x="630555" y="0"/>
                  </a:lnTo>
                  <a:lnTo>
                    <a:pt x="630555" y="135577"/>
                  </a:lnTo>
                  <a:lnTo>
                    <a:pt x="599682" y="135577"/>
                  </a:lnTo>
                  <a:lnTo>
                    <a:pt x="599682" y="0"/>
                  </a:lnTo>
                  <a:lnTo>
                    <a:pt x="245960" y="0"/>
                  </a:lnTo>
                  <a:lnTo>
                    <a:pt x="245960" y="135577"/>
                  </a:lnTo>
                  <a:lnTo>
                    <a:pt x="215233" y="135577"/>
                  </a:lnTo>
                  <a:lnTo>
                    <a:pt x="215233" y="0"/>
                  </a:lnTo>
                  <a:lnTo>
                    <a:pt x="153780" y="0"/>
                  </a:lnTo>
                  <a:lnTo>
                    <a:pt x="153780" y="135577"/>
                  </a:lnTo>
                  <a:lnTo>
                    <a:pt x="122907" y="135577"/>
                  </a:lnTo>
                  <a:lnTo>
                    <a:pt x="122907" y="0"/>
                  </a:lnTo>
                  <a:lnTo>
                    <a:pt x="15291" y="0"/>
                  </a:lnTo>
                  <a:cubicBezTo>
                    <a:pt x="6844" y="0"/>
                    <a:pt x="0" y="7572"/>
                    <a:pt x="0" y="16892"/>
                  </a:cubicBezTo>
                  <a:lnTo>
                    <a:pt x="0" y="152469"/>
                  </a:lnTo>
                  <a:cubicBezTo>
                    <a:pt x="0" y="161789"/>
                    <a:pt x="6844" y="169361"/>
                    <a:pt x="15291" y="169361"/>
                  </a:cubicBezTo>
                  <a:lnTo>
                    <a:pt x="15291" y="169361"/>
                  </a:lnTo>
                  <a:lnTo>
                    <a:pt x="15291" y="169361"/>
                  </a:lnTo>
                  <a:lnTo>
                    <a:pt x="15291" y="169361"/>
                  </a:lnTo>
                  <a:close/>
                </a:path>
              </a:pathLst>
            </a:custGeom>
            <a:solidFill>
              <a:schemeClr val="tx2"/>
            </a:solidFill>
            <a:ln w="14514"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FBBC545D-87E2-416F-91DB-CC10456225FA}"/>
                </a:ext>
              </a:extLst>
            </p:cNvPr>
            <p:cNvSpPr/>
            <p:nvPr/>
          </p:nvSpPr>
          <p:spPr>
            <a:xfrm>
              <a:off x="7200675" y="3343316"/>
              <a:ext cx="461195" cy="33784"/>
            </a:xfrm>
            <a:custGeom>
              <a:avLst/>
              <a:gdLst>
                <a:gd name="connsiteX0" fmla="*/ 15293 w 461195"/>
                <a:gd name="connsiteY0" fmla="*/ 33785 h 33784"/>
                <a:gd name="connsiteX1" fmla="*/ 445905 w 461195"/>
                <a:gd name="connsiteY1" fmla="*/ 33785 h 33784"/>
                <a:gd name="connsiteX2" fmla="*/ 461195 w 461195"/>
                <a:gd name="connsiteY2" fmla="*/ 16892 h 33784"/>
                <a:gd name="connsiteX3" fmla="*/ 445905 w 461195"/>
                <a:gd name="connsiteY3" fmla="*/ 0 h 33784"/>
                <a:gd name="connsiteX4" fmla="*/ 15293 w 461195"/>
                <a:gd name="connsiteY4" fmla="*/ 0 h 33784"/>
                <a:gd name="connsiteX5" fmla="*/ 2 w 461195"/>
                <a:gd name="connsiteY5" fmla="*/ 16892 h 33784"/>
                <a:gd name="connsiteX6" fmla="*/ 15293 w 461195"/>
                <a:gd name="connsiteY6" fmla="*/ 33785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95" h="33784">
                  <a:moveTo>
                    <a:pt x="15293" y="33785"/>
                  </a:moveTo>
                  <a:lnTo>
                    <a:pt x="445905" y="33785"/>
                  </a:lnTo>
                  <a:cubicBezTo>
                    <a:pt x="454351" y="33785"/>
                    <a:pt x="461195" y="26212"/>
                    <a:pt x="461195" y="16892"/>
                  </a:cubicBezTo>
                  <a:cubicBezTo>
                    <a:pt x="461195" y="7572"/>
                    <a:pt x="454351" y="0"/>
                    <a:pt x="445905" y="0"/>
                  </a:cubicBezTo>
                  <a:lnTo>
                    <a:pt x="15293" y="0"/>
                  </a:lnTo>
                  <a:cubicBezTo>
                    <a:pt x="6847" y="0"/>
                    <a:pt x="2" y="7572"/>
                    <a:pt x="2" y="16892"/>
                  </a:cubicBezTo>
                  <a:cubicBezTo>
                    <a:pt x="-143" y="26212"/>
                    <a:pt x="6701" y="33785"/>
                    <a:pt x="15293" y="33785"/>
                  </a:cubicBezTo>
                </a:path>
              </a:pathLst>
            </a:custGeom>
            <a:solidFill>
              <a:schemeClr val="tx2"/>
            </a:solidFill>
            <a:ln w="14514"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ED0DE36-3D0F-4E53-8106-92773EC107B3}"/>
                </a:ext>
              </a:extLst>
            </p:cNvPr>
            <p:cNvSpPr/>
            <p:nvPr/>
          </p:nvSpPr>
          <p:spPr>
            <a:xfrm>
              <a:off x="6877537" y="3733007"/>
              <a:ext cx="922968" cy="304646"/>
            </a:xfrm>
            <a:custGeom>
              <a:avLst/>
              <a:gdLst>
                <a:gd name="connsiteX0" fmla="*/ 553810 w 922968"/>
                <a:gd name="connsiteY0" fmla="*/ 236931 h 304646"/>
                <a:gd name="connsiteX1" fmla="*/ 415321 w 922968"/>
                <a:gd name="connsiteY1" fmla="*/ 236931 h 304646"/>
                <a:gd name="connsiteX2" fmla="*/ 400031 w 922968"/>
                <a:gd name="connsiteY2" fmla="*/ 220039 h 304646"/>
                <a:gd name="connsiteX3" fmla="*/ 415321 w 922968"/>
                <a:gd name="connsiteY3" fmla="*/ 203147 h 304646"/>
                <a:gd name="connsiteX4" fmla="*/ 553810 w 922968"/>
                <a:gd name="connsiteY4" fmla="*/ 203147 h 304646"/>
                <a:gd name="connsiteX5" fmla="*/ 569101 w 922968"/>
                <a:gd name="connsiteY5" fmla="*/ 220039 h 304646"/>
                <a:gd name="connsiteX6" fmla="*/ 553810 w 922968"/>
                <a:gd name="connsiteY6" fmla="*/ 236931 h 304646"/>
                <a:gd name="connsiteX7" fmla="*/ 261542 w 922968"/>
                <a:gd name="connsiteY7" fmla="*/ 152178 h 304646"/>
                <a:gd name="connsiteX8" fmla="*/ 246251 w 922968"/>
                <a:gd name="connsiteY8" fmla="*/ 169070 h 304646"/>
                <a:gd name="connsiteX9" fmla="*/ 153780 w 922968"/>
                <a:gd name="connsiteY9" fmla="*/ 169070 h 304646"/>
                <a:gd name="connsiteX10" fmla="*/ 138489 w 922968"/>
                <a:gd name="connsiteY10" fmla="*/ 152178 h 304646"/>
                <a:gd name="connsiteX11" fmla="*/ 153780 w 922968"/>
                <a:gd name="connsiteY11" fmla="*/ 135285 h 304646"/>
                <a:gd name="connsiteX12" fmla="*/ 246106 w 922968"/>
                <a:gd name="connsiteY12" fmla="*/ 135285 h 304646"/>
                <a:gd name="connsiteX13" fmla="*/ 261542 w 922968"/>
                <a:gd name="connsiteY13" fmla="*/ 152178 h 304646"/>
                <a:gd name="connsiteX14" fmla="*/ 338432 w 922968"/>
                <a:gd name="connsiteY14" fmla="*/ 236931 h 304646"/>
                <a:gd name="connsiteX15" fmla="*/ 138489 w 922968"/>
                <a:gd name="connsiteY15" fmla="*/ 236931 h 304646"/>
                <a:gd name="connsiteX16" fmla="*/ 61454 w 922968"/>
                <a:gd name="connsiteY16" fmla="*/ 152178 h 304646"/>
                <a:gd name="connsiteX17" fmla="*/ 138489 w 922968"/>
                <a:gd name="connsiteY17" fmla="*/ 67424 h 304646"/>
                <a:gd name="connsiteX18" fmla="*/ 492357 w 922968"/>
                <a:gd name="connsiteY18" fmla="*/ 67424 h 304646"/>
                <a:gd name="connsiteX19" fmla="*/ 507647 w 922968"/>
                <a:gd name="connsiteY19" fmla="*/ 84317 h 304646"/>
                <a:gd name="connsiteX20" fmla="*/ 492357 w 922968"/>
                <a:gd name="connsiteY20" fmla="*/ 101209 h 304646"/>
                <a:gd name="connsiteX21" fmla="*/ 138489 w 922968"/>
                <a:gd name="connsiteY21" fmla="*/ 101209 h 304646"/>
                <a:gd name="connsiteX22" fmla="*/ 92326 w 922968"/>
                <a:gd name="connsiteY22" fmla="*/ 152032 h 304646"/>
                <a:gd name="connsiteX23" fmla="*/ 138489 w 922968"/>
                <a:gd name="connsiteY23" fmla="*/ 202855 h 304646"/>
                <a:gd name="connsiteX24" fmla="*/ 338432 w 922968"/>
                <a:gd name="connsiteY24" fmla="*/ 202855 h 304646"/>
                <a:gd name="connsiteX25" fmla="*/ 353722 w 922968"/>
                <a:gd name="connsiteY25" fmla="*/ 219748 h 304646"/>
                <a:gd name="connsiteX26" fmla="*/ 338432 w 922968"/>
                <a:gd name="connsiteY26" fmla="*/ 236931 h 304646"/>
                <a:gd name="connsiteX27" fmla="*/ 907678 w 922968"/>
                <a:gd name="connsiteY27" fmla="*/ 270716 h 304646"/>
                <a:gd name="connsiteX28" fmla="*/ 885980 w 922968"/>
                <a:gd name="connsiteY28" fmla="*/ 270716 h 304646"/>
                <a:gd name="connsiteX29" fmla="*/ 872437 w 922968"/>
                <a:gd name="connsiteY29" fmla="*/ 236786 h 304646"/>
                <a:gd name="connsiteX30" fmla="*/ 630700 w 922968"/>
                <a:gd name="connsiteY30" fmla="*/ 236786 h 304646"/>
                <a:gd name="connsiteX31" fmla="*/ 615410 w 922968"/>
                <a:gd name="connsiteY31" fmla="*/ 219893 h 304646"/>
                <a:gd name="connsiteX32" fmla="*/ 630700 w 922968"/>
                <a:gd name="connsiteY32" fmla="*/ 203001 h 304646"/>
                <a:gd name="connsiteX33" fmla="*/ 863845 w 922968"/>
                <a:gd name="connsiteY33" fmla="*/ 203001 h 304646"/>
                <a:gd name="connsiteX34" fmla="*/ 859476 w 922968"/>
                <a:gd name="connsiteY34" fmla="*/ 169216 h 304646"/>
                <a:gd name="connsiteX35" fmla="*/ 770063 w 922968"/>
                <a:gd name="connsiteY35" fmla="*/ 169216 h 304646"/>
                <a:gd name="connsiteX36" fmla="*/ 769335 w 922968"/>
                <a:gd name="connsiteY36" fmla="*/ 169070 h 304646"/>
                <a:gd name="connsiteX37" fmla="*/ 769044 w 922968"/>
                <a:gd name="connsiteY37" fmla="*/ 169070 h 304646"/>
                <a:gd name="connsiteX38" fmla="*/ 322995 w 922968"/>
                <a:gd name="connsiteY38" fmla="*/ 169070 h 304646"/>
                <a:gd name="connsiteX39" fmla="*/ 307705 w 922968"/>
                <a:gd name="connsiteY39" fmla="*/ 152178 h 304646"/>
                <a:gd name="connsiteX40" fmla="*/ 322995 w 922968"/>
                <a:gd name="connsiteY40" fmla="*/ 135285 h 304646"/>
                <a:gd name="connsiteX41" fmla="*/ 769189 w 922968"/>
                <a:gd name="connsiteY41" fmla="*/ 135285 h 304646"/>
                <a:gd name="connsiteX42" fmla="*/ 769917 w 922968"/>
                <a:gd name="connsiteY42" fmla="*/ 135431 h 304646"/>
                <a:gd name="connsiteX43" fmla="*/ 770209 w 922968"/>
                <a:gd name="connsiteY43" fmla="*/ 135431 h 304646"/>
                <a:gd name="connsiteX44" fmla="*/ 859622 w 922968"/>
                <a:gd name="connsiteY44" fmla="*/ 135431 h 304646"/>
                <a:gd name="connsiteX45" fmla="*/ 863991 w 922968"/>
                <a:gd name="connsiteY45" fmla="*/ 101501 h 304646"/>
                <a:gd name="connsiteX46" fmla="*/ 553956 w 922968"/>
                <a:gd name="connsiteY46" fmla="*/ 101501 h 304646"/>
                <a:gd name="connsiteX47" fmla="*/ 538665 w 922968"/>
                <a:gd name="connsiteY47" fmla="*/ 84608 h 304646"/>
                <a:gd name="connsiteX48" fmla="*/ 553956 w 922968"/>
                <a:gd name="connsiteY48" fmla="*/ 67716 h 304646"/>
                <a:gd name="connsiteX49" fmla="*/ 872437 w 922968"/>
                <a:gd name="connsiteY49" fmla="*/ 67716 h 304646"/>
                <a:gd name="connsiteX50" fmla="*/ 885980 w 922968"/>
                <a:gd name="connsiteY50" fmla="*/ 33785 h 304646"/>
                <a:gd name="connsiteX51" fmla="*/ 907678 w 922968"/>
                <a:gd name="connsiteY51" fmla="*/ 33785 h 304646"/>
                <a:gd name="connsiteX52" fmla="*/ 922969 w 922968"/>
                <a:gd name="connsiteY52" fmla="*/ 16893 h 304646"/>
                <a:gd name="connsiteX53" fmla="*/ 907678 w 922968"/>
                <a:gd name="connsiteY53" fmla="*/ 0 h 304646"/>
                <a:gd name="connsiteX54" fmla="*/ 876806 w 922968"/>
                <a:gd name="connsiteY54" fmla="*/ 0 h 304646"/>
                <a:gd name="connsiteX55" fmla="*/ 769189 w 922968"/>
                <a:gd name="connsiteY55" fmla="*/ 0 h 304646"/>
                <a:gd name="connsiteX56" fmla="*/ 138489 w 922968"/>
                <a:gd name="connsiteY56" fmla="*/ 0 h 304646"/>
                <a:gd name="connsiteX57" fmla="*/ 0 w 922968"/>
                <a:gd name="connsiteY57" fmla="*/ 152178 h 304646"/>
                <a:gd name="connsiteX58" fmla="*/ 138489 w 922968"/>
                <a:gd name="connsiteY58" fmla="*/ 304647 h 304646"/>
                <a:gd name="connsiteX59" fmla="*/ 769189 w 922968"/>
                <a:gd name="connsiteY59" fmla="*/ 304647 h 304646"/>
                <a:gd name="connsiteX60" fmla="*/ 876806 w 922968"/>
                <a:gd name="connsiteY60" fmla="*/ 304647 h 304646"/>
                <a:gd name="connsiteX61" fmla="*/ 907678 w 922968"/>
                <a:gd name="connsiteY61" fmla="*/ 304647 h 304646"/>
                <a:gd name="connsiteX62" fmla="*/ 922969 w 922968"/>
                <a:gd name="connsiteY62" fmla="*/ 287754 h 304646"/>
                <a:gd name="connsiteX63" fmla="*/ 907678 w 922968"/>
                <a:gd name="connsiteY63" fmla="*/ 270716 h 30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22968" h="304646">
                  <a:moveTo>
                    <a:pt x="553810" y="236931"/>
                  </a:moveTo>
                  <a:lnTo>
                    <a:pt x="415321" y="236931"/>
                  </a:lnTo>
                  <a:cubicBezTo>
                    <a:pt x="406875" y="236931"/>
                    <a:pt x="400031" y="229359"/>
                    <a:pt x="400031" y="220039"/>
                  </a:cubicBezTo>
                  <a:cubicBezTo>
                    <a:pt x="400031" y="210719"/>
                    <a:pt x="406875" y="203147"/>
                    <a:pt x="415321" y="203147"/>
                  </a:cubicBezTo>
                  <a:lnTo>
                    <a:pt x="553810" y="203147"/>
                  </a:lnTo>
                  <a:cubicBezTo>
                    <a:pt x="562257" y="203147"/>
                    <a:pt x="569101" y="210719"/>
                    <a:pt x="569101" y="220039"/>
                  </a:cubicBezTo>
                  <a:cubicBezTo>
                    <a:pt x="569101" y="229505"/>
                    <a:pt x="562257" y="236931"/>
                    <a:pt x="553810" y="236931"/>
                  </a:cubicBezTo>
                  <a:moveTo>
                    <a:pt x="261542" y="152178"/>
                  </a:moveTo>
                  <a:cubicBezTo>
                    <a:pt x="261542" y="161498"/>
                    <a:pt x="254697" y="169070"/>
                    <a:pt x="246251" y="169070"/>
                  </a:cubicBezTo>
                  <a:lnTo>
                    <a:pt x="153780" y="169070"/>
                  </a:lnTo>
                  <a:cubicBezTo>
                    <a:pt x="145333" y="169070"/>
                    <a:pt x="138489" y="161498"/>
                    <a:pt x="138489" y="152178"/>
                  </a:cubicBezTo>
                  <a:cubicBezTo>
                    <a:pt x="138489" y="142858"/>
                    <a:pt x="145333" y="135285"/>
                    <a:pt x="153780" y="135285"/>
                  </a:cubicBezTo>
                  <a:lnTo>
                    <a:pt x="246106" y="135285"/>
                  </a:lnTo>
                  <a:cubicBezTo>
                    <a:pt x="254552" y="135285"/>
                    <a:pt x="261542" y="142858"/>
                    <a:pt x="261542" y="152178"/>
                  </a:cubicBezTo>
                  <a:moveTo>
                    <a:pt x="338432" y="236931"/>
                  </a:moveTo>
                  <a:lnTo>
                    <a:pt x="138489" y="236931"/>
                  </a:lnTo>
                  <a:cubicBezTo>
                    <a:pt x="96112" y="236931"/>
                    <a:pt x="61454" y="199069"/>
                    <a:pt x="61454" y="152178"/>
                  </a:cubicBezTo>
                  <a:cubicBezTo>
                    <a:pt x="61454" y="105287"/>
                    <a:pt x="95821" y="67424"/>
                    <a:pt x="138489" y="67424"/>
                  </a:cubicBezTo>
                  <a:lnTo>
                    <a:pt x="492357" y="67424"/>
                  </a:lnTo>
                  <a:cubicBezTo>
                    <a:pt x="500803" y="67424"/>
                    <a:pt x="507647" y="74997"/>
                    <a:pt x="507647" y="84317"/>
                  </a:cubicBezTo>
                  <a:cubicBezTo>
                    <a:pt x="507647" y="93637"/>
                    <a:pt x="500803" y="101209"/>
                    <a:pt x="492357" y="101209"/>
                  </a:cubicBezTo>
                  <a:lnTo>
                    <a:pt x="138489" y="101209"/>
                  </a:lnTo>
                  <a:cubicBezTo>
                    <a:pt x="113005" y="101209"/>
                    <a:pt x="92326" y="124072"/>
                    <a:pt x="92326" y="152032"/>
                  </a:cubicBezTo>
                  <a:cubicBezTo>
                    <a:pt x="92326" y="179992"/>
                    <a:pt x="113005" y="202855"/>
                    <a:pt x="138489" y="202855"/>
                  </a:cubicBezTo>
                  <a:lnTo>
                    <a:pt x="338432" y="202855"/>
                  </a:lnTo>
                  <a:cubicBezTo>
                    <a:pt x="346878" y="202855"/>
                    <a:pt x="353722" y="210428"/>
                    <a:pt x="353722" y="219748"/>
                  </a:cubicBezTo>
                  <a:cubicBezTo>
                    <a:pt x="353868" y="229505"/>
                    <a:pt x="346878" y="236931"/>
                    <a:pt x="338432" y="236931"/>
                  </a:cubicBezTo>
                  <a:moveTo>
                    <a:pt x="907678" y="270716"/>
                  </a:moveTo>
                  <a:lnTo>
                    <a:pt x="885980" y="270716"/>
                  </a:lnTo>
                  <a:cubicBezTo>
                    <a:pt x="880738" y="259795"/>
                    <a:pt x="876223" y="248436"/>
                    <a:pt x="872437" y="236786"/>
                  </a:cubicBezTo>
                  <a:lnTo>
                    <a:pt x="630700" y="236786"/>
                  </a:lnTo>
                  <a:cubicBezTo>
                    <a:pt x="622254" y="236786"/>
                    <a:pt x="615410" y="229213"/>
                    <a:pt x="615410" y="219893"/>
                  </a:cubicBezTo>
                  <a:cubicBezTo>
                    <a:pt x="615410" y="210573"/>
                    <a:pt x="622254" y="203001"/>
                    <a:pt x="630700" y="203001"/>
                  </a:cubicBezTo>
                  <a:lnTo>
                    <a:pt x="863845" y="203001"/>
                  </a:lnTo>
                  <a:cubicBezTo>
                    <a:pt x="861661" y="191933"/>
                    <a:pt x="860205" y="180575"/>
                    <a:pt x="859476" y="169216"/>
                  </a:cubicBezTo>
                  <a:lnTo>
                    <a:pt x="770063" y="169216"/>
                  </a:lnTo>
                  <a:cubicBezTo>
                    <a:pt x="769917" y="169216"/>
                    <a:pt x="769772" y="169070"/>
                    <a:pt x="769335" y="169070"/>
                  </a:cubicBezTo>
                  <a:cubicBezTo>
                    <a:pt x="769189" y="169070"/>
                    <a:pt x="769189" y="169070"/>
                    <a:pt x="769044" y="169070"/>
                  </a:cubicBezTo>
                  <a:lnTo>
                    <a:pt x="322995" y="169070"/>
                  </a:lnTo>
                  <a:cubicBezTo>
                    <a:pt x="314549" y="169070"/>
                    <a:pt x="307705" y="161498"/>
                    <a:pt x="307705" y="152178"/>
                  </a:cubicBezTo>
                  <a:cubicBezTo>
                    <a:pt x="307705" y="142858"/>
                    <a:pt x="314549" y="135285"/>
                    <a:pt x="322995" y="135285"/>
                  </a:cubicBezTo>
                  <a:lnTo>
                    <a:pt x="769189" y="135285"/>
                  </a:lnTo>
                  <a:cubicBezTo>
                    <a:pt x="769335" y="135285"/>
                    <a:pt x="769480" y="135431"/>
                    <a:pt x="769917" y="135431"/>
                  </a:cubicBezTo>
                  <a:cubicBezTo>
                    <a:pt x="770063" y="135431"/>
                    <a:pt x="770063" y="135431"/>
                    <a:pt x="770209" y="135431"/>
                  </a:cubicBezTo>
                  <a:lnTo>
                    <a:pt x="859622" y="135431"/>
                  </a:lnTo>
                  <a:cubicBezTo>
                    <a:pt x="860350" y="123927"/>
                    <a:pt x="861806" y="112568"/>
                    <a:pt x="863991" y="101501"/>
                  </a:cubicBezTo>
                  <a:lnTo>
                    <a:pt x="553956" y="101501"/>
                  </a:lnTo>
                  <a:cubicBezTo>
                    <a:pt x="545510" y="101501"/>
                    <a:pt x="538665" y="93928"/>
                    <a:pt x="538665" y="84608"/>
                  </a:cubicBezTo>
                  <a:cubicBezTo>
                    <a:pt x="538665" y="75288"/>
                    <a:pt x="545510" y="67716"/>
                    <a:pt x="553956" y="67716"/>
                  </a:cubicBezTo>
                  <a:lnTo>
                    <a:pt x="872437" y="67716"/>
                  </a:lnTo>
                  <a:cubicBezTo>
                    <a:pt x="876223" y="56211"/>
                    <a:pt x="880592" y="44707"/>
                    <a:pt x="885980" y="33785"/>
                  </a:cubicBezTo>
                  <a:lnTo>
                    <a:pt x="907678" y="33785"/>
                  </a:lnTo>
                  <a:cubicBezTo>
                    <a:pt x="916124" y="33785"/>
                    <a:pt x="922969" y="26213"/>
                    <a:pt x="922969" y="16893"/>
                  </a:cubicBezTo>
                  <a:cubicBezTo>
                    <a:pt x="922969" y="7573"/>
                    <a:pt x="916124" y="0"/>
                    <a:pt x="907678" y="0"/>
                  </a:cubicBezTo>
                  <a:lnTo>
                    <a:pt x="876806" y="0"/>
                  </a:lnTo>
                  <a:lnTo>
                    <a:pt x="769189" y="0"/>
                  </a:lnTo>
                  <a:lnTo>
                    <a:pt x="138489" y="0"/>
                  </a:lnTo>
                  <a:cubicBezTo>
                    <a:pt x="62182" y="-145"/>
                    <a:pt x="0" y="68007"/>
                    <a:pt x="0" y="152178"/>
                  </a:cubicBezTo>
                  <a:cubicBezTo>
                    <a:pt x="0" y="236349"/>
                    <a:pt x="62182" y="304647"/>
                    <a:pt x="138489" y="304647"/>
                  </a:cubicBezTo>
                  <a:lnTo>
                    <a:pt x="769189" y="304647"/>
                  </a:lnTo>
                  <a:lnTo>
                    <a:pt x="876806" y="304647"/>
                  </a:lnTo>
                  <a:lnTo>
                    <a:pt x="907678" y="304647"/>
                  </a:lnTo>
                  <a:cubicBezTo>
                    <a:pt x="916124" y="304647"/>
                    <a:pt x="922969" y="297074"/>
                    <a:pt x="922969" y="287754"/>
                  </a:cubicBezTo>
                  <a:cubicBezTo>
                    <a:pt x="922969" y="278289"/>
                    <a:pt x="916124" y="270716"/>
                    <a:pt x="907678" y="270716"/>
                  </a:cubicBezTo>
                </a:path>
              </a:pathLst>
            </a:custGeom>
            <a:solidFill>
              <a:schemeClr val="tx2"/>
            </a:solidFill>
            <a:ln w="14514" cap="flat">
              <a:noFill/>
              <a:prstDash val="solid"/>
              <a:miter/>
            </a:ln>
          </p:spPr>
          <p:txBody>
            <a:bodyPr rtlCol="0" anchor="ctr"/>
            <a:lstStyle/>
            <a:p>
              <a:endParaRPr lang="en-US" dirty="0"/>
            </a:p>
          </p:txBody>
        </p:sp>
      </p:grpSp>
      <p:sp>
        <p:nvSpPr>
          <p:cNvPr id="39" name="TextBox 38">
            <a:extLst>
              <a:ext uri="{FF2B5EF4-FFF2-40B4-BE49-F238E27FC236}">
                <a16:creationId xmlns:a16="http://schemas.microsoft.com/office/drawing/2014/main" id="{7AD84B4E-FE0B-4443-9BC8-DA45591A10CC}"/>
              </a:ext>
            </a:extLst>
          </p:cNvPr>
          <p:cNvSpPr txBox="1"/>
          <p:nvPr/>
        </p:nvSpPr>
        <p:spPr>
          <a:xfrm>
            <a:off x="9284604" y="5666304"/>
            <a:ext cx="2424696" cy="523220"/>
          </a:xfrm>
          <a:prstGeom prst="rect">
            <a:avLst/>
          </a:prstGeom>
          <a:noFill/>
        </p:spPr>
        <p:txBody>
          <a:bodyPr wrap="square" rtlCol="0">
            <a:spAutoFit/>
          </a:bodyPr>
          <a:lstStyle/>
          <a:p>
            <a:pPr algn="ctr"/>
            <a:r>
              <a:rPr lang="en-US" sz="2800" dirty="0"/>
              <a:t>Friends</a:t>
            </a:r>
          </a:p>
        </p:txBody>
      </p:sp>
      <p:sp>
        <p:nvSpPr>
          <p:cNvPr id="40" name="TextBox 39">
            <a:extLst>
              <a:ext uri="{FF2B5EF4-FFF2-40B4-BE49-F238E27FC236}">
                <a16:creationId xmlns:a16="http://schemas.microsoft.com/office/drawing/2014/main" id="{567001A9-948D-4961-B7EC-DFF60697A7DA}"/>
              </a:ext>
            </a:extLst>
          </p:cNvPr>
          <p:cNvSpPr txBox="1"/>
          <p:nvPr/>
        </p:nvSpPr>
        <p:spPr>
          <a:xfrm>
            <a:off x="7615853" y="3797995"/>
            <a:ext cx="2424696" cy="523220"/>
          </a:xfrm>
          <a:prstGeom prst="rect">
            <a:avLst/>
          </a:prstGeom>
          <a:noFill/>
        </p:spPr>
        <p:txBody>
          <a:bodyPr wrap="square" rtlCol="0">
            <a:spAutoFit/>
          </a:bodyPr>
          <a:lstStyle/>
          <a:p>
            <a:pPr algn="ctr"/>
            <a:r>
              <a:rPr lang="en-US" sz="2800" dirty="0"/>
              <a:t>Activities</a:t>
            </a:r>
          </a:p>
        </p:txBody>
      </p:sp>
      <p:grpSp>
        <p:nvGrpSpPr>
          <p:cNvPr id="38" name="Graphic 36" descr="Sport balls">
            <a:extLst>
              <a:ext uri="{FF2B5EF4-FFF2-40B4-BE49-F238E27FC236}">
                <a16:creationId xmlns:a16="http://schemas.microsoft.com/office/drawing/2014/main" id="{C8A6CAB9-46D3-485E-9E88-020DF813FE52}"/>
              </a:ext>
            </a:extLst>
          </p:cNvPr>
          <p:cNvGrpSpPr/>
          <p:nvPr/>
        </p:nvGrpSpPr>
        <p:grpSpPr>
          <a:xfrm>
            <a:off x="8189895" y="2549651"/>
            <a:ext cx="1277216" cy="1265451"/>
            <a:chOff x="10233582" y="3318187"/>
            <a:chExt cx="914400" cy="914400"/>
          </a:xfrm>
        </p:grpSpPr>
        <p:sp>
          <p:nvSpPr>
            <p:cNvPr id="41" name="Freeform: Shape 40">
              <a:extLst>
                <a:ext uri="{FF2B5EF4-FFF2-40B4-BE49-F238E27FC236}">
                  <a16:creationId xmlns:a16="http://schemas.microsoft.com/office/drawing/2014/main" id="{419449C1-8703-4EF3-8493-4A5F0B94BFCA}"/>
                </a:ext>
              </a:extLst>
            </p:cNvPr>
            <p:cNvSpPr/>
            <p:nvPr/>
          </p:nvSpPr>
          <p:spPr>
            <a:xfrm>
              <a:off x="10495524" y="3659944"/>
              <a:ext cx="61903" cy="145160"/>
            </a:xfrm>
            <a:custGeom>
              <a:avLst/>
              <a:gdLst>
                <a:gd name="connsiteX0" fmla="*/ 37047 w 61903"/>
                <a:gd name="connsiteY0" fmla="*/ 0 h 145160"/>
                <a:gd name="connsiteX1" fmla="*/ 17056 w 61903"/>
                <a:gd name="connsiteY1" fmla="*/ 125170 h 145160"/>
                <a:gd name="connsiteX2" fmla="*/ 37047 w 61903"/>
                <a:gd name="connsiteY2" fmla="*/ 145161 h 145160"/>
                <a:gd name="connsiteX3" fmla="*/ 37047 w 61903"/>
                <a:gd name="connsiteY3" fmla="*/ 0 h 145160"/>
              </a:gdLst>
              <a:ahLst/>
              <a:cxnLst>
                <a:cxn ang="0">
                  <a:pos x="connsiteX0" y="connsiteY0"/>
                </a:cxn>
                <a:cxn ang="0">
                  <a:pos x="connsiteX1" y="connsiteY1"/>
                </a:cxn>
                <a:cxn ang="0">
                  <a:pos x="connsiteX2" y="connsiteY2"/>
                </a:cxn>
                <a:cxn ang="0">
                  <a:pos x="connsiteX3" y="connsiteY3"/>
                </a:cxn>
              </a:cxnLst>
              <a:rect l="l" t="t" r="r" b="b"/>
              <a:pathLst>
                <a:path w="61903" h="145160">
                  <a:moveTo>
                    <a:pt x="37047" y="0"/>
                  </a:moveTo>
                  <a:cubicBezTo>
                    <a:pt x="-3038" y="29045"/>
                    <a:pt x="-11988" y="85085"/>
                    <a:pt x="17056" y="125170"/>
                  </a:cubicBezTo>
                  <a:cubicBezTo>
                    <a:pt x="22621" y="132849"/>
                    <a:pt x="29368" y="139597"/>
                    <a:pt x="37047" y="145161"/>
                  </a:cubicBezTo>
                  <a:cubicBezTo>
                    <a:pt x="70189" y="102449"/>
                    <a:pt x="70189" y="42712"/>
                    <a:pt x="37047" y="0"/>
                  </a:cubicBezTo>
                  <a:close/>
                </a:path>
              </a:pathLst>
            </a:custGeom>
            <a:solidFill>
              <a:schemeClr val="accent2"/>
            </a:solid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84359526-469D-4CC6-B21A-C992A6DC7B7B}"/>
                </a:ext>
              </a:extLst>
            </p:cNvPr>
            <p:cNvSpPr/>
            <p:nvPr/>
          </p:nvSpPr>
          <p:spPr>
            <a:xfrm>
              <a:off x="10319310" y="3659944"/>
              <a:ext cx="61903" cy="145160"/>
            </a:xfrm>
            <a:custGeom>
              <a:avLst/>
              <a:gdLst>
                <a:gd name="connsiteX0" fmla="*/ 24856 w 61903"/>
                <a:gd name="connsiteY0" fmla="*/ 0 h 145160"/>
                <a:gd name="connsiteX1" fmla="*/ 24856 w 61903"/>
                <a:gd name="connsiteY1" fmla="*/ 145161 h 145160"/>
                <a:gd name="connsiteX2" fmla="*/ 44847 w 61903"/>
                <a:gd name="connsiteY2" fmla="*/ 19991 h 145160"/>
                <a:gd name="connsiteX3" fmla="*/ 24856 w 61903"/>
                <a:gd name="connsiteY3" fmla="*/ 0 h 145160"/>
              </a:gdLst>
              <a:ahLst/>
              <a:cxnLst>
                <a:cxn ang="0">
                  <a:pos x="connsiteX0" y="connsiteY0"/>
                </a:cxn>
                <a:cxn ang="0">
                  <a:pos x="connsiteX1" y="connsiteY1"/>
                </a:cxn>
                <a:cxn ang="0">
                  <a:pos x="connsiteX2" y="connsiteY2"/>
                </a:cxn>
                <a:cxn ang="0">
                  <a:pos x="connsiteX3" y="connsiteY3"/>
                </a:cxn>
              </a:cxnLst>
              <a:rect l="l" t="t" r="r" b="b"/>
              <a:pathLst>
                <a:path w="61903" h="145160">
                  <a:moveTo>
                    <a:pt x="24856" y="0"/>
                  </a:moveTo>
                  <a:cubicBezTo>
                    <a:pt x="-8285" y="42712"/>
                    <a:pt x="-8285" y="102449"/>
                    <a:pt x="24856" y="145161"/>
                  </a:cubicBezTo>
                  <a:cubicBezTo>
                    <a:pt x="64941" y="116116"/>
                    <a:pt x="73892" y="60076"/>
                    <a:pt x="44847" y="19991"/>
                  </a:cubicBezTo>
                  <a:cubicBezTo>
                    <a:pt x="39283" y="12312"/>
                    <a:pt x="32535" y="5564"/>
                    <a:pt x="24856" y="0"/>
                  </a:cubicBezTo>
                  <a:close/>
                </a:path>
              </a:pathLst>
            </a:custGeom>
            <a:solidFill>
              <a:schemeClr val="accent2"/>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C0FBE7E8-8DAA-4344-90A4-73019ECE6300}"/>
                </a:ext>
              </a:extLst>
            </p:cNvPr>
            <p:cNvSpPr/>
            <p:nvPr/>
          </p:nvSpPr>
          <p:spPr>
            <a:xfrm>
              <a:off x="10364360" y="3613456"/>
              <a:ext cx="148113" cy="238136"/>
            </a:xfrm>
            <a:custGeom>
              <a:avLst/>
              <a:gdLst>
                <a:gd name="connsiteX0" fmla="*/ 102584 w 148113"/>
                <a:gd name="connsiteY0" fmla="*/ 119068 h 238136"/>
                <a:gd name="connsiteX1" fmla="*/ 148114 w 148113"/>
                <a:gd name="connsiteY1" fmla="*/ 25914 h 238136"/>
                <a:gd name="connsiteX2" fmla="*/ 0 w 148113"/>
                <a:gd name="connsiteY2" fmla="*/ 25914 h 238136"/>
                <a:gd name="connsiteX3" fmla="*/ 20389 w 148113"/>
                <a:gd name="connsiteY3" fmla="*/ 191834 h 238136"/>
                <a:gd name="connsiteX4" fmla="*/ 0 w 148113"/>
                <a:gd name="connsiteY4" fmla="*/ 212223 h 238136"/>
                <a:gd name="connsiteX5" fmla="*/ 148114 w 148113"/>
                <a:gd name="connsiteY5" fmla="*/ 212223 h 238136"/>
                <a:gd name="connsiteX6" fmla="*/ 102584 w 148113"/>
                <a:gd name="connsiteY6" fmla="*/ 119068 h 23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113" h="238136">
                  <a:moveTo>
                    <a:pt x="102584" y="119068"/>
                  </a:moveTo>
                  <a:cubicBezTo>
                    <a:pt x="102577" y="82656"/>
                    <a:pt x="119379" y="48279"/>
                    <a:pt x="148114" y="25914"/>
                  </a:cubicBezTo>
                  <a:cubicBezTo>
                    <a:pt x="104787" y="-8638"/>
                    <a:pt x="43326" y="-8638"/>
                    <a:pt x="0" y="25914"/>
                  </a:cubicBezTo>
                  <a:cubicBezTo>
                    <a:pt x="51447" y="66101"/>
                    <a:pt x="60576" y="140385"/>
                    <a:pt x="20389" y="191834"/>
                  </a:cubicBezTo>
                  <a:cubicBezTo>
                    <a:pt x="14450" y="199437"/>
                    <a:pt x="7603" y="206284"/>
                    <a:pt x="0" y="212223"/>
                  </a:cubicBezTo>
                  <a:cubicBezTo>
                    <a:pt x="43326" y="246775"/>
                    <a:pt x="104787" y="246775"/>
                    <a:pt x="148114" y="212223"/>
                  </a:cubicBezTo>
                  <a:cubicBezTo>
                    <a:pt x="119379" y="189858"/>
                    <a:pt x="102577" y="155481"/>
                    <a:pt x="102584" y="119068"/>
                  </a:cubicBezTo>
                  <a:close/>
                </a:path>
              </a:pathLst>
            </a:custGeom>
            <a:solidFill>
              <a:schemeClr val="accent2"/>
            </a:solid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9E81829F-2DC7-42AD-8AC1-CE178419E701}"/>
                </a:ext>
              </a:extLst>
            </p:cNvPr>
            <p:cNvSpPr/>
            <p:nvPr/>
          </p:nvSpPr>
          <p:spPr>
            <a:xfrm>
              <a:off x="10793270" y="3383909"/>
              <a:ext cx="188309" cy="200977"/>
            </a:xfrm>
            <a:custGeom>
              <a:avLst/>
              <a:gdLst>
                <a:gd name="connsiteX0" fmla="*/ 56102 w 188309"/>
                <a:gd name="connsiteY0" fmla="*/ 11239 h 200977"/>
                <a:gd name="connsiteX1" fmla="*/ 0 w 188309"/>
                <a:gd name="connsiteY1" fmla="*/ 159449 h 200977"/>
                <a:gd name="connsiteX2" fmla="*/ 41815 w 188309"/>
                <a:gd name="connsiteY2" fmla="*/ 200978 h 200977"/>
                <a:gd name="connsiteX3" fmla="*/ 188309 w 188309"/>
                <a:gd name="connsiteY3" fmla="*/ 54769 h 200977"/>
                <a:gd name="connsiteX4" fmla="*/ 55817 w 188309"/>
                <a:gd name="connsiteY4" fmla="*/ 0 h 200977"/>
                <a:gd name="connsiteX5" fmla="*/ 56102 w 188309"/>
                <a:gd name="connsiteY5" fmla="*/ 11239 h 20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309" h="200977">
                  <a:moveTo>
                    <a:pt x="56102" y="11239"/>
                  </a:moveTo>
                  <a:cubicBezTo>
                    <a:pt x="56136" y="65838"/>
                    <a:pt x="36179" y="118559"/>
                    <a:pt x="0" y="159449"/>
                  </a:cubicBezTo>
                  <a:lnTo>
                    <a:pt x="41815" y="200978"/>
                  </a:lnTo>
                  <a:lnTo>
                    <a:pt x="188309" y="54769"/>
                  </a:lnTo>
                  <a:cubicBezTo>
                    <a:pt x="151448" y="22314"/>
                    <a:pt x="104835" y="3046"/>
                    <a:pt x="55817" y="0"/>
                  </a:cubicBezTo>
                  <a:cubicBezTo>
                    <a:pt x="56007" y="3715"/>
                    <a:pt x="56102" y="7429"/>
                    <a:pt x="56102" y="11239"/>
                  </a:cubicBezTo>
                  <a:close/>
                </a:path>
              </a:pathLst>
            </a:custGeom>
            <a:solidFill>
              <a:schemeClr val="accent4"/>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40F8E18F-4847-48C1-8349-9C60EC9787C8}"/>
                </a:ext>
              </a:extLst>
            </p:cNvPr>
            <p:cNvSpPr/>
            <p:nvPr/>
          </p:nvSpPr>
          <p:spPr>
            <a:xfrm>
              <a:off x="10688400" y="3384004"/>
              <a:ext cx="132207" cy="139065"/>
            </a:xfrm>
            <a:custGeom>
              <a:avLst/>
              <a:gdLst>
                <a:gd name="connsiteX0" fmla="*/ 84582 w 132207"/>
                <a:gd name="connsiteY0" fmla="*/ 139065 h 139065"/>
                <a:gd name="connsiteX1" fmla="*/ 132207 w 132207"/>
                <a:gd name="connsiteY1" fmla="*/ 11144 h 139065"/>
                <a:gd name="connsiteX2" fmla="*/ 131636 w 132207"/>
                <a:gd name="connsiteY2" fmla="*/ 0 h 139065"/>
                <a:gd name="connsiteX3" fmla="*/ 0 w 132207"/>
                <a:gd name="connsiteY3" fmla="*/ 54673 h 139065"/>
              </a:gdLst>
              <a:ahLst/>
              <a:cxnLst>
                <a:cxn ang="0">
                  <a:pos x="connsiteX0" y="connsiteY0"/>
                </a:cxn>
                <a:cxn ang="0">
                  <a:pos x="connsiteX1" y="connsiteY1"/>
                </a:cxn>
                <a:cxn ang="0">
                  <a:pos x="connsiteX2" y="connsiteY2"/>
                </a:cxn>
                <a:cxn ang="0">
                  <a:pos x="connsiteX3" y="connsiteY3"/>
                </a:cxn>
              </a:cxnLst>
              <a:rect l="l" t="t" r="r" b="b"/>
              <a:pathLst>
                <a:path w="132207" h="139065">
                  <a:moveTo>
                    <a:pt x="84582" y="139065"/>
                  </a:moveTo>
                  <a:cubicBezTo>
                    <a:pt x="115344" y="103552"/>
                    <a:pt x="132256" y="58128"/>
                    <a:pt x="132207" y="11144"/>
                  </a:cubicBezTo>
                  <a:cubicBezTo>
                    <a:pt x="132207" y="7334"/>
                    <a:pt x="132207" y="3715"/>
                    <a:pt x="131636" y="0"/>
                  </a:cubicBezTo>
                  <a:cubicBezTo>
                    <a:pt x="82923" y="3184"/>
                    <a:pt x="36635" y="22409"/>
                    <a:pt x="0" y="54673"/>
                  </a:cubicBezTo>
                  <a:close/>
                </a:path>
              </a:pathLst>
            </a:custGeom>
            <a:solidFill>
              <a:schemeClr val="accent4"/>
            </a:solid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9DA51888-1F97-4344-B13D-532D984232FD}"/>
                </a:ext>
              </a:extLst>
            </p:cNvPr>
            <p:cNvSpPr/>
            <p:nvPr/>
          </p:nvSpPr>
          <p:spPr>
            <a:xfrm>
              <a:off x="10855278" y="3458395"/>
              <a:ext cx="201072" cy="185928"/>
            </a:xfrm>
            <a:custGeom>
              <a:avLst/>
              <a:gdLst>
                <a:gd name="connsiteX0" fmla="*/ 0 w 201072"/>
                <a:gd name="connsiteY0" fmla="*/ 146971 h 185928"/>
                <a:gd name="connsiteX1" fmla="*/ 38957 w 201072"/>
                <a:gd name="connsiteY1" fmla="*/ 185928 h 185928"/>
                <a:gd name="connsiteX2" fmla="*/ 187166 w 201072"/>
                <a:gd name="connsiteY2" fmla="*/ 129826 h 185928"/>
                <a:gd name="connsiteX3" fmla="*/ 201073 w 201072"/>
                <a:gd name="connsiteY3" fmla="*/ 129826 h 185928"/>
                <a:gd name="connsiteX4" fmla="*/ 146495 w 201072"/>
                <a:gd name="connsiteY4" fmla="*/ 0 h 18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72" h="185928">
                  <a:moveTo>
                    <a:pt x="0" y="146971"/>
                  </a:moveTo>
                  <a:lnTo>
                    <a:pt x="38957" y="185928"/>
                  </a:lnTo>
                  <a:cubicBezTo>
                    <a:pt x="79847" y="149749"/>
                    <a:pt x="132568" y="129792"/>
                    <a:pt x="187166" y="129826"/>
                  </a:cubicBezTo>
                  <a:cubicBezTo>
                    <a:pt x="191834" y="129826"/>
                    <a:pt x="196691" y="129826"/>
                    <a:pt x="201073" y="129826"/>
                  </a:cubicBezTo>
                  <a:cubicBezTo>
                    <a:pt x="197553" y="81749"/>
                    <a:pt x="178383" y="36150"/>
                    <a:pt x="146495" y="0"/>
                  </a:cubicBezTo>
                  <a:close/>
                </a:path>
              </a:pathLst>
            </a:custGeom>
            <a:solidFill>
              <a:schemeClr val="accent4"/>
            </a:solid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B013FABF-54C8-4AC2-8A35-84B957BA98FF}"/>
                </a:ext>
              </a:extLst>
            </p:cNvPr>
            <p:cNvSpPr/>
            <p:nvPr/>
          </p:nvSpPr>
          <p:spPr>
            <a:xfrm>
              <a:off x="10914524" y="3616795"/>
              <a:ext cx="142208" cy="134874"/>
            </a:xfrm>
            <a:custGeom>
              <a:avLst/>
              <a:gdLst>
                <a:gd name="connsiteX0" fmla="*/ 127921 w 142208"/>
                <a:gd name="connsiteY0" fmla="*/ 0 h 134874"/>
                <a:gd name="connsiteX1" fmla="*/ 0 w 142208"/>
                <a:gd name="connsiteY1" fmla="*/ 47625 h 134874"/>
                <a:gd name="connsiteX2" fmla="*/ 87249 w 142208"/>
                <a:gd name="connsiteY2" fmla="*/ 134874 h 134874"/>
                <a:gd name="connsiteX3" fmla="*/ 142208 w 142208"/>
                <a:gd name="connsiteY3" fmla="*/ 476 h 134874"/>
                <a:gd name="connsiteX4" fmla="*/ 127921 w 142208"/>
                <a:gd name="connsiteY4" fmla="*/ 0 h 13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08" h="134874">
                  <a:moveTo>
                    <a:pt x="127921" y="0"/>
                  </a:moveTo>
                  <a:cubicBezTo>
                    <a:pt x="80937" y="-48"/>
                    <a:pt x="35513" y="16863"/>
                    <a:pt x="0" y="47625"/>
                  </a:cubicBezTo>
                  <a:lnTo>
                    <a:pt x="87249" y="134874"/>
                  </a:lnTo>
                  <a:cubicBezTo>
                    <a:pt x="120185" y="97545"/>
                    <a:pt x="139550" y="50187"/>
                    <a:pt x="142208" y="476"/>
                  </a:cubicBezTo>
                  <a:cubicBezTo>
                    <a:pt x="137446" y="381"/>
                    <a:pt x="132779" y="0"/>
                    <a:pt x="127921" y="0"/>
                  </a:cubicBezTo>
                  <a:close/>
                </a:path>
              </a:pathLst>
            </a:custGeom>
            <a:solidFill>
              <a:schemeClr val="accent4"/>
            </a:solid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AF78E72D-F9CE-458F-B439-D46607D36964}"/>
                </a:ext>
              </a:extLst>
            </p:cNvPr>
            <p:cNvSpPr/>
            <p:nvPr/>
          </p:nvSpPr>
          <p:spPr>
            <a:xfrm>
              <a:off x="10613724" y="3459061"/>
              <a:ext cx="139064" cy="132016"/>
            </a:xfrm>
            <a:custGeom>
              <a:avLst/>
              <a:gdLst>
                <a:gd name="connsiteX0" fmla="*/ 11144 w 139064"/>
                <a:gd name="connsiteY0" fmla="*/ 132017 h 132016"/>
                <a:gd name="connsiteX1" fmla="*/ 139065 w 139064"/>
                <a:gd name="connsiteY1" fmla="*/ 84392 h 132016"/>
                <a:gd name="connsiteX2" fmla="*/ 54674 w 139064"/>
                <a:gd name="connsiteY2" fmla="*/ 0 h 132016"/>
                <a:gd name="connsiteX3" fmla="*/ 0 w 139064"/>
                <a:gd name="connsiteY3" fmla="*/ 131636 h 132016"/>
                <a:gd name="connsiteX4" fmla="*/ 11144 w 139064"/>
                <a:gd name="connsiteY4" fmla="*/ 132017 h 13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064" h="132016">
                  <a:moveTo>
                    <a:pt x="11144" y="132017"/>
                  </a:moveTo>
                  <a:cubicBezTo>
                    <a:pt x="58128" y="132065"/>
                    <a:pt x="103552" y="115153"/>
                    <a:pt x="139065" y="84392"/>
                  </a:cubicBezTo>
                  <a:lnTo>
                    <a:pt x="54674" y="0"/>
                  </a:lnTo>
                  <a:cubicBezTo>
                    <a:pt x="22447" y="36658"/>
                    <a:pt x="3227" y="82932"/>
                    <a:pt x="0" y="131636"/>
                  </a:cubicBezTo>
                  <a:cubicBezTo>
                    <a:pt x="3715" y="131731"/>
                    <a:pt x="7334" y="132017"/>
                    <a:pt x="11144" y="132017"/>
                  </a:cubicBezTo>
                  <a:close/>
                </a:path>
              </a:pathLst>
            </a:custGeom>
            <a:solidFill>
              <a:schemeClr val="accent4"/>
            </a:solid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0DA4E341-4142-462D-9775-E64E0E4461BB}"/>
                </a:ext>
              </a:extLst>
            </p:cNvPr>
            <p:cNvSpPr/>
            <p:nvPr/>
          </p:nvSpPr>
          <p:spPr>
            <a:xfrm>
              <a:off x="10846706" y="3684804"/>
              <a:ext cx="135064" cy="142208"/>
            </a:xfrm>
            <a:custGeom>
              <a:avLst/>
              <a:gdLst>
                <a:gd name="connsiteX0" fmla="*/ 47625 w 135064"/>
                <a:gd name="connsiteY0" fmla="*/ 0 h 142208"/>
                <a:gd name="connsiteX1" fmla="*/ 0 w 135064"/>
                <a:gd name="connsiteY1" fmla="*/ 127921 h 142208"/>
                <a:gd name="connsiteX2" fmla="*/ 667 w 135064"/>
                <a:gd name="connsiteY2" fmla="*/ 142208 h 142208"/>
                <a:gd name="connsiteX3" fmla="*/ 135065 w 135064"/>
                <a:gd name="connsiteY3" fmla="*/ 87249 h 142208"/>
              </a:gdLst>
              <a:ahLst/>
              <a:cxnLst>
                <a:cxn ang="0">
                  <a:pos x="connsiteX0" y="connsiteY0"/>
                </a:cxn>
                <a:cxn ang="0">
                  <a:pos x="connsiteX1" y="connsiteY1"/>
                </a:cxn>
                <a:cxn ang="0">
                  <a:pos x="connsiteX2" y="connsiteY2"/>
                </a:cxn>
                <a:cxn ang="0">
                  <a:pos x="connsiteX3" y="connsiteY3"/>
                </a:cxn>
              </a:cxnLst>
              <a:rect l="l" t="t" r="r" b="b"/>
              <a:pathLst>
                <a:path w="135064" h="142208">
                  <a:moveTo>
                    <a:pt x="47625" y="0"/>
                  </a:moveTo>
                  <a:cubicBezTo>
                    <a:pt x="16863" y="35513"/>
                    <a:pt x="-49" y="80937"/>
                    <a:pt x="0" y="127921"/>
                  </a:cubicBezTo>
                  <a:cubicBezTo>
                    <a:pt x="0" y="132778"/>
                    <a:pt x="0" y="137446"/>
                    <a:pt x="667" y="142208"/>
                  </a:cubicBezTo>
                  <a:cubicBezTo>
                    <a:pt x="50378" y="139550"/>
                    <a:pt x="97735" y="120185"/>
                    <a:pt x="135065" y="87249"/>
                  </a:cubicBezTo>
                  <a:close/>
                </a:path>
              </a:pathLst>
            </a:custGeom>
            <a:solidFill>
              <a:schemeClr val="accent4"/>
            </a:solid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3EEA0BB2-1718-4115-AAFE-7912164CA260}"/>
                </a:ext>
              </a:extLst>
            </p:cNvPr>
            <p:cNvSpPr/>
            <p:nvPr/>
          </p:nvSpPr>
          <p:spPr>
            <a:xfrm>
              <a:off x="10688591" y="3625558"/>
              <a:ext cx="185451" cy="201072"/>
            </a:xfrm>
            <a:custGeom>
              <a:avLst/>
              <a:gdLst>
                <a:gd name="connsiteX0" fmla="*/ 129349 w 185451"/>
                <a:gd name="connsiteY0" fmla="*/ 187166 h 201072"/>
                <a:gd name="connsiteX1" fmla="*/ 185452 w 185451"/>
                <a:gd name="connsiteY1" fmla="*/ 38957 h 201072"/>
                <a:gd name="connsiteX2" fmla="*/ 146495 w 185451"/>
                <a:gd name="connsiteY2" fmla="*/ 0 h 201072"/>
                <a:gd name="connsiteX3" fmla="*/ 0 w 185451"/>
                <a:gd name="connsiteY3" fmla="*/ 146495 h 201072"/>
                <a:gd name="connsiteX4" fmla="*/ 129826 w 185451"/>
                <a:gd name="connsiteY4" fmla="*/ 201073 h 201072"/>
                <a:gd name="connsiteX5" fmla="*/ 129349 w 185451"/>
                <a:gd name="connsiteY5" fmla="*/ 187166 h 20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451" h="201072">
                  <a:moveTo>
                    <a:pt x="129349" y="187166"/>
                  </a:moveTo>
                  <a:cubicBezTo>
                    <a:pt x="129316" y="132568"/>
                    <a:pt x="149273" y="79847"/>
                    <a:pt x="185452" y="38957"/>
                  </a:cubicBezTo>
                  <a:lnTo>
                    <a:pt x="146495" y="0"/>
                  </a:lnTo>
                  <a:lnTo>
                    <a:pt x="0" y="146495"/>
                  </a:lnTo>
                  <a:cubicBezTo>
                    <a:pt x="36150" y="178383"/>
                    <a:pt x="81749" y="197553"/>
                    <a:pt x="129826" y="201073"/>
                  </a:cubicBezTo>
                  <a:cubicBezTo>
                    <a:pt x="129540" y="196501"/>
                    <a:pt x="129349" y="191834"/>
                    <a:pt x="129349" y="187166"/>
                  </a:cubicBezTo>
                  <a:close/>
                </a:path>
              </a:pathLst>
            </a:custGeom>
            <a:solidFill>
              <a:schemeClr val="accent4"/>
            </a:solid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34001880-178C-4065-A3D3-8E0253FBDF1B}"/>
                </a:ext>
              </a:extLst>
            </p:cNvPr>
            <p:cNvSpPr/>
            <p:nvPr/>
          </p:nvSpPr>
          <p:spPr>
            <a:xfrm>
              <a:off x="10613343" y="3563551"/>
              <a:ext cx="201263" cy="188595"/>
            </a:xfrm>
            <a:custGeom>
              <a:avLst/>
              <a:gdLst>
                <a:gd name="connsiteX0" fmla="*/ 201263 w 201263"/>
                <a:gd name="connsiteY0" fmla="*/ 41815 h 188595"/>
                <a:gd name="connsiteX1" fmla="*/ 159449 w 201263"/>
                <a:gd name="connsiteY1" fmla="*/ 0 h 188595"/>
                <a:gd name="connsiteX2" fmla="*/ 11240 w 201263"/>
                <a:gd name="connsiteY2" fmla="*/ 56102 h 188595"/>
                <a:gd name="connsiteX3" fmla="*/ 0 w 201263"/>
                <a:gd name="connsiteY3" fmla="*/ 56102 h 188595"/>
                <a:gd name="connsiteX4" fmla="*/ 54769 w 201263"/>
                <a:gd name="connsiteY4" fmla="*/ 188595 h 18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63" h="188595">
                  <a:moveTo>
                    <a:pt x="201263" y="41815"/>
                  </a:moveTo>
                  <a:lnTo>
                    <a:pt x="159449" y="0"/>
                  </a:lnTo>
                  <a:cubicBezTo>
                    <a:pt x="118559" y="36179"/>
                    <a:pt x="65838" y="56136"/>
                    <a:pt x="11240" y="56102"/>
                  </a:cubicBezTo>
                  <a:cubicBezTo>
                    <a:pt x="7430" y="56102"/>
                    <a:pt x="3715" y="56102"/>
                    <a:pt x="0" y="56102"/>
                  </a:cubicBezTo>
                  <a:cubicBezTo>
                    <a:pt x="3046" y="105121"/>
                    <a:pt x="22314" y="151733"/>
                    <a:pt x="54769" y="188595"/>
                  </a:cubicBezTo>
                  <a:close/>
                </a:path>
              </a:pathLst>
            </a:custGeom>
            <a:solidFill>
              <a:schemeClr val="accent4"/>
            </a:solid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47A160AE-FD97-44EE-A6B6-EDF7785A79D6}"/>
                </a:ext>
              </a:extLst>
            </p:cNvPr>
            <p:cNvSpPr/>
            <p:nvPr/>
          </p:nvSpPr>
          <p:spPr>
            <a:xfrm>
              <a:off x="10405262" y="3934073"/>
              <a:ext cx="66444" cy="158876"/>
            </a:xfrm>
            <a:custGeom>
              <a:avLst/>
              <a:gdLst>
                <a:gd name="connsiteX0" fmla="*/ 66445 w 66444"/>
                <a:gd name="connsiteY0" fmla="*/ 0 h 158876"/>
                <a:gd name="connsiteX1" fmla="*/ 10723 w 66444"/>
                <a:gd name="connsiteY1" fmla="*/ 50863 h 158876"/>
                <a:gd name="connsiteX2" fmla="*/ 10723 w 66444"/>
                <a:gd name="connsiteY2" fmla="*/ 108013 h 158876"/>
                <a:gd name="connsiteX3" fmla="*/ 66445 w 66444"/>
                <a:gd name="connsiteY3" fmla="*/ 158877 h 158876"/>
              </a:gdLst>
              <a:ahLst/>
              <a:cxnLst>
                <a:cxn ang="0">
                  <a:pos x="connsiteX0" y="connsiteY0"/>
                </a:cxn>
                <a:cxn ang="0">
                  <a:pos x="connsiteX1" y="connsiteY1"/>
                </a:cxn>
                <a:cxn ang="0">
                  <a:pos x="connsiteX2" y="connsiteY2"/>
                </a:cxn>
                <a:cxn ang="0">
                  <a:pos x="connsiteX3" y="connsiteY3"/>
                </a:cxn>
              </a:cxnLst>
              <a:rect l="l" t="t" r="r" b="b"/>
              <a:pathLst>
                <a:path w="66444" h="158876">
                  <a:moveTo>
                    <a:pt x="66445" y="0"/>
                  </a:moveTo>
                  <a:cubicBezTo>
                    <a:pt x="46469" y="15352"/>
                    <a:pt x="27828" y="32367"/>
                    <a:pt x="10723" y="50863"/>
                  </a:cubicBezTo>
                  <a:cubicBezTo>
                    <a:pt x="-3574" y="67230"/>
                    <a:pt x="-3574" y="91647"/>
                    <a:pt x="10723" y="108013"/>
                  </a:cubicBezTo>
                  <a:cubicBezTo>
                    <a:pt x="27957" y="126381"/>
                    <a:pt x="46586" y="143386"/>
                    <a:pt x="66445" y="158877"/>
                  </a:cubicBezTo>
                  <a:close/>
                </a:path>
              </a:pathLst>
            </a:custGeom>
            <a:solidFill>
              <a:schemeClr val="accent3"/>
            </a:solid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597FAEA4-4973-443A-AD81-A525E21BC7E0}"/>
                </a:ext>
              </a:extLst>
            </p:cNvPr>
            <p:cNvSpPr/>
            <p:nvPr/>
          </p:nvSpPr>
          <p:spPr>
            <a:xfrm>
              <a:off x="10833657" y="3934168"/>
              <a:ext cx="66440" cy="158686"/>
            </a:xfrm>
            <a:custGeom>
              <a:avLst/>
              <a:gdLst>
                <a:gd name="connsiteX0" fmla="*/ 55245 w 66440"/>
                <a:gd name="connsiteY0" fmla="*/ 50768 h 158686"/>
                <a:gd name="connsiteX1" fmla="*/ 0 w 66440"/>
                <a:gd name="connsiteY1" fmla="*/ 0 h 158686"/>
                <a:gd name="connsiteX2" fmla="*/ 0 w 66440"/>
                <a:gd name="connsiteY2" fmla="*/ 158687 h 158686"/>
                <a:gd name="connsiteX3" fmla="*/ 55245 w 66440"/>
                <a:gd name="connsiteY3" fmla="*/ 107347 h 158686"/>
                <a:gd name="connsiteX4" fmla="*/ 55245 w 66440"/>
                <a:gd name="connsiteY4" fmla="*/ 50768 h 15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40" h="158686">
                  <a:moveTo>
                    <a:pt x="55245" y="50768"/>
                  </a:moveTo>
                  <a:cubicBezTo>
                    <a:pt x="38232" y="32380"/>
                    <a:pt x="19757" y="15402"/>
                    <a:pt x="0" y="0"/>
                  </a:cubicBezTo>
                  <a:lnTo>
                    <a:pt x="0" y="158687"/>
                  </a:lnTo>
                  <a:cubicBezTo>
                    <a:pt x="19743" y="143061"/>
                    <a:pt x="38216" y="125894"/>
                    <a:pt x="55245" y="107347"/>
                  </a:cubicBezTo>
                  <a:cubicBezTo>
                    <a:pt x="70173" y="91441"/>
                    <a:pt x="70173" y="66674"/>
                    <a:pt x="55245" y="50768"/>
                  </a:cubicBezTo>
                  <a:close/>
                </a:path>
              </a:pathLst>
            </a:custGeom>
            <a:solidFill>
              <a:schemeClr val="accent3"/>
            </a:solid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3123F15A-72AC-4CF4-8ADF-DA02F9A8BED9}"/>
                </a:ext>
              </a:extLst>
            </p:cNvPr>
            <p:cNvSpPr/>
            <p:nvPr/>
          </p:nvSpPr>
          <p:spPr>
            <a:xfrm>
              <a:off x="10510092" y="3861112"/>
              <a:ext cx="285749" cy="304800"/>
            </a:xfrm>
            <a:custGeom>
              <a:avLst/>
              <a:gdLst>
                <a:gd name="connsiteX0" fmla="*/ 283083 w 285749"/>
                <a:gd name="connsiteY0" fmla="*/ 45625 h 304800"/>
                <a:gd name="connsiteX1" fmla="*/ 142589 w 285749"/>
                <a:gd name="connsiteY1" fmla="*/ 0 h 304800"/>
                <a:gd name="connsiteX2" fmla="*/ 1905 w 285749"/>
                <a:gd name="connsiteY2" fmla="*/ 45625 h 304800"/>
                <a:gd name="connsiteX3" fmla="*/ 0 w 285749"/>
                <a:gd name="connsiteY3" fmla="*/ 46768 h 304800"/>
                <a:gd name="connsiteX4" fmla="*/ 0 w 285749"/>
                <a:gd name="connsiteY4" fmla="*/ 258032 h 304800"/>
                <a:gd name="connsiteX5" fmla="*/ 1905 w 285749"/>
                <a:gd name="connsiteY5" fmla="*/ 259175 h 304800"/>
                <a:gd name="connsiteX6" fmla="*/ 142589 w 285749"/>
                <a:gd name="connsiteY6" fmla="*/ 304800 h 304800"/>
                <a:gd name="connsiteX7" fmla="*/ 283369 w 285749"/>
                <a:gd name="connsiteY7" fmla="*/ 259175 h 304800"/>
                <a:gd name="connsiteX8" fmla="*/ 285750 w 285749"/>
                <a:gd name="connsiteY8" fmla="*/ 257842 h 304800"/>
                <a:gd name="connsiteX9" fmla="*/ 285750 w 285749"/>
                <a:gd name="connsiteY9" fmla="*/ 47053 h 304800"/>
                <a:gd name="connsiteX10" fmla="*/ 247364 w 285749"/>
                <a:gd name="connsiteY10" fmla="*/ 180975 h 304800"/>
                <a:gd name="connsiteX11" fmla="*/ 237839 w 285749"/>
                <a:gd name="connsiteY11" fmla="*/ 190500 h 304800"/>
                <a:gd name="connsiteX12" fmla="*/ 228314 w 285749"/>
                <a:gd name="connsiteY12" fmla="*/ 180975 h 304800"/>
                <a:gd name="connsiteX13" fmla="*/ 228314 w 285749"/>
                <a:gd name="connsiteY13" fmla="*/ 161925 h 304800"/>
                <a:gd name="connsiteX14" fmla="*/ 199739 w 285749"/>
                <a:gd name="connsiteY14" fmla="*/ 161925 h 304800"/>
                <a:gd name="connsiteX15" fmla="*/ 199739 w 285749"/>
                <a:gd name="connsiteY15" fmla="*/ 180975 h 304800"/>
                <a:gd name="connsiteX16" fmla="*/ 190214 w 285749"/>
                <a:gd name="connsiteY16" fmla="*/ 190500 h 304800"/>
                <a:gd name="connsiteX17" fmla="*/ 180689 w 285749"/>
                <a:gd name="connsiteY17" fmla="*/ 180975 h 304800"/>
                <a:gd name="connsiteX18" fmla="*/ 180689 w 285749"/>
                <a:gd name="connsiteY18" fmla="*/ 161925 h 304800"/>
                <a:gd name="connsiteX19" fmla="*/ 152114 w 285749"/>
                <a:gd name="connsiteY19" fmla="*/ 161925 h 304800"/>
                <a:gd name="connsiteX20" fmla="*/ 152114 w 285749"/>
                <a:gd name="connsiteY20" fmla="*/ 180975 h 304800"/>
                <a:gd name="connsiteX21" fmla="*/ 142589 w 285749"/>
                <a:gd name="connsiteY21" fmla="*/ 190500 h 304800"/>
                <a:gd name="connsiteX22" fmla="*/ 133064 w 285749"/>
                <a:gd name="connsiteY22" fmla="*/ 180975 h 304800"/>
                <a:gd name="connsiteX23" fmla="*/ 133064 w 285749"/>
                <a:gd name="connsiteY23" fmla="*/ 161925 h 304800"/>
                <a:gd name="connsiteX24" fmla="*/ 104489 w 285749"/>
                <a:gd name="connsiteY24" fmla="*/ 161925 h 304800"/>
                <a:gd name="connsiteX25" fmla="*/ 104489 w 285749"/>
                <a:gd name="connsiteY25" fmla="*/ 180975 h 304800"/>
                <a:gd name="connsiteX26" fmla="*/ 94964 w 285749"/>
                <a:gd name="connsiteY26" fmla="*/ 190500 h 304800"/>
                <a:gd name="connsiteX27" fmla="*/ 85439 w 285749"/>
                <a:gd name="connsiteY27" fmla="*/ 180975 h 304800"/>
                <a:gd name="connsiteX28" fmla="*/ 85439 w 285749"/>
                <a:gd name="connsiteY28" fmla="*/ 161925 h 304800"/>
                <a:gd name="connsiteX29" fmla="*/ 56864 w 285749"/>
                <a:gd name="connsiteY29" fmla="*/ 161925 h 304800"/>
                <a:gd name="connsiteX30" fmla="*/ 56864 w 285749"/>
                <a:gd name="connsiteY30" fmla="*/ 180975 h 304800"/>
                <a:gd name="connsiteX31" fmla="*/ 47339 w 285749"/>
                <a:gd name="connsiteY31" fmla="*/ 190500 h 304800"/>
                <a:gd name="connsiteX32" fmla="*/ 37814 w 285749"/>
                <a:gd name="connsiteY32" fmla="*/ 180975 h 304800"/>
                <a:gd name="connsiteX33" fmla="*/ 37814 w 285749"/>
                <a:gd name="connsiteY33" fmla="*/ 123825 h 304800"/>
                <a:gd name="connsiteX34" fmla="*/ 47339 w 285749"/>
                <a:gd name="connsiteY34" fmla="*/ 114300 h 304800"/>
                <a:gd name="connsiteX35" fmla="*/ 56864 w 285749"/>
                <a:gd name="connsiteY35" fmla="*/ 123825 h 304800"/>
                <a:gd name="connsiteX36" fmla="*/ 56864 w 285749"/>
                <a:gd name="connsiteY36" fmla="*/ 142875 h 304800"/>
                <a:gd name="connsiteX37" fmla="*/ 85439 w 285749"/>
                <a:gd name="connsiteY37" fmla="*/ 142875 h 304800"/>
                <a:gd name="connsiteX38" fmla="*/ 85439 w 285749"/>
                <a:gd name="connsiteY38" fmla="*/ 123825 h 304800"/>
                <a:gd name="connsiteX39" fmla="*/ 94964 w 285749"/>
                <a:gd name="connsiteY39" fmla="*/ 114300 h 304800"/>
                <a:gd name="connsiteX40" fmla="*/ 104489 w 285749"/>
                <a:gd name="connsiteY40" fmla="*/ 123825 h 304800"/>
                <a:gd name="connsiteX41" fmla="*/ 104489 w 285749"/>
                <a:gd name="connsiteY41" fmla="*/ 142875 h 304800"/>
                <a:gd name="connsiteX42" fmla="*/ 133064 w 285749"/>
                <a:gd name="connsiteY42" fmla="*/ 142875 h 304800"/>
                <a:gd name="connsiteX43" fmla="*/ 133064 w 285749"/>
                <a:gd name="connsiteY43" fmla="*/ 123825 h 304800"/>
                <a:gd name="connsiteX44" fmla="*/ 142589 w 285749"/>
                <a:gd name="connsiteY44" fmla="*/ 114300 h 304800"/>
                <a:gd name="connsiteX45" fmla="*/ 152114 w 285749"/>
                <a:gd name="connsiteY45" fmla="*/ 123825 h 304800"/>
                <a:gd name="connsiteX46" fmla="*/ 152114 w 285749"/>
                <a:gd name="connsiteY46" fmla="*/ 142875 h 304800"/>
                <a:gd name="connsiteX47" fmla="*/ 180689 w 285749"/>
                <a:gd name="connsiteY47" fmla="*/ 142875 h 304800"/>
                <a:gd name="connsiteX48" fmla="*/ 180689 w 285749"/>
                <a:gd name="connsiteY48" fmla="*/ 123825 h 304800"/>
                <a:gd name="connsiteX49" fmla="*/ 190214 w 285749"/>
                <a:gd name="connsiteY49" fmla="*/ 114300 h 304800"/>
                <a:gd name="connsiteX50" fmla="*/ 199739 w 285749"/>
                <a:gd name="connsiteY50" fmla="*/ 123825 h 304800"/>
                <a:gd name="connsiteX51" fmla="*/ 199739 w 285749"/>
                <a:gd name="connsiteY51" fmla="*/ 142875 h 304800"/>
                <a:gd name="connsiteX52" fmla="*/ 228314 w 285749"/>
                <a:gd name="connsiteY52" fmla="*/ 142875 h 304800"/>
                <a:gd name="connsiteX53" fmla="*/ 228314 w 285749"/>
                <a:gd name="connsiteY53" fmla="*/ 123825 h 304800"/>
                <a:gd name="connsiteX54" fmla="*/ 237839 w 285749"/>
                <a:gd name="connsiteY54" fmla="*/ 114300 h 304800"/>
                <a:gd name="connsiteX55" fmla="*/ 247364 w 285749"/>
                <a:gd name="connsiteY55" fmla="*/ 123825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5749" h="304800">
                  <a:moveTo>
                    <a:pt x="283083" y="45625"/>
                  </a:moveTo>
                  <a:cubicBezTo>
                    <a:pt x="241459" y="20098"/>
                    <a:pt x="191929" y="0"/>
                    <a:pt x="142589" y="0"/>
                  </a:cubicBezTo>
                  <a:cubicBezTo>
                    <a:pt x="93250" y="0"/>
                    <a:pt x="43529" y="20098"/>
                    <a:pt x="1905" y="45625"/>
                  </a:cubicBezTo>
                  <a:lnTo>
                    <a:pt x="0" y="46768"/>
                  </a:lnTo>
                  <a:lnTo>
                    <a:pt x="0" y="258032"/>
                  </a:lnTo>
                  <a:lnTo>
                    <a:pt x="1905" y="259175"/>
                  </a:lnTo>
                  <a:cubicBezTo>
                    <a:pt x="43243" y="284702"/>
                    <a:pt x="92774" y="304800"/>
                    <a:pt x="142589" y="304800"/>
                  </a:cubicBezTo>
                  <a:cubicBezTo>
                    <a:pt x="192405" y="304800"/>
                    <a:pt x="241744" y="284702"/>
                    <a:pt x="283369" y="259175"/>
                  </a:cubicBezTo>
                  <a:lnTo>
                    <a:pt x="285750" y="257842"/>
                  </a:lnTo>
                  <a:lnTo>
                    <a:pt x="285750" y="47053"/>
                  </a:lnTo>
                  <a:close/>
                  <a:moveTo>
                    <a:pt x="247364" y="180975"/>
                  </a:moveTo>
                  <a:cubicBezTo>
                    <a:pt x="247364" y="186236"/>
                    <a:pt x="243100" y="190500"/>
                    <a:pt x="237839" y="190500"/>
                  </a:cubicBezTo>
                  <a:cubicBezTo>
                    <a:pt x="232579" y="190500"/>
                    <a:pt x="228314" y="186236"/>
                    <a:pt x="228314" y="180975"/>
                  </a:cubicBezTo>
                  <a:lnTo>
                    <a:pt x="228314" y="161925"/>
                  </a:lnTo>
                  <a:lnTo>
                    <a:pt x="199739" y="161925"/>
                  </a:lnTo>
                  <a:lnTo>
                    <a:pt x="199739" y="180975"/>
                  </a:lnTo>
                  <a:cubicBezTo>
                    <a:pt x="199739" y="186236"/>
                    <a:pt x="195475" y="190500"/>
                    <a:pt x="190214" y="190500"/>
                  </a:cubicBezTo>
                  <a:cubicBezTo>
                    <a:pt x="184954" y="190500"/>
                    <a:pt x="180689" y="186236"/>
                    <a:pt x="180689" y="180975"/>
                  </a:cubicBezTo>
                  <a:lnTo>
                    <a:pt x="180689" y="161925"/>
                  </a:lnTo>
                  <a:lnTo>
                    <a:pt x="152114" y="161925"/>
                  </a:lnTo>
                  <a:lnTo>
                    <a:pt x="152114" y="180975"/>
                  </a:lnTo>
                  <a:cubicBezTo>
                    <a:pt x="152114" y="186236"/>
                    <a:pt x="147850" y="190500"/>
                    <a:pt x="142589" y="190500"/>
                  </a:cubicBezTo>
                  <a:cubicBezTo>
                    <a:pt x="137329" y="190500"/>
                    <a:pt x="133064" y="186236"/>
                    <a:pt x="133064" y="180975"/>
                  </a:cubicBezTo>
                  <a:lnTo>
                    <a:pt x="133064" y="161925"/>
                  </a:lnTo>
                  <a:lnTo>
                    <a:pt x="104489" y="161925"/>
                  </a:lnTo>
                  <a:lnTo>
                    <a:pt x="104489" y="180975"/>
                  </a:lnTo>
                  <a:cubicBezTo>
                    <a:pt x="104489" y="186236"/>
                    <a:pt x="100225" y="190500"/>
                    <a:pt x="94964" y="190500"/>
                  </a:cubicBezTo>
                  <a:cubicBezTo>
                    <a:pt x="89704" y="190500"/>
                    <a:pt x="85439" y="186236"/>
                    <a:pt x="85439" y="180975"/>
                  </a:cubicBezTo>
                  <a:lnTo>
                    <a:pt x="85439" y="161925"/>
                  </a:lnTo>
                  <a:lnTo>
                    <a:pt x="56864" y="161925"/>
                  </a:lnTo>
                  <a:lnTo>
                    <a:pt x="56864" y="180975"/>
                  </a:lnTo>
                  <a:cubicBezTo>
                    <a:pt x="56864" y="186236"/>
                    <a:pt x="52600" y="190500"/>
                    <a:pt x="47339" y="190500"/>
                  </a:cubicBezTo>
                  <a:cubicBezTo>
                    <a:pt x="42079" y="190500"/>
                    <a:pt x="37814" y="186236"/>
                    <a:pt x="37814" y="180975"/>
                  </a:cubicBezTo>
                  <a:lnTo>
                    <a:pt x="37814" y="123825"/>
                  </a:lnTo>
                  <a:cubicBezTo>
                    <a:pt x="37814" y="118564"/>
                    <a:pt x="42079" y="114300"/>
                    <a:pt x="47339" y="114300"/>
                  </a:cubicBezTo>
                  <a:cubicBezTo>
                    <a:pt x="52600" y="114300"/>
                    <a:pt x="56864" y="118564"/>
                    <a:pt x="56864" y="123825"/>
                  </a:cubicBezTo>
                  <a:lnTo>
                    <a:pt x="56864" y="142875"/>
                  </a:lnTo>
                  <a:lnTo>
                    <a:pt x="85439" y="142875"/>
                  </a:lnTo>
                  <a:lnTo>
                    <a:pt x="85439" y="123825"/>
                  </a:lnTo>
                  <a:cubicBezTo>
                    <a:pt x="85439" y="118564"/>
                    <a:pt x="89704" y="114300"/>
                    <a:pt x="94964" y="114300"/>
                  </a:cubicBezTo>
                  <a:cubicBezTo>
                    <a:pt x="100225" y="114300"/>
                    <a:pt x="104489" y="118564"/>
                    <a:pt x="104489" y="123825"/>
                  </a:cubicBezTo>
                  <a:lnTo>
                    <a:pt x="104489" y="142875"/>
                  </a:lnTo>
                  <a:lnTo>
                    <a:pt x="133064" y="142875"/>
                  </a:lnTo>
                  <a:lnTo>
                    <a:pt x="133064" y="123825"/>
                  </a:lnTo>
                  <a:cubicBezTo>
                    <a:pt x="133064" y="118564"/>
                    <a:pt x="137329" y="114300"/>
                    <a:pt x="142589" y="114300"/>
                  </a:cubicBezTo>
                  <a:cubicBezTo>
                    <a:pt x="147850" y="114300"/>
                    <a:pt x="152114" y="118564"/>
                    <a:pt x="152114" y="123825"/>
                  </a:cubicBezTo>
                  <a:lnTo>
                    <a:pt x="152114" y="142875"/>
                  </a:lnTo>
                  <a:lnTo>
                    <a:pt x="180689" y="142875"/>
                  </a:lnTo>
                  <a:lnTo>
                    <a:pt x="180689" y="123825"/>
                  </a:lnTo>
                  <a:cubicBezTo>
                    <a:pt x="180689" y="118564"/>
                    <a:pt x="184954" y="114300"/>
                    <a:pt x="190214" y="114300"/>
                  </a:cubicBezTo>
                  <a:cubicBezTo>
                    <a:pt x="195475" y="114300"/>
                    <a:pt x="199739" y="118564"/>
                    <a:pt x="199739" y="123825"/>
                  </a:cubicBezTo>
                  <a:lnTo>
                    <a:pt x="199739" y="142875"/>
                  </a:lnTo>
                  <a:lnTo>
                    <a:pt x="228314" y="142875"/>
                  </a:lnTo>
                  <a:lnTo>
                    <a:pt x="228314" y="123825"/>
                  </a:lnTo>
                  <a:cubicBezTo>
                    <a:pt x="228314" y="118564"/>
                    <a:pt x="232579" y="114300"/>
                    <a:pt x="237839" y="114300"/>
                  </a:cubicBezTo>
                  <a:cubicBezTo>
                    <a:pt x="243100" y="114300"/>
                    <a:pt x="247364" y="118564"/>
                    <a:pt x="247364" y="123825"/>
                  </a:cubicBezTo>
                  <a:close/>
                </a:path>
              </a:pathLst>
            </a:custGeom>
            <a:solidFill>
              <a:schemeClr val="accent3"/>
            </a:solidFill>
            <a:ln w="9525" cap="flat">
              <a:noFill/>
              <a:prstDash val="solid"/>
              <a:miter/>
            </a:ln>
          </p:spPr>
          <p:txBody>
            <a:bodyPr rtlCol="0" anchor="ctr"/>
            <a:lstStyle/>
            <a:p>
              <a:endParaRPr lang="en-US" dirty="0"/>
            </a:p>
          </p:txBody>
        </p:sp>
      </p:grpSp>
      <p:pic>
        <p:nvPicPr>
          <p:cNvPr id="58" name="Graphic 57">
            <a:extLst>
              <a:ext uri="{FF2B5EF4-FFF2-40B4-BE49-F238E27FC236}">
                <a16:creationId xmlns:a16="http://schemas.microsoft.com/office/drawing/2014/main" id="{8799C0EE-4DED-436D-B4D0-5D437AA0CD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15319" y="4693352"/>
            <a:ext cx="1229883" cy="899466"/>
          </a:xfrm>
          <a:prstGeom prst="rect">
            <a:avLst/>
          </a:prstGeom>
        </p:spPr>
      </p:pic>
      <p:grpSp>
        <p:nvGrpSpPr>
          <p:cNvPr id="59" name="Group 58"/>
          <p:cNvGrpSpPr/>
          <p:nvPr/>
        </p:nvGrpSpPr>
        <p:grpSpPr>
          <a:xfrm>
            <a:off x="0" y="6166836"/>
            <a:ext cx="1005403" cy="691164"/>
            <a:chOff x="4150022" y="918496"/>
            <a:chExt cx="1005403" cy="691164"/>
          </a:xfrm>
        </p:grpSpPr>
        <p:pic>
          <p:nvPicPr>
            <p:cNvPr id="60" name="Picture 5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56379" y="918496"/>
              <a:ext cx="392691" cy="413144"/>
            </a:xfrm>
            <a:prstGeom prst="rect">
              <a:avLst/>
            </a:prstGeom>
          </p:spPr>
        </p:pic>
        <p:sp>
          <p:nvSpPr>
            <p:cNvPr id="61" name="TextBox 60"/>
            <p:cNvSpPr txBox="1"/>
            <p:nvPr/>
          </p:nvSpPr>
          <p:spPr>
            <a:xfrm>
              <a:off x="4150022" y="1271106"/>
              <a:ext cx="1005403" cy="338554"/>
            </a:xfrm>
            <a:prstGeom prst="rect">
              <a:avLst/>
            </a:prstGeom>
            <a:noFill/>
          </p:spPr>
          <p:txBody>
            <a:bodyPr wrap="none" rtlCol="0">
              <a:spAutoFit/>
            </a:bodyPr>
            <a:lstStyle/>
            <a:p>
              <a:pPr algn="ctr"/>
              <a:r>
                <a:rPr lang="en-US" sz="800" dirty="0"/>
                <a:t>Safety and Support</a:t>
              </a:r>
              <a:br>
                <a:rPr lang="en-US" sz="800" dirty="0"/>
              </a:br>
              <a:r>
                <a:rPr lang="en-US" sz="800" dirty="0"/>
                <a:t>Networks</a:t>
              </a:r>
            </a:p>
          </p:txBody>
        </p:sp>
      </p:grpSp>
    </p:spTree>
    <p:custDataLst>
      <p:tags r:id="rId1"/>
    </p:custDataLst>
    <p:extLst>
      <p:ext uri="{BB962C8B-B14F-4D97-AF65-F5344CB8AC3E}">
        <p14:creationId xmlns:p14="http://schemas.microsoft.com/office/powerpoint/2010/main" val="38754258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A11442-F467-4AC3-8C1A-D83FB3FFB1BA}"/>
              </a:ext>
            </a:extLst>
          </p:cNvPr>
          <p:cNvSpPr>
            <a:spLocks noGrp="1"/>
          </p:cNvSpPr>
          <p:nvPr>
            <p:ph type="title"/>
          </p:nvPr>
        </p:nvSpPr>
        <p:spPr/>
        <p:txBody>
          <a:bodyPr/>
          <a:lstStyle/>
          <a:p>
            <a:r>
              <a:rPr lang="en-US" dirty="0"/>
              <a:t>Circles of safety and support</a:t>
            </a:r>
          </a:p>
        </p:txBody>
      </p:sp>
      <p:grpSp>
        <p:nvGrpSpPr>
          <p:cNvPr id="9" name="Group 8">
            <a:extLst>
              <a:ext uri="{FF2B5EF4-FFF2-40B4-BE49-F238E27FC236}">
                <a16:creationId xmlns:a16="http://schemas.microsoft.com/office/drawing/2014/main" id="{C8BEB591-67DE-41F8-AAAD-9A286BD20C48}"/>
              </a:ext>
            </a:extLst>
          </p:cNvPr>
          <p:cNvGrpSpPr/>
          <p:nvPr/>
        </p:nvGrpSpPr>
        <p:grpSpPr>
          <a:xfrm>
            <a:off x="319269" y="1462054"/>
            <a:ext cx="5371526" cy="5121626"/>
            <a:chOff x="-361981" y="1096926"/>
            <a:chExt cx="5395946" cy="5395946"/>
          </a:xfrm>
        </p:grpSpPr>
        <p:sp>
          <p:nvSpPr>
            <p:cNvPr id="2" name="Oval 1">
              <a:extLst>
                <a:ext uri="{FF2B5EF4-FFF2-40B4-BE49-F238E27FC236}">
                  <a16:creationId xmlns:a16="http://schemas.microsoft.com/office/drawing/2014/main" id="{413148E8-7C3B-4190-B9B2-A89113684764}"/>
                </a:ext>
              </a:extLst>
            </p:cNvPr>
            <p:cNvSpPr/>
            <p:nvPr/>
          </p:nvSpPr>
          <p:spPr>
            <a:xfrm>
              <a:off x="-361981" y="1096926"/>
              <a:ext cx="5395946" cy="53959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yriad pro"/>
                <a:ea typeface="+mn-ea"/>
                <a:cs typeface="+mn-cs"/>
              </a:endParaRPr>
            </a:p>
          </p:txBody>
        </p:sp>
        <p:sp>
          <p:nvSpPr>
            <p:cNvPr id="4" name="Oval 3">
              <a:extLst>
                <a:ext uri="{FF2B5EF4-FFF2-40B4-BE49-F238E27FC236}">
                  <a16:creationId xmlns:a16="http://schemas.microsoft.com/office/drawing/2014/main" id="{2CE71279-09F9-48E8-804B-546C5C988368}"/>
                </a:ext>
              </a:extLst>
            </p:cNvPr>
            <p:cNvSpPr/>
            <p:nvPr/>
          </p:nvSpPr>
          <p:spPr>
            <a:xfrm>
              <a:off x="324311" y="1783219"/>
              <a:ext cx="4023360" cy="40233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yriad pro"/>
                <a:ea typeface="+mn-ea"/>
                <a:cs typeface="+mn-cs"/>
              </a:endParaRPr>
            </a:p>
          </p:txBody>
        </p:sp>
        <p:sp>
          <p:nvSpPr>
            <p:cNvPr id="5" name="Oval 4">
              <a:extLst>
                <a:ext uri="{FF2B5EF4-FFF2-40B4-BE49-F238E27FC236}">
                  <a16:creationId xmlns:a16="http://schemas.microsoft.com/office/drawing/2014/main" id="{52CD2E38-CAFB-4AF4-8623-DE3C0562B2B6}"/>
                </a:ext>
              </a:extLst>
            </p:cNvPr>
            <p:cNvSpPr/>
            <p:nvPr/>
          </p:nvSpPr>
          <p:spPr>
            <a:xfrm>
              <a:off x="1045535" y="2514600"/>
              <a:ext cx="2580913" cy="25337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yriad pro"/>
                <a:ea typeface="+mn-ea"/>
                <a:cs typeface="+mn-cs"/>
              </a:endParaRPr>
            </a:p>
          </p:txBody>
        </p:sp>
        <p:sp>
          <p:nvSpPr>
            <p:cNvPr id="7" name="Oval 6">
              <a:extLst>
                <a:ext uri="{FF2B5EF4-FFF2-40B4-BE49-F238E27FC236}">
                  <a16:creationId xmlns:a16="http://schemas.microsoft.com/office/drawing/2014/main" id="{C310600A-DDE5-42B9-B536-F2F3233CA8CB}"/>
                </a:ext>
              </a:extLst>
            </p:cNvPr>
            <p:cNvSpPr/>
            <p:nvPr/>
          </p:nvSpPr>
          <p:spPr>
            <a:xfrm>
              <a:off x="1695911" y="3099109"/>
              <a:ext cx="1280160" cy="1280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yriad pro"/>
                <a:ea typeface="+mn-ea"/>
                <a:cs typeface="+mn-cs"/>
              </a:endParaRPr>
            </a:p>
          </p:txBody>
        </p:sp>
      </p:grpSp>
      <p:grpSp>
        <p:nvGrpSpPr>
          <p:cNvPr id="24" name="Group 23">
            <a:extLst>
              <a:ext uri="{FF2B5EF4-FFF2-40B4-BE49-F238E27FC236}">
                <a16:creationId xmlns:a16="http://schemas.microsoft.com/office/drawing/2014/main" id="{29D1F211-4BF2-4D65-B54E-37A6013E62AA}"/>
              </a:ext>
            </a:extLst>
          </p:cNvPr>
          <p:cNvGrpSpPr/>
          <p:nvPr/>
        </p:nvGrpSpPr>
        <p:grpSpPr>
          <a:xfrm>
            <a:off x="6077494" y="1645289"/>
            <a:ext cx="5756952" cy="4754354"/>
            <a:chOff x="727013" y="1590326"/>
            <a:chExt cx="5756952" cy="4754354"/>
          </a:xfrm>
        </p:grpSpPr>
        <p:sp>
          <p:nvSpPr>
            <p:cNvPr id="17" name="TextBox 16">
              <a:extLst>
                <a:ext uri="{FF2B5EF4-FFF2-40B4-BE49-F238E27FC236}">
                  <a16:creationId xmlns:a16="http://schemas.microsoft.com/office/drawing/2014/main" id="{05A6491B-447A-4DFE-AEA1-473A863DFBFB}"/>
                </a:ext>
              </a:extLst>
            </p:cNvPr>
            <p:cNvSpPr txBox="1"/>
            <p:nvPr/>
          </p:nvSpPr>
          <p:spPr>
            <a:xfrm>
              <a:off x="727013" y="1590326"/>
              <a:ext cx="5756952" cy="954107"/>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1" i="0" u="none" strike="noStrike" kern="1200" cap="none" spc="0" normalizeH="0" baseline="0" noProof="0" dirty="0">
                  <a:ln>
                    <a:noFill/>
                  </a:ln>
                  <a:solidFill>
                    <a:srgbClr val="262627"/>
                  </a:solidFill>
                  <a:effectLst/>
                  <a:uLnTx/>
                  <a:uFillTx/>
                  <a:latin typeface="Myriad pro"/>
                  <a:ea typeface="+mn-ea"/>
                  <a:cs typeface="+mn-cs"/>
                </a:rPr>
                <a:t>Name/photo/picture of child/children</a:t>
              </a:r>
            </a:p>
          </p:txBody>
        </p:sp>
        <p:sp>
          <p:nvSpPr>
            <p:cNvPr id="18" name="TextBox 17">
              <a:extLst>
                <a:ext uri="{FF2B5EF4-FFF2-40B4-BE49-F238E27FC236}">
                  <a16:creationId xmlns:a16="http://schemas.microsoft.com/office/drawing/2014/main" id="{2DE89E31-B493-4058-B676-039188519960}"/>
                </a:ext>
              </a:extLst>
            </p:cNvPr>
            <p:cNvSpPr txBox="1"/>
            <p:nvPr/>
          </p:nvSpPr>
          <p:spPr>
            <a:xfrm>
              <a:off x="727013" y="2857075"/>
              <a:ext cx="5659099" cy="954107"/>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2800" b="1" i="0" u="none" strike="noStrike" kern="1200" cap="none" spc="0" normalizeH="0" baseline="0" noProof="0" dirty="0">
                  <a:ln>
                    <a:noFill/>
                  </a:ln>
                  <a:solidFill>
                    <a:srgbClr val="6E2639"/>
                  </a:solidFill>
                  <a:effectLst/>
                  <a:uLnTx/>
                  <a:uFillTx/>
                  <a:latin typeface="Myriad pro"/>
                  <a:ea typeface="+mn-ea"/>
                  <a:cs typeface="+mn-cs"/>
                </a:rPr>
                <a:t>Who already knows everything that has happened?</a:t>
              </a:r>
            </a:p>
          </p:txBody>
        </p:sp>
        <p:sp>
          <p:nvSpPr>
            <p:cNvPr id="20" name="TextBox 19">
              <a:extLst>
                <a:ext uri="{FF2B5EF4-FFF2-40B4-BE49-F238E27FC236}">
                  <a16:creationId xmlns:a16="http://schemas.microsoft.com/office/drawing/2014/main" id="{3E421D40-C520-404E-A194-021A47BDEE61}"/>
                </a:ext>
              </a:extLst>
            </p:cNvPr>
            <p:cNvSpPr txBox="1"/>
            <p:nvPr/>
          </p:nvSpPr>
          <p:spPr>
            <a:xfrm>
              <a:off x="727013" y="4123824"/>
              <a:ext cx="5460385" cy="954107"/>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2800" b="1" i="0" u="none" strike="noStrike" kern="1200" cap="none" spc="0" normalizeH="0" baseline="0" noProof="0" dirty="0">
                  <a:ln>
                    <a:noFill/>
                  </a:ln>
                  <a:solidFill>
                    <a:srgbClr val="69A128"/>
                  </a:solidFill>
                  <a:effectLst/>
                  <a:uLnTx/>
                  <a:uFillTx/>
                  <a:latin typeface="Myriad pro"/>
                  <a:ea typeface="+mn-ea"/>
                  <a:cs typeface="+mn-cs"/>
                </a:rPr>
                <a:t>Who knows a little about what has happened?</a:t>
              </a:r>
            </a:p>
          </p:txBody>
        </p:sp>
        <p:sp>
          <p:nvSpPr>
            <p:cNvPr id="22" name="TextBox 21">
              <a:extLst>
                <a:ext uri="{FF2B5EF4-FFF2-40B4-BE49-F238E27FC236}">
                  <a16:creationId xmlns:a16="http://schemas.microsoft.com/office/drawing/2014/main" id="{40BEDF60-8C3F-4B48-876B-6175830BC12D}"/>
                </a:ext>
              </a:extLst>
            </p:cNvPr>
            <p:cNvSpPr txBox="1"/>
            <p:nvPr/>
          </p:nvSpPr>
          <p:spPr>
            <a:xfrm>
              <a:off x="727013" y="5390573"/>
              <a:ext cx="5460385" cy="954107"/>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sz="2800" b="1" i="0" u="none" strike="noStrike" kern="1200" cap="none" spc="0" normalizeH="0" baseline="0" noProof="0" dirty="0">
                  <a:ln>
                    <a:noFill/>
                  </a:ln>
                  <a:solidFill>
                    <a:srgbClr val="7B7B7B"/>
                  </a:solidFill>
                  <a:effectLst/>
                  <a:uLnTx/>
                  <a:uFillTx/>
                  <a:latin typeface="Myriad pro"/>
                  <a:ea typeface="+mn-ea"/>
                  <a:cs typeface="+mn-cs"/>
                </a:rPr>
                <a:t>Who knows nothing about what has happened?</a:t>
              </a:r>
            </a:p>
          </p:txBody>
        </p:sp>
      </p:grpSp>
      <p:sp>
        <p:nvSpPr>
          <p:cNvPr id="87052" name="TextBox 87051">
            <a:extLst>
              <a:ext uri="{FF2B5EF4-FFF2-40B4-BE49-F238E27FC236}">
                <a16:creationId xmlns:a16="http://schemas.microsoft.com/office/drawing/2014/main" id="{ADD21EDA-270B-43E7-B626-867B24E26F1B}"/>
              </a:ext>
            </a:extLst>
          </p:cNvPr>
          <p:cNvSpPr txBox="1"/>
          <p:nvPr/>
        </p:nvSpPr>
        <p:spPr>
          <a:xfrm>
            <a:off x="2672335" y="3761257"/>
            <a:ext cx="6898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yriad pro"/>
                <a:ea typeface="+mn-ea"/>
                <a:cs typeface="+mn-cs"/>
              </a:rPr>
              <a:t>1</a:t>
            </a:r>
          </a:p>
        </p:txBody>
      </p:sp>
      <p:sp>
        <p:nvSpPr>
          <p:cNvPr id="87053" name="TextBox 87052">
            <a:extLst>
              <a:ext uri="{FF2B5EF4-FFF2-40B4-BE49-F238E27FC236}">
                <a16:creationId xmlns:a16="http://schemas.microsoft.com/office/drawing/2014/main" id="{3E63257A-9602-43C7-A31A-150E0C300F72}"/>
              </a:ext>
            </a:extLst>
          </p:cNvPr>
          <p:cNvSpPr txBox="1"/>
          <p:nvPr/>
        </p:nvSpPr>
        <p:spPr>
          <a:xfrm>
            <a:off x="2672335" y="4604404"/>
            <a:ext cx="6898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yriad pro"/>
                <a:ea typeface="+mn-ea"/>
                <a:cs typeface="+mn-cs"/>
              </a:rPr>
              <a:t>2</a:t>
            </a:r>
          </a:p>
        </p:txBody>
      </p:sp>
      <p:sp>
        <p:nvSpPr>
          <p:cNvPr id="87054" name="TextBox 87053">
            <a:extLst>
              <a:ext uri="{FF2B5EF4-FFF2-40B4-BE49-F238E27FC236}">
                <a16:creationId xmlns:a16="http://schemas.microsoft.com/office/drawing/2014/main" id="{CD1E0E3B-55EA-4360-88BD-03279683D59D}"/>
              </a:ext>
            </a:extLst>
          </p:cNvPr>
          <p:cNvSpPr txBox="1"/>
          <p:nvPr/>
        </p:nvSpPr>
        <p:spPr>
          <a:xfrm>
            <a:off x="2672335" y="5310766"/>
            <a:ext cx="6898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yriad pro"/>
                <a:ea typeface="+mn-ea"/>
                <a:cs typeface="+mn-cs"/>
              </a:rPr>
              <a:t>3</a:t>
            </a:r>
          </a:p>
        </p:txBody>
      </p:sp>
      <p:sp>
        <p:nvSpPr>
          <p:cNvPr id="87055" name="TextBox 87054">
            <a:extLst>
              <a:ext uri="{FF2B5EF4-FFF2-40B4-BE49-F238E27FC236}">
                <a16:creationId xmlns:a16="http://schemas.microsoft.com/office/drawing/2014/main" id="{93332BF8-B9EA-406A-ACB5-9FF7D3D4F569}"/>
              </a:ext>
            </a:extLst>
          </p:cNvPr>
          <p:cNvSpPr txBox="1"/>
          <p:nvPr/>
        </p:nvSpPr>
        <p:spPr>
          <a:xfrm>
            <a:off x="2672337" y="6006091"/>
            <a:ext cx="6898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yriad pro"/>
                <a:ea typeface="+mn-ea"/>
                <a:cs typeface="+mn-cs"/>
              </a:rPr>
              <a:t>4</a:t>
            </a:r>
          </a:p>
        </p:txBody>
      </p:sp>
      <p:grpSp>
        <p:nvGrpSpPr>
          <p:cNvPr id="19" name="Group 18"/>
          <p:cNvGrpSpPr/>
          <p:nvPr/>
        </p:nvGrpSpPr>
        <p:grpSpPr>
          <a:xfrm>
            <a:off x="0" y="6166836"/>
            <a:ext cx="1005403" cy="691164"/>
            <a:chOff x="4150022" y="918496"/>
            <a:chExt cx="1005403" cy="691164"/>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6379" y="918496"/>
              <a:ext cx="392691" cy="413144"/>
            </a:xfrm>
            <a:prstGeom prst="rect">
              <a:avLst/>
            </a:prstGeom>
          </p:spPr>
        </p:pic>
        <p:sp>
          <p:nvSpPr>
            <p:cNvPr id="23" name="TextBox 22"/>
            <p:cNvSpPr txBox="1"/>
            <p:nvPr/>
          </p:nvSpPr>
          <p:spPr>
            <a:xfrm>
              <a:off x="4150022" y="1271106"/>
              <a:ext cx="100540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62627"/>
                  </a:solidFill>
                  <a:effectLst/>
                  <a:uLnTx/>
                  <a:uFillTx/>
                  <a:latin typeface="Myriad pro"/>
                  <a:ea typeface="+mn-ea"/>
                  <a:cs typeface="+mn-cs"/>
                </a:rPr>
                <a:t>Safety and Support</a:t>
              </a:r>
              <a:br>
                <a:rPr kumimoji="0" lang="en-US" sz="800" b="0" i="0" u="none" strike="noStrike" kern="1200" cap="none" spc="0" normalizeH="0" baseline="0" noProof="0" dirty="0">
                  <a:ln>
                    <a:noFill/>
                  </a:ln>
                  <a:solidFill>
                    <a:srgbClr val="262627"/>
                  </a:solidFill>
                  <a:effectLst/>
                  <a:uLnTx/>
                  <a:uFillTx/>
                  <a:latin typeface="Myriad pro"/>
                  <a:ea typeface="+mn-ea"/>
                  <a:cs typeface="+mn-cs"/>
                </a:rPr>
              </a:br>
              <a:r>
                <a:rPr kumimoji="0" lang="en-US" sz="800" b="0" i="0" u="none" strike="noStrike" kern="1200" cap="none" spc="0" normalizeH="0" baseline="0" noProof="0" dirty="0">
                  <a:ln>
                    <a:noFill/>
                  </a:ln>
                  <a:solidFill>
                    <a:srgbClr val="262627"/>
                  </a:solidFill>
                  <a:effectLst/>
                  <a:uLnTx/>
                  <a:uFillTx/>
                  <a:latin typeface="Myriad pro"/>
                  <a:ea typeface="+mn-ea"/>
                  <a:cs typeface="+mn-cs"/>
                </a:rPr>
                <a:t>Networks</a:t>
              </a:r>
            </a:p>
          </p:txBody>
        </p:sp>
      </p:grpSp>
    </p:spTree>
    <p:custDataLst>
      <p:tags r:id="rId1"/>
    </p:custDataLst>
    <p:extLst>
      <p:ext uri="{BB962C8B-B14F-4D97-AF65-F5344CB8AC3E}">
        <p14:creationId xmlns:p14="http://schemas.microsoft.com/office/powerpoint/2010/main" val="763746106"/>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descr="A diagram of a member&#10;&#10;Description automatically generated">
            <a:extLst>
              <a:ext uri="{FF2B5EF4-FFF2-40B4-BE49-F238E27FC236}">
                <a16:creationId xmlns:a16="http://schemas.microsoft.com/office/drawing/2014/main" id="{DEFDD3A9-47EA-C93F-1373-0D8D899E9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4963" y="0"/>
            <a:ext cx="5542073" cy="6858000"/>
          </a:xfrm>
          <a:prstGeom prst="rect">
            <a:avLst/>
          </a:prstGeom>
        </p:spPr>
      </p:pic>
    </p:spTree>
    <p:extLst>
      <p:ext uri="{BB962C8B-B14F-4D97-AF65-F5344CB8AC3E}">
        <p14:creationId xmlns:p14="http://schemas.microsoft.com/office/powerpoint/2010/main" val="67152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341" r="23341"/>
          <a:stretch>
            <a:fillRect/>
          </a:stretch>
        </p:blipFill>
        <p:spPr/>
      </p:pic>
      <p:sp>
        <p:nvSpPr>
          <p:cNvPr id="3" name="Text Placeholder 2"/>
          <p:cNvSpPr>
            <a:spLocks noGrp="1"/>
          </p:cNvSpPr>
          <p:nvPr>
            <p:ph type="body" sz="quarter" idx="12"/>
          </p:nvPr>
        </p:nvSpPr>
        <p:spPr>
          <a:xfrm rot="16200000">
            <a:off x="5744790" y="-84769"/>
            <a:ext cx="5952178" cy="6483249"/>
          </a:xfrm>
        </p:spPr>
        <p:txBody>
          <a:bodyPr/>
          <a:lstStyle/>
          <a:p>
            <a:r>
              <a:rPr lang="en-US" dirty="0"/>
              <a:t>OJT</a:t>
            </a:r>
          </a:p>
        </p:txBody>
      </p:sp>
      <p:sp>
        <p:nvSpPr>
          <p:cNvPr id="4" name="Text Placeholder 3"/>
          <p:cNvSpPr>
            <a:spLocks noGrp="1"/>
          </p:cNvSpPr>
          <p:nvPr>
            <p:ph type="body" sz="quarter" idx="13"/>
          </p:nvPr>
        </p:nvSpPr>
        <p:spPr/>
        <p:txBody>
          <a:bodyPr/>
          <a:lstStyle/>
          <a:p>
            <a:r>
              <a:rPr lang="en-US" dirty="0"/>
              <a:t>What went well? What concerns do you have?</a:t>
            </a:r>
          </a:p>
          <a:p>
            <a:r>
              <a:rPr lang="en-US" dirty="0"/>
              <a:t>What is one thing you learned?</a:t>
            </a:r>
          </a:p>
          <a:p>
            <a:r>
              <a:rPr lang="en-US" dirty="0"/>
              <a:t>Something that </a:t>
            </a:r>
            <a:r>
              <a:rPr lang="en-US"/>
              <a:t>surprised you.</a:t>
            </a:r>
          </a:p>
        </p:txBody>
      </p:sp>
    </p:spTree>
    <p:extLst>
      <p:ext uri="{BB962C8B-B14F-4D97-AF65-F5344CB8AC3E}">
        <p14:creationId xmlns:p14="http://schemas.microsoft.com/office/powerpoint/2010/main" val="38147437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78678" y="174256"/>
            <a:ext cx="10715914" cy="6497983"/>
          </a:xfrm>
        </p:spPr>
        <p:txBody>
          <a:bodyPr/>
          <a:lstStyle/>
          <a:p>
            <a:endParaRPr lang="en-US" dirty="0"/>
          </a:p>
          <a:p>
            <a:r>
              <a:rPr lang="en-US" dirty="0"/>
              <a:t>Collaborative Assessment and Planning (CAP) Framework</a:t>
            </a:r>
          </a:p>
        </p:txBody>
      </p:sp>
      <p:sp>
        <p:nvSpPr>
          <p:cNvPr id="6" name="TextBox 5"/>
          <p:cNvSpPr txBox="1"/>
          <p:nvPr/>
        </p:nvSpPr>
        <p:spPr>
          <a:xfrm>
            <a:off x="878677" y="1817130"/>
            <a:ext cx="6902340" cy="400110"/>
          </a:xfrm>
          <a:prstGeom prst="rect">
            <a:avLst/>
          </a:prstGeom>
          <a:noFill/>
        </p:spPr>
        <p:txBody>
          <a:bodyPr wrap="square" rtlCol="0">
            <a:spAutoFit/>
          </a:bodyPr>
          <a:lstStyle/>
          <a:p>
            <a:r>
              <a:rPr lang="en-US" sz="2000" b="1" dirty="0">
                <a:solidFill>
                  <a:schemeClr val="bg1"/>
                </a:solidFill>
              </a:rPr>
              <a:t>Using Critical Thinking and Decision-Support Tools</a:t>
            </a:r>
          </a:p>
        </p:txBody>
      </p:sp>
      <p:grpSp>
        <p:nvGrpSpPr>
          <p:cNvPr id="4" name="Group 3"/>
          <p:cNvGrpSpPr/>
          <p:nvPr/>
        </p:nvGrpSpPr>
        <p:grpSpPr>
          <a:xfrm>
            <a:off x="381327" y="360626"/>
            <a:ext cx="994701" cy="994701"/>
            <a:chOff x="381327" y="360626"/>
            <a:chExt cx="994701" cy="994701"/>
          </a:xfrm>
        </p:grpSpPr>
        <p:sp>
          <p:nvSpPr>
            <p:cNvPr id="8" name="Rounded Rectangle 7"/>
            <p:cNvSpPr/>
            <p:nvPr/>
          </p:nvSpPr>
          <p:spPr>
            <a:xfrm>
              <a:off x="381327" y="360626"/>
              <a:ext cx="994701" cy="9947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889" y="515678"/>
              <a:ext cx="707228" cy="684596"/>
            </a:xfrm>
            <a:prstGeom prst="rect">
              <a:avLst/>
            </a:prstGeom>
          </p:spPr>
        </p:pic>
      </p:grpSp>
    </p:spTree>
    <p:extLst>
      <p:ext uri="{BB962C8B-B14F-4D97-AF65-F5344CB8AC3E}">
        <p14:creationId xmlns:p14="http://schemas.microsoft.com/office/powerpoint/2010/main" val="38251406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8" name="Rectangle 7"/>
          <p:cNvSpPr/>
          <p:nvPr/>
        </p:nvSpPr>
        <p:spPr>
          <a:xfrm>
            <a:off x="1524000" y="961999"/>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sp>
        <p:nvSpPr>
          <p:cNvPr id="2" name="Title 1">
            <a:extLst>
              <a:ext uri="{FF2B5EF4-FFF2-40B4-BE49-F238E27FC236}">
                <a16:creationId xmlns:a16="http://schemas.microsoft.com/office/drawing/2014/main" id="{2226B301-FF87-4074-8D3E-5589A56EA30C}"/>
              </a:ext>
            </a:extLst>
          </p:cNvPr>
          <p:cNvSpPr>
            <a:spLocks noGrp="1"/>
          </p:cNvSpPr>
          <p:nvPr>
            <p:ph type="title"/>
          </p:nvPr>
        </p:nvSpPr>
        <p:spPr>
          <a:xfrm>
            <a:off x="639662" y="365128"/>
            <a:ext cx="10898216" cy="1111890"/>
          </a:xfrm>
        </p:spPr>
        <p:txBody>
          <a:bodyPr/>
          <a:lstStyle/>
          <a:p>
            <a:r>
              <a:rPr lang="en-US" dirty="0"/>
              <a:t>CAP Framework = Better Decisions</a:t>
            </a:r>
          </a:p>
        </p:txBody>
      </p:sp>
      <p:sp>
        <p:nvSpPr>
          <p:cNvPr id="6" name="Text Placeholder 5"/>
          <p:cNvSpPr>
            <a:spLocks noGrp="1"/>
          </p:cNvSpPr>
          <p:nvPr>
            <p:ph type="body" sz="quarter" idx="4294967295"/>
          </p:nvPr>
        </p:nvSpPr>
        <p:spPr>
          <a:xfrm>
            <a:off x="1834177" y="1774771"/>
            <a:ext cx="2908283" cy="914400"/>
          </a:xfrm>
        </p:spPr>
        <p:txBody>
          <a:bodyPr anchor="ctr">
            <a:normAutofit/>
          </a:bodyPr>
          <a:lstStyle/>
          <a:p>
            <a:pPr marL="0" indent="0">
              <a:lnSpc>
                <a:spcPct val="100000"/>
              </a:lnSpc>
              <a:spcBef>
                <a:spcPts val="0"/>
              </a:spcBef>
              <a:buNone/>
            </a:pPr>
            <a:r>
              <a:rPr lang="en-US" sz="3200" dirty="0"/>
              <a:t>Collaboration</a:t>
            </a:r>
          </a:p>
        </p:txBody>
      </p:sp>
      <p:sp>
        <p:nvSpPr>
          <p:cNvPr id="10" name="Text Placeholder 5">
            <a:extLst>
              <a:ext uri="{FF2B5EF4-FFF2-40B4-BE49-F238E27FC236}">
                <a16:creationId xmlns:a16="http://schemas.microsoft.com/office/drawing/2014/main" id="{0C00F35B-3DE5-40FB-8E6A-B7D92BB7B8EB}"/>
              </a:ext>
            </a:extLst>
          </p:cNvPr>
          <p:cNvSpPr txBox="1">
            <a:spLocks/>
          </p:cNvSpPr>
          <p:nvPr/>
        </p:nvSpPr>
        <p:spPr>
          <a:xfrm>
            <a:off x="4394723" y="5896001"/>
            <a:ext cx="4476750" cy="2327117"/>
          </a:xfrm>
          <a:prstGeom prst="rect">
            <a:avLst/>
          </a:prstGeom>
        </p:spPr>
        <p:txBody>
          <a:bodyPr vert="horz" lIns="91440" tIns="45720" rIns="91440" bIns="45720" rtlCol="0">
            <a:noAutofit/>
          </a:bodyPr>
          <a:lstStyle>
            <a:lvl1pPr marL="457200" indent="-457200" algn="l" defTabSz="913965" rtl="0" eaLnBrk="1" latinLnBrk="0" hangingPunct="1">
              <a:lnSpc>
                <a:spcPct val="90000"/>
              </a:lnSpc>
              <a:spcBef>
                <a:spcPts val="1000"/>
              </a:spcBef>
              <a:buClr>
                <a:schemeClr val="accent1"/>
              </a:buClr>
              <a:buSzPct val="150000"/>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914400" indent="-457200" algn="l" defTabSz="913965"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2pPr>
            <a:lvl3pPr marL="1371600" indent="-457200" algn="l" defTabSz="913965" rtl="0" eaLnBrk="1" latinLnBrk="0" hangingPunct="1">
              <a:lnSpc>
                <a:spcPct val="90000"/>
              </a:lnSpc>
              <a:spcBef>
                <a:spcPts val="500"/>
              </a:spcBef>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nSpc>
                <a:spcPct val="150000"/>
              </a:lnSpc>
              <a:buNone/>
            </a:pPr>
            <a:endParaRPr lang="en-US" sz="3600" dirty="0"/>
          </a:p>
        </p:txBody>
      </p:sp>
      <p:pic>
        <p:nvPicPr>
          <p:cNvPr id="14" name="Graphic 13">
            <a:extLst>
              <a:ext uri="{FF2B5EF4-FFF2-40B4-BE49-F238E27FC236}">
                <a16:creationId xmlns:a16="http://schemas.microsoft.com/office/drawing/2014/main" id="{CE1B9C81-5002-4BAB-809C-372662C362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9662" y="4875379"/>
            <a:ext cx="595746" cy="531341"/>
          </a:xfrm>
          <a:prstGeom prst="rect">
            <a:avLst/>
          </a:prstGeom>
        </p:spPr>
      </p:pic>
      <p:pic>
        <p:nvPicPr>
          <p:cNvPr id="16" name="Graphic 15">
            <a:extLst>
              <a:ext uri="{FF2B5EF4-FFF2-40B4-BE49-F238E27FC236}">
                <a16:creationId xmlns:a16="http://schemas.microsoft.com/office/drawing/2014/main" id="{5BC073D1-E421-49D6-B8C9-BC0FADD1B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1813" y="1959489"/>
            <a:ext cx="756278" cy="544965"/>
          </a:xfrm>
          <a:prstGeom prst="rect">
            <a:avLst/>
          </a:prstGeom>
        </p:spPr>
      </p:pic>
      <p:pic>
        <p:nvPicPr>
          <p:cNvPr id="17" name="Graphic 16">
            <a:extLst>
              <a:ext uri="{FF2B5EF4-FFF2-40B4-BE49-F238E27FC236}">
                <a16:creationId xmlns:a16="http://schemas.microsoft.com/office/drawing/2014/main" id="{3D95F6E8-69A7-4233-ADED-2100EA20A30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37417" y="3339106"/>
            <a:ext cx="488627" cy="701619"/>
          </a:xfrm>
          <a:prstGeom prst="rect">
            <a:avLst/>
          </a:prstGeom>
        </p:spPr>
      </p:pic>
      <p:pic>
        <p:nvPicPr>
          <p:cNvPr id="19" name="Graphic 18">
            <a:extLst>
              <a:ext uri="{FF2B5EF4-FFF2-40B4-BE49-F238E27FC236}">
                <a16:creationId xmlns:a16="http://schemas.microsoft.com/office/drawing/2014/main" id="{5FFE56C2-5C67-4170-A3D4-B3CBFA01AFC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16059" y="4875379"/>
            <a:ext cx="531341" cy="531341"/>
          </a:xfrm>
          <a:prstGeom prst="rect">
            <a:avLst/>
          </a:prstGeom>
        </p:spPr>
      </p:pic>
      <p:pic>
        <p:nvPicPr>
          <p:cNvPr id="20" name="Graphic 19">
            <a:extLst>
              <a:ext uri="{FF2B5EF4-FFF2-40B4-BE49-F238E27FC236}">
                <a16:creationId xmlns:a16="http://schemas.microsoft.com/office/drawing/2014/main" id="{B7BC35AB-49F1-40BD-B95C-05FF59A8D42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13079" y="1959489"/>
            <a:ext cx="737305" cy="544965"/>
          </a:xfrm>
          <a:prstGeom prst="rect">
            <a:avLst/>
          </a:prstGeom>
        </p:spPr>
      </p:pic>
      <p:pic>
        <p:nvPicPr>
          <p:cNvPr id="21" name="Graphic 20" descr="Paperclip">
            <a:extLst>
              <a:ext uri="{FF2B5EF4-FFF2-40B4-BE49-F238E27FC236}">
                <a16:creationId xmlns:a16="http://schemas.microsoft.com/office/drawing/2014/main" id="{AB61C765-7DDA-4EFD-A8A1-7595B8A46B7E}"/>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rot="16200000">
            <a:off x="639663" y="3232716"/>
            <a:ext cx="914400" cy="914400"/>
          </a:xfrm>
          <a:prstGeom prst="rect">
            <a:avLst/>
          </a:prstGeom>
        </p:spPr>
      </p:pic>
      <p:sp>
        <p:nvSpPr>
          <p:cNvPr id="15" name="Text Placeholder 5">
            <a:extLst>
              <a:ext uri="{FF2B5EF4-FFF2-40B4-BE49-F238E27FC236}">
                <a16:creationId xmlns:a16="http://schemas.microsoft.com/office/drawing/2014/main" id="{D8E742D4-94BE-43AA-8F1C-0534B9248EC9}"/>
              </a:ext>
            </a:extLst>
          </p:cNvPr>
          <p:cNvSpPr txBox="1">
            <a:spLocks/>
          </p:cNvSpPr>
          <p:nvPr/>
        </p:nvSpPr>
        <p:spPr>
          <a:xfrm>
            <a:off x="1834306" y="3126324"/>
            <a:ext cx="3686046" cy="914401"/>
          </a:xfrm>
          <a:prstGeom prst="rect">
            <a:avLst/>
          </a:prstGeom>
        </p:spPr>
        <p:txBody>
          <a:bodyPr vert="horz" lIns="91440" tIns="45720" rIns="91440" bIns="45720" rtlCol="0" anchor="ctr">
            <a:normAutofit/>
          </a:bodyPr>
          <a:lstStyle>
            <a:lvl1pPr marL="325829" indent="-325829" algn="l" defTabSz="913965" rtl="0" eaLnBrk="1" latinLnBrk="0" hangingPunct="1">
              <a:lnSpc>
                <a:spcPct val="90000"/>
              </a:lnSpc>
              <a:spcBef>
                <a:spcPts val="1000"/>
              </a:spcBef>
              <a:buClr>
                <a:schemeClr val="accent1"/>
              </a:buClr>
              <a:buSzPct val="150000"/>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42732" indent="-316902" algn="l" defTabSz="913965"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968561" indent="-325829" algn="l" defTabSz="913965" rtl="0" eaLnBrk="1" latinLnBrk="0" hangingPunct="1">
              <a:lnSpc>
                <a:spcPct val="90000"/>
              </a:lnSpc>
              <a:spcBef>
                <a:spcPts val="500"/>
              </a:spcBef>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nSpc>
                <a:spcPct val="100000"/>
              </a:lnSpc>
              <a:spcBef>
                <a:spcPts val="0"/>
              </a:spcBef>
              <a:buNone/>
            </a:pPr>
            <a:r>
              <a:rPr lang="en-US" sz="3200" dirty="0"/>
              <a:t>Organization</a:t>
            </a:r>
          </a:p>
        </p:txBody>
      </p:sp>
      <p:sp>
        <p:nvSpPr>
          <p:cNvPr id="18" name="Text Placeholder 5">
            <a:extLst>
              <a:ext uri="{FF2B5EF4-FFF2-40B4-BE49-F238E27FC236}">
                <a16:creationId xmlns:a16="http://schemas.microsoft.com/office/drawing/2014/main" id="{FEE9DF46-6889-4514-8BA0-7A46AD9CC355}"/>
              </a:ext>
            </a:extLst>
          </p:cNvPr>
          <p:cNvSpPr txBox="1">
            <a:spLocks/>
          </p:cNvSpPr>
          <p:nvPr/>
        </p:nvSpPr>
        <p:spPr>
          <a:xfrm>
            <a:off x="1834177" y="4683848"/>
            <a:ext cx="3686046" cy="914401"/>
          </a:xfrm>
          <a:prstGeom prst="rect">
            <a:avLst/>
          </a:prstGeom>
        </p:spPr>
        <p:txBody>
          <a:bodyPr vert="horz" lIns="91440" tIns="45720" rIns="91440" bIns="45720" rtlCol="0" anchor="ctr">
            <a:normAutofit/>
          </a:bodyPr>
          <a:lstStyle>
            <a:lvl1pPr marL="325829" indent="-325829" algn="l" defTabSz="913965" rtl="0" eaLnBrk="1" latinLnBrk="0" hangingPunct="1">
              <a:lnSpc>
                <a:spcPct val="90000"/>
              </a:lnSpc>
              <a:spcBef>
                <a:spcPts val="1000"/>
              </a:spcBef>
              <a:buClr>
                <a:schemeClr val="accent1"/>
              </a:buClr>
              <a:buSzPct val="150000"/>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42732" indent="-316902" algn="l" defTabSz="913965"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968561" indent="-325829" algn="l" defTabSz="913965" rtl="0" eaLnBrk="1" latinLnBrk="0" hangingPunct="1">
              <a:lnSpc>
                <a:spcPct val="90000"/>
              </a:lnSpc>
              <a:spcBef>
                <a:spcPts val="500"/>
              </a:spcBef>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nSpc>
                <a:spcPct val="100000"/>
              </a:lnSpc>
              <a:spcBef>
                <a:spcPts val="0"/>
              </a:spcBef>
              <a:buNone/>
            </a:pPr>
            <a:r>
              <a:rPr lang="en-US" sz="3200" dirty="0"/>
              <a:t>Analysis</a:t>
            </a:r>
          </a:p>
        </p:txBody>
      </p:sp>
      <p:sp>
        <p:nvSpPr>
          <p:cNvPr id="22" name="Text Placeholder 5">
            <a:extLst>
              <a:ext uri="{FF2B5EF4-FFF2-40B4-BE49-F238E27FC236}">
                <a16:creationId xmlns:a16="http://schemas.microsoft.com/office/drawing/2014/main" id="{1C804694-7085-4851-A238-A42DCBAC1066}"/>
              </a:ext>
            </a:extLst>
          </p:cNvPr>
          <p:cNvSpPr txBox="1">
            <a:spLocks/>
          </p:cNvSpPr>
          <p:nvPr/>
        </p:nvSpPr>
        <p:spPr>
          <a:xfrm>
            <a:off x="7430310" y="1774770"/>
            <a:ext cx="3686046" cy="914401"/>
          </a:xfrm>
          <a:prstGeom prst="rect">
            <a:avLst/>
          </a:prstGeom>
        </p:spPr>
        <p:txBody>
          <a:bodyPr vert="horz" lIns="91440" tIns="45720" rIns="91440" bIns="45720" rtlCol="0" anchor="ctr">
            <a:normAutofit/>
          </a:bodyPr>
          <a:lstStyle>
            <a:lvl1pPr marL="325829" indent="-325829" algn="l" defTabSz="913965" rtl="0" eaLnBrk="1" latinLnBrk="0" hangingPunct="1">
              <a:lnSpc>
                <a:spcPct val="90000"/>
              </a:lnSpc>
              <a:spcBef>
                <a:spcPts val="1000"/>
              </a:spcBef>
              <a:buClr>
                <a:schemeClr val="accent1"/>
              </a:buClr>
              <a:buSzPct val="150000"/>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42732" indent="-316902" algn="l" defTabSz="913965"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968561" indent="-325829" algn="l" defTabSz="913965" rtl="0" eaLnBrk="1" latinLnBrk="0" hangingPunct="1">
              <a:lnSpc>
                <a:spcPct val="90000"/>
              </a:lnSpc>
              <a:spcBef>
                <a:spcPts val="500"/>
              </a:spcBef>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nSpc>
                <a:spcPct val="100000"/>
              </a:lnSpc>
              <a:spcBef>
                <a:spcPts val="0"/>
              </a:spcBef>
              <a:buNone/>
            </a:pPr>
            <a:r>
              <a:rPr lang="en-US" sz="3200" dirty="0"/>
              <a:t>Common language</a:t>
            </a:r>
          </a:p>
        </p:txBody>
      </p:sp>
      <p:sp>
        <p:nvSpPr>
          <p:cNvPr id="23" name="Text Placeholder 5">
            <a:extLst>
              <a:ext uri="{FF2B5EF4-FFF2-40B4-BE49-F238E27FC236}">
                <a16:creationId xmlns:a16="http://schemas.microsoft.com/office/drawing/2014/main" id="{5C75386F-A15E-41D5-A9A9-16D267B6B70B}"/>
              </a:ext>
            </a:extLst>
          </p:cNvPr>
          <p:cNvSpPr txBox="1">
            <a:spLocks/>
          </p:cNvSpPr>
          <p:nvPr/>
        </p:nvSpPr>
        <p:spPr>
          <a:xfrm>
            <a:off x="7430310" y="3191976"/>
            <a:ext cx="3686046" cy="914401"/>
          </a:xfrm>
          <a:prstGeom prst="rect">
            <a:avLst/>
          </a:prstGeom>
        </p:spPr>
        <p:txBody>
          <a:bodyPr vert="horz" lIns="91440" tIns="45720" rIns="91440" bIns="45720" rtlCol="0" anchor="ctr">
            <a:normAutofit/>
          </a:bodyPr>
          <a:lstStyle>
            <a:lvl1pPr marL="325829" indent="-325829" algn="l" defTabSz="913965" rtl="0" eaLnBrk="1" latinLnBrk="0" hangingPunct="1">
              <a:lnSpc>
                <a:spcPct val="90000"/>
              </a:lnSpc>
              <a:spcBef>
                <a:spcPts val="1000"/>
              </a:spcBef>
              <a:buClr>
                <a:schemeClr val="accent1"/>
              </a:buClr>
              <a:buSzPct val="150000"/>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42732" indent="-316902" algn="l" defTabSz="913965"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968561" indent="-325829" algn="l" defTabSz="913965" rtl="0" eaLnBrk="1" latinLnBrk="0" hangingPunct="1">
              <a:lnSpc>
                <a:spcPct val="90000"/>
              </a:lnSpc>
              <a:spcBef>
                <a:spcPts val="500"/>
              </a:spcBef>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nSpc>
                <a:spcPct val="100000"/>
              </a:lnSpc>
              <a:spcBef>
                <a:spcPts val="0"/>
              </a:spcBef>
              <a:buNone/>
            </a:pPr>
            <a:r>
              <a:rPr lang="en-US" sz="3200" dirty="0"/>
              <a:t>Consistency</a:t>
            </a:r>
          </a:p>
        </p:txBody>
      </p:sp>
      <p:sp>
        <p:nvSpPr>
          <p:cNvPr id="24" name="Text Placeholder 5">
            <a:extLst>
              <a:ext uri="{FF2B5EF4-FFF2-40B4-BE49-F238E27FC236}">
                <a16:creationId xmlns:a16="http://schemas.microsoft.com/office/drawing/2014/main" id="{0AB932BC-3F8A-4DEB-A8CF-FC4701F0ECAB}"/>
              </a:ext>
            </a:extLst>
          </p:cNvPr>
          <p:cNvSpPr txBox="1">
            <a:spLocks/>
          </p:cNvSpPr>
          <p:nvPr/>
        </p:nvSpPr>
        <p:spPr>
          <a:xfrm>
            <a:off x="7430310" y="4791986"/>
            <a:ext cx="3686046" cy="914401"/>
          </a:xfrm>
          <a:prstGeom prst="rect">
            <a:avLst/>
          </a:prstGeom>
        </p:spPr>
        <p:txBody>
          <a:bodyPr vert="horz" lIns="91440" tIns="45720" rIns="91440" bIns="45720" rtlCol="0" anchor="ctr">
            <a:normAutofit/>
          </a:bodyPr>
          <a:lstStyle>
            <a:lvl1pPr marL="325829" indent="-325829" algn="l" defTabSz="913965" rtl="0" eaLnBrk="1" latinLnBrk="0" hangingPunct="1">
              <a:lnSpc>
                <a:spcPct val="90000"/>
              </a:lnSpc>
              <a:spcBef>
                <a:spcPts val="1000"/>
              </a:spcBef>
              <a:buClr>
                <a:schemeClr val="accent1"/>
              </a:buClr>
              <a:buSzPct val="150000"/>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42732" indent="-316902" algn="l" defTabSz="913965"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968561" indent="-325829" algn="l" defTabSz="913965" rtl="0" eaLnBrk="1" latinLnBrk="0" hangingPunct="1">
              <a:lnSpc>
                <a:spcPct val="90000"/>
              </a:lnSpc>
              <a:spcBef>
                <a:spcPts val="500"/>
              </a:spcBef>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nSpc>
                <a:spcPct val="100000"/>
              </a:lnSpc>
              <a:spcBef>
                <a:spcPts val="0"/>
              </a:spcBef>
              <a:buNone/>
            </a:pPr>
            <a:r>
              <a:rPr lang="en-US" sz="3200" dirty="0"/>
              <a:t>Clear next steps</a:t>
            </a:r>
          </a:p>
        </p:txBody>
      </p:sp>
      <p:grpSp>
        <p:nvGrpSpPr>
          <p:cNvPr id="25" name="Group 24"/>
          <p:cNvGrpSpPr/>
          <p:nvPr/>
        </p:nvGrpSpPr>
        <p:grpSpPr>
          <a:xfrm>
            <a:off x="0" y="6231671"/>
            <a:ext cx="1018902" cy="605816"/>
            <a:chOff x="1966677" y="6127148"/>
            <a:chExt cx="1018902" cy="605816"/>
          </a:xfrm>
        </p:grpSpPr>
        <p:pic>
          <p:nvPicPr>
            <p:cNvPr id="26" name="Picture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74489" y="6127148"/>
              <a:ext cx="403278" cy="390372"/>
            </a:xfrm>
            <a:prstGeom prst="rect">
              <a:avLst/>
            </a:prstGeom>
          </p:spPr>
        </p:pic>
        <p:sp>
          <p:nvSpPr>
            <p:cNvPr id="27" name="TextBox 26"/>
            <p:cNvSpPr txBox="1"/>
            <p:nvPr/>
          </p:nvSpPr>
          <p:spPr>
            <a:xfrm>
              <a:off x="1966677" y="6517520"/>
              <a:ext cx="1018902" cy="215444"/>
            </a:xfrm>
            <a:prstGeom prst="rect">
              <a:avLst/>
            </a:prstGeom>
            <a:noFill/>
          </p:spPr>
          <p:txBody>
            <a:bodyPr wrap="square" rtlCol="0">
              <a:spAutoFit/>
            </a:bodyPr>
            <a:lstStyle/>
            <a:p>
              <a:pPr algn="ctr"/>
              <a:r>
                <a:rPr lang="en-US" sz="800" dirty="0"/>
                <a:t>CAP Framework</a:t>
              </a:r>
            </a:p>
          </p:txBody>
        </p:sp>
      </p:grpSp>
    </p:spTree>
    <p:custDataLst>
      <p:tags r:id="rId1"/>
    </p:custDataLst>
    <p:extLst>
      <p:ext uri="{BB962C8B-B14F-4D97-AF65-F5344CB8AC3E}">
        <p14:creationId xmlns:p14="http://schemas.microsoft.com/office/powerpoint/2010/main" val="38706324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pSp>
        <p:nvGrpSpPr>
          <p:cNvPr id="3" name="Group 2"/>
          <p:cNvGrpSpPr/>
          <p:nvPr/>
        </p:nvGrpSpPr>
        <p:grpSpPr>
          <a:xfrm>
            <a:off x="0" y="6231671"/>
            <a:ext cx="1018902" cy="605816"/>
            <a:chOff x="1966677" y="6127148"/>
            <a:chExt cx="1018902" cy="605816"/>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4489" y="6127148"/>
              <a:ext cx="403278" cy="390372"/>
            </a:xfrm>
            <a:prstGeom prst="rect">
              <a:avLst/>
            </a:prstGeom>
          </p:spPr>
        </p:pic>
        <p:sp>
          <p:nvSpPr>
            <p:cNvPr id="5" name="TextBox 4"/>
            <p:cNvSpPr txBox="1"/>
            <p:nvPr/>
          </p:nvSpPr>
          <p:spPr>
            <a:xfrm>
              <a:off x="1966677" y="6517520"/>
              <a:ext cx="1018902" cy="215444"/>
            </a:xfrm>
            <a:prstGeom prst="rect">
              <a:avLst/>
            </a:prstGeom>
            <a:noFill/>
          </p:spPr>
          <p:txBody>
            <a:bodyPr wrap="square" rtlCol="0">
              <a:spAutoFit/>
            </a:bodyPr>
            <a:lstStyle/>
            <a:p>
              <a:pPr algn="ctr"/>
              <a:r>
                <a:rPr lang="en-US" sz="800" dirty="0"/>
                <a:t>CAP Framework</a:t>
              </a:r>
            </a:p>
          </p:txBody>
        </p:sp>
      </p:gr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650" b="6985"/>
          <a:stretch/>
        </p:blipFill>
        <p:spPr>
          <a:xfrm>
            <a:off x="4083163" y="1063604"/>
            <a:ext cx="7623415" cy="4659863"/>
          </a:xfrm>
          <a:prstGeom prst="rect">
            <a:avLst/>
          </a:prstGeom>
          <a:ln>
            <a:solidFill>
              <a:schemeClr val="tx1"/>
            </a:solidFill>
          </a:ln>
        </p:spPr>
      </p:pic>
      <p:sp>
        <p:nvSpPr>
          <p:cNvPr id="7" name="Title 2">
            <a:extLst>
              <a:ext uri="{FF2B5EF4-FFF2-40B4-BE49-F238E27FC236}">
                <a16:creationId xmlns:a16="http://schemas.microsoft.com/office/drawing/2014/main" id="{951E734F-327C-4775-A407-BF49A0F3B70C}"/>
              </a:ext>
            </a:extLst>
          </p:cNvPr>
          <p:cNvSpPr txBox="1">
            <a:spLocks/>
          </p:cNvSpPr>
          <p:nvPr/>
        </p:nvSpPr>
        <p:spPr>
          <a:xfrm>
            <a:off x="360308" y="535668"/>
            <a:ext cx="3722855" cy="1336164"/>
          </a:xfrm>
          <a:prstGeom prst="rect">
            <a:avLst/>
          </a:prstGeom>
        </p:spPr>
        <p:txBody>
          <a:bodyPr/>
          <a:lstStyle>
            <a:lvl1pPr algn="l" defTabSz="913965" rtl="0" eaLnBrk="1" latinLnBrk="0" hangingPunct="1">
              <a:lnSpc>
                <a:spcPct val="90000"/>
              </a:lnSpc>
              <a:spcBef>
                <a:spcPct val="0"/>
              </a:spcBef>
              <a:buNone/>
              <a:defRPr sz="4200" b="1" kern="1200" baseline="0">
                <a:solidFill>
                  <a:schemeClr val="tx2"/>
                </a:solidFill>
                <a:latin typeface="Myriad Pro"/>
                <a:ea typeface="+mj-ea"/>
                <a:cs typeface="Segoe UI" panose="020B0502040204020203" pitchFamily="34" charset="0"/>
              </a:defRPr>
            </a:lvl1pPr>
          </a:lstStyle>
          <a:p>
            <a:r>
              <a:rPr lang="en-US" dirty="0"/>
              <a:t>CAP Framework</a:t>
            </a:r>
          </a:p>
        </p:txBody>
      </p:sp>
      <p:sp>
        <p:nvSpPr>
          <p:cNvPr id="8" name="Text Placeholder 3">
            <a:extLst>
              <a:ext uri="{FF2B5EF4-FFF2-40B4-BE49-F238E27FC236}">
                <a16:creationId xmlns:a16="http://schemas.microsoft.com/office/drawing/2014/main" id="{D48CA5C1-92C3-48AF-B10F-5D29C01E7515}"/>
              </a:ext>
            </a:extLst>
          </p:cNvPr>
          <p:cNvSpPr txBox="1">
            <a:spLocks/>
          </p:cNvSpPr>
          <p:nvPr/>
        </p:nvSpPr>
        <p:spPr>
          <a:xfrm>
            <a:off x="360308" y="2300558"/>
            <a:ext cx="3049642" cy="2490618"/>
          </a:xfrm>
          <a:prstGeom prst="rect">
            <a:avLst/>
          </a:prstGeom>
        </p:spPr>
        <p:txBody>
          <a:bodyPr anchor="ctr"/>
          <a:lstStyle>
            <a:lvl1pPr marL="325829" indent="-325829" algn="l" defTabSz="913965" rtl="0" eaLnBrk="1" latinLnBrk="0" hangingPunct="1">
              <a:lnSpc>
                <a:spcPct val="90000"/>
              </a:lnSpc>
              <a:spcBef>
                <a:spcPts val="1000"/>
              </a:spcBef>
              <a:buClrTx/>
              <a:buSzPct val="100000"/>
              <a:buFont typeface="Arial" panose="020B0604020202020204" pitchFamily="34" charset="0"/>
              <a:buChar char="•"/>
              <a:defRPr sz="2400" kern="1200">
                <a:solidFill>
                  <a:schemeClr val="tx1"/>
                </a:solidFill>
                <a:latin typeface="Myriad Pro"/>
                <a:ea typeface="+mn-ea"/>
                <a:cs typeface="Segoe UI" panose="020B0502040204020203" pitchFamily="34" charset="0"/>
              </a:defRPr>
            </a:lvl1pPr>
            <a:lvl2pPr marL="642732" indent="-316902" algn="l" defTabSz="913965" rtl="0" eaLnBrk="1" latinLnBrk="0" hangingPunct="1">
              <a:lnSpc>
                <a:spcPct val="90000"/>
              </a:lnSpc>
              <a:spcBef>
                <a:spcPts val="500"/>
              </a:spcBef>
              <a:buFont typeface="Courier New" panose="02070309020205020404" pitchFamily="49" charset="0"/>
              <a:buChar char="o"/>
              <a:defRPr sz="2400" kern="1200">
                <a:solidFill>
                  <a:schemeClr val="tx1"/>
                </a:solidFill>
                <a:latin typeface="Myriad Pro"/>
                <a:ea typeface="+mn-ea"/>
                <a:cs typeface="Segoe UI" panose="020B0502040204020203" pitchFamily="34" charset="0"/>
              </a:defRPr>
            </a:lvl2pPr>
            <a:lvl3pPr marL="968561" indent="-325829" algn="l" defTabSz="913965" rtl="0" eaLnBrk="1" latinLnBrk="0" hangingPunct="1">
              <a:lnSpc>
                <a:spcPct val="90000"/>
              </a:lnSpc>
              <a:spcBef>
                <a:spcPts val="500"/>
              </a:spcBef>
              <a:buFont typeface="Segoe UI" panose="020B0502040204020203" pitchFamily="34" charset="0"/>
              <a:buChar char="–"/>
              <a:defRPr sz="2400" kern="1200">
                <a:solidFill>
                  <a:schemeClr val="tx1"/>
                </a:solidFill>
                <a:latin typeface="Myriad Pro"/>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342900" indent="-342900">
              <a:spcAft>
                <a:spcPts val="1200"/>
              </a:spcAft>
            </a:pPr>
            <a:r>
              <a:rPr lang="en-US" sz="2800" dirty="0">
                <a:ea typeface="Verdana" panose="020B0604030504040204" pitchFamily="34" charset="0"/>
                <a:sym typeface="Calibri" charset="0"/>
              </a:rPr>
              <a:t>Consultation</a:t>
            </a:r>
          </a:p>
          <a:p>
            <a:pPr marL="342900" indent="-342900">
              <a:spcAft>
                <a:spcPts val="1200"/>
              </a:spcAft>
            </a:pPr>
            <a:r>
              <a:rPr lang="en-US" sz="2800" dirty="0">
                <a:ea typeface="ヒラギノ角ゴ ProN W3" pitchFamily="-84" charset="-128"/>
                <a:sym typeface="Calibri" pitchFamily="-84" charset="0"/>
              </a:rPr>
              <a:t>Information sharing</a:t>
            </a:r>
          </a:p>
          <a:p>
            <a:pPr marL="342900" indent="-342900">
              <a:spcAft>
                <a:spcPts val="1200"/>
              </a:spcAft>
            </a:pPr>
            <a:r>
              <a:rPr lang="en-US" sz="2800" dirty="0">
                <a:ea typeface="ヒラギノ角ゴ ProN W3" pitchFamily="-84" charset="-128"/>
                <a:sym typeface="Calibri" pitchFamily="-84" charset="0"/>
              </a:rPr>
              <a:t>Socializing / educating</a:t>
            </a:r>
            <a:endParaRPr lang="en-US" sz="2800" dirty="0"/>
          </a:p>
        </p:txBody>
      </p:sp>
    </p:spTree>
    <p:custDataLst>
      <p:tags r:id="rId1"/>
    </p:custDataLst>
    <p:extLst>
      <p:ext uri="{BB962C8B-B14F-4D97-AF65-F5344CB8AC3E}">
        <p14:creationId xmlns:p14="http://schemas.microsoft.com/office/powerpoint/2010/main" val="24746043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r="1421" b="6462"/>
          <a:stretch/>
        </p:blipFill>
        <p:spPr>
          <a:xfrm>
            <a:off x="4364009" y="870382"/>
            <a:ext cx="7508315" cy="4651471"/>
          </a:xfrm>
          <a:prstGeom prst="rect">
            <a:avLst/>
          </a:prstGeom>
          <a:ln>
            <a:solidFill>
              <a:schemeClr val="tx1"/>
            </a:solidFill>
          </a:ln>
        </p:spPr>
      </p:pic>
      <p:grpSp>
        <p:nvGrpSpPr>
          <p:cNvPr id="3" name="Group 2"/>
          <p:cNvGrpSpPr/>
          <p:nvPr/>
        </p:nvGrpSpPr>
        <p:grpSpPr>
          <a:xfrm>
            <a:off x="0" y="6231671"/>
            <a:ext cx="1018902" cy="605816"/>
            <a:chOff x="1966677" y="6127148"/>
            <a:chExt cx="1018902" cy="605816"/>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4489" y="6127148"/>
              <a:ext cx="403278" cy="390372"/>
            </a:xfrm>
            <a:prstGeom prst="rect">
              <a:avLst/>
            </a:prstGeom>
          </p:spPr>
        </p:pic>
        <p:sp>
          <p:nvSpPr>
            <p:cNvPr id="5" name="TextBox 4"/>
            <p:cNvSpPr txBox="1"/>
            <p:nvPr/>
          </p:nvSpPr>
          <p:spPr>
            <a:xfrm>
              <a:off x="1966677" y="6517520"/>
              <a:ext cx="1018902" cy="215444"/>
            </a:xfrm>
            <a:prstGeom prst="rect">
              <a:avLst/>
            </a:prstGeom>
            <a:noFill/>
          </p:spPr>
          <p:txBody>
            <a:bodyPr wrap="square" rtlCol="0">
              <a:spAutoFit/>
            </a:bodyPr>
            <a:lstStyle/>
            <a:p>
              <a:pPr algn="ctr"/>
              <a:r>
                <a:rPr lang="en-US" sz="800" dirty="0"/>
                <a:t>CAP Framework</a:t>
              </a:r>
            </a:p>
          </p:txBody>
        </p:sp>
      </p:grpSp>
      <p:cxnSp>
        <p:nvCxnSpPr>
          <p:cNvPr id="7" name="Straight Arrow Connector 6"/>
          <p:cNvCxnSpPr/>
          <p:nvPr/>
        </p:nvCxnSpPr>
        <p:spPr>
          <a:xfrm flipH="1" flipV="1">
            <a:off x="5323973" y="1229706"/>
            <a:ext cx="228600" cy="952500"/>
          </a:xfrm>
          <a:prstGeom prst="straightConnector1">
            <a:avLst/>
          </a:prstGeom>
          <a:ln w="1270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0360049" y="1229706"/>
            <a:ext cx="228600" cy="952500"/>
          </a:xfrm>
          <a:prstGeom prst="straightConnector1">
            <a:avLst/>
          </a:prstGeom>
          <a:ln w="1270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138737" y="3105151"/>
            <a:ext cx="474243" cy="748966"/>
          </a:xfrm>
          <a:prstGeom prst="straightConnector1">
            <a:avLst/>
          </a:prstGeom>
          <a:ln w="1270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3" name="Title 2">
            <a:extLst>
              <a:ext uri="{FF2B5EF4-FFF2-40B4-BE49-F238E27FC236}">
                <a16:creationId xmlns:a16="http://schemas.microsoft.com/office/drawing/2014/main" id="{951E734F-327C-4775-A407-BF49A0F3B70C}"/>
              </a:ext>
            </a:extLst>
          </p:cNvPr>
          <p:cNvSpPr txBox="1">
            <a:spLocks/>
          </p:cNvSpPr>
          <p:nvPr/>
        </p:nvSpPr>
        <p:spPr>
          <a:xfrm>
            <a:off x="360307" y="535668"/>
            <a:ext cx="3341787" cy="1336164"/>
          </a:xfrm>
          <a:prstGeom prst="rect">
            <a:avLst/>
          </a:prstGeom>
        </p:spPr>
        <p:txBody>
          <a:bodyPr/>
          <a:lstStyle>
            <a:lvl1pPr algn="l" defTabSz="913965" rtl="0" eaLnBrk="1" latinLnBrk="0" hangingPunct="1">
              <a:lnSpc>
                <a:spcPct val="90000"/>
              </a:lnSpc>
              <a:spcBef>
                <a:spcPct val="0"/>
              </a:spcBef>
              <a:buNone/>
              <a:defRPr sz="4200" b="1" kern="1200" baseline="0">
                <a:solidFill>
                  <a:schemeClr val="tx2"/>
                </a:solidFill>
                <a:latin typeface="Myriad Pro"/>
                <a:ea typeface="+mj-ea"/>
                <a:cs typeface="Segoe UI" panose="020B0502040204020203" pitchFamily="34" charset="0"/>
              </a:defRPr>
            </a:lvl1pPr>
          </a:lstStyle>
          <a:p>
            <a:r>
              <a:rPr lang="en-US" dirty="0"/>
              <a:t>Three Questions</a:t>
            </a:r>
          </a:p>
        </p:txBody>
      </p:sp>
      <p:sp>
        <p:nvSpPr>
          <p:cNvPr id="25" name="Text Placeholder 3">
            <a:extLst>
              <a:ext uri="{FF2B5EF4-FFF2-40B4-BE49-F238E27FC236}">
                <a16:creationId xmlns:a16="http://schemas.microsoft.com/office/drawing/2014/main" id="{D48CA5C1-92C3-48AF-B10F-5D29C01E7515}"/>
              </a:ext>
            </a:extLst>
          </p:cNvPr>
          <p:cNvSpPr txBox="1">
            <a:spLocks/>
          </p:cNvSpPr>
          <p:nvPr/>
        </p:nvSpPr>
        <p:spPr>
          <a:xfrm>
            <a:off x="292055" y="2059685"/>
            <a:ext cx="3059170" cy="3462168"/>
          </a:xfrm>
          <a:prstGeom prst="rect">
            <a:avLst/>
          </a:prstGeom>
        </p:spPr>
        <p:txBody>
          <a:bodyPr anchor="ctr"/>
          <a:lstStyle>
            <a:lvl1pPr marL="325829" indent="-325829" algn="l" defTabSz="913965" rtl="0" eaLnBrk="1" latinLnBrk="0" hangingPunct="1">
              <a:lnSpc>
                <a:spcPct val="90000"/>
              </a:lnSpc>
              <a:spcBef>
                <a:spcPts val="1000"/>
              </a:spcBef>
              <a:buClrTx/>
              <a:buSzPct val="100000"/>
              <a:buFont typeface="Arial" panose="020B0604020202020204" pitchFamily="34" charset="0"/>
              <a:buChar char="•"/>
              <a:defRPr sz="2400" kern="1200">
                <a:solidFill>
                  <a:schemeClr val="tx1"/>
                </a:solidFill>
                <a:latin typeface="Myriad Pro"/>
                <a:ea typeface="+mn-ea"/>
                <a:cs typeface="Segoe UI" panose="020B0502040204020203" pitchFamily="34" charset="0"/>
              </a:defRPr>
            </a:lvl1pPr>
            <a:lvl2pPr marL="642732" indent="-316902" algn="l" defTabSz="913965" rtl="0" eaLnBrk="1" latinLnBrk="0" hangingPunct="1">
              <a:lnSpc>
                <a:spcPct val="90000"/>
              </a:lnSpc>
              <a:spcBef>
                <a:spcPts val="500"/>
              </a:spcBef>
              <a:buFont typeface="Courier New" panose="02070309020205020404" pitchFamily="49" charset="0"/>
              <a:buChar char="o"/>
              <a:defRPr sz="2400" kern="1200">
                <a:solidFill>
                  <a:schemeClr val="tx1"/>
                </a:solidFill>
                <a:latin typeface="Myriad Pro"/>
                <a:ea typeface="+mn-ea"/>
                <a:cs typeface="Segoe UI" panose="020B0502040204020203" pitchFamily="34" charset="0"/>
              </a:defRPr>
            </a:lvl2pPr>
            <a:lvl3pPr marL="968561" indent="-325829" algn="l" defTabSz="913965" rtl="0" eaLnBrk="1" latinLnBrk="0" hangingPunct="1">
              <a:lnSpc>
                <a:spcPct val="90000"/>
              </a:lnSpc>
              <a:spcBef>
                <a:spcPts val="500"/>
              </a:spcBef>
              <a:buFont typeface="Segoe UI" panose="020B0502040204020203" pitchFamily="34" charset="0"/>
              <a:buChar char="–"/>
              <a:defRPr sz="2400" kern="1200">
                <a:solidFill>
                  <a:schemeClr val="tx1"/>
                </a:solidFill>
                <a:latin typeface="Myriad Pro"/>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342900" indent="-342900">
              <a:lnSpc>
                <a:spcPct val="100000"/>
              </a:lnSpc>
              <a:spcBef>
                <a:spcPts val="600"/>
              </a:spcBef>
              <a:spcAft>
                <a:spcPts val="1200"/>
              </a:spcAft>
            </a:pPr>
            <a:r>
              <a:rPr lang="en-US" sz="2800" dirty="0">
                <a:ea typeface="Verdana" panose="020B0604030504040204" pitchFamily="34" charset="0"/>
                <a:sym typeface="Calibri" charset="0"/>
              </a:rPr>
              <a:t>What are we worried about?</a:t>
            </a:r>
          </a:p>
          <a:p>
            <a:pPr marL="342900" indent="-342900">
              <a:lnSpc>
                <a:spcPct val="100000"/>
              </a:lnSpc>
              <a:spcBef>
                <a:spcPts val="600"/>
              </a:spcBef>
              <a:spcAft>
                <a:spcPts val="1200"/>
              </a:spcAft>
            </a:pPr>
            <a:r>
              <a:rPr lang="en-US" sz="2800" dirty="0">
                <a:ea typeface="ヒラギノ角ゴ ProN W3" pitchFamily="-84" charset="-128"/>
                <a:sym typeface="Calibri" pitchFamily="-84" charset="0"/>
              </a:rPr>
              <a:t>What is going well?</a:t>
            </a:r>
          </a:p>
          <a:p>
            <a:pPr marL="342900" indent="-342900">
              <a:lnSpc>
                <a:spcPct val="100000"/>
              </a:lnSpc>
              <a:spcBef>
                <a:spcPts val="600"/>
              </a:spcBef>
              <a:spcAft>
                <a:spcPts val="1200"/>
              </a:spcAft>
            </a:pPr>
            <a:r>
              <a:rPr lang="en-US" sz="2800" dirty="0">
                <a:ea typeface="Verdana" panose="020B0604030504040204" pitchFamily="34" charset="0"/>
                <a:sym typeface="Calibri" charset="0"/>
              </a:rPr>
              <a:t>What needs to happen?</a:t>
            </a:r>
          </a:p>
        </p:txBody>
      </p:sp>
    </p:spTree>
    <p:custDataLst>
      <p:tags r:id="rId1"/>
    </p:custDataLst>
    <p:extLst>
      <p:ext uri="{BB962C8B-B14F-4D97-AF65-F5344CB8AC3E}">
        <p14:creationId xmlns:p14="http://schemas.microsoft.com/office/powerpoint/2010/main" val="314178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nodeType="withEffect">
                                  <p:stCondLst>
                                    <p:cond delay="1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Detailed, Behavior-Based Plans</a:t>
            </a:r>
          </a:p>
        </p:txBody>
      </p:sp>
      <p:sp>
        <p:nvSpPr>
          <p:cNvPr id="4" name="TextBox 3"/>
          <p:cNvSpPr txBox="1"/>
          <p:nvPr/>
        </p:nvSpPr>
        <p:spPr>
          <a:xfrm>
            <a:off x="878678" y="1962270"/>
            <a:ext cx="4671890" cy="400110"/>
          </a:xfrm>
          <a:prstGeom prst="rect">
            <a:avLst/>
          </a:prstGeom>
          <a:noFill/>
        </p:spPr>
        <p:txBody>
          <a:bodyPr wrap="square" rtlCol="0">
            <a:spAutoFit/>
          </a:bodyPr>
          <a:lstStyle/>
          <a:p>
            <a:r>
              <a:rPr lang="en-US" sz="2000" b="1" dirty="0">
                <a:solidFill>
                  <a:schemeClr val="bg1"/>
                </a:solidFill>
              </a:rPr>
              <a:t>Building Collaborative Plans</a:t>
            </a:r>
          </a:p>
        </p:txBody>
      </p:sp>
      <p:grpSp>
        <p:nvGrpSpPr>
          <p:cNvPr id="3" name="Group 2"/>
          <p:cNvGrpSpPr/>
          <p:nvPr/>
        </p:nvGrpSpPr>
        <p:grpSpPr>
          <a:xfrm>
            <a:off x="381327" y="340804"/>
            <a:ext cx="994701" cy="994701"/>
            <a:chOff x="4555867" y="569404"/>
            <a:chExt cx="994701" cy="994701"/>
          </a:xfrm>
        </p:grpSpPr>
        <p:sp>
          <p:nvSpPr>
            <p:cNvPr id="8" name="Rounded Rectangle 7"/>
            <p:cNvSpPr/>
            <p:nvPr/>
          </p:nvSpPr>
          <p:spPr>
            <a:xfrm>
              <a:off x="4555867" y="569404"/>
              <a:ext cx="994701" cy="9947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926" y="664362"/>
              <a:ext cx="888582" cy="807802"/>
            </a:xfrm>
            <a:prstGeom prst="rect">
              <a:avLst/>
            </a:prstGeom>
          </p:spPr>
        </p:pic>
      </p:grpSp>
    </p:spTree>
    <p:extLst>
      <p:ext uri="{BB962C8B-B14F-4D97-AF65-F5344CB8AC3E}">
        <p14:creationId xmlns:p14="http://schemas.microsoft.com/office/powerpoint/2010/main" val="39292519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88684231"/>
              </p:ext>
            </p:extLst>
          </p:nvPr>
        </p:nvGraphicFramePr>
        <p:xfrm>
          <a:off x="838200" y="548472"/>
          <a:ext cx="10468304" cy="5943867"/>
        </p:xfrm>
        <a:graphic>
          <a:graphicData uri="http://schemas.openxmlformats.org/drawingml/2006/table">
            <a:tbl>
              <a:tblPr firstRow="1" bandRow="1">
                <a:tableStyleId>{00A15C55-8517-42AA-B614-E9B94910E393}</a:tableStyleId>
              </a:tblPr>
              <a:tblGrid>
                <a:gridCol w="5234152">
                  <a:extLst>
                    <a:ext uri="{9D8B030D-6E8A-4147-A177-3AD203B41FA5}">
                      <a16:colId xmlns:a16="http://schemas.microsoft.com/office/drawing/2014/main" val="20000"/>
                    </a:ext>
                  </a:extLst>
                </a:gridCol>
                <a:gridCol w="5234152">
                  <a:extLst>
                    <a:ext uri="{9D8B030D-6E8A-4147-A177-3AD203B41FA5}">
                      <a16:colId xmlns:a16="http://schemas.microsoft.com/office/drawing/2014/main" val="20001"/>
                    </a:ext>
                  </a:extLst>
                </a:gridCol>
              </a:tblGrid>
              <a:tr h="611272">
                <a:tc>
                  <a:txBody>
                    <a:bodyPr/>
                    <a:lstStyle/>
                    <a:p>
                      <a:pPr algn="ctr"/>
                      <a:r>
                        <a:rPr lang="en-US" sz="2400" dirty="0"/>
                        <a:t>Immediate Safety</a:t>
                      </a:r>
                      <a:r>
                        <a:rPr lang="en-US" sz="2400" baseline="0" dirty="0"/>
                        <a:t> Plan</a:t>
                      </a:r>
                      <a:endParaRPr lang="en-US" sz="2400" dirty="0"/>
                    </a:p>
                  </a:txBody>
                  <a:tcPr anchor="ctr"/>
                </a:tc>
                <a:tc>
                  <a:txBody>
                    <a:bodyPr/>
                    <a:lstStyle/>
                    <a:p>
                      <a:pPr algn="ctr"/>
                      <a:r>
                        <a:rPr lang="en-US" sz="2400" dirty="0"/>
                        <a:t>Family</a:t>
                      </a:r>
                      <a:r>
                        <a:rPr lang="en-US" sz="2400" baseline="0" dirty="0"/>
                        <a:t> </a:t>
                      </a:r>
                      <a:r>
                        <a:rPr lang="en-US" sz="2400" dirty="0"/>
                        <a:t>Case Plan</a:t>
                      </a:r>
                    </a:p>
                  </a:txBody>
                  <a:tcPr anchor="ctr"/>
                </a:tc>
                <a:extLst>
                  <a:ext uri="{0D108BD9-81ED-4DB2-BD59-A6C34878D82A}">
                    <a16:rowId xmlns:a16="http://schemas.microsoft.com/office/drawing/2014/main" val="10000"/>
                  </a:ext>
                </a:extLst>
              </a:tr>
              <a:tr h="1011495">
                <a:tc>
                  <a:txBody>
                    <a:bodyPr/>
                    <a:lstStyle/>
                    <a:p>
                      <a:r>
                        <a:rPr lang="en-US" dirty="0"/>
                        <a:t>Temporary changes to how the child will be cared for and by whom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Describes daily</a:t>
                      </a:r>
                      <a:r>
                        <a:rPr lang="en-US" sz="1800" baseline="0" dirty="0"/>
                        <a:t> and </a:t>
                      </a:r>
                      <a:r>
                        <a:rPr lang="en-US" sz="1800" dirty="0"/>
                        <a:t>weekly actions parents and network will take to ensure child’s long-term safety and well-being</a:t>
                      </a:r>
                      <a:endParaRPr lang="en-US" sz="1800" dirty="0">
                        <a:solidFill>
                          <a:schemeClr val="tx1"/>
                        </a:solidFill>
                      </a:endParaRPr>
                    </a:p>
                  </a:txBody>
                  <a:tcPr/>
                </a:tc>
                <a:extLst>
                  <a:ext uri="{0D108BD9-81ED-4DB2-BD59-A6C34878D82A}">
                    <a16:rowId xmlns:a16="http://schemas.microsoft.com/office/drawing/2014/main" val="10001"/>
                  </a:ext>
                </a:extLst>
              </a:tr>
              <a:tr h="683694">
                <a:tc>
                  <a:txBody>
                    <a:bodyPr/>
                    <a:lstStyle/>
                    <a:p>
                      <a:r>
                        <a:rPr lang="en-US" b="1" u="none" dirty="0"/>
                        <a:t>Not about behavior</a:t>
                      </a:r>
                      <a:r>
                        <a:rPr lang="en-US" b="1" u="none" baseline="0" dirty="0"/>
                        <a:t> change!</a:t>
                      </a:r>
                      <a:br>
                        <a:rPr lang="en-US" b="1" u="none" baseline="0" dirty="0"/>
                      </a:br>
                      <a:r>
                        <a:rPr lang="en-US" u="none" baseline="0" dirty="0"/>
                        <a:t>(no mannequin goals)</a:t>
                      </a:r>
                      <a:endParaRPr lang="en-US" b="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dirty="0"/>
                        <a:t>All about behavior change! </a:t>
                      </a:r>
                      <a:br>
                        <a:rPr lang="en-US" sz="1800" b="1" u="none" dirty="0"/>
                      </a:br>
                      <a:r>
                        <a:rPr lang="en-US" sz="1800" dirty="0"/>
                        <a:t>(to achieve the goal statement)</a:t>
                      </a:r>
                      <a:endParaRPr lang="en-US" sz="1800" dirty="0">
                        <a:solidFill>
                          <a:schemeClr val="tx1"/>
                        </a:solidFill>
                      </a:endParaRPr>
                    </a:p>
                  </a:txBody>
                  <a:tcPr/>
                </a:tc>
                <a:extLst>
                  <a:ext uri="{0D108BD9-81ED-4DB2-BD59-A6C34878D82A}">
                    <a16:rowId xmlns:a16="http://schemas.microsoft.com/office/drawing/2014/main" val="10002"/>
                  </a:ext>
                </a:extLst>
              </a:tr>
              <a:tr h="495808">
                <a:tc>
                  <a:txBody>
                    <a:bodyPr/>
                    <a:lstStyle/>
                    <a:p>
                      <a:r>
                        <a:rPr lang="en-US" dirty="0"/>
                        <a:t>Immediate/short</a:t>
                      </a:r>
                      <a:r>
                        <a:rPr lang="en-US" baseline="0" dirty="0"/>
                        <a:t> term</a:t>
                      </a:r>
                      <a:endParaRPr lang="en-US" dirty="0">
                        <a:solidFill>
                          <a:schemeClr val="tx1"/>
                        </a:solidFill>
                      </a:endParaRPr>
                    </a:p>
                  </a:txBody>
                  <a:tcPr/>
                </a:tc>
                <a:tc>
                  <a:txBody>
                    <a:bodyPr/>
                    <a:lstStyle/>
                    <a:p>
                      <a:r>
                        <a:rPr lang="en-US" dirty="0"/>
                        <a:t>Long</a:t>
                      </a:r>
                      <a:r>
                        <a:rPr lang="en-US" baseline="0" dirty="0"/>
                        <a:t> </a:t>
                      </a:r>
                      <a:r>
                        <a:rPr lang="en-US" dirty="0"/>
                        <a:t>term</a:t>
                      </a:r>
                      <a:endParaRPr lang="en-US" dirty="0">
                        <a:solidFill>
                          <a:schemeClr val="tx1"/>
                        </a:solidFill>
                      </a:endParaRPr>
                    </a:p>
                  </a:txBody>
                  <a:tcPr/>
                </a:tc>
                <a:extLst>
                  <a:ext uri="{0D108BD9-81ED-4DB2-BD59-A6C34878D82A}">
                    <a16:rowId xmlns:a16="http://schemas.microsoft.com/office/drawing/2014/main" val="10003"/>
                  </a:ext>
                </a:extLst>
              </a:tr>
              <a:tr h="976706">
                <a:tc>
                  <a:txBody>
                    <a:bodyPr/>
                    <a:lstStyle/>
                    <a:p>
                      <a:r>
                        <a:rPr lang="en-US" dirty="0"/>
                        <a:t>Begins to involve a network (at</a:t>
                      </a:r>
                      <a:r>
                        <a:rPr lang="en-US" baseline="0" dirty="0"/>
                        <a:t> least one additional person who could not have caused the harm)</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Identifies who will be involved as part of the network and their role in maintaining and reviewing the plan</a:t>
                      </a:r>
                      <a:endParaRPr lang="en-US" sz="1800" dirty="0">
                        <a:solidFill>
                          <a:schemeClr val="tx1"/>
                        </a:solidFill>
                      </a:endParaRPr>
                    </a:p>
                  </a:txBody>
                  <a:tcPr/>
                </a:tc>
                <a:extLst>
                  <a:ext uri="{0D108BD9-81ED-4DB2-BD59-A6C34878D82A}">
                    <a16:rowId xmlns:a16="http://schemas.microsoft.com/office/drawing/2014/main" val="10004"/>
                  </a:ext>
                </a:extLst>
              </a:tr>
              <a:tr h="1188593">
                <a:tc>
                  <a:txBody>
                    <a:bodyPr/>
                    <a:lstStyle/>
                    <a:p>
                      <a:pPr lvl="0"/>
                      <a:r>
                        <a:rPr lang="en-US" sz="1800" dirty="0"/>
                        <a:t>Identifies how the immediate safety plan will be monitored (daily to begin with) and what will happen if it isn’t followed</a:t>
                      </a:r>
                      <a:endParaRPr lang="en-U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Identifies how DCFS (and others) will monitor the plan</a:t>
                      </a:r>
                      <a:r>
                        <a:rPr lang="en-US" sz="1800" baseline="0" dirty="0"/>
                        <a:t> and d</a:t>
                      </a:r>
                      <a:r>
                        <a:rPr lang="en-US" sz="1800" dirty="0"/>
                        <a:t>escribes what will happen if plan isn’t working</a:t>
                      </a:r>
                    </a:p>
                    <a:p>
                      <a:endParaRPr lang="en-US" dirty="0">
                        <a:solidFill>
                          <a:schemeClr val="tx1"/>
                        </a:solidFill>
                      </a:endParaRPr>
                    </a:p>
                  </a:txBody>
                  <a:tcPr/>
                </a:tc>
                <a:extLst>
                  <a:ext uri="{0D108BD9-81ED-4DB2-BD59-A6C34878D82A}">
                    <a16:rowId xmlns:a16="http://schemas.microsoft.com/office/drawing/2014/main" val="10005"/>
                  </a:ext>
                </a:extLst>
              </a:tr>
              <a:tr h="976299">
                <a:tc>
                  <a:txBody>
                    <a:bodyPr/>
                    <a:lstStyle/>
                    <a:p>
                      <a:pPr lvl="0"/>
                      <a:r>
                        <a:rPr lang="en-US" dirty="0"/>
                        <a:t>Date the</a:t>
                      </a:r>
                      <a:r>
                        <a:rPr lang="en-US" baseline="0" dirty="0"/>
                        <a:t> plan will be reviewed</a:t>
                      </a:r>
                      <a:endParaRPr lang="en-US" dirty="0">
                        <a:solidFill>
                          <a:schemeClr val="tx1"/>
                        </a:solidFill>
                      </a:endParaRPr>
                    </a:p>
                  </a:txBody>
                  <a:tcPr/>
                </a:tc>
                <a:tc>
                  <a:txBody>
                    <a:bodyPr/>
                    <a:lstStyle/>
                    <a:p>
                      <a:r>
                        <a:rPr lang="en-US" dirty="0"/>
                        <a:t>Updated when progress is</a:t>
                      </a:r>
                      <a:r>
                        <a:rPr lang="en-US" baseline="0" dirty="0"/>
                        <a:t> made or new issues arise, especially if new immediate safety plan is needed</a:t>
                      </a:r>
                      <a:endParaRPr lang="en-US" dirty="0">
                        <a:solidFill>
                          <a:schemeClr val="tx1"/>
                        </a:solidFill>
                      </a:endParaRPr>
                    </a:p>
                  </a:txBody>
                  <a:tcPr/>
                </a:tc>
                <a:extLst>
                  <a:ext uri="{0D108BD9-81ED-4DB2-BD59-A6C34878D82A}">
                    <a16:rowId xmlns:a16="http://schemas.microsoft.com/office/drawing/2014/main" val="10006"/>
                  </a:ext>
                </a:extLst>
              </a:tr>
            </a:tbl>
          </a:graphicData>
        </a:graphic>
      </p:graphicFrame>
      <p:grpSp>
        <p:nvGrpSpPr>
          <p:cNvPr id="7" name="Group 6"/>
          <p:cNvGrpSpPr/>
          <p:nvPr/>
        </p:nvGrpSpPr>
        <p:grpSpPr>
          <a:xfrm>
            <a:off x="-111029" y="6135097"/>
            <a:ext cx="1370754" cy="758276"/>
            <a:chOff x="9914191" y="913476"/>
            <a:chExt cx="1370754" cy="758276"/>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5127" y="913476"/>
              <a:ext cx="528883" cy="480803"/>
            </a:xfrm>
            <a:prstGeom prst="rect">
              <a:avLst/>
            </a:prstGeom>
          </p:spPr>
        </p:pic>
        <p:sp>
          <p:nvSpPr>
            <p:cNvPr id="9" name="TextBox 8"/>
            <p:cNvSpPr txBox="1"/>
            <p:nvPr/>
          </p:nvSpPr>
          <p:spPr>
            <a:xfrm>
              <a:off x="9914191" y="1333198"/>
              <a:ext cx="1370754" cy="338554"/>
            </a:xfrm>
            <a:prstGeom prst="rect">
              <a:avLst/>
            </a:prstGeom>
            <a:noFill/>
          </p:spPr>
          <p:txBody>
            <a:bodyPr wrap="square" rtlCol="0">
              <a:spAutoFit/>
            </a:bodyPr>
            <a:lstStyle/>
            <a:p>
              <a:pPr algn="ctr"/>
              <a:r>
                <a:rPr lang="en-US" sz="800" dirty="0"/>
                <a:t>Detailed, Behavior-Based </a:t>
              </a:r>
              <a:br>
                <a:rPr lang="en-US" sz="800" dirty="0"/>
              </a:br>
              <a:r>
                <a:rPr lang="en-US" sz="800" dirty="0"/>
                <a:t>Plans </a:t>
              </a:r>
            </a:p>
          </p:txBody>
        </p:sp>
      </p:grpSp>
    </p:spTree>
    <p:extLst>
      <p:ext uri="{BB962C8B-B14F-4D97-AF65-F5344CB8AC3E}">
        <p14:creationId xmlns:p14="http://schemas.microsoft.com/office/powerpoint/2010/main" val="23694645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24DABBC-9EF8-400A-B814-55207C61763E}"/>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p:blipFill>
        <p:spPr>
          <a:xfrm>
            <a:off x="6628573" y="535667"/>
            <a:ext cx="4917882" cy="5782940"/>
          </a:xfrm>
        </p:spPr>
      </p:pic>
      <p:sp>
        <p:nvSpPr>
          <p:cNvPr id="2" name="Title 1">
            <a:extLst>
              <a:ext uri="{FF2B5EF4-FFF2-40B4-BE49-F238E27FC236}">
                <a16:creationId xmlns:a16="http://schemas.microsoft.com/office/drawing/2014/main" id="{50F770EA-47E6-46E9-9612-EDF50A3B297D}"/>
              </a:ext>
            </a:extLst>
          </p:cNvPr>
          <p:cNvSpPr>
            <a:spLocks noGrp="1"/>
          </p:cNvSpPr>
          <p:nvPr>
            <p:ph type="title"/>
          </p:nvPr>
        </p:nvSpPr>
        <p:spPr>
          <a:xfrm>
            <a:off x="639663" y="535667"/>
            <a:ext cx="5456337" cy="807539"/>
          </a:xfrm>
        </p:spPr>
        <p:txBody>
          <a:bodyPr/>
          <a:lstStyle/>
          <a:p>
            <a:r>
              <a:rPr lang="en-US" dirty="0"/>
              <a:t>Start with actions</a:t>
            </a:r>
          </a:p>
        </p:txBody>
      </p:sp>
      <p:sp>
        <p:nvSpPr>
          <p:cNvPr id="11" name="Text Placeholder 10">
            <a:extLst>
              <a:ext uri="{FF2B5EF4-FFF2-40B4-BE49-F238E27FC236}">
                <a16:creationId xmlns:a16="http://schemas.microsoft.com/office/drawing/2014/main" id="{489DC8DE-209D-448F-84C0-77E688892F5F}"/>
              </a:ext>
            </a:extLst>
          </p:cNvPr>
          <p:cNvSpPr>
            <a:spLocks noGrp="1"/>
          </p:cNvSpPr>
          <p:nvPr>
            <p:ph type="body" sz="quarter" idx="11"/>
          </p:nvPr>
        </p:nvSpPr>
        <p:spPr>
          <a:xfrm>
            <a:off x="639663" y="1579418"/>
            <a:ext cx="5456337" cy="4739189"/>
          </a:xfrm>
        </p:spPr>
        <p:txBody>
          <a:bodyPr anchor="ctr"/>
          <a:lstStyle/>
          <a:p>
            <a:pPr marL="342900" indent="-342900">
              <a:buFont typeface="Arial" panose="020B0604020202020204" pitchFamily="34" charset="0"/>
              <a:buChar char="•"/>
            </a:pPr>
            <a:r>
              <a:rPr lang="en-US" dirty="0"/>
              <a:t>The best predictor of future maltreatment is past maltreatment.</a:t>
            </a:r>
          </a:p>
          <a:p>
            <a:pPr marL="342900" indent="-342900">
              <a:buFont typeface="Arial" panose="020B0604020202020204" pitchFamily="34" charset="0"/>
              <a:buChar char="•"/>
            </a:pPr>
            <a:r>
              <a:rPr lang="en-US" dirty="0"/>
              <a:t>The best predictor of future acts of protection are past acts of protection.</a:t>
            </a:r>
          </a:p>
          <a:p>
            <a:pPr marL="342900" indent="-342900">
              <a:buFont typeface="Arial" panose="020B0604020202020204" pitchFamily="34" charset="0"/>
              <a:buChar char="•"/>
            </a:pPr>
            <a:r>
              <a:rPr lang="en-US" dirty="0"/>
              <a:t>The sooner parents start demonstrating new protective actions that respond to the harm or </a:t>
            </a:r>
            <a:r>
              <a:rPr lang="en-US"/>
              <a:t>safety threat, </a:t>
            </a:r>
            <a:r>
              <a:rPr lang="en-US" dirty="0"/>
              <a:t>the better.</a:t>
            </a:r>
          </a:p>
        </p:txBody>
      </p:sp>
      <p:grpSp>
        <p:nvGrpSpPr>
          <p:cNvPr id="6" name="Group 5"/>
          <p:cNvGrpSpPr/>
          <p:nvPr/>
        </p:nvGrpSpPr>
        <p:grpSpPr>
          <a:xfrm>
            <a:off x="-111029" y="6135097"/>
            <a:ext cx="1370754" cy="758276"/>
            <a:chOff x="9914191" y="913476"/>
            <a:chExt cx="1370754" cy="758276"/>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5127" y="913476"/>
              <a:ext cx="528883" cy="480803"/>
            </a:xfrm>
            <a:prstGeom prst="rect">
              <a:avLst/>
            </a:prstGeom>
          </p:spPr>
        </p:pic>
        <p:sp>
          <p:nvSpPr>
            <p:cNvPr id="8" name="TextBox 7"/>
            <p:cNvSpPr txBox="1"/>
            <p:nvPr/>
          </p:nvSpPr>
          <p:spPr>
            <a:xfrm>
              <a:off x="9914191" y="1333198"/>
              <a:ext cx="1370754" cy="338554"/>
            </a:xfrm>
            <a:prstGeom prst="rect">
              <a:avLst/>
            </a:prstGeom>
            <a:noFill/>
          </p:spPr>
          <p:txBody>
            <a:bodyPr wrap="square" rtlCol="0">
              <a:spAutoFit/>
            </a:bodyPr>
            <a:lstStyle/>
            <a:p>
              <a:pPr algn="ctr"/>
              <a:r>
                <a:rPr lang="en-US" sz="800" dirty="0"/>
                <a:t>Detailed, Behavior-Based </a:t>
              </a:r>
              <a:br>
                <a:rPr lang="en-US" sz="800" dirty="0"/>
              </a:br>
              <a:r>
                <a:rPr lang="en-US" sz="800" dirty="0"/>
                <a:t>Plans </a:t>
              </a:r>
            </a:p>
          </p:txBody>
        </p:sp>
      </p:grpSp>
    </p:spTree>
    <p:custDataLst>
      <p:tags r:id="rId1"/>
    </p:custDataLst>
    <p:extLst>
      <p:ext uri="{BB962C8B-B14F-4D97-AF65-F5344CB8AC3E}">
        <p14:creationId xmlns:p14="http://schemas.microsoft.com/office/powerpoint/2010/main" val="1925568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5FEDF-D7AD-4CA8-B3A2-6B31AB069C0E}"/>
              </a:ext>
            </a:extLst>
          </p:cNvPr>
          <p:cNvSpPr>
            <a:spLocks noGrp="1"/>
          </p:cNvSpPr>
          <p:nvPr>
            <p:ph type="title"/>
          </p:nvPr>
        </p:nvSpPr>
        <p:spPr/>
        <p:txBody>
          <a:bodyPr/>
          <a:lstStyle/>
          <a:p>
            <a:r>
              <a:rPr lang="en-US" dirty="0"/>
              <a:t>Identify behaviors that achieve goals</a:t>
            </a:r>
          </a:p>
        </p:txBody>
      </p:sp>
      <p:sp>
        <p:nvSpPr>
          <p:cNvPr id="2" name="Text Placeholder 1">
            <a:extLst>
              <a:ext uri="{FF2B5EF4-FFF2-40B4-BE49-F238E27FC236}">
                <a16:creationId xmlns:a16="http://schemas.microsoft.com/office/drawing/2014/main" id="{44DD21F4-077A-4788-A779-40E33235072F}"/>
              </a:ext>
            </a:extLst>
          </p:cNvPr>
          <p:cNvSpPr>
            <a:spLocks noGrp="1"/>
          </p:cNvSpPr>
          <p:nvPr>
            <p:ph type="body" sz="quarter" idx="11"/>
          </p:nvPr>
        </p:nvSpPr>
        <p:spPr>
          <a:xfrm>
            <a:off x="7605958" y="3859165"/>
            <a:ext cx="3683833" cy="1760481"/>
          </a:xfrm>
        </p:spPr>
        <p:txBody>
          <a:bodyPr/>
          <a:lstStyle/>
          <a:p>
            <a:r>
              <a:rPr lang="en-US" dirty="0"/>
              <a:t>How can the behavior be practiced and observed?</a:t>
            </a:r>
          </a:p>
        </p:txBody>
      </p:sp>
      <p:sp>
        <p:nvSpPr>
          <p:cNvPr id="5" name="Text Placeholder 4">
            <a:extLst>
              <a:ext uri="{FF2B5EF4-FFF2-40B4-BE49-F238E27FC236}">
                <a16:creationId xmlns:a16="http://schemas.microsoft.com/office/drawing/2014/main" id="{071E9698-44E4-4932-8EFB-E898A2A0A7A7}"/>
              </a:ext>
            </a:extLst>
          </p:cNvPr>
          <p:cNvSpPr>
            <a:spLocks noGrp="1"/>
          </p:cNvSpPr>
          <p:nvPr>
            <p:ph type="body" sz="quarter" idx="12"/>
          </p:nvPr>
        </p:nvSpPr>
        <p:spPr>
          <a:xfrm>
            <a:off x="4488571" y="3859164"/>
            <a:ext cx="2460869" cy="1760481"/>
          </a:xfrm>
        </p:spPr>
        <p:txBody>
          <a:bodyPr/>
          <a:lstStyle/>
          <a:p>
            <a:r>
              <a:rPr lang="en-US" dirty="0"/>
              <a:t>Detail the presence of each behavior</a:t>
            </a:r>
          </a:p>
          <a:p>
            <a:endParaRPr lang="en-US" dirty="0"/>
          </a:p>
        </p:txBody>
      </p:sp>
      <p:sp>
        <p:nvSpPr>
          <p:cNvPr id="13" name="Text Placeholder 12">
            <a:extLst>
              <a:ext uri="{FF2B5EF4-FFF2-40B4-BE49-F238E27FC236}">
                <a16:creationId xmlns:a16="http://schemas.microsoft.com/office/drawing/2014/main" id="{6D074D4A-F7BB-4FD3-96A6-67406F2BF8E4}"/>
              </a:ext>
            </a:extLst>
          </p:cNvPr>
          <p:cNvSpPr>
            <a:spLocks noGrp="1"/>
          </p:cNvSpPr>
          <p:nvPr>
            <p:ph type="body" sz="quarter" idx="13"/>
          </p:nvPr>
        </p:nvSpPr>
        <p:spPr>
          <a:xfrm>
            <a:off x="1004251" y="3859164"/>
            <a:ext cx="2890382" cy="1760481"/>
          </a:xfrm>
        </p:spPr>
        <p:txBody>
          <a:bodyPr/>
          <a:lstStyle/>
          <a:p>
            <a:r>
              <a:rPr lang="en-US" dirty="0"/>
              <a:t>Agree on three key behavior changes</a:t>
            </a:r>
          </a:p>
          <a:p>
            <a:endParaRPr lang="en-US" dirty="0"/>
          </a:p>
        </p:txBody>
      </p:sp>
      <p:grpSp>
        <p:nvGrpSpPr>
          <p:cNvPr id="41" name="Group 40">
            <a:extLst>
              <a:ext uri="{FF2B5EF4-FFF2-40B4-BE49-F238E27FC236}">
                <a16:creationId xmlns:a16="http://schemas.microsoft.com/office/drawing/2014/main" id="{A7F4ADD5-5490-4C71-8874-AAF5CB8ADAE8}"/>
              </a:ext>
            </a:extLst>
          </p:cNvPr>
          <p:cNvGrpSpPr/>
          <p:nvPr/>
        </p:nvGrpSpPr>
        <p:grpSpPr>
          <a:xfrm>
            <a:off x="1345972" y="2650855"/>
            <a:ext cx="5854974" cy="1972411"/>
            <a:chOff x="1856365" y="3367071"/>
            <a:chExt cx="4491222" cy="1442557"/>
          </a:xfrm>
        </p:grpSpPr>
        <p:sp>
          <p:nvSpPr>
            <p:cNvPr id="42" name="TextBox 41">
              <a:extLst>
                <a:ext uri="{FF2B5EF4-FFF2-40B4-BE49-F238E27FC236}">
                  <a16:creationId xmlns:a16="http://schemas.microsoft.com/office/drawing/2014/main" id="{FB4FB0B7-3B87-43BD-B4A6-01D34C15701C}"/>
                </a:ext>
              </a:extLst>
            </p:cNvPr>
            <p:cNvSpPr txBox="1"/>
            <p:nvPr/>
          </p:nvSpPr>
          <p:spPr>
            <a:xfrm>
              <a:off x="2169480" y="3367071"/>
              <a:ext cx="829651" cy="600065"/>
            </a:xfrm>
            <a:prstGeom prst="rect">
              <a:avLst/>
            </a:prstGeom>
          </p:spPr>
          <p:txBody>
            <a:bodyPr vert="horz" wrap="square" lIns="61683" tIns="30841" rIns="61683" bIns="30841" rtlCol="0" anchor="ctr">
              <a:normAutofit/>
            </a:bodyPr>
            <a:lstStyle/>
            <a:p>
              <a:pPr defTabSz="308398"/>
              <a:endParaRPr lang="en-US" sz="1889" dirty="0">
                <a:solidFill>
                  <a:srgbClr val="FFFFFF"/>
                </a:solidFill>
                <a:latin typeface="Segoe UI" panose="020B0502040204020203" pitchFamily="34" charset="0"/>
                <a:ea typeface="+mj-ea"/>
                <a:cs typeface="Segoe UI" panose="020B0502040204020203" pitchFamily="34" charset="0"/>
              </a:endParaRPr>
            </a:p>
          </p:txBody>
        </p:sp>
        <p:sp>
          <p:nvSpPr>
            <p:cNvPr id="44" name="Rectangle 43">
              <a:extLst>
                <a:ext uri="{FF2B5EF4-FFF2-40B4-BE49-F238E27FC236}">
                  <a16:creationId xmlns:a16="http://schemas.microsoft.com/office/drawing/2014/main" id="{49881DF1-E21C-418F-A3FB-DDB6E0787CD1}"/>
                </a:ext>
              </a:extLst>
            </p:cNvPr>
            <p:cNvSpPr/>
            <p:nvPr/>
          </p:nvSpPr>
          <p:spPr>
            <a:xfrm>
              <a:off x="1856365" y="4426962"/>
              <a:ext cx="1955180" cy="382666"/>
            </a:xfrm>
            <a:prstGeom prst="rect">
              <a:avLst/>
            </a:prstGeom>
          </p:spPr>
          <p:txBody>
            <a:bodyPr wrap="square">
              <a:spAutoFit/>
            </a:bodyPr>
            <a:lstStyle/>
            <a:p>
              <a:pPr algn="ctr" defTabSz="749597"/>
              <a:endParaRPr lang="en-US" sz="2800" b="1" dirty="0">
                <a:latin typeface="Segoe UI" panose="020B0502040204020203" pitchFamily="34" charset="0"/>
              </a:endParaRPr>
            </a:p>
          </p:txBody>
        </p:sp>
        <p:sp>
          <p:nvSpPr>
            <p:cNvPr id="45" name="Rectangle 44">
              <a:extLst>
                <a:ext uri="{FF2B5EF4-FFF2-40B4-BE49-F238E27FC236}">
                  <a16:creationId xmlns:a16="http://schemas.microsoft.com/office/drawing/2014/main" id="{1041E764-5B57-41DA-B340-649C998B0272}"/>
                </a:ext>
              </a:extLst>
            </p:cNvPr>
            <p:cNvSpPr/>
            <p:nvPr/>
          </p:nvSpPr>
          <p:spPr>
            <a:xfrm>
              <a:off x="4357464" y="4426962"/>
              <a:ext cx="1990123" cy="382666"/>
            </a:xfrm>
            <a:prstGeom prst="rect">
              <a:avLst/>
            </a:prstGeom>
          </p:spPr>
          <p:txBody>
            <a:bodyPr wrap="square">
              <a:spAutoFit/>
            </a:bodyPr>
            <a:lstStyle/>
            <a:p>
              <a:pPr lvl="0" algn="ctr" defTabSz="1111250"/>
              <a:endParaRPr lang="en-US" sz="2800" dirty="0">
                <a:latin typeface="Segoe UI" panose="020B0502040204020203" pitchFamily="34" charset="0"/>
              </a:endParaRPr>
            </a:p>
          </p:txBody>
        </p:sp>
      </p:grpSp>
      <p:pic>
        <p:nvPicPr>
          <p:cNvPr id="47" name="Graphic 46">
            <a:extLst>
              <a:ext uri="{FF2B5EF4-FFF2-40B4-BE49-F238E27FC236}">
                <a16:creationId xmlns:a16="http://schemas.microsoft.com/office/drawing/2014/main" id="{E8CA8F98-2DF9-4CFB-A6B4-C251CBC8F7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95099" y="2686200"/>
            <a:ext cx="1450611" cy="1142906"/>
          </a:xfrm>
          <a:prstGeom prst="rect">
            <a:avLst/>
          </a:prstGeom>
        </p:spPr>
      </p:pic>
      <p:grpSp>
        <p:nvGrpSpPr>
          <p:cNvPr id="6" name="Graphic 20">
            <a:extLst>
              <a:ext uri="{FF2B5EF4-FFF2-40B4-BE49-F238E27FC236}">
                <a16:creationId xmlns:a16="http://schemas.microsoft.com/office/drawing/2014/main" id="{972FED51-054E-432C-A73F-D31BA63D394B}"/>
              </a:ext>
            </a:extLst>
          </p:cNvPr>
          <p:cNvGrpSpPr/>
          <p:nvPr/>
        </p:nvGrpSpPr>
        <p:grpSpPr>
          <a:xfrm>
            <a:off x="5302959" y="2621590"/>
            <a:ext cx="1234465" cy="1185139"/>
            <a:chOff x="4858643" y="2489785"/>
            <a:chExt cx="1643501" cy="1673397"/>
          </a:xfrm>
          <a:solidFill>
            <a:schemeClr val="accent1"/>
          </a:solidFill>
        </p:grpSpPr>
        <p:sp>
          <p:nvSpPr>
            <p:cNvPr id="7" name="Freeform: Shape 6">
              <a:extLst>
                <a:ext uri="{FF2B5EF4-FFF2-40B4-BE49-F238E27FC236}">
                  <a16:creationId xmlns:a16="http://schemas.microsoft.com/office/drawing/2014/main" id="{9B3558EF-F6B1-48B2-BFCD-E4E35A05268B}"/>
                </a:ext>
              </a:extLst>
            </p:cNvPr>
            <p:cNvSpPr/>
            <p:nvPr/>
          </p:nvSpPr>
          <p:spPr>
            <a:xfrm>
              <a:off x="6265919" y="2793148"/>
              <a:ext cx="211378" cy="211806"/>
            </a:xfrm>
            <a:custGeom>
              <a:avLst/>
              <a:gdLst>
                <a:gd name="connsiteX0" fmla="*/ 205122 w 211378"/>
                <a:gd name="connsiteY0" fmla="*/ 173402 h 211806"/>
                <a:gd name="connsiteX1" fmla="*/ 196191 w 211378"/>
                <a:gd name="connsiteY1" fmla="*/ 124280 h 211806"/>
                <a:gd name="connsiteX2" fmla="*/ 87229 w 211378"/>
                <a:gd name="connsiteY2" fmla="*/ 15318 h 211806"/>
                <a:gd name="connsiteX3" fmla="*/ 38107 w 211378"/>
                <a:gd name="connsiteY3" fmla="*/ 6387 h 211806"/>
                <a:gd name="connsiteX4" fmla="*/ 0 w 211378"/>
                <a:gd name="connsiteY4" fmla="*/ 44494 h 211806"/>
                <a:gd name="connsiteX5" fmla="*/ 167313 w 211378"/>
                <a:gd name="connsiteY5" fmla="*/ 211807 h 211806"/>
                <a:gd name="connsiteX6" fmla="*/ 205122 w 211378"/>
                <a:gd name="connsiteY6" fmla="*/ 173402 h 21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378" h="211806">
                  <a:moveTo>
                    <a:pt x="205122" y="173402"/>
                  </a:moveTo>
                  <a:cubicBezTo>
                    <a:pt x="216138" y="162387"/>
                    <a:pt x="212268" y="140356"/>
                    <a:pt x="196191" y="124280"/>
                  </a:cubicBezTo>
                  <a:lnTo>
                    <a:pt x="87229" y="15318"/>
                  </a:lnTo>
                  <a:cubicBezTo>
                    <a:pt x="71153" y="-758"/>
                    <a:pt x="49122" y="-4926"/>
                    <a:pt x="38107" y="6387"/>
                  </a:cubicBezTo>
                  <a:lnTo>
                    <a:pt x="0" y="44494"/>
                  </a:lnTo>
                  <a:lnTo>
                    <a:pt x="167313" y="211807"/>
                  </a:lnTo>
                  <a:lnTo>
                    <a:pt x="205122" y="173402"/>
                  </a:lnTo>
                  <a:close/>
                </a:path>
              </a:pathLst>
            </a:custGeom>
            <a:solidFill>
              <a:schemeClr val="accent3"/>
            </a:solidFill>
            <a:ln w="29614"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64B14B39-588C-40B1-A8D2-D3C9F0E37AE0}"/>
                </a:ext>
              </a:extLst>
            </p:cNvPr>
            <p:cNvSpPr/>
            <p:nvPr/>
          </p:nvSpPr>
          <p:spPr>
            <a:xfrm>
              <a:off x="5414468" y="2870896"/>
              <a:ext cx="985694" cy="985212"/>
            </a:xfrm>
            <a:custGeom>
              <a:avLst/>
              <a:gdLst>
                <a:gd name="connsiteX0" fmla="*/ 771963 w 985694"/>
                <a:gd name="connsiteY0" fmla="*/ 17356 h 985212"/>
                <a:gd name="connsiteX1" fmla="*/ 694261 w 985694"/>
                <a:gd name="connsiteY1" fmla="*/ 16463 h 985212"/>
                <a:gd name="connsiteX2" fmla="*/ 0 w 985694"/>
                <a:gd name="connsiteY2" fmla="*/ 730670 h 985212"/>
                <a:gd name="connsiteX3" fmla="*/ 254245 w 985694"/>
                <a:gd name="connsiteY3" fmla="*/ 985212 h 985212"/>
                <a:gd name="connsiteX4" fmla="*/ 977979 w 985694"/>
                <a:gd name="connsiteY4" fmla="*/ 278746 h 985212"/>
                <a:gd name="connsiteX5" fmla="*/ 966963 w 985694"/>
                <a:gd name="connsiteY5" fmla="*/ 212952 h 985212"/>
                <a:gd name="connsiteX6" fmla="*/ 771963 w 985694"/>
                <a:gd name="connsiteY6" fmla="*/ 17356 h 98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5694" h="985212">
                  <a:moveTo>
                    <a:pt x="771963" y="17356"/>
                  </a:moveTo>
                  <a:cubicBezTo>
                    <a:pt x="743085" y="-11522"/>
                    <a:pt x="712421" y="982"/>
                    <a:pt x="694261" y="16463"/>
                  </a:cubicBezTo>
                  <a:cubicBezTo>
                    <a:pt x="440611" y="233494"/>
                    <a:pt x="206611" y="477914"/>
                    <a:pt x="0" y="730670"/>
                  </a:cubicBezTo>
                  <a:lnTo>
                    <a:pt x="254245" y="985212"/>
                  </a:lnTo>
                  <a:cubicBezTo>
                    <a:pt x="506108" y="779495"/>
                    <a:pt x="761841" y="532395"/>
                    <a:pt x="977979" y="278746"/>
                  </a:cubicBezTo>
                  <a:cubicBezTo>
                    <a:pt x="991673" y="262074"/>
                    <a:pt x="986612" y="232601"/>
                    <a:pt x="966963" y="212952"/>
                  </a:cubicBezTo>
                  <a:cubicBezTo>
                    <a:pt x="889261" y="134356"/>
                    <a:pt x="850261" y="95059"/>
                    <a:pt x="771963" y="17356"/>
                  </a:cubicBezTo>
                  <a:close/>
                </a:path>
              </a:pathLst>
            </a:custGeom>
            <a:solidFill>
              <a:schemeClr val="accent3"/>
            </a:solidFill>
            <a:ln w="29614"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99370543-1827-4D79-A9E6-0FE6554DFA21}"/>
                </a:ext>
              </a:extLst>
            </p:cNvPr>
            <p:cNvSpPr/>
            <p:nvPr/>
          </p:nvSpPr>
          <p:spPr>
            <a:xfrm>
              <a:off x="5106702" y="3673017"/>
              <a:ext cx="490559" cy="490165"/>
            </a:xfrm>
            <a:custGeom>
              <a:avLst/>
              <a:gdLst>
                <a:gd name="connsiteX0" fmla="*/ 35063 w 490559"/>
                <a:gd name="connsiteY0" fmla="*/ 373329 h 490165"/>
                <a:gd name="connsiteX1" fmla="*/ 9460 w 490559"/>
                <a:gd name="connsiteY1" fmla="*/ 480802 h 490165"/>
                <a:gd name="connsiteX2" fmla="*/ 117528 w 490559"/>
                <a:gd name="connsiteY2" fmla="*/ 454901 h 490165"/>
                <a:gd name="connsiteX3" fmla="*/ 490559 w 490559"/>
                <a:gd name="connsiteY3" fmla="*/ 240252 h 490165"/>
                <a:gd name="connsiteX4" fmla="*/ 250605 w 490559"/>
                <a:gd name="connsiteY4" fmla="*/ 0 h 490165"/>
                <a:gd name="connsiteX5" fmla="*/ 35063 w 490559"/>
                <a:gd name="connsiteY5" fmla="*/ 373329 h 49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59" h="490165">
                  <a:moveTo>
                    <a:pt x="35063" y="373329"/>
                  </a:moveTo>
                  <a:cubicBezTo>
                    <a:pt x="16307" y="400123"/>
                    <a:pt x="-16144" y="455497"/>
                    <a:pt x="9460" y="480802"/>
                  </a:cubicBezTo>
                  <a:cubicBezTo>
                    <a:pt x="34765" y="506405"/>
                    <a:pt x="90437" y="473359"/>
                    <a:pt x="117528" y="454901"/>
                  </a:cubicBezTo>
                  <a:cubicBezTo>
                    <a:pt x="228574" y="451627"/>
                    <a:pt x="380407" y="329565"/>
                    <a:pt x="490559" y="240252"/>
                  </a:cubicBezTo>
                  <a:lnTo>
                    <a:pt x="250605" y="0"/>
                  </a:lnTo>
                  <a:cubicBezTo>
                    <a:pt x="106811" y="175649"/>
                    <a:pt x="34765" y="291458"/>
                    <a:pt x="35063" y="373329"/>
                  </a:cubicBezTo>
                  <a:close/>
                </a:path>
              </a:pathLst>
            </a:custGeom>
            <a:solidFill>
              <a:schemeClr val="accent3"/>
            </a:solidFill>
            <a:ln w="29614"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826A8CC1-0264-432F-8B6B-33A8E9D9AD5A}"/>
                </a:ext>
              </a:extLst>
            </p:cNvPr>
            <p:cNvSpPr/>
            <p:nvPr/>
          </p:nvSpPr>
          <p:spPr>
            <a:xfrm>
              <a:off x="6037980" y="3222580"/>
              <a:ext cx="464164" cy="465039"/>
            </a:xfrm>
            <a:custGeom>
              <a:avLst/>
              <a:gdLst>
                <a:gd name="connsiteX0" fmla="*/ 450627 w 464164"/>
                <a:gd name="connsiteY0" fmla="*/ 94375 h 465039"/>
                <a:gd name="connsiteX1" fmla="*/ 443780 w 464164"/>
                <a:gd name="connsiteY1" fmla="*/ 13397 h 465039"/>
                <a:gd name="connsiteX2" fmla="*/ 362802 w 464164"/>
                <a:gd name="connsiteY2" fmla="*/ 20245 h 465039"/>
                <a:gd name="connsiteX3" fmla="*/ 19245 w 464164"/>
                <a:gd name="connsiteY3" fmla="*/ 363802 h 465039"/>
                <a:gd name="connsiteX4" fmla="*/ 12397 w 464164"/>
                <a:gd name="connsiteY4" fmla="*/ 444780 h 465039"/>
                <a:gd name="connsiteX5" fmla="*/ 93375 w 464164"/>
                <a:gd name="connsiteY5" fmla="*/ 451627 h 465039"/>
                <a:gd name="connsiteX6" fmla="*/ 450627 w 464164"/>
                <a:gd name="connsiteY6" fmla="*/ 94375 h 4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164" h="465039">
                  <a:moveTo>
                    <a:pt x="450627" y="94375"/>
                  </a:moveTo>
                  <a:cubicBezTo>
                    <a:pt x="471169" y="70260"/>
                    <a:pt x="467894" y="34237"/>
                    <a:pt x="443780" y="13397"/>
                  </a:cubicBezTo>
                  <a:cubicBezTo>
                    <a:pt x="422642" y="-5061"/>
                    <a:pt x="385131" y="-5954"/>
                    <a:pt x="362802" y="20245"/>
                  </a:cubicBezTo>
                  <a:cubicBezTo>
                    <a:pt x="258604" y="144092"/>
                    <a:pt x="142795" y="259306"/>
                    <a:pt x="19245" y="363802"/>
                  </a:cubicBezTo>
                  <a:cubicBezTo>
                    <a:pt x="-2488" y="382260"/>
                    <a:pt x="-7252" y="418283"/>
                    <a:pt x="12397" y="444780"/>
                  </a:cubicBezTo>
                  <a:cubicBezTo>
                    <a:pt x="31749" y="470680"/>
                    <a:pt x="71046" y="470383"/>
                    <a:pt x="93375" y="451627"/>
                  </a:cubicBezTo>
                  <a:cubicBezTo>
                    <a:pt x="222879" y="342665"/>
                    <a:pt x="342261" y="222985"/>
                    <a:pt x="450627" y="94375"/>
                  </a:cubicBezTo>
                  <a:close/>
                </a:path>
              </a:pathLst>
            </a:custGeom>
            <a:solidFill>
              <a:schemeClr val="accent3"/>
            </a:solidFill>
            <a:ln w="29614"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7910744B-B1DD-42AB-9DB4-D85921300DAD}"/>
                </a:ext>
              </a:extLst>
            </p:cNvPr>
            <p:cNvSpPr/>
            <p:nvPr/>
          </p:nvSpPr>
          <p:spPr>
            <a:xfrm>
              <a:off x="4858643" y="2581015"/>
              <a:ext cx="692772" cy="872886"/>
            </a:xfrm>
            <a:custGeom>
              <a:avLst/>
              <a:gdLst>
                <a:gd name="connsiteX0" fmla="*/ 0 w 692772"/>
                <a:gd name="connsiteY0" fmla="*/ 39893 h 872886"/>
                <a:gd name="connsiteX1" fmla="*/ 0 w 692772"/>
                <a:gd name="connsiteY1" fmla="*/ 832994 h 872886"/>
                <a:gd name="connsiteX2" fmla="*/ 39893 w 692772"/>
                <a:gd name="connsiteY2" fmla="*/ 872887 h 872886"/>
                <a:gd name="connsiteX3" fmla="*/ 551657 w 692772"/>
                <a:gd name="connsiteY3" fmla="*/ 872887 h 872886"/>
                <a:gd name="connsiteX4" fmla="*/ 621024 w 692772"/>
                <a:gd name="connsiteY4" fmla="*/ 793100 h 872886"/>
                <a:gd name="connsiteX5" fmla="*/ 79786 w 692772"/>
                <a:gd name="connsiteY5" fmla="*/ 793100 h 872886"/>
                <a:gd name="connsiteX6" fmla="*/ 79786 w 692772"/>
                <a:gd name="connsiteY6" fmla="*/ 79786 h 872886"/>
                <a:gd name="connsiteX7" fmla="*/ 634719 w 692772"/>
                <a:gd name="connsiteY7" fmla="*/ 79786 h 872886"/>
                <a:gd name="connsiteX8" fmla="*/ 692772 w 692772"/>
                <a:gd name="connsiteY8" fmla="*/ 0 h 872886"/>
                <a:gd name="connsiteX9" fmla="*/ 39893 w 692772"/>
                <a:gd name="connsiteY9" fmla="*/ 0 h 872886"/>
                <a:gd name="connsiteX10" fmla="*/ 0 w 692772"/>
                <a:gd name="connsiteY10" fmla="*/ 39893 h 87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2772" h="872886">
                  <a:moveTo>
                    <a:pt x="0" y="39893"/>
                  </a:moveTo>
                  <a:lnTo>
                    <a:pt x="0" y="832994"/>
                  </a:lnTo>
                  <a:cubicBezTo>
                    <a:pt x="0" y="855024"/>
                    <a:pt x="17863" y="872887"/>
                    <a:pt x="39893" y="872887"/>
                  </a:cubicBezTo>
                  <a:lnTo>
                    <a:pt x="551657" y="872887"/>
                  </a:lnTo>
                  <a:cubicBezTo>
                    <a:pt x="573390" y="847284"/>
                    <a:pt x="596314" y="820787"/>
                    <a:pt x="621024" y="793100"/>
                  </a:cubicBezTo>
                  <a:lnTo>
                    <a:pt x="79786" y="793100"/>
                  </a:lnTo>
                  <a:lnTo>
                    <a:pt x="79786" y="79786"/>
                  </a:lnTo>
                  <a:lnTo>
                    <a:pt x="634719" y="79786"/>
                  </a:lnTo>
                  <a:lnTo>
                    <a:pt x="692772" y="0"/>
                  </a:lnTo>
                  <a:lnTo>
                    <a:pt x="39893" y="0"/>
                  </a:lnTo>
                  <a:cubicBezTo>
                    <a:pt x="17863" y="0"/>
                    <a:pt x="0" y="17863"/>
                    <a:pt x="0" y="39893"/>
                  </a:cubicBezTo>
                  <a:close/>
                </a:path>
              </a:pathLst>
            </a:custGeom>
            <a:solidFill>
              <a:schemeClr val="accent2"/>
            </a:solidFill>
            <a:ln w="29614"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5A1A7520-FDD5-456E-822D-C309736A87A7}"/>
                </a:ext>
              </a:extLst>
            </p:cNvPr>
            <p:cNvSpPr/>
            <p:nvPr/>
          </p:nvSpPr>
          <p:spPr>
            <a:xfrm>
              <a:off x="5088624" y="2489785"/>
              <a:ext cx="763079" cy="703619"/>
            </a:xfrm>
            <a:custGeom>
              <a:avLst/>
              <a:gdLst>
                <a:gd name="connsiteX0" fmla="*/ 18309 w 763079"/>
                <a:gd name="connsiteY0" fmla="*/ 385963 h 703619"/>
                <a:gd name="connsiteX1" fmla="*/ 18309 w 763079"/>
                <a:gd name="connsiteY1" fmla="*/ 474978 h 703619"/>
                <a:gd name="connsiteX2" fmla="*/ 228790 w 763079"/>
                <a:gd name="connsiteY2" fmla="*/ 685460 h 703619"/>
                <a:gd name="connsiteX3" fmla="*/ 278508 w 763079"/>
                <a:gd name="connsiteY3" fmla="*/ 703620 h 703619"/>
                <a:gd name="connsiteX4" fmla="*/ 324058 w 763079"/>
                <a:gd name="connsiteY4" fmla="*/ 678315 h 703619"/>
                <a:gd name="connsiteX5" fmla="*/ 563119 w 763079"/>
                <a:gd name="connsiteY5" fmla="*/ 355001 h 703619"/>
                <a:gd name="connsiteX6" fmla="*/ 563119 w 763079"/>
                <a:gd name="connsiteY6" fmla="*/ 696773 h 703619"/>
                <a:gd name="connsiteX7" fmla="*/ 642906 w 763079"/>
                <a:gd name="connsiteY7" fmla="*/ 615200 h 703619"/>
                <a:gd name="connsiteX8" fmla="*/ 642906 w 763079"/>
                <a:gd name="connsiteY8" fmla="*/ 246932 h 703619"/>
                <a:gd name="connsiteX9" fmla="*/ 750677 w 763079"/>
                <a:gd name="connsiteY9" fmla="*/ 100459 h 703619"/>
                <a:gd name="connsiteX10" fmla="*/ 737280 w 763079"/>
                <a:gd name="connsiteY10" fmla="*/ 12337 h 703619"/>
                <a:gd name="connsiteX11" fmla="*/ 649455 w 763079"/>
                <a:gd name="connsiteY11" fmla="*/ 25436 h 703619"/>
                <a:gd name="connsiteX12" fmla="*/ 266302 w 763079"/>
                <a:gd name="connsiteY12" fmla="*/ 544940 h 703619"/>
                <a:gd name="connsiteX13" fmla="*/ 107325 w 763079"/>
                <a:gd name="connsiteY13" fmla="*/ 385963 h 703619"/>
                <a:gd name="connsiteX14" fmla="*/ 18309 w 763079"/>
                <a:gd name="connsiteY14" fmla="*/ 385963 h 70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3079" h="703619">
                  <a:moveTo>
                    <a:pt x="18309" y="385963"/>
                  </a:moveTo>
                  <a:cubicBezTo>
                    <a:pt x="-6103" y="410673"/>
                    <a:pt x="-6103" y="450269"/>
                    <a:pt x="18309" y="474978"/>
                  </a:cubicBezTo>
                  <a:lnTo>
                    <a:pt x="228790" y="685460"/>
                  </a:lnTo>
                  <a:cubicBezTo>
                    <a:pt x="241592" y="698559"/>
                    <a:pt x="256180" y="703620"/>
                    <a:pt x="278508" y="703620"/>
                  </a:cubicBezTo>
                  <a:cubicBezTo>
                    <a:pt x="295180" y="703620"/>
                    <a:pt x="312149" y="694093"/>
                    <a:pt x="324058" y="678315"/>
                  </a:cubicBezTo>
                  <a:lnTo>
                    <a:pt x="563119" y="355001"/>
                  </a:lnTo>
                  <a:lnTo>
                    <a:pt x="563119" y="696773"/>
                  </a:lnTo>
                  <a:cubicBezTo>
                    <a:pt x="588127" y="670872"/>
                    <a:pt x="614325" y="643780"/>
                    <a:pt x="642906" y="615200"/>
                  </a:cubicBezTo>
                  <a:lnTo>
                    <a:pt x="642906" y="246932"/>
                  </a:lnTo>
                  <a:lnTo>
                    <a:pt x="750677" y="100459"/>
                  </a:lnTo>
                  <a:cubicBezTo>
                    <a:pt x="773898" y="67115"/>
                    <a:pt x="761692" y="30497"/>
                    <a:pt x="737280" y="12337"/>
                  </a:cubicBezTo>
                  <a:cubicBezTo>
                    <a:pt x="704829" y="-12076"/>
                    <a:pt x="667616" y="3703"/>
                    <a:pt x="649455" y="25436"/>
                  </a:cubicBezTo>
                  <a:lnTo>
                    <a:pt x="266302" y="544940"/>
                  </a:lnTo>
                  <a:lnTo>
                    <a:pt x="107325" y="385963"/>
                  </a:lnTo>
                  <a:cubicBezTo>
                    <a:pt x="86783" y="366016"/>
                    <a:pt x="46889" y="356787"/>
                    <a:pt x="18309" y="385963"/>
                  </a:cubicBezTo>
                  <a:close/>
                </a:path>
              </a:pathLst>
            </a:custGeom>
            <a:solidFill>
              <a:schemeClr val="accent2"/>
            </a:solidFill>
            <a:ln w="29614" cap="flat">
              <a:noFill/>
              <a:prstDash val="solid"/>
              <a:miter/>
            </a:ln>
          </p:spPr>
          <p:txBody>
            <a:bodyPr rtlCol="0" anchor="ctr"/>
            <a:lstStyle/>
            <a:p>
              <a:endParaRPr lang="en-US" dirty="0"/>
            </a:p>
          </p:txBody>
        </p:sp>
      </p:grpSp>
      <p:pic>
        <p:nvPicPr>
          <p:cNvPr id="14" name="Graphic 13" descr="Glasses">
            <a:extLst>
              <a:ext uri="{FF2B5EF4-FFF2-40B4-BE49-F238E27FC236}">
                <a16:creationId xmlns:a16="http://schemas.microsoft.com/office/drawing/2014/main" id="{39B15FD1-792E-43E5-9D82-FA662884A89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423605" y="2251883"/>
            <a:ext cx="2011539" cy="2011539"/>
          </a:xfrm>
          <a:prstGeom prst="rect">
            <a:avLst/>
          </a:prstGeom>
        </p:spPr>
      </p:pic>
      <p:grpSp>
        <p:nvGrpSpPr>
          <p:cNvPr id="19" name="Group 18"/>
          <p:cNvGrpSpPr/>
          <p:nvPr/>
        </p:nvGrpSpPr>
        <p:grpSpPr>
          <a:xfrm>
            <a:off x="-111029" y="6135097"/>
            <a:ext cx="1370754" cy="758276"/>
            <a:chOff x="9914191" y="913476"/>
            <a:chExt cx="1370754" cy="758276"/>
          </a:xfrm>
        </p:grpSpPr>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35127" y="913476"/>
              <a:ext cx="528883" cy="480803"/>
            </a:xfrm>
            <a:prstGeom prst="rect">
              <a:avLst/>
            </a:prstGeom>
          </p:spPr>
        </p:pic>
        <p:sp>
          <p:nvSpPr>
            <p:cNvPr id="21" name="TextBox 20"/>
            <p:cNvSpPr txBox="1"/>
            <p:nvPr/>
          </p:nvSpPr>
          <p:spPr>
            <a:xfrm>
              <a:off x="9914191" y="1333198"/>
              <a:ext cx="1370754" cy="338554"/>
            </a:xfrm>
            <a:prstGeom prst="rect">
              <a:avLst/>
            </a:prstGeom>
            <a:noFill/>
          </p:spPr>
          <p:txBody>
            <a:bodyPr wrap="square" rtlCol="0">
              <a:spAutoFit/>
            </a:bodyPr>
            <a:lstStyle/>
            <a:p>
              <a:pPr algn="ctr"/>
              <a:r>
                <a:rPr lang="en-US" sz="800" dirty="0"/>
                <a:t>Detailed, Behavior-Based </a:t>
              </a:r>
              <a:br>
                <a:rPr lang="en-US" sz="800" dirty="0"/>
              </a:br>
              <a:r>
                <a:rPr lang="en-US" sz="800" dirty="0"/>
                <a:t>Plans </a:t>
              </a:r>
            </a:p>
          </p:txBody>
        </p:sp>
      </p:grpSp>
    </p:spTree>
    <p:custDataLst>
      <p:tags r:id="rId1"/>
    </p:custDataLst>
    <p:extLst>
      <p:ext uri="{BB962C8B-B14F-4D97-AF65-F5344CB8AC3E}">
        <p14:creationId xmlns:p14="http://schemas.microsoft.com/office/powerpoint/2010/main" val="12434959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B6D3D9-EA03-4991-8C01-595A7F23CEA4}"/>
              </a:ext>
            </a:extLst>
          </p:cNvPr>
          <p:cNvSpPr>
            <a:spLocks noGrp="1"/>
          </p:cNvSpPr>
          <p:nvPr>
            <p:ph type="title"/>
          </p:nvPr>
        </p:nvSpPr>
        <p:spPr/>
        <p:txBody>
          <a:bodyPr/>
          <a:lstStyle/>
          <a:p>
            <a:r>
              <a:rPr lang="en-US" dirty="0"/>
              <a:t>Design activities and services</a:t>
            </a:r>
          </a:p>
        </p:txBody>
      </p:sp>
      <p:sp>
        <p:nvSpPr>
          <p:cNvPr id="2" name="Text Placeholder 1">
            <a:extLst>
              <a:ext uri="{FF2B5EF4-FFF2-40B4-BE49-F238E27FC236}">
                <a16:creationId xmlns:a16="http://schemas.microsoft.com/office/drawing/2014/main" id="{E5F728A7-BE97-4F5D-89EA-5424E53745E2}"/>
              </a:ext>
            </a:extLst>
          </p:cNvPr>
          <p:cNvSpPr>
            <a:spLocks noGrp="1"/>
          </p:cNvSpPr>
          <p:nvPr>
            <p:ph type="body" sz="quarter" idx="11"/>
          </p:nvPr>
        </p:nvSpPr>
        <p:spPr>
          <a:xfrm>
            <a:off x="8173202" y="3562826"/>
            <a:ext cx="3364677" cy="1861235"/>
          </a:xfrm>
        </p:spPr>
        <p:txBody>
          <a:bodyPr/>
          <a:lstStyle/>
          <a:p>
            <a:r>
              <a:rPr lang="en-US" dirty="0"/>
              <a:t>How can the support network help?</a:t>
            </a:r>
          </a:p>
          <a:p>
            <a:endParaRPr lang="en-US" dirty="0"/>
          </a:p>
        </p:txBody>
      </p:sp>
      <p:sp>
        <p:nvSpPr>
          <p:cNvPr id="4" name="Text Placeholder 3">
            <a:extLst>
              <a:ext uri="{FF2B5EF4-FFF2-40B4-BE49-F238E27FC236}">
                <a16:creationId xmlns:a16="http://schemas.microsoft.com/office/drawing/2014/main" id="{79FA9D46-0D12-4039-ABCB-4D0D1A7A947C}"/>
              </a:ext>
            </a:extLst>
          </p:cNvPr>
          <p:cNvSpPr>
            <a:spLocks noGrp="1"/>
          </p:cNvSpPr>
          <p:nvPr>
            <p:ph type="body" sz="quarter" idx="12"/>
          </p:nvPr>
        </p:nvSpPr>
        <p:spPr>
          <a:xfrm>
            <a:off x="4488571" y="3562826"/>
            <a:ext cx="3071235" cy="1861234"/>
          </a:xfrm>
        </p:spPr>
        <p:txBody>
          <a:bodyPr/>
          <a:lstStyle/>
          <a:p>
            <a:r>
              <a:rPr lang="en-US" dirty="0"/>
              <a:t>Formal or informal activities/services?</a:t>
            </a:r>
          </a:p>
          <a:p>
            <a:endParaRPr lang="en-US" dirty="0"/>
          </a:p>
        </p:txBody>
      </p:sp>
      <p:sp>
        <p:nvSpPr>
          <p:cNvPr id="5" name="Text Placeholder 4">
            <a:extLst>
              <a:ext uri="{FF2B5EF4-FFF2-40B4-BE49-F238E27FC236}">
                <a16:creationId xmlns:a16="http://schemas.microsoft.com/office/drawing/2014/main" id="{4D91F630-658C-4E98-861F-717C1F28AF25}"/>
              </a:ext>
            </a:extLst>
          </p:cNvPr>
          <p:cNvSpPr>
            <a:spLocks noGrp="1"/>
          </p:cNvSpPr>
          <p:nvPr>
            <p:ph type="body" sz="quarter" idx="13"/>
          </p:nvPr>
        </p:nvSpPr>
        <p:spPr>
          <a:xfrm>
            <a:off x="639662" y="3562826"/>
            <a:ext cx="3200400" cy="2056819"/>
          </a:xfrm>
        </p:spPr>
        <p:txBody>
          <a:bodyPr/>
          <a:lstStyle/>
          <a:p>
            <a:r>
              <a:rPr lang="en-US" dirty="0"/>
              <a:t>Actions, services</a:t>
            </a:r>
            <a:br>
              <a:rPr lang="en-US" dirty="0"/>
            </a:br>
            <a:r>
              <a:rPr lang="en-US" dirty="0"/>
              <a:t>to establish and sustain behavior</a:t>
            </a:r>
          </a:p>
          <a:p>
            <a:endParaRPr lang="en-US" dirty="0"/>
          </a:p>
        </p:txBody>
      </p:sp>
      <p:grpSp>
        <p:nvGrpSpPr>
          <p:cNvPr id="35" name="Group 34">
            <a:extLst>
              <a:ext uri="{FF2B5EF4-FFF2-40B4-BE49-F238E27FC236}">
                <a16:creationId xmlns:a16="http://schemas.microsoft.com/office/drawing/2014/main" id="{06657385-1DE7-4571-8B5B-3523C29924E1}"/>
              </a:ext>
            </a:extLst>
          </p:cNvPr>
          <p:cNvGrpSpPr/>
          <p:nvPr/>
        </p:nvGrpSpPr>
        <p:grpSpPr>
          <a:xfrm>
            <a:off x="729728" y="2389600"/>
            <a:ext cx="9871953" cy="1848946"/>
            <a:chOff x="684855" y="3157245"/>
            <a:chExt cx="9871953" cy="1848946"/>
          </a:xfrm>
        </p:grpSpPr>
        <p:pic>
          <p:nvPicPr>
            <p:cNvPr id="40" name="Graphic 39">
              <a:extLst>
                <a:ext uri="{FF2B5EF4-FFF2-40B4-BE49-F238E27FC236}">
                  <a16:creationId xmlns:a16="http://schemas.microsoft.com/office/drawing/2014/main" id="{A93C919E-EE44-42C7-9C1E-DE406285CB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28329" y="3157245"/>
              <a:ext cx="1257029" cy="1173226"/>
            </a:xfrm>
            <a:prstGeom prst="rect">
              <a:avLst/>
            </a:prstGeom>
          </p:spPr>
        </p:pic>
        <p:grpSp>
          <p:nvGrpSpPr>
            <p:cNvPr id="44" name="Group 43">
              <a:extLst>
                <a:ext uri="{FF2B5EF4-FFF2-40B4-BE49-F238E27FC236}">
                  <a16:creationId xmlns:a16="http://schemas.microsoft.com/office/drawing/2014/main" id="{E4DDCCBB-1D9E-4537-A684-B12A9A00B8EF}"/>
                </a:ext>
              </a:extLst>
            </p:cNvPr>
            <p:cNvGrpSpPr/>
            <p:nvPr/>
          </p:nvGrpSpPr>
          <p:grpSpPr>
            <a:xfrm>
              <a:off x="684855" y="3705590"/>
              <a:ext cx="9871953" cy="1300601"/>
              <a:chOff x="1284720" y="3367071"/>
              <a:chExt cx="7572559" cy="951217"/>
            </a:xfrm>
          </p:grpSpPr>
          <p:sp>
            <p:nvSpPr>
              <p:cNvPr id="45" name="TextBox 44">
                <a:extLst>
                  <a:ext uri="{FF2B5EF4-FFF2-40B4-BE49-F238E27FC236}">
                    <a16:creationId xmlns:a16="http://schemas.microsoft.com/office/drawing/2014/main" id="{7FD32479-67B0-43DD-B73B-239059C932C3}"/>
                  </a:ext>
                </a:extLst>
              </p:cNvPr>
              <p:cNvSpPr txBox="1"/>
              <p:nvPr/>
            </p:nvSpPr>
            <p:spPr>
              <a:xfrm>
                <a:off x="2169480" y="3367071"/>
                <a:ext cx="829651" cy="600065"/>
              </a:xfrm>
              <a:prstGeom prst="rect">
                <a:avLst/>
              </a:prstGeom>
            </p:spPr>
            <p:txBody>
              <a:bodyPr vert="horz" wrap="square" lIns="61683" tIns="30841" rIns="61683" bIns="30841" rtlCol="0" anchor="ctr">
                <a:normAutofit/>
              </a:bodyPr>
              <a:lstStyle/>
              <a:p>
                <a:pPr defTabSz="308398"/>
                <a:endParaRPr lang="en-US" sz="1889" dirty="0">
                  <a:solidFill>
                    <a:srgbClr val="FFFFFF"/>
                  </a:solidFill>
                  <a:latin typeface="Segoe UI" panose="020B0502040204020203" pitchFamily="34" charset="0"/>
                  <a:ea typeface="+mj-ea"/>
                  <a:cs typeface="Segoe UI" panose="020B0502040204020203" pitchFamily="34" charset="0"/>
                </a:endParaRPr>
              </a:p>
            </p:txBody>
          </p:sp>
          <p:sp>
            <p:nvSpPr>
              <p:cNvPr id="47" name="Rectangle 46">
                <a:extLst>
                  <a:ext uri="{FF2B5EF4-FFF2-40B4-BE49-F238E27FC236}">
                    <a16:creationId xmlns:a16="http://schemas.microsoft.com/office/drawing/2014/main" id="{04660B0A-AF19-4448-B842-F606560F8EA7}"/>
                  </a:ext>
                </a:extLst>
              </p:cNvPr>
              <p:cNvSpPr/>
              <p:nvPr/>
            </p:nvSpPr>
            <p:spPr>
              <a:xfrm>
                <a:off x="1284720" y="3908976"/>
                <a:ext cx="2238979" cy="351152"/>
              </a:xfrm>
              <a:prstGeom prst="rect">
                <a:avLst/>
              </a:prstGeom>
            </p:spPr>
            <p:txBody>
              <a:bodyPr wrap="square">
                <a:spAutoFit/>
              </a:bodyPr>
              <a:lstStyle/>
              <a:p>
                <a:pPr lvl="0" algn="ctr" defTabSz="1111250">
                  <a:lnSpc>
                    <a:spcPct val="90000"/>
                  </a:lnSpc>
                  <a:spcBef>
                    <a:spcPct val="0"/>
                  </a:spcBef>
                  <a:spcAft>
                    <a:spcPct val="35000"/>
                  </a:spcAft>
                </a:pPr>
                <a:endParaRPr lang="en-US" sz="2800" dirty="0">
                  <a:latin typeface="Segoe UI" panose="020B0502040204020203" pitchFamily="34" charset="0"/>
                </a:endParaRPr>
              </a:p>
            </p:txBody>
          </p:sp>
          <p:sp>
            <p:nvSpPr>
              <p:cNvPr id="48" name="Rectangle 47">
                <a:extLst>
                  <a:ext uri="{FF2B5EF4-FFF2-40B4-BE49-F238E27FC236}">
                    <a16:creationId xmlns:a16="http://schemas.microsoft.com/office/drawing/2014/main" id="{EE3A8BCB-96B4-4A89-9A79-68A5ACE75C09}"/>
                  </a:ext>
                </a:extLst>
              </p:cNvPr>
              <p:cNvSpPr/>
              <p:nvPr/>
            </p:nvSpPr>
            <p:spPr>
              <a:xfrm>
                <a:off x="3925272" y="3908976"/>
                <a:ext cx="2355877" cy="382666"/>
              </a:xfrm>
              <a:prstGeom prst="rect">
                <a:avLst/>
              </a:prstGeom>
            </p:spPr>
            <p:txBody>
              <a:bodyPr wrap="square">
                <a:spAutoFit/>
              </a:bodyPr>
              <a:lstStyle/>
              <a:p>
                <a:pPr lvl="0" algn="ctr" defTabSz="1111250">
                  <a:spcBef>
                    <a:spcPct val="0"/>
                  </a:spcBef>
                </a:pPr>
                <a:endParaRPr lang="en-US" sz="2800" dirty="0">
                  <a:latin typeface="Segoe UI" panose="020B0502040204020203" pitchFamily="34" charset="0"/>
                </a:endParaRPr>
              </a:p>
            </p:txBody>
          </p:sp>
          <p:sp>
            <p:nvSpPr>
              <p:cNvPr id="49" name="Rectangle 48">
                <a:extLst>
                  <a:ext uri="{FF2B5EF4-FFF2-40B4-BE49-F238E27FC236}">
                    <a16:creationId xmlns:a16="http://schemas.microsoft.com/office/drawing/2014/main" id="{1F3EC3DA-4367-433A-B1C4-235AA5054933}"/>
                  </a:ext>
                </a:extLst>
              </p:cNvPr>
              <p:cNvSpPr/>
              <p:nvPr/>
            </p:nvSpPr>
            <p:spPr>
              <a:xfrm>
                <a:off x="6682722" y="3967136"/>
                <a:ext cx="2174557" cy="351152"/>
              </a:xfrm>
              <a:prstGeom prst="rect">
                <a:avLst/>
              </a:prstGeom>
            </p:spPr>
            <p:txBody>
              <a:bodyPr wrap="square">
                <a:spAutoFit/>
              </a:bodyPr>
              <a:lstStyle/>
              <a:p>
                <a:pPr algn="ctr" defTabSz="800100">
                  <a:lnSpc>
                    <a:spcPct val="90000"/>
                  </a:lnSpc>
                  <a:spcBef>
                    <a:spcPct val="0"/>
                  </a:spcBef>
                  <a:spcAft>
                    <a:spcPct val="35000"/>
                  </a:spcAft>
                </a:pPr>
                <a:endParaRPr lang="en-US" sz="2800" dirty="0">
                  <a:latin typeface="Segoe UI" panose="020B0502040204020203" pitchFamily="34" charset="0"/>
                </a:endParaRPr>
              </a:p>
            </p:txBody>
          </p:sp>
        </p:grpSp>
      </p:grpSp>
      <p:pic>
        <p:nvPicPr>
          <p:cNvPr id="50" name="Graphic 49">
            <a:extLst>
              <a:ext uri="{FF2B5EF4-FFF2-40B4-BE49-F238E27FC236}">
                <a16:creationId xmlns:a16="http://schemas.microsoft.com/office/drawing/2014/main" id="{155717AC-60A4-47B1-8E5D-03080041E3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96588" y="2390153"/>
            <a:ext cx="1001673" cy="930492"/>
          </a:xfrm>
          <a:prstGeom prst="rect">
            <a:avLst/>
          </a:prstGeom>
        </p:spPr>
      </p:pic>
      <p:pic>
        <p:nvPicPr>
          <p:cNvPr id="52" name="Graphic 51">
            <a:extLst>
              <a:ext uri="{FF2B5EF4-FFF2-40B4-BE49-F238E27FC236}">
                <a16:creationId xmlns:a16="http://schemas.microsoft.com/office/drawing/2014/main" id="{B435B9C0-4C7B-4878-996F-A0F1404EEA4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375486" y="2386945"/>
            <a:ext cx="1127716" cy="933700"/>
          </a:xfrm>
          <a:prstGeom prst="rect">
            <a:avLst/>
          </a:prstGeom>
        </p:spPr>
      </p:pic>
      <p:pic>
        <p:nvPicPr>
          <p:cNvPr id="53" name="Graphic 52">
            <a:extLst>
              <a:ext uri="{FF2B5EF4-FFF2-40B4-BE49-F238E27FC236}">
                <a16:creationId xmlns:a16="http://schemas.microsoft.com/office/drawing/2014/main" id="{38D13961-BF70-41A8-B63E-DBA20F780C7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46978" y="2386945"/>
            <a:ext cx="861878" cy="933700"/>
          </a:xfrm>
          <a:prstGeom prst="rect">
            <a:avLst/>
          </a:prstGeom>
        </p:spPr>
      </p:pic>
      <p:grpSp>
        <p:nvGrpSpPr>
          <p:cNvPr id="16" name="Group 15"/>
          <p:cNvGrpSpPr/>
          <p:nvPr/>
        </p:nvGrpSpPr>
        <p:grpSpPr>
          <a:xfrm>
            <a:off x="-111029" y="6135097"/>
            <a:ext cx="1370754" cy="758276"/>
            <a:chOff x="9914191" y="913476"/>
            <a:chExt cx="1370754" cy="758276"/>
          </a:xfrm>
        </p:grpSpPr>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35127" y="913476"/>
              <a:ext cx="528883" cy="480803"/>
            </a:xfrm>
            <a:prstGeom prst="rect">
              <a:avLst/>
            </a:prstGeom>
          </p:spPr>
        </p:pic>
        <p:sp>
          <p:nvSpPr>
            <p:cNvPr id="18" name="TextBox 17"/>
            <p:cNvSpPr txBox="1"/>
            <p:nvPr/>
          </p:nvSpPr>
          <p:spPr>
            <a:xfrm>
              <a:off x="9914191" y="1333198"/>
              <a:ext cx="1370754" cy="338554"/>
            </a:xfrm>
            <a:prstGeom prst="rect">
              <a:avLst/>
            </a:prstGeom>
            <a:noFill/>
          </p:spPr>
          <p:txBody>
            <a:bodyPr wrap="square" rtlCol="0">
              <a:spAutoFit/>
            </a:bodyPr>
            <a:lstStyle/>
            <a:p>
              <a:pPr algn="ctr"/>
              <a:r>
                <a:rPr lang="en-US" sz="800" dirty="0"/>
                <a:t>Detailed, Behavior-Based </a:t>
              </a:r>
              <a:br>
                <a:rPr lang="en-US" sz="800" dirty="0"/>
              </a:br>
              <a:r>
                <a:rPr lang="en-US" sz="800" dirty="0"/>
                <a:t>Plans </a:t>
              </a:r>
            </a:p>
          </p:txBody>
        </p:sp>
      </p:grpSp>
    </p:spTree>
    <p:custDataLst>
      <p:tags r:id="rId1"/>
    </p:custDataLst>
    <p:extLst>
      <p:ext uri="{BB962C8B-B14F-4D97-AF65-F5344CB8AC3E}">
        <p14:creationId xmlns:p14="http://schemas.microsoft.com/office/powerpoint/2010/main" val="5001812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338F1-2A43-21A9-0B35-722DEC1863B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9AFC32E-CB88-0E41-6EC1-8C06A243E7F8}"/>
              </a:ext>
            </a:extLst>
          </p:cNvPr>
          <p:cNvSpPr>
            <a:spLocks noGrp="1"/>
          </p:cNvSpPr>
          <p:nvPr>
            <p:ph type="body" sz="quarter" idx="10"/>
          </p:nvPr>
        </p:nvSpPr>
        <p:spPr/>
        <p:txBody>
          <a:bodyPr/>
          <a:lstStyle/>
          <a:p>
            <a:r>
              <a:rPr lang="en-US" dirty="0"/>
              <a:t>On-Call Essentials and Strategies</a:t>
            </a:r>
          </a:p>
        </p:txBody>
      </p:sp>
      <p:grpSp>
        <p:nvGrpSpPr>
          <p:cNvPr id="3" name="Group 2">
            <a:extLst>
              <a:ext uri="{FF2B5EF4-FFF2-40B4-BE49-F238E27FC236}">
                <a16:creationId xmlns:a16="http://schemas.microsoft.com/office/drawing/2014/main" id="{5F21B254-2937-5355-476F-20C18A2FA8FE}"/>
              </a:ext>
            </a:extLst>
          </p:cNvPr>
          <p:cNvGrpSpPr/>
          <p:nvPr/>
        </p:nvGrpSpPr>
        <p:grpSpPr>
          <a:xfrm>
            <a:off x="381327" y="340804"/>
            <a:ext cx="994701" cy="994701"/>
            <a:chOff x="4555867" y="569404"/>
            <a:chExt cx="994701" cy="994701"/>
          </a:xfrm>
        </p:grpSpPr>
        <p:sp>
          <p:nvSpPr>
            <p:cNvPr id="8" name="Rounded Rectangle 7">
              <a:extLst>
                <a:ext uri="{FF2B5EF4-FFF2-40B4-BE49-F238E27FC236}">
                  <a16:creationId xmlns:a16="http://schemas.microsoft.com/office/drawing/2014/main" id="{2FB7E968-8185-3A49-0167-2D32CCFA18F1}"/>
                </a:ext>
              </a:extLst>
            </p:cNvPr>
            <p:cNvSpPr/>
            <p:nvPr/>
          </p:nvSpPr>
          <p:spPr>
            <a:xfrm>
              <a:off x="4555867" y="569404"/>
              <a:ext cx="994701" cy="9947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538702AB-084E-6379-3C98-8FADAE837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926" y="664362"/>
              <a:ext cx="888582" cy="807802"/>
            </a:xfrm>
            <a:prstGeom prst="rect">
              <a:avLst/>
            </a:prstGeom>
          </p:spPr>
        </p:pic>
      </p:grpSp>
    </p:spTree>
    <p:extLst>
      <p:ext uri="{BB962C8B-B14F-4D97-AF65-F5344CB8AC3E}">
        <p14:creationId xmlns:p14="http://schemas.microsoft.com/office/powerpoint/2010/main" val="3738868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906252-CD17-2CD7-2108-C85B06BBEAC7}"/>
              </a:ext>
            </a:extLst>
          </p:cNvPr>
          <p:cNvSpPr>
            <a:spLocks noGrp="1"/>
          </p:cNvSpPr>
          <p:nvPr>
            <p:ph type="body" sz="quarter" idx="11"/>
          </p:nvPr>
        </p:nvSpPr>
        <p:spPr>
          <a:xfrm>
            <a:off x="640080" y="2706148"/>
            <a:ext cx="10964792" cy="3079750"/>
          </a:xfrm>
        </p:spPr>
        <p:txBody>
          <a:bodyPr/>
          <a:lstStyle/>
          <a:p>
            <a:r>
              <a:rPr lang="en-US" dirty="0"/>
              <a:t>Clients						Families</a:t>
            </a:r>
          </a:p>
          <a:p>
            <a:endParaRPr lang="en-US" dirty="0"/>
          </a:p>
          <a:p>
            <a:r>
              <a:rPr lang="en-US" dirty="0"/>
              <a:t>Staffings						Family Team Meetings</a:t>
            </a:r>
          </a:p>
          <a:p>
            <a:endParaRPr lang="en-US" dirty="0"/>
          </a:p>
          <a:p>
            <a:r>
              <a:rPr lang="en-US" dirty="0"/>
              <a:t>Visitation 						Family Time</a:t>
            </a:r>
          </a:p>
        </p:txBody>
      </p:sp>
      <p:sp>
        <p:nvSpPr>
          <p:cNvPr id="3" name="Text Placeholder 2">
            <a:extLst>
              <a:ext uri="{FF2B5EF4-FFF2-40B4-BE49-F238E27FC236}">
                <a16:creationId xmlns:a16="http://schemas.microsoft.com/office/drawing/2014/main" id="{CD97B827-6F2B-449B-82C5-330CE27E5549}"/>
              </a:ext>
            </a:extLst>
          </p:cNvPr>
          <p:cNvSpPr>
            <a:spLocks noGrp="1"/>
          </p:cNvSpPr>
          <p:nvPr>
            <p:ph type="body" sz="quarter" idx="12"/>
          </p:nvPr>
        </p:nvSpPr>
        <p:spPr/>
        <p:txBody>
          <a:bodyPr/>
          <a:lstStyle/>
          <a:p>
            <a:r>
              <a:rPr lang="en-US" dirty="0"/>
              <a:t>The Power of Words</a:t>
            </a:r>
          </a:p>
        </p:txBody>
      </p:sp>
      <p:sp>
        <p:nvSpPr>
          <p:cNvPr id="4" name="Text Placeholder 3">
            <a:extLst>
              <a:ext uri="{FF2B5EF4-FFF2-40B4-BE49-F238E27FC236}">
                <a16:creationId xmlns:a16="http://schemas.microsoft.com/office/drawing/2014/main" id="{7926A69C-6096-282B-52F6-F981199F46F7}"/>
              </a:ext>
            </a:extLst>
          </p:cNvPr>
          <p:cNvSpPr>
            <a:spLocks noGrp="1"/>
          </p:cNvSpPr>
          <p:nvPr>
            <p:ph type="body" sz="quarter" idx="13"/>
          </p:nvPr>
        </p:nvSpPr>
        <p:spPr>
          <a:xfrm>
            <a:off x="640080" y="1747774"/>
            <a:ext cx="11015662" cy="660146"/>
          </a:xfrm>
        </p:spPr>
        <p:txBody>
          <a:bodyPr/>
          <a:lstStyle/>
          <a:p>
            <a:r>
              <a:rPr lang="en-US" dirty="0"/>
              <a:t>What is the impact of these kinds of language shifts?</a:t>
            </a:r>
          </a:p>
        </p:txBody>
      </p:sp>
      <p:sp>
        <p:nvSpPr>
          <p:cNvPr id="5" name="Arrow: Right 4">
            <a:extLst>
              <a:ext uri="{FF2B5EF4-FFF2-40B4-BE49-F238E27FC236}">
                <a16:creationId xmlns:a16="http://schemas.microsoft.com/office/drawing/2014/main" id="{A163A4FB-F016-7330-7637-3D6EFC6F3B88}"/>
              </a:ext>
            </a:extLst>
          </p:cNvPr>
          <p:cNvSpPr/>
          <p:nvPr/>
        </p:nvSpPr>
        <p:spPr>
          <a:xfrm>
            <a:off x="2753360" y="2779776"/>
            <a:ext cx="3942080" cy="3987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3124DA14-2AE5-1F62-BD18-7D6AF456BFF6}"/>
              </a:ext>
            </a:extLst>
          </p:cNvPr>
          <p:cNvSpPr/>
          <p:nvPr/>
        </p:nvSpPr>
        <p:spPr>
          <a:xfrm>
            <a:off x="2722880" y="3897376"/>
            <a:ext cx="3942080" cy="3987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26B6843F-442B-867B-8505-0208FD03A31E}"/>
              </a:ext>
            </a:extLst>
          </p:cNvPr>
          <p:cNvSpPr/>
          <p:nvPr/>
        </p:nvSpPr>
        <p:spPr>
          <a:xfrm>
            <a:off x="2763520" y="5014976"/>
            <a:ext cx="3942080" cy="3987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7290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501045AD-86FA-AFDA-ABAA-8666989EF738}"/>
            </a:ext>
          </a:extLst>
        </p:cNvPr>
        <p:cNvGrpSpPr/>
        <p:nvPr/>
      </p:nvGrpSpPr>
      <p:grpSpPr>
        <a:xfrm>
          <a:off x="0" y="0"/>
          <a:ext cx="0" cy="0"/>
          <a:chOff x="0" y="0"/>
          <a:chExt cx="0" cy="0"/>
        </a:xfrm>
      </p:grpSpPr>
      <p:pic>
        <p:nvPicPr>
          <p:cNvPr id="8" name="Picture 7" descr="A yellow sign with text&#10;&#10;Description automatically generated">
            <a:extLst>
              <a:ext uri="{FF2B5EF4-FFF2-40B4-BE49-F238E27FC236}">
                <a16:creationId xmlns:a16="http://schemas.microsoft.com/office/drawing/2014/main" id="{96CA4ED4-77AA-A385-8C03-FA3D59182E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482" b="12116"/>
          <a:stretch/>
        </p:blipFill>
        <p:spPr>
          <a:xfrm>
            <a:off x="2769661" y="255495"/>
            <a:ext cx="6652678" cy="6333565"/>
          </a:xfrm>
          <a:prstGeom prst="rect">
            <a:avLst/>
          </a:prstGeom>
        </p:spPr>
      </p:pic>
    </p:spTree>
    <p:extLst>
      <p:ext uri="{BB962C8B-B14F-4D97-AF65-F5344CB8AC3E}">
        <p14:creationId xmlns:p14="http://schemas.microsoft.com/office/powerpoint/2010/main" val="18033878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948439" y="295486"/>
            <a:ext cx="8607671" cy="6047441"/>
          </a:xfrm>
          <a:prstGeom prst="rect">
            <a:avLst/>
          </a:prstGeom>
        </p:spPr>
      </p:pic>
    </p:spTree>
    <p:extLst>
      <p:ext uri="{BB962C8B-B14F-4D97-AF65-F5344CB8AC3E}">
        <p14:creationId xmlns:p14="http://schemas.microsoft.com/office/powerpoint/2010/main" val="9601629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165227-6807-BC34-C4C5-DB4A5F93F121}"/>
              </a:ext>
            </a:extLst>
          </p:cNvPr>
          <p:cNvSpPr>
            <a:spLocks noGrp="1"/>
          </p:cNvSpPr>
          <p:nvPr>
            <p:ph type="body" sz="quarter" idx="12"/>
          </p:nvPr>
        </p:nvSpPr>
        <p:spPr/>
        <p:txBody>
          <a:bodyPr/>
          <a:lstStyle/>
          <a:p>
            <a:r>
              <a:rPr lang="en-US" dirty="0"/>
              <a:t>Home Visiting Safety: Staying Safe and Aware on the Job</a:t>
            </a:r>
          </a:p>
        </p:txBody>
      </p:sp>
      <p:pic>
        <p:nvPicPr>
          <p:cNvPr id="5" name="Online Media 4" title="Home Visiting Safety: Staying Safe &amp; Aware on the Job">
            <a:hlinkClick r:id="" action="ppaction://media"/>
            <a:extLst>
              <a:ext uri="{FF2B5EF4-FFF2-40B4-BE49-F238E27FC236}">
                <a16:creationId xmlns:a16="http://schemas.microsoft.com/office/drawing/2014/main" id="{B4E37BC6-5F77-A340-4355-D0259C03962C}"/>
              </a:ext>
            </a:extLst>
          </p:cNvPr>
          <p:cNvPicPr>
            <a:picLocks noRot="1" noChangeAspect="1"/>
          </p:cNvPicPr>
          <p:nvPr>
            <a:videoFile r:link="rId1"/>
          </p:nvPr>
        </p:nvPicPr>
        <p:blipFill>
          <a:blip r:embed="rId3"/>
          <a:stretch>
            <a:fillRect/>
          </a:stretch>
        </p:blipFill>
        <p:spPr>
          <a:xfrm>
            <a:off x="639700" y="1692910"/>
            <a:ext cx="8687180" cy="4908268"/>
          </a:xfrm>
          <a:prstGeom prst="rect">
            <a:avLst/>
          </a:prstGeom>
        </p:spPr>
      </p:pic>
    </p:spTree>
    <p:extLst>
      <p:ext uri="{BB962C8B-B14F-4D97-AF65-F5344CB8AC3E}">
        <p14:creationId xmlns:p14="http://schemas.microsoft.com/office/powerpoint/2010/main" val="205002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222BD4-DF2F-7F23-16FC-43EA2303B808}"/>
              </a:ext>
            </a:extLst>
          </p:cNvPr>
          <p:cNvSpPr>
            <a:spLocks noGrp="1"/>
          </p:cNvSpPr>
          <p:nvPr>
            <p:ph type="body" sz="quarter" idx="12"/>
          </p:nvPr>
        </p:nvSpPr>
        <p:spPr/>
        <p:txBody>
          <a:bodyPr/>
          <a:lstStyle/>
          <a:p>
            <a:r>
              <a:rPr lang="en-US" dirty="0"/>
              <a:t>Home Visit Tag Along: Steps to Staying Safe During Home Visits</a:t>
            </a:r>
          </a:p>
        </p:txBody>
      </p:sp>
      <p:pic>
        <p:nvPicPr>
          <p:cNvPr id="5" name="Online Media 4" title="Home Visit Tag Along |  Steps to Staying Safe During Home Visits">
            <a:hlinkClick r:id="" action="ppaction://media"/>
            <a:extLst>
              <a:ext uri="{FF2B5EF4-FFF2-40B4-BE49-F238E27FC236}">
                <a16:creationId xmlns:a16="http://schemas.microsoft.com/office/drawing/2014/main" id="{CC4E6B2F-2D60-B0E2-2DCC-40CE06247CE6}"/>
              </a:ext>
            </a:extLst>
          </p:cNvPr>
          <p:cNvPicPr>
            <a:picLocks noRot="1" noChangeAspect="1"/>
          </p:cNvPicPr>
          <p:nvPr>
            <a:videoFile r:link="rId1"/>
          </p:nvPr>
        </p:nvPicPr>
        <p:blipFill>
          <a:blip r:embed="rId3"/>
          <a:stretch>
            <a:fillRect/>
          </a:stretch>
        </p:blipFill>
        <p:spPr>
          <a:xfrm>
            <a:off x="639700" y="1692910"/>
            <a:ext cx="8568372" cy="4841141"/>
          </a:xfrm>
          <a:prstGeom prst="rect">
            <a:avLst/>
          </a:prstGeom>
        </p:spPr>
      </p:pic>
    </p:spTree>
    <p:extLst>
      <p:ext uri="{BB962C8B-B14F-4D97-AF65-F5344CB8AC3E}">
        <p14:creationId xmlns:p14="http://schemas.microsoft.com/office/powerpoint/2010/main" val="138747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C962C4-1A6A-B730-988E-170DB9145846}"/>
              </a:ext>
            </a:extLst>
          </p:cNvPr>
          <p:cNvSpPr>
            <a:spLocks noGrp="1"/>
          </p:cNvSpPr>
          <p:nvPr>
            <p:ph type="body" sz="quarter" idx="12"/>
          </p:nvPr>
        </p:nvSpPr>
        <p:spPr/>
        <p:txBody>
          <a:bodyPr/>
          <a:lstStyle/>
          <a:p>
            <a:r>
              <a:rPr lang="en-US" dirty="0"/>
              <a:t>Day in the Life of DCFS Caseworkers</a:t>
            </a:r>
          </a:p>
        </p:txBody>
      </p:sp>
      <p:pic>
        <p:nvPicPr>
          <p:cNvPr id="5" name="Online Media 4" title="Day in the Life of DCFS caseworkers">
            <a:hlinkClick r:id="" action="ppaction://media"/>
            <a:extLst>
              <a:ext uri="{FF2B5EF4-FFF2-40B4-BE49-F238E27FC236}">
                <a16:creationId xmlns:a16="http://schemas.microsoft.com/office/drawing/2014/main" id="{A61872CA-FCBD-5B99-8D94-738D6B547724}"/>
              </a:ext>
            </a:extLst>
          </p:cNvPr>
          <p:cNvPicPr>
            <a:picLocks noRot="1" noChangeAspect="1"/>
          </p:cNvPicPr>
          <p:nvPr>
            <a:videoFile r:link="rId1"/>
          </p:nvPr>
        </p:nvPicPr>
        <p:blipFill>
          <a:blip r:embed="rId3"/>
          <a:stretch>
            <a:fillRect/>
          </a:stretch>
        </p:blipFill>
        <p:spPr>
          <a:xfrm>
            <a:off x="639700" y="1490133"/>
            <a:ext cx="9125189" cy="5155743"/>
          </a:xfrm>
          <a:prstGeom prst="rect">
            <a:avLst/>
          </a:prstGeom>
        </p:spPr>
      </p:pic>
    </p:spTree>
    <p:extLst>
      <p:ext uri="{BB962C8B-B14F-4D97-AF65-F5344CB8AC3E}">
        <p14:creationId xmlns:p14="http://schemas.microsoft.com/office/powerpoint/2010/main" val="232761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 name="Picture 4" descr="A sign with text on it&#10;&#10;Description automatically generated">
            <a:extLst>
              <a:ext uri="{FF2B5EF4-FFF2-40B4-BE49-F238E27FC236}">
                <a16:creationId xmlns:a16="http://schemas.microsoft.com/office/drawing/2014/main" id="{0F50923C-EE8A-FB23-1537-12F4EB872D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87" b="23656"/>
          <a:stretch/>
        </p:blipFill>
        <p:spPr>
          <a:xfrm>
            <a:off x="2761130" y="221616"/>
            <a:ext cx="6669739" cy="6078922"/>
          </a:xfrm>
          <a:prstGeom prst="rect">
            <a:avLst/>
          </a:prstGeom>
        </p:spPr>
      </p:pic>
    </p:spTree>
    <p:extLst>
      <p:ext uri="{BB962C8B-B14F-4D97-AF65-F5344CB8AC3E}">
        <p14:creationId xmlns:p14="http://schemas.microsoft.com/office/powerpoint/2010/main" val="40438095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 name="Picture 4" descr="A stopwatch with arrows and words&#10;&#10;Description automatically generated">
            <a:extLst>
              <a:ext uri="{FF2B5EF4-FFF2-40B4-BE49-F238E27FC236}">
                <a16:creationId xmlns:a16="http://schemas.microsoft.com/office/drawing/2014/main" id="{8E9B762F-0DED-3CA6-43F9-C3975B1BE96A}"/>
              </a:ext>
            </a:extLst>
          </p:cNvPr>
          <p:cNvPicPr>
            <a:picLocks noChangeAspect="1"/>
          </p:cNvPicPr>
          <p:nvPr/>
        </p:nvPicPr>
        <p:blipFill rotWithShape="1">
          <a:blip r:embed="rId2">
            <a:extLst>
              <a:ext uri="{28A0092B-C50C-407E-A947-70E740481C1C}">
                <a14:useLocalDpi xmlns:a14="http://schemas.microsoft.com/office/drawing/2010/main" val="0"/>
              </a:ext>
            </a:extLst>
          </a:blip>
          <a:srcRect t="11039" b="37647"/>
          <a:stretch/>
        </p:blipFill>
        <p:spPr>
          <a:xfrm>
            <a:off x="2304489" y="834895"/>
            <a:ext cx="7583021" cy="5188210"/>
          </a:xfrm>
          <a:prstGeom prst="rect">
            <a:avLst/>
          </a:prstGeom>
        </p:spPr>
      </p:pic>
    </p:spTree>
    <p:extLst>
      <p:ext uri="{BB962C8B-B14F-4D97-AF65-F5344CB8AC3E}">
        <p14:creationId xmlns:p14="http://schemas.microsoft.com/office/powerpoint/2010/main" val="2769240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59D907-57EF-FE51-82D1-CACBB1E58F62}"/>
              </a:ext>
            </a:extLst>
          </p:cNvPr>
          <p:cNvSpPr>
            <a:spLocks noGrp="1"/>
          </p:cNvSpPr>
          <p:nvPr>
            <p:ph type="body" sz="quarter" idx="12"/>
          </p:nvPr>
        </p:nvSpPr>
        <p:spPr/>
        <p:txBody>
          <a:bodyPr/>
          <a:lstStyle/>
          <a:p>
            <a:r>
              <a:rPr lang="en-US" dirty="0"/>
              <a:t>The Power Of Words</a:t>
            </a:r>
          </a:p>
        </p:txBody>
      </p:sp>
      <p:pic>
        <p:nvPicPr>
          <p:cNvPr id="5" name="Online Media 4" title="'The Power of Words' by Andrea Gardner">
            <a:hlinkClick r:id="" action="ppaction://media"/>
            <a:extLst>
              <a:ext uri="{FF2B5EF4-FFF2-40B4-BE49-F238E27FC236}">
                <a16:creationId xmlns:a16="http://schemas.microsoft.com/office/drawing/2014/main" id="{1494EBA4-7A44-4D4B-D883-D8960AE22C31}"/>
              </a:ext>
            </a:extLst>
          </p:cNvPr>
          <p:cNvPicPr>
            <a:picLocks noRot="1" noChangeAspect="1"/>
          </p:cNvPicPr>
          <p:nvPr>
            <a:videoFile r:link="rId1"/>
          </p:nvPr>
        </p:nvPicPr>
        <p:blipFill>
          <a:blip r:embed="rId3"/>
          <a:stretch>
            <a:fillRect/>
          </a:stretch>
        </p:blipFill>
        <p:spPr>
          <a:xfrm>
            <a:off x="639700" y="1696600"/>
            <a:ext cx="8487838" cy="4795640"/>
          </a:xfrm>
          <a:prstGeom prst="rect">
            <a:avLst/>
          </a:prstGeom>
        </p:spPr>
      </p:pic>
    </p:spTree>
    <p:extLst>
      <p:ext uri="{BB962C8B-B14F-4D97-AF65-F5344CB8AC3E}">
        <p14:creationId xmlns:p14="http://schemas.microsoft.com/office/powerpoint/2010/main" val="107789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 name="Picture 4" descr="A sign with text on it&#10;&#10;Description automatically generated">
            <a:extLst>
              <a:ext uri="{FF2B5EF4-FFF2-40B4-BE49-F238E27FC236}">
                <a16:creationId xmlns:a16="http://schemas.microsoft.com/office/drawing/2014/main" id="{0F50923C-EE8A-FB23-1537-12F4EB872D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87" b="23656"/>
          <a:stretch/>
        </p:blipFill>
        <p:spPr>
          <a:xfrm>
            <a:off x="2761130" y="221616"/>
            <a:ext cx="6669739" cy="6078922"/>
          </a:xfrm>
          <a:prstGeom prst="rect">
            <a:avLst/>
          </a:prstGeom>
        </p:spPr>
      </p:pic>
    </p:spTree>
    <p:extLst>
      <p:ext uri="{BB962C8B-B14F-4D97-AF65-F5344CB8AC3E}">
        <p14:creationId xmlns:p14="http://schemas.microsoft.com/office/powerpoint/2010/main" val="24618381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vident Change PPT Template SUI">
  <a:themeElements>
    <a:clrScheme name="Custom 1">
      <a:dk1>
        <a:srgbClr val="333333"/>
      </a:dk1>
      <a:lt1>
        <a:srgbClr val="EEEEEE"/>
      </a:lt1>
      <a:dk2>
        <a:srgbClr val="4C1A27"/>
      </a:dk2>
      <a:lt2>
        <a:srgbClr val="A7A9AC"/>
      </a:lt2>
      <a:accent1>
        <a:srgbClr val="98344F"/>
      </a:accent1>
      <a:accent2>
        <a:srgbClr val="6E2639"/>
      </a:accent2>
      <a:accent3>
        <a:srgbClr val="FFBF00"/>
      </a:accent3>
      <a:accent4>
        <a:srgbClr val="99CC33"/>
      </a:accent4>
      <a:accent5>
        <a:srgbClr val="D5410B"/>
      </a:accent5>
      <a:accent6>
        <a:srgbClr val="52A3CB"/>
      </a:accent6>
      <a:hlink>
        <a:srgbClr val="245D7A"/>
      </a:hlink>
      <a:folHlink>
        <a:srgbClr val="D5410B"/>
      </a:folHlink>
    </a:clrScheme>
    <a:fontScheme name="Custom 1">
      <a:majorFont>
        <a:latin typeface="Myriad pro"/>
        <a:ea typeface=""/>
        <a:cs typeface=""/>
      </a:majorFont>
      <a:minorFont>
        <a:latin typeface="Myriad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goe UI PPT Template" id="{3394FC3D-3EDD-400F-AB79-8184CC7C9390}" vid="{C680BFCE-0FCA-4C19-A8BD-A254C217E8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E869F5F-7CE2-4DF4-8A4D-4DEC622FF2AA}">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TotalTime>
  <Words>2126</Words>
  <Application>Microsoft Office PowerPoint</Application>
  <PresentationFormat>Widescreen</PresentationFormat>
  <Paragraphs>309</Paragraphs>
  <Slides>76</Slides>
  <Notes>50</Notes>
  <HiddenSlides>0</HiddenSlides>
  <MMClips>7</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76</vt:i4>
      </vt:variant>
    </vt:vector>
  </HeadingPairs>
  <TitlesOfParts>
    <vt:vector size="91" baseType="lpstr">
      <vt:lpstr>Arial</vt:lpstr>
      <vt:lpstr>Brandon Grotesque Black</vt:lpstr>
      <vt:lpstr>Calibri</vt:lpstr>
      <vt:lpstr>Courier New</vt:lpstr>
      <vt:lpstr>Gill Sans</vt:lpstr>
      <vt:lpstr>Myriad pro</vt:lpstr>
      <vt:lpstr>Myriad pro</vt:lpstr>
      <vt:lpstr>Segoe UI</vt:lpstr>
      <vt:lpstr>Tahoma</vt:lpstr>
      <vt:lpstr>Times</vt:lpstr>
      <vt:lpstr>Times New Roman</vt:lpstr>
      <vt:lpstr>Times New Roman Italic</vt:lpstr>
      <vt:lpstr>Verdana</vt:lpstr>
      <vt:lpstr>ヒラギノ角ゴ ProN W3</vt:lpstr>
      <vt:lpstr>Evident Change PPT Template SUI</vt:lpstr>
      <vt:lpstr>PowerPoint Presentation</vt:lpstr>
      <vt:lpstr>PowerPoint Presentation</vt:lpstr>
      <vt:lpstr>Agenda</vt:lpstr>
      <vt:lpstr>Agreements</vt:lpstr>
      <vt:lpstr>PowerPoint Presentation</vt:lpstr>
      <vt:lpstr>PowerPoint Presentation</vt:lpstr>
      <vt:lpstr>PowerPoint Presentation</vt:lpstr>
      <vt:lpstr>PowerPoint Presentation</vt:lpstr>
      <vt:lpstr>PowerPoint Presentation</vt:lpstr>
      <vt:lpstr>PowerPoint Presentation</vt:lpstr>
      <vt:lpstr>Purpose of child interviews</vt:lpstr>
      <vt:lpstr>PowerPoint Presentation</vt:lpstr>
      <vt:lpstr>Safety House</vt:lpstr>
      <vt:lpstr>Safety House</vt:lpstr>
      <vt:lpstr>Safety House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Purposes of Safety Organized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Five Solution-Focused Questions</vt:lpstr>
      <vt:lpstr>PowerPoint Presentation</vt:lpstr>
      <vt:lpstr>PowerPoint Presentation</vt:lpstr>
      <vt:lpstr>Three houses for children</vt:lpstr>
      <vt:lpstr>PowerPoint Presentation</vt:lpstr>
      <vt:lpstr>PowerPoint Presentation</vt:lpstr>
      <vt:lpstr>PowerPoint Presentation</vt:lpstr>
      <vt:lpstr>PowerPoint Presentation</vt:lpstr>
      <vt:lpstr>PowerPoint Presentation</vt:lpstr>
      <vt:lpstr>Ask questions that reveal</vt:lpstr>
      <vt:lpstr>PowerPoint Presentation</vt:lpstr>
      <vt:lpstr>PowerPoint Presentation</vt:lpstr>
      <vt:lpstr>Review:  Basic Terms</vt:lpstr>
      <vt:lpstr>PowerPoint Presentation</vt:lpstr>
      <vt:lpstr>PowerPoint Presentation</vt:lpstr>
      <vt:lpstr>Two questions answered by the worry statement </vt:lpstr>
      <vt:lpstr>PowerPoint Presentation</vt:lpstr>
      <vt:lpstr>PowerPoint Presentation</vt:lpstr>
      <vt:lpstr>PowerPoint Presentation</vt:lpstr>
      <vt:lpstr>What is it all about?</vt:lpstr>
      <vt:lpstr>PowerPoint Presentation</vt:lpstr>
      <vt:lpstr>PowerPoint Presentation</vt:lpstr>
      <vt:lpstr>PowerPoint Presentation</vt:lpstr>
      <vt:lpstr>PowerPoint Presentation</vt:lpstr>
      <vt:lpstr>Rationale for building safety networks </vt:lpstr>
      <vt:lpstr>No network, no plan … Good network, good plan?</vt:lpstr>
      <vt:lpstr>Identify and engage the network</vt:lpstr>
      <vt:lpstr>Circles of safety and support</vt:lpstr>
      <vt:lpstr>PowerPoint Presentation</vt:lpstr>
      <vt:lpstr>PowerPoint Presentation</vt:lpstr>
      <vt:lpstr>CAP Framework = Better Decisions</vt:lpstr>
      <vt:lpstr>PowerPoint Presentation</vt:lpstr>
      <vt:lpstr>PowerPoint Presentation</vt:lpstr>
      <vt:lpstr>PowerPoint Presentation</vt:lpstr>
      <vt:lpstr>PowerPoint Presentation</vt:lpstr>
      <vt:lpstr>Start with actions</vt:lpstr>
      <vt:lpstr>Identify behaviors that achieve goals</vt:lpstr>
      <vt:lpstr>Design activities and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Stephanie N. Clowers</cp:lastModifiedBy>
  <cp:revision>4</cp:revision>
  <dcterms:created xsi:type="dcterms:W3CDTF">2021-05-21T17:51:30Z</dcterms:created>
  <dcterms:modified xsi:type="dcterms:W3CDTF">2025-05-16T15:02:24Z</dcterms:modified>
</cp:coreProperties>
</file>