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6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8.xml" ContentType="application/vnd.openxmlformats-officedocument.presentationml.tags+xml"/>
  <Override PartName="/ppt/notesSlides/notesSlide6.xml" ContentType="application/vnd.openxmlformats-officedocument.presentationml.notesSlide+xml"/>
  <Override PartName="/ppt/tags/tag69.xml" ContentType="application/vnd.openxmlformats-officedocument.presentationml.tags+xml"/>
  <Override PartName="/ppt/notesSlides/notesSlide7.xml" ContentType="application/vnd.openxmlformats-officedocument.presentationml.notesSlide+xml"/>
  <Override PartName="/ppt/tags/tag7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9" r:id="rId2"/>
    <p:sldMasterId id="2147483738" r:id="rId3"/>
  </p:sldMasterIdLst>
  <p:notesMasterIdLst>
    <p:notesMasterId r:id="rId54"/>
  </p:notesMasterIdLst>
  <p:sldIdLst>
    <p:sldId id="256" r:id="rId4"/>
    <p:sldId id="537" r:id="rId5"/>
    <p:sldId id="350" r:id="rId6"/>
    <p:sldId id="845" r:id="rId7"/>
    <p:sldId id="843" r:id="rId8"/>
    <p:sldId id="263" r:id="rId9"/>
    <p:sldId id="560" r:id="rId10"/>
    <p:sldId id="561" r:id="rId11"/>
    <p:sldId id="558" r:id="rId12"/>
    <p:sldId id="271" r:id="rId13"/>
    <p:sldId id="264" r:id="rId14"/>
    <p:sldId id="846" r:id="rId15"/>
    <p:sldId id="349" r:id="rId16"/>
    <p:sldId id="355" r:id="rId17"/>
    <p:sldId id="343" r:id="rId18"/>
    <p:sldId id="345" r:id="rId19"/>
    <p:sldId id="346" r:id="rId20"/>
    <p:sldId id="347" r:id="rId21"/>
    <p:sldId id="348" r:id="rId22"/>
    <p:sldId id="278" r:id="rId23"/>
    <p:sldId id="279" r:id="rId24"/>
    <p:sldId id="543" r:id="rId25"/>
    <p:sldId id="277" r:id="rId26"/>
    <p:sldId id="281" r:id="rId27"/>
    <p:sldId id="284" r:id="rId28"/>
    <p:sldId id="258" r:id="rId29"/>
    <p:sldId id="289" r:id="rId30"/>
    <p:sldId id="287" r:id="rId31"/>
    <p:sldId id="547" r:id="rId32"/>
    <p:sldId id="550" r:id="rId33"/>
    <p:sldId id="847" r:id="rId34"/>
    <p:sldId id="549" r:id="rId35"/>
    <p:sldId id="262" r:id="rId36"/>
    <p:sldId id="295" r:id="rId37"/>
    <p:sldId id="548" r:id="rId38"/>
    <p:sldId id="299" r:id="rId39"/>
    <p:sldId id="300" r:id="rId40"/>
    <p:sldId id="301" r:id="rId41"/>
    <p:sldId id="328" r:id="rId42"/>
    <p:sldId id="327" r:id="rId43"/>
    <p:sldId id="311" r:id="rId44"/>
    <p:sldId id="312" r:id="rId45"/>
    <p:sldId id="303" r:id="rId46"/>
    <p:sldId id="325" r:id="rId47"/>
    <p:sldId id="304" r:id="rId48"/>
    <p:sldId id="326" r:id="rId49"/>
    <p:sldId id="324" r:id="rId50"/>
    <p:sldId id="341" r:id="rId51"/>
    <p:sldId id="320" r:id="rId52"/>
    <p:sldId id="321"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2" autoAdjust="0"/>
    <p:restoredTop sz="93900" autoAdjust="0"/>
  </p:normalViewPr>
  <p:slideViewPr>
    <p:cSldViewPr snapToGrid="0">
      <p:cViewPr varScale="1">
        <p:scale>
          <a:sx n="104" d="100"/>
          <a:sy n="104" d="100"/>
        </p:scale>
        <p:origin x="870"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A0C544-C076-4D78-B953-1EE7178B9F30}" type="datetimeFigureOut">
              <a:rPr lang="en-US" smtClean="0"/>
              <a:t>5/7/2025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66140A-4FD4-457F-AAEC-01E3F7894628}" type="slidenum">
              <a:rPr lang="en-US" smtClean="0"/>
              <a:t>‹#›</a:t>
            </a:fld>
            <a:endParaRPr lang="en-US" dirty="0"/>
          </a:p>
        </p:txBody>
      </p:sp>
    </p:spTree>
    <p:extLst>
      <p:ext uri="{BB962C8B-B14F-4D97-AF65-F5344CB8AC3E}">
        <p14:creationId xmlns:p14="http://schemas.microsoft.com/office/powerpoint/2010/main" val="705680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6140A-4FD4-457F-AAEC-01E3F78946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4221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44D72-83B8-B791-A360-68B5C04BA1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FBBA62-39BE-087C-5583-945FA75D08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84D8BA-C109-5A11-3B01-8F5D4C47B8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AC5EEA-177F-1DA1-A1EE-1C91A174768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6140A-4FD4-457F-AAEC-01E3F78946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1005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B7C34-6954-F947-B782-6CFDBE29C8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7EB04F-BA49-EF5E-AAED-41C50A274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AA9DB7-6380-81C4-5319-5A38D300E9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894E63-6241-4021-7B21-3B8FC5A7B179}"/>
              </a:ext>
            </a:extLst>
          </p:cNvPr>
          <p:cNvSpPr>
            <a:spLocks noGrp="1"/>
          </p:cNvSpPr>
          <p:nvPr>
            <p:ph type="sldNum" sz="quarter" idx="10"/>
          </p:nvPr>
        </p:nvSpPr>
        <p:spPr/>
        <p:txBody>
          <a:bodyPr/>
          <a:lstStyle/>
          <a:p>
            <a:fld id="{F266140A-4FD4-457F-AAEC-01E3F7894628}" type="slidenum">
              <a:rPr lang="en-US" smtClean="0"/>
              <a:t>32</a:t>
            </a:fld>
            <a:endParaRPr lang="en-US" dirty="0"/>
          </a:p>
        </p:txBody>
      </p:sp>
    </p:spTree>
    <p:extLst>
      <p:ext uri="{BB962C8B-B14F-4D97-AF65-F5344CB8AC3E}">
        <p14:creationId xmlns:p14="http://schemas.microsoft.com/office/powerpoint/2010/main" val="296972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6140A-4FD4-457F-AAEC-01E3F7894628}" type="slidenum">
              <a:rPr lang="en-US" smtClean="0"/>
              <a:t>34</a:t>
            </a:fld>
            <a:endParaRPr lang="en-US" dirty="0"/>
          </a:p>
        </p:txBody>
      </p:sp>
    </p:spTree>
    <p:extLst>
      <p:ext uri="{BB962C8B-B14F-4D97-AF65-F5344CB8AC3E}">
        <p14:creationId xmlns:p14="http://schemas.microsoft.com/office/powerpoint/2010/main" val="2203882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6140A-4FD4-457F-AAEC-01E3F7894628}" type="slidenum">
              <a:rPr lang="en-US" smtClean="0"/>
              <a:t>38</a:t>
            </a:fld>
            <a:endParaRPr lang="en-US" dirty="0"/>
          </a:p>
        </p:txBody>
      </p:sp>
    </p:spTree>
    <p:extLst>
      <p:ext uri="{BB962C8B-B14F-4D97-AF65-F5344CB8AC3E}">
        <p14:creationId xmlns:p14="http://schemas.microsoft.com/office/powerpoint/2010/main" val="4124834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6140A-4FD4-457F-AAEC-01E3F7894628}" type="slidenum">
              <a:rPr lang="en-US" smtClean="0"/>
              <a:t>39</a:t>
            </a:fld>
            <a:endParaRPr lang="en-US" dirty="0"/>
          </a:p>
        </p:txBody>
      </p:sp>
    </p:spTree>
    <p:extLst>
      <p:ext uri="{BB962C8B-B14F-4D97-AF65-F5344CB8AC3E}">
        <p14:creationId xmlns:p14="http://schemas.microsoft.com/office/powerpoint/2010/main" val="770292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6140A-4FD4-457F-AAEC-01E3F7894628}" type="slidenum">
              <a:rPr lang="en-US" smtClean="0"/>
              <a:t>40</a:t>
            </a:fld>
            <a:endParaRPr lang="en-US" dirty="0"/>
          </a:p>
        </p:txBody>
      </p:sp>
    </p:spTree>
    <p:extLst>
      <p:ext uri="{BB962C8B-B14F-4D97-AF65-F5344CB8AC3E}">
        <p14:creationId xmlns:p14="http://schemas.microsoft.com/office/powerpoint/2010/main" val="805160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6140A-4FD4-457F-AAEC-01E3F7894628}" type="slidenum">
              <a:rPr lang="en-US" smtClean="0"/>
              <a:t>41</a:t>
            </a:fld>
            <a:endParaRPr lang="en-US" dirty="0"/>
          </a:p>
        </p:txBody>
      </p:sp>
    </p:spTree>
    <p:extLst>
      <p:ext uri="{BB962C8B-B14F-4D97-AF65-F5344CB8AC3E}">
        <p14:creationId xmlns:p14="http://schemas.microsoft.com/office/powerpoint/2010/main" val="1802393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6140A-4FD4-457F-AAEC-01E3F7894628}" type="slidenum">
              <a:rPr lang="en-US" smtClean="0"/>
              <a:t>47</a:t>
            </a:fld>
            <a:endParaRPr lang="en-US" dirty="0"/>
          </a:p>
        </p:txBody>
      </p:sp>
    </p:spTree>
    <p:extLst>
      <p:ext uri="{BB962C8B-B14F-4D97-AF65-F5344CB8AC3E}">
        <p14:creationId xmlns:p14="http://schemas.microsoft.com/office/powerpoint/2010/main" val="1136185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p:cNvSpPr>
            <a:spLocks noGrp="1"/>
          </p:cNvSpPr>
          <p:nvPr>
            <p:ph type="body" idx="1"/>
          </p:nvPr>
        </p:nvSpPr>
        <p:spPr bwMode="auto">
          <a:xfrm>
            <a:off x="409575" y="4420315"/>
            <a:ext cx="6200774" cy="418766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606910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17546-27DC-5E18-ED6E-8F82B96F7E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31CAED-1EA9-7928-21E7-574716C9D835}"/>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73264E98-3456-4360-0931-0B600992BBF5}"/>
              </a:ext>
            </a:extLst>
          </p:cNvPr>
          <p:cNvSpPr>
            <a:spLocks noGrp="1"/>
          </p:cNvSpPr>
          <p:nvPr>
            <p:ph type="body" idx="1"/>
          </p:nvPr>
        </p:nvSpPr>
        <p:spPr/>
        <p:txBody>
          <a:bodyPr/>
          <a:lstStyle/>
          <a:p>
            <a:r>
              <a:rPr lang="en-US" dirty="0"/>
              <a:t>This model </a:t>
            </a:r>
          </a:p>
        </p:txBody>
      </p:sp>
      <p:sp>
        <p:nvSpPr>
          <p:cNvPr id="4" name="Slide Number Placeholder 3">
            <a:extLst>
              <a:ext uri="{FF2B5EF4-FFF2-40B4-BE49-F238E27FC236}">
                <a16:creationId xmlns:a16="http://schemas.microsoft.com/office/drawing/2014/main" id="{7345ECD0-4F30-7CF7-1362-B2D6F867063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6140A-4FD4-457F-AAEC-01E3F78946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257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version of the three questions for children. This tool can be used to write or allow the children to draw.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6140A-4FD4-457F-AAEC-01E3F78946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5887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7ACB3-4FFE-2561-F2ED-A2076D1569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22D2BB-6732-BC1C-7106-DC0B7C2D4E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E5E5C0-F84A-3FA9-6C76-3C2EE91F2E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A95109-C994-DDB4-216C-E6A0DBDCB2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6140A-4FD4-457F-AAEC-01E3F78946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2304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40080" y="4127500"/>
            <a:ext cx="5715000" cy="4330700"/>
          </a:xfrm>
        </p:spPr>
        <p:txBody>
          <a:bodyPr/>
          <a:lstStyle/>
          <a:p>
            <a:endParaRPr lang="en-US" dirty="0">
              <a:cs typeface="Calibri"/>
            </a:endParaRPr>
          </a:p>
        </p:txBody>
      </p:sp>
      <p:sp>
        <p:nvSpPr>
          <p:cNvPr id="2" name="Slide Image Placeholder 1">
            <a:extLst>
              <a:ext uri="{FF2B5EF4-FFF2-40B4-BE49-F238E27FC236}">
                <a16:creationId xmlns:a16="http://schemas.microsoft.com/office/drawing/2014/main" id="{3C5FBF28-453E-4E91-9E8C-E7EEB094B434}"/>
              </a:ext>
            </a:extLst>
          </p:cNvPr>
          <p:cNvSpPr>
            <a:spLocks noGrp="1" noRot="1" noChangeAspect="1"/>
          </p:cNvSpPr>
          <p:nvPr>
            <p:ph type="sldImg"/>
          </p:nvPr>
        </p:nvSpPr>
        <p:spPr>
          <a:xfrm>
            <a:off x="593725" y="685800"/>
            <a:ext cx="5670550" cy="3189288"/>
          </a:xfrm>
        </p:spPr>
      </p:sp>
    </p:spTree>
    <p:extLst>
      <p:ext uri="{BB962C8B-B14F-4D97-AF65-F5344CB8AC3E}">
        <p14:creationId xmlns:p14="http://schemas.microsoft.com/office/powerpoint/2010/main" val="3751640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2446" tIns="46223" rIns="92446" bIns="46223"/>
          <a:lstStyle/>
          <a:p>
            <a:fld id="{3DED32CE-4C06-B74F-AFA9-3D388935A5C6}" type="slidenum">
              <a:rPr lang="en-US" smtClean="0"/>
              <a:t>24</a:t>
            </a:fld>
            <a:endParaRPr lang="en-US" dirty="0"/>
          </a:p>
        </p:txBody>
      </p:sp>
    </p:spTree>
    <p:extLst>
      <p:ext uri="{BB962C8B-B14F-4D97-AF65-F5344CB8AC3E}">
        <p14:creationId xmlns:p14="http://schemas.microsoft.com/office/powerpoint/2010/main" val="1240378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2446" tIns="46223" rIns="92446" bIns="46223"/>
          <a:lstStyle/>
          <a:p>
            <a:fld id="{F165E3E4-771C-405D-BBE9-670DD903F128}" type="slidenum">
              <a:rPr lang="en-US" smtClean="0"/>
              <a:t>25</a:t>
            </a:fld>
            <a:endParaRPr lang="en-US" dirty="0"/>
          </a:p>
        </p:txBody>
      </p:sp>
    </p:spTree>
    <p:extLst>
      <p:ext uri="{BB962C8B-B14F-4D97-AF65-F5344CB8AC3E}">
        <p14:creationId xmlns:p14="http://schemas.microsoft.com/office/powerpoint/2010/main" val="1960911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44D72-83B8-B791-A360-68B5C04BA1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FBBA62-39BE-087C-5583-945FA75D08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84D8BA-C109-5A11-3B01-8F5D4C47B8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AC5EEA-177F-1DA1-A1EE-1C91A174768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6140A-4FD4-457F-AAEC-01E3F78946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13649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6.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7.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8.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9.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0.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2.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3.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4.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6.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7.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8.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9.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0.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1.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63.xml"/><Relationship Id="rId4" Type="http://schemas.openxmlformats.org/officeDocument/2006/relationships/image" Target="../media/image3.png"/></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4.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45AF38C-B960-8D4A-9C67-D80AA8D89892}"/>
              </a:ext>
            </a:extLst>
          </p:cNvPr>
          <p:cNvSpPr>
            <a:spLocks noGrp="1"/>
          </p:cNvSpPr>
          <p:nvPr>
            <p:ph type="body" sz="quarter" idx="10" hasCustomPrompt="1"/>
          </p:nvPr>
        </p:nvSpPr>
        <p:spPr>
          <a:xfrm>
            <a:off x="696397" y="2867254"/>
            <a:ext cx="10889178" cy="1738200"/>
          </a:xfrm>
          <a:prstGeom prst="rect">
            <a:avLst/>
          </a:prstGeom>
        </p:spPr>
        <p:txBody>
          <a:bodyPr anchor="t" anchorCtr="0">
            <a:noAutofit/>
          </a:bodyPr>
          <a:lstStyle>
            <a:lvl1pPr marL="0" indent="0" algn="l" fontAlgn="t">
              <a:lnSpc>
                <a:spcPts val="6326"/>
              </a:lnSpc>
              <a:spcBef>
                <a:spcPts val="0"/>
              </a:spcBef>
              <a:buNone/>
              <a:defRPr sz="6400" b="1" i="0" cap="none" spc="84" baseline="0">
                <a:solidFill>
                  <a:schemeClr val="tx2"/>
                </a:solidFill>
                <a:latin typeface="Myriad Pro"/>
                <a:cs typeface="Segoe UI" panose="020B0502040204020203" pitchFamily="34" charset="0"/>
              </a:defRPr>
            </a:lvl1pPr>
            <a:lvl2pPr marL="60325" indent="0" algn="l" fontAlgn="t">
              <a:lnSpc>
                <a:spcPts val="2249"/>
              </a:lnSpc>
              <a:spcBef>
                <a:spcPts val="1476"/>
              </a:spcBef>
              <a:buNone/>
              <a:defRPr sz="1968" b="1" cap="all" spc="28" baseline="0">
                <a:solidFill>
                  <a:srgbClr val="00ABCA"/>
                </a:solidFill>
                <a:latin typeface="Segoe UI" panose="020B0502040204020203" pitchFamily="34" charset="0"/>
                <a:cs typeface="Segoe UI" panose="020B0502040204020203" pitchFamily="34" charset="0"/>
              </a:defRPr>
            </a:lvl2pPr>
          </a:lstStyle>
          <a:p>
            <a:pPr lvl="0"/>
            <a:r>
              <a:rPr lang="en-US" dirty="0"/>
              <a:t>Presentation title here</a:t>
            </a:r>
          </a:p>
        </p:txBody>
      </p:sp>
      <p:sp>
        <p:nvSpPr>
          <p:cNvPr id="8" name="Text Placeholder 7">
            <a:extLst>
              <a:ext uri="{FF2B5EF4-FFF2-40B4-BE49-F238E27FC236}">
                <a16:creationId xmlns:a16="http://schemas.microsoft.com/office/drawing/2014/main" id="{5B45D833-F690-40CC-A244-742F2287D053}"/>
              </a:ext>
            </a:extLst>
          </p:cNvPr>
          <p:cNvSpPr>
            <a:spLocks noGrp="1"/>
          </p:cNvSpPr>
          <p:nvPr>
            <p:ph type="body" sz="quarter" idx="12" hasCustomPrompt="1"/>
          </p:nvPr>
        </p:nvSpPr>
        <p:spPr>
          <a:xfrm>
            <a:off x="696913" y="4733925"/>
            <a:ext cx="10888662" cy="1398588"/>
          </a:xfrm>
        </p:spPr>
        <p:txBody>
          <a:bodyPr>
            <a:noAutofit/>
          </a:bodyPr>
          <a:lstStyle>
            <a:lvl1pPr marL="0" indent="0">
              <a:buFontTx/>
              <a:buNone/>
              <a:defRPr sz="2800" b="1" cap="none" baseline="0">
                <a:solidFill>
                  <a:schemeClr val="accent1"/>
                </a:solidFill>
              </a:defRPr>
            </a:lvl1pPr>
            <a:lvl2pPr marL="325830" indent="0">
              <a:buFontTx/>
              <a:buNone/>
              <a:defRPr sz="2800" b="1">
                <a:solidFill>
                  <a:schemeClr val="accent1"/>
                </a:solidFill>
              </a:defRPr>
            </a:lvl2pPr>
            <a:lvl3pPr marL="642732" indent="0">
              <a:buFontTx/>
              <a:buNone/>
              <a:defRPr sz="2800" b="1">
                <a:solidFill>
                  <a:schemeClr val="accent1"/>
                </a:solidFill>
              </a:defRPr>
            </a:lvl3pPr>
            <a:lvl4pPr marL="1370947" indent="0">
              <a:buFontTx/>
              <a:buNone/>
              <a:defRPr sz="2800" b="1">
                <a:solidFill>
                  <a:schemeClr val="accent1"/>
                </a:solidFill>
              </a:defRPr>
            </a:lvl4pPr>
            <a:lvl5pPr marL="1827929" indent="0">
              <a:buFontTx/>
              <a:buNone/>
              <a:defRPr sz="2800" b="1">
                <a:solidFill>
                  <a:schemeClr val="accent1"/>
                </a:solidFill>
              </a:defRPr>
            </a:lvl5pPr>
          </a:lstStyle>
          <a:p>
            <a:pPr lvl="0"/>
            <a:r>
              <a:rPr lang="en-US" dirty="0"/>
              <a:t>Subtitle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397" y="6132513"/>
            <a:ext cx="1749275" cy="510489"/>
          </a:xfrm>
          <a:prstGeom prst="rect">
            <a:avLst/>
          </a:prstGeom>
        </p:spPr>
      </p:pic>
    </p:spTree>
    <p:custDataLst>
      <p:tags r:id="rId1"/>
    </p:custDataLst>
    <p:extLst>
      <p:ext uri="{BB962C8B-B14F-4D97-AF65-F5344CB8AC3E}">
        <p14:creationId xmlns:p14="http://schemas.microsoft.com/office/powerpoint/2010/main" val="408383034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ue Box Title and Content 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ED85851-A46F-A544-BFB6-13A61E0DF7BB}"/>
              </a:ext>
            </a:extLst>
          </p:cNvPr>
          <p:cNvSpPr>
            <a:spLocks noGrp="1"/>
          </p:cNvSpPr>
          <p:nvPr>
            <p:ph type="pic" sz="quarter" idx="10"/>
          </p:nvPr>
        </p:nvSpPr>
        <p:spPr>
          <a:xfrm>
            <a:off x="237744" y="180767"/>
            <a:ext cx="4927002" cy="6496465"/>
          </a:xfrm>
          <a:prstGeom prst="roundRect">
            <a:avLst>
              <a:gd name="adj" fmla="val 5847"/>
            </a:avLst>
          </a:prstGeom>
        </p:spPr>
        <p:txBody>
          <a:bodyPr/>
          <a:lstStyle>
            <a:lvl1pPr marL="0" indent="0">
              <a:buFontTx/>
              <a:buNone/>
              <a:defRPr/>
            </a:lvl1pPr>
          </a:lstStyle>
          <a:p>
            <a:r>
              <a:rPr lang="en-US" dirty="0"/>
              <a:t>Click icon to add picture</a:t>
            </a:r>
          </a:p>
        </p:txBody>
      </p:sp>
      <p:sp>
        <p:nvSpPr>
          <p:cNvPr id="9" name="Text Placeholder 11">
            <a:extLst>
              <a:ext uri="{FF2B5EF4-FFF2-40B4-BE49-F238E27FC236}">
                <a16:creationId xmlns:a16="http://schemas.microsoft.com/office/drawing/2014/main" id="{C683241C-81F2-4A10-8D96-1686F2D2AE2C}"/>
              </a:ext>
            </a:extLst>
          </p:cNvPr>
          <p:cNvSpPr>
            <a:spLocks noGrp="1"/>
          </p:cNvSpPr>
          <p:nvPr>
            <p:ph type="body" sz="quarter" idx="12" hasCustomPrompt="1"/>
          </p:nvPr>
        </p:nvSpPr>
        <p:spPr>
          <a:xfrm rot="16200000">
            <a:off x="5176219" y="-109050"/>
            <a:ext cx="6496468" cy="7076102"/>
          </a:xfrm>
          <a:prstGeom prst="round2SameRect">
            <a:avLst>
              <a:gd name="adj1" fmla="val 0"/>
              <a:gd name="adj2" fmla="val 4067"/>
            </a:avLst>
          </a:prstGeom>
          <a:solidFill>
            <a:schemeClr val="accent1"/>
          </a:solidFill>
        </p:spPr>
        <p:txBody>
          <a:bodyPr vert="vert" lIns="548640" tIns="548640" rIns="548640" bIns="548640" anchor="t">
            <a:noAutofit/>
          </a:bodyPr>
          <a:lstStyle>
            <a:lvl1pPr marL="0" indent="0">
              <a:lnSpc>
                <a:spcPct val="100000"/>
              </a:lnSpc>
              <a:spcBef>
                <a:spcPts val="1000"/>
              </a:spcBef>
              <a:buNone/>
              <a:defRPr sz="6000" b="1" cap="none" baseline="0">
                <a:solidFill>
                  <a:schemeClr val="bg1"/>
                </a:solidFill>
                <a:latin typeface="Myriad Pro"/>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Title and text</a:t>
            </a:r>
          </a:p>
        </p:txBody>
      </p:sp>
      <p:sp>
        <p:nvSpPr>
          <p:cNvPr id="6" name="Text Placeholder 11">
            <a:extLst>
              <a:ext uri="{FF2B5EF4-FFF2-40B4-BE49-F238E27FC236}">
                <a16:creationId xmlns:a16="http://schemas.microsoft.com/office/drawing/2014/main" id="{D6DA597F-D3F6-4498-BBEF-3E1A9D177576}"/>
              </a:ext>
            </a:extLst>
          </p:cNvPr>
          <p:cNvSpPr>
            <a:spLocks noGrp="1"/>
          </p:cNvSpPr>
          <p:nvPr>
            <p:ph type="body" sz="quarter" idx="13"/>
          </p:nvPr>
        </p:nvSpPr>
        <p:spPr>
          <a:xfrm>
            <a:off x="5597805" y="3097870"/>
            <a:ext cx="5631851" cy="2316814"/>
          </a:xfrm>
        </p:spPr>
        <p:txBody>
          <a:bodyPr>
            <a:noAutofit/>
          </a:bodyPr>
          <a:lstStyle>
            <a:lvl1pPr marL="0" indent="0">
              <a:lnSpc>
                <a:spcPct val="100000"/>
              </a:lnSpc>
              <a:spcBef>
                <a:spcPts val="1000"/>
              </a:spcBef>
              <a:buNone/>
              <a:defRPr sz="2800">
                <a:solidFill>
                  <a:schemeClr val="bg1"/>
                </a:solidFill>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711288394"/>
      </p:ext>
    </p:extLst>
  </p:cSld>
  <p:clrMapOvr>
    <a:masterClrMapping/>
  </p:clrMapOvr>
  <p:hf sldNum="0" hdr="0" ftr="0" dt="0"/>
  <p:extLst>
    <p:ext uri="{DCECCB84-F9BA-43D5-87BE-67443E8EF086}">
      <p15:sldGuideLst xmlns:p15="http://schemas.microsoft.com/office/powerpoint/2012/main">
        <p15:guide id="1" pos="753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ue Box Title and Content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ED85851-A46F-A544-BFB6-13A61E0DF7BB}"/>
              </a:ext>
            </a:extLst>
          </p:cNvPr>
          <p:cNvSpPr>
            <a:spLocks noGrp="1"/>
          </p:cNvSpPr>
          <p:nvPr>
            <p:ph type="pic" sz="quarter" idx="10"/>
          </p:nvPr>
        </p:nvSpPr>
        <p:spPr>
          <a:xfrm>
            <a:off x="6992472" y="180767"/>
            <a:ext cx="4964486" cy="6496465"/>
          </a:xfrm>
          <a:prstGeom prst="roundRect">
            <a:avLst>
              <a:gd name="adj" fmla="val 5404"/>
            </a:avLst>
          </a:prstGeom>
        </p:spPr>
        <p:txBody>
          <a:bodyPr/>
          <a:lstStyle/>
          <a:p>
            <a:r>
              <a:rPr lang="en-US" dirty="0"/>
              <a:t>Click icon to add picture</a:t>
            </a:r>
          </a:p>
        </p:txBody>
      </p:sp>
      <p:sp>
        <p:nvSpPr>
          <p:cNvPr id="9" name="Text Placeholder 11">
            <a:extLst>
              <a:ext uri="{FF2B5EF4-FFF2-40B4-BE49-F238E27FC236}">
                <a16:creationId xmlns:a16="http://schemas.microsoft.com/office/drawing/2014/main" id="{8B157EC0-9EDD-4DFB-86D4-3AC7BDE85227}"/>
              </a:ext>
            </a:extLst>
          </p:cNvPr>
          <p:cNvSpPr>
            <a:spLocks noGrp="1"/>
          </p:cNvSpPr>
          <p:nvPr>
            <p:ph type="body" sz="quarter" idx="11" hasCustomPrompt="1"/>
          </p:nvPr>
        </p:nvSpPr>
        <p:spPr>
          <a:xfrm>
            <a:off x="315444" y="179674"/>
            <a:ext cx="6883275" cy="6497558"/>
          </a:xfrm>
          <a:custGeom>
            <a:avLst/>
            <a:gdLst>
              <a:gd name="connsiteX0" fmla="*/ 0 w 7124029"/>
              <a:gd name="connsiteY0" fmla="*/ 301871 h 6496050"/>
              <a:gd name="connsiteX1" fmla="*/ 301871 w 7124029"/>
              <a:gd name="connsiteY1" fmla="*/ 0 h 6496050"/>
              <a:gd name="connsiteX2" fmla="*/ 6822158 w 7124029"/>
              <a:gd name="connsiteY2" fmla="*/ 0 h 6496050"/>
              <a:gd name="connsiteX3" fmla="*/ 7124029 w 7124029"/>
              <a:gd name="connsiteY3" fmla="*/ 301871 h 6496050"/>
              <a:gd name="connsiteX4" fmla="*/ 7124029 w 7124029"/>
              <a:gd name="connsiteY4" fmla="*/ 6194179 h 6496050"/>
              <a:gd name="connsiteX5" fmla="*/ 6822158 w 7124029"/>
              <a:gd name="connsiteY5" fmla="*/ 6496050 h 6496050"/>
              <a:gd name="connsiteX6" fmla="*/ 301871 w 7124029"/>
              <a:gd name="connsiteY6" fmla="*/ 6496050 h 6496050"/>
              <a:gd name="connsiteX7" fmla="*/ 0 w 7124029"/>
              <a:gd name="connsiteY7" fmla="*/ 6194179 h 6496050"/>
              <a:gd name="connsiteX8" fmla="*/ 0 w 7124029"/>
              <a:gd name="connsiteY8" fmla="*/ 301871 h 6496050"/>
              <a:gd name="connsiteX0" fmla="*/ 0 w 7134303"/>
              <a:gd name="connsiteY0" fmla="*/ 308831 h 6503010"/>
              <a:gd name="connsiteX1" fmla="*/ 301871 w 7134303"/>
              <a:gd name="connsiteY1" fmla="*/ 6960 h 6503010"/>
              <a:gd name="connsiteX2" fmla="*/ 6822158 w 7134303"/>
              <a:gd name="connsiteY2" fmla="*/ 6960 h 6503010"/>
              <a:gd name="connsiteX3" fmla="*/ 7134303 w 7134303"/>
              <a:gd name="connsiteY3" fmla="*/ 123896 h 6503010"/>
              <a:gd name="connsiteX4" fmla="*/ 7124029 w 7134303"/>
              <a:gd name="connsiteY4" fmla="*/ 6201139 h 6503010"/>
              <a:gd name="connsiteX5" fmla="*/ 6822158 w 7134303"/>
              <a:gd name="connsiteY5" fmla="*/ 6503010 h 6503010"/>
              <a:gd name="connsiteX6" fmla="*/ 301871 w 7134303"/>
              <a:gd name="connsiteY6" fmla="*/ 6503010 h 6503010"/>
              <a:gd name="connsiteX7" fmla="*/ 0 w 7134303"/>
              <a:gd name="connsiteY7" fmla="*/ 6201139 h 6503010"/>
              <a:gd name="connsiteX8" fmla="*/ 0 w 7134303"/>
              <a:gd name="connsiteY8" fmla="*/ 308831 h 6503010"/>
              <a:gd name="connsiteX0" fmla="*/ 0 w 7134954"/>
              <a:gd name="connsiteY0" fmla="*/ 308831 h 6503010"/>
              <a:gd name="connsiteX1" fmla="*/ 301871 w 7134954"/>
              <a:gd name="connsiteY1" fmla="*/ 6960 h 6503010"/>
              <a:gd name="connsiteX2" fmla="*/ 6986544 w 7134954"/>
              <a:gd name="connsiteY2" fmla="*/ 6960 h 6503010"/>
              <a:gd name="connsiteX3" fmla="*/ 7134303 w 7134954"/>
              <a:gd name="connsiteY3" fmla="*/ 123896 h 6503010"/>
              <a:gd name="connsiteX4" fmla="*/ 7124029 w 7134954"/>
              <a:gd name="connsiteY4" fmla="*/ 6201139 h 6503010"/>
              <a:gd name="connsiteX5" fmla="*/ 6822158 w 7134954"/>
              <a:gd name="connsiteY5" fmla="*/ 6503010 h 6503010"/>
              <a:gd name="connsiteX6" fmla="*/ 301871 w 7134954"/>
              <a:gd name="connsiteY6" fmla="*/ 6503010 h 6503010"/>
              <a:gd name="connsiteX7" fmla="*/ 0 w 7134954"/>
              <a:gd name="connsiteY7" fmla="*/ 6201139 h 6503010"/>
              <a:gd name="connsiteX8" fmla="*/ 0 w 7134954"/>
              <a:gd name="connsiteY8" fmla="*/ 308831 h 6503010"/>
              <a:gd name="connsiteX0" fmla="*/ 0 w 7134954"/>
              <a:gd name="connsiteY0" fmla="*/ 308831 h 6503087"/>
              <a:gd name="connsiteX1" fmla="*/ 301871 w 7134954"/>
              <a:gd name="connsiteY1" fmla="*/ 6960 h 6503087"/>
              <a:gd name="connsiteX2" fmla="*/ 6986544 w 7134954"/>
              <a:gd name="connsiteY2" fmla="*/ 6960 h 6503087"/>
              <a:gd name="connsiteX3" fmla="*/ 7134303 w 7134954"/>
              <a:gd name="connsiteY3" fmla="*/ 123896 h 6503087"/>
              <a:gd name="connsiteX4" fmla="*/ 7134303 w 7134954"/>
              <a:gd name="connsiteY4" fmla="*/ 6344977 h 6503087"/>
              <a:gd name="connsiteX5" fmla="*/ 6822158 w 7134954"/>
              <a:gd name="connsiteY5" fmla="*/ 6503010 h 6503087"/>
              <a:gd name="connsiteX6" fmla="*/ 301871 w 7134954"/>
              <a:gd name="connsiteY6" fmla="*/ 6503010 h 6503087"/>
              <a:gd name="connsiteX7" fmla="*/ 0 w 7134954"/>
              <a:gd name="connsiteY7" fmla="*/ 6201139 h 6503087"/>
              <a:gd name="connsiteX8" fmla="*/ 0 w 7134954"/>
              <a:gd name="connsiteY8" fmla="*/ 308831 h 6503087"/>
              <a:gd name="connsiteX0" fmla="*/ 0 w 7134954"/>
              <a:gd name="connsiteY0" fmla="*/ 308831 h 6503087"/>
              <a:gd name="connsiteX1" fmla="*/ 301871 w 7134954"/>
              <a:gd name="connsiteY1" fmla="*/ 6960 h 6503087"/>
              <a:gd name="connsiteX2" fmla="*/ 6986544 w 7134954"/>
              <a:gd name="connsiteY2" fmla="*/ 6960 h 6503087"/>
              <a:gd name="connsiteX3" fmla="*/ 7134303 w 7134954"/>
              <a:gd name="connsiteY3" fmla="*/ 123896 h 6503087"/>
              <a:gd name="connsiteX4" fmla="*/ 7134303 w 7134954"/>
              <a:gd name="connsiteY4" fmla="*/ 6344977 h 6503087"/>
              <a:gd name="connsiteX5" fmla="*/ 6965996 w 7134954"/>
              <a:gd name="connsiteY5" fmla="*/ 6503010 h 6503087"/>
              <a:gd name="connsiteX6" fmla="*/ 301871 w 7134954"/>
              <a:gd name="connsiteY6" fmla="*/ 6503010 h 6503087"/>
              <a:gd name="connsiteX7" fmla="*/ 0 w 7134954"/>
              <a:gd name="connsiteY7" fmla="*/ 6201139 h 6503087"/>
              <a:gd name="connsiteX8" fmla="*/ 0 w 7134954"/>
              <a:gd name="connsiteY8" fmla="*/ 308831 h 6503087"/>
              <a:gd name="connsiteX0" fmla="*/ 0 w 7134954"/>
              <a:gd name="connsiteY0" fmla="*/ 308831 h 6503087"/>
              <a:gd name="connsiteX1" fmla="*/ 301871 w 7134954"/>
              <a:gd name="connsiteY1" fmla="*/ 6960 h 6503087"/>
              <a:gd name="connsiteX2" fmla="*/ 6986544 w 7134954"/>
              <a:gd name="connsiteY2" fmla="*/ 6960 h 6503087"/>
              <a:gd name="connsiteX3" fmla="*/ 7134303 w 7134954"/>
              <a:gd name="connsiteY3" fmla="*/ 123896 h 6503087"/>
              <a:gd name="connsiteX4" fmla="*/ 7134303 w 7134954"/>
              <a:gd name="connsiteY4" fmla="*/ 6344977 h 6503087"/>
              <a:gd name="connsiteX5" fmla="*/ 6976270 w 7134954"/>
              <a:gd name="connsiteY5" fmla="*/ 6503010 h 6503087"/>
              <a:gd name="connsiteX6" fmla="*/ 301871 w 7134954"/>
              <a:gd name="connsiteY6" fmla="*/ 6503010 h 6503087"/>
              <a:gd name="connsiteX7" fmla="*/ 0 w 7134954"/>
              <a:gd name="connsiteY7" fmla="*/ 6201139 h 6503087"/>
              <a:gd name="connsiteX8" fmla="*/ 0 w 7134954"/>
              <a:gd name="connsiteY8" fmla="*/ 308831 h 6503087"/>
              <a:gd name="connsiteX0" fmla="*/ 0 w 7134954"/>
              <a:gd name="connsiteY0" fmla="*/ 308831 h 6503087"/>
              <a:gd name="connsiteX1" fmla="*/ 301871 w 7134954"/>
              <a:gd name="connsiteY1" fmla="*/ 6960 h 6503087"/>
              <a:gd name="connsiteX2" fmla="*/ 6986544 w 7134954"/>
              <a:gd name="connsiteY2" fmla="*/ 6960 h 6503087"/>
              <a:gd name="connsiteX3" fmla="*/ 7134303 w 7134954"/>
              <a:gd name="connsiteY3" fmla="*/ 123896 h 6503087"/>
              <a:gd name="connsiteX4" fmla="*/ 7134303 w 7134954"/>
              <a:gd name="connsiteY4" fmla="*/ 6344977 h 6503087"/>
              <a:gd name="connsiteX5" fmla="*/ 6985795 w 7134954"/>
              <a:gd name="connsiteY5" fmla="*/ 6503010 h 6503087"/>
              <a:gd name="connsiteX6" fmla="*/ 301871 w 7134954"/>
              <a:gd name="connsiteY6" fmla="*/ 6503010 h 6503087"/>
              <a:gd name="connsiteX7" fmla="*/ 0 w 7134954"/>
              <a:gd name="connsiteY7" fmla="*/ 6201139 h 6503087"/>
              <a:gd name="connsiteX8" fmla="*/ 0 w 7134954"/>
              <a:gd name="connsiteY8" fmla="*/ 308831 h 6503087"/>
              <a:gd name="connsiteX0" fmla="*/ 0 w 7136150"/>
              <a:gd name="connsiteY0" fmla="*/ 315665 h 6509921"/>
              <a:gd name="connsiteX1" fmla="*/ 301871 w 7136150"/>
              <a:gd name="connsiteY1" fmla="*/ 13794 h 6509921"/>
              <a:gd name="connsiteX2" fmla="*/ 6996069 w 7136150"/>
              <a:gd name="connsiteY2" fmla="*/ 4269 h 6509921"/>
              <a:gd name="connsiteX3" fmla="*/ 7134303 w 7136150"/>
              <a:gd name="connsiteY3" fmla="*/ 130730 h 6509921"/>
              <a:gd name="connsiteX4" fmla="*/ 7134303 w 7136150"/>
              <a:gd name="connsiteY4" fmla="*/ 6351811 h 6509921"/>
              <a:gd name="connsiteX5" fmla="*/ 6985795 w 7136150"/>
              <a:gd name="connsiteY5" fmla="*/ 6509844 h 6509921"/>
              <a:gd name="connsiteX6" fmla="*/ 301871 w 7136150"/>
              <a:gd name="connsiteY6" fmla="*/ 6509844 h 6509921"/>
              <a:gd name="connsiteX7" fmla="*/ 0 w 7136150"/>
              <a:gd name="connsiteY7" fmla="*/ 6207973 h 6509921"/>
              <a:gd name="connsiteX8" fmla="*/ 0 w 7136150"/>
              <a:gd name="connsiteY8" fmla="*/ 315665 h 6509921"/>
              <a:gd name="connsiteX0" fmla="*/ 0 w 7136150"/>
              <a:gd name="connsiteY0" fmla="*/ 315665 h 6509921"/>
              <a:gd name="connsiteX1" fmla="*/ 301871 w 7136150"/>
              <a:gd name="connsiteY1" fmla="*/ 13794 h 6509921"/>
              <a:gd name="connsiteX2" fmla="*/ 6996069 w 7136150"/>
              <a:gd name="connsiteY2" fmla="*/ 4269 h 6509921"/>
              <a:gd name="connsiteX3" fmla="*/ 7134303 w 7136150"/>
              <a:gd name="connsiteY3" fmla="*/ 130730 h 6509921"/>
              <a:gd name="connsiteX4" fmla="*/ 7134303 w 7136150"/>
              <a:gd name="connsiteY4" fmla="*/ 6351811 h 6509921"/>
              <a:gd name="connsiteX5" fmla="*/ 6985795 w 7136150"/>
              <a:gd name="connsiteY5" fmla="*/ 6509844 h 6509921"/>
              <a:gd name="connsiteX6" fmla="*/ 301871 w 7136150"/>
              <a:gd name="connsiteY6" fmla="*/ 6509844 h 6509921"/>
              <a:gd name="connsiteX7" fmla="*/ 0 w 7136150"/>
              <a:gd name="connsiteY7" fmla="*/ 6207973 h 6509921"/>
              <a:gd name="connsiteX8" fmla="*/ 0 w 7136150"/>
              <a:gd name="connsiteY8" fmla="*/ 315665 h 6509921"/>
              <a:gd name="connsiteX0" fmla="*/ 0 w 7136150"/>
              <a:gd name="connsiteY0" fmla="*/ 315666 h 6509922"/>
              <a:gd name="connsiteX1" fmla="*/ 301871 w 7136150"/>
              <a:gd name="connsiteY1" fmla="*/ 13795 h 6509922"/>
              <a:gd name="connsiteX2" fmla="*/ 6996069 w 7136150"/>
              <a:gd name="connsiteY2" fmla="*/ 4269 h 6509922"/>
              <a:gd name="connsiteX3" fmla="*/ 7134303 w 7136150"/>
              <a:gd name="connsiteY3" fmla="*/ 130731 h 6509922"/>
              <a:gd name="connsiteX4" fmla="*/ 7134303 w 7136150"/>
              <a:gd name="connsiteY4" fmla="*/ 6351812 h 6509922"/>
              <a:gd name="connsiteX5" fmla="*/ 6985795 w 7136150"/>
              <a:gd name="connsiteY5" fmla="*/ 6509845 h 6509922"/>
              <a:gd name="connsiteX6" fmla="*/ 301871 w 7136150"/>
              <a:gd name="connsiteY6" fmla="*/ 6509845 h 6509922"/>
              <a:gd name="connsiteX7" fmla="*/ 0 w 7136150"/>
              <a:gd name="connsiteY7" fmla="*/ 6207974 h 6509922"/>
              <a:gd name="connsiteX8" fmla="*/ 0 w 7136150"/>
              <a:gd name="connsiteY8" fmla="*/ 315666 h 6509922"/>
              <a:gd name="connsiteX0" fmla="*/ 0 w 7136150"/>
              <a:gd name="connsiteY0" fmla="*/ 315666 h 6509922"/>
              <a:gd name="connsiteX1" fmla="*/ 301871 w 7136150"/>
              <a:gd name="connsiteY1" fmla="*/ 13795 h 6509922"/>
              <a:gd name="connsiteX2" fmla="*/ 6996069 w 7136150"/>
              <a:gd name="connsiteY2" fmla="*/ 4269 h 6509922"/>
              <a:gd name="connsiteX3" fmla="*/ 7134303 w 7136150"/>
              <a:gd name="connsiteY3" fmla="*/ 130731 h 6509922"/>
              <a:gd name="connsiteX4" fmla="*/ 7134303 w 7136150"/>
              <a:gd name="connsiteY4" fmla="*/ 6351812 h 6509922"/>
              <a:gd name="connsiteX5" fmla="*/ 6985795 w 7136150"/>
              <a:gd name="connsiteY5" fmla="*/ 6509845 h 6509922"/>
              <a:gd name="connsiteX6" fmla="*/ 301871 w 7136150"/>
              <a:gd name="connsiteY6" fmla="*/ 6509845 h 6509922"/>
              <a:gd name="connsiteX7" fmla="*/ 0 w 7136150"/>
              <a:gd name="connsiteY7" fmla="*/ 6207974 h 6509922"/>
              <a:gd name="connsiteX8" fmla="*/ 0 w 7136150"/>
              <a:gd name="connsiteY8" fmla="*/ 315666 h 6509922"/>
              <a:gd name="connsiteX0" fmla="*/ 0 w 7136150"/>
              <a:gd name="connsiteY0" fmla="*/ 315666 h 6509845"/>
              <a:gd name="connsiteX1" fmla="*/ 301871 w 7136150"/>
              <a:gd name="connsiteY1" fmla="*/ 13795 h 6509845"/>
              <a:gd name="connsiteX2" fmla="*/ 6996069 w 7136150"/>
              <a:gd name="connsiteY2" fmla="*/ 4269 h 6509845"/>
              <a:gd name="connsiteX3" fmla="*/ 7134303 w 7136150"/>
              <a:gd name="connsiteY3" fmla="*/ 130731 h 6509845"/>
              <a:gd name="connsiteX4" fmla="*/ 7134303 w 7136150"/>
              <a:gd name="connsiteY4" fmla="*/ 6342747 h 6509845"/>
              <a:gd name="connsiteX5" fmla="*/ 6985795 w 7136150"/>
              <a:gd name="connsiteY5" fmla="*/ 6509845 h 6509845"/>
              <a:gd name="connsiteX6" fmla="*/ 301871 w 7136150"/>
              <a:gd name="connsiteY6" fmla="*/ 6509845 h 6509845"/>
              <a:gd name="connsiteX7" fmla="*/ 0 w 7136150"/>
              <a:gd name="connsiteY7" fmla="*/ 6207974 h 6509845"/>
              <a:gd name="connsiteX8" fmla="*/ 0 w 7136150"/>
              <a:gd name="connsiteY8" fmla="*/ 315666 h 6509845"/>
              <a:gd name="connsiteX0" fmla="*/ 0 w 7136150"/>
              <a:gd name="connsiteY0" fmla="*/ 315666 h 6509845"/>
              <a:gd name="connsiteX1" fmla="*/ 301871 w 7136150"/>
              <a:gd name="connsiteY1" fmla="*/ 13795 h 6509845"/>
              <a:gd name="connsiteX2" fmla="*/ 6996069 w 7136150"/>
              <a:gd name="connsiteY2" fmla="*/ 4269 h 6509845"/>
              <a:gd name="connsiteX3" fmla="*/ 7134303 w 7136150"/>
              <a:gd name="connsiteY3" fmla="*/ 130731 h 6509845"/>
              <a:gd name="connsiteX4" fmla="*/ 7134303 w 7136150"/>
              <a:gd name="connsiteY4" fmla="*/ 6342747 h 6509845"/>
              <a:gd name="connsiteX5" fmla="*/ 6985796 w 7136150"/>
              <a:gd name="connsiteY5" fmla="*/ 6509845 h 6509845"/>
              <a:gd name="connsiteX6" fmla="*/ 301871 w 7136150"/>
              <a:gd name="connsiteY6" fmla="*/ 6509845 h 6509845"/>
              <a:gd name="connsiteX7" fmla="*/ 0 w 7136150"/>
              <a:gd name="connsiteY7" fmla="*/ 6207974 h 6509845"/>
              <a:gd name="connsiteX8" fmla="*/ 0 w 7136150"/>
              <a:gd name="connsiteY8" fmla="*/ 315666 h 6509845"/>
              <a:gd name="connsiteX0" fmla="*/ 0 w 7136150"/>
              <a:gd name="connsiteY0" fmla="*/ 315666 h 6509845"/>
              <a:gd name="connsiteX1" fmla="*/ 301871 w 7136150"/>
              <a:gd name="connsiteY1" fmla="*/ 13795 h 6509845"/>
              <a:gd name="connsiteX2" fmla="*/ 6996069 w 7136150"/>
              <a:gd name="connsiteY2" fmla="*/ 4269 h 6509845"/>
              <a:gd name="connsiteX3" fmla="*/ 7134303 w 7136150"/>
              <a:gd name="connsiteY3" fmla="*/ 130731 h 6509845"/>
              <a:gd name="connsiteX4" fmla="*/ 7134303 w 7136150"/>
              <a:gd name="connsiteY4" fmla="*/ 6342747 h 6509845"/>
              <a:gd name="connsiteX5" fmla="*/ 6985796 w 7136150"/>
              <a:gd name="connsiteY5" fmla="*/ 6509845 h 6509845"/>
              <a:gd name="connsiteX6" fmla="*/ 301871 w 7136150"/>
              <a:gd name="connsiteY6" fmla="*/ 6509845 h 6509845"/>
              <a:gd name="connsiteX7" fmla="*/ 0 w 7136150"/>
              <a:gd name="connsiteY7" fmla="*/ 6207974 h 6509845"/>
              <a:gd name="connsiteX8" fmla="*/ 0 w 7136150"/>
              <a:gd name="connsiteY8" fmla="*/ 315666 h 6509845"/>
              <a:gd name="connsiteX0" fmla="*/ 0 w 7143402"/>
              <a:gd name="connsiteY0" fmla="*/ 315666 h 6509845"/>
              <a:gd name="connsiteX1" fmla="*/ 301871 w 7143402"/>
              <a:gd name="connsiteY1" fmla="*/ 13795 h 6509845"/>
              <a:gd name="connsiteX2" fmla="*/ 6996069 w 7143402"/>
              <a:gd name="connsiteY2" fmla="*/ 4269 h 6509845"/>
              <a:gd name="connsiteX3" fmla="*/ 7134303 w 7143402"/>
              <a:gd name="connsiteY3" fmla="*/ 130731 h 6509845"/>
              <a:gd name="connsiteX4" fmla="*/ 7143312 w 7143402"/>
              <a:gd name="connsiteY4" fmla="*/ 6342747 h 6509845"/>
              <a:gd name="connsiteX5" fmla="*/ 6985796 w 7143402"/>
              <a:gd name="connsiteY5" fmla="*/ 6509845 h 6509845"/>
              <a:gd name="connsiteX6" fmla="*/ 301871 w 7143402"/>
              <a:gd name="connsiteY6" fmla="*/ 6509845 h 6509845"/>
              <a:gd name="connsiteX7" fmla="*/ 0 w 7143402"/>
              <a:gd name="connsiteY7" fmla="*/ 6207974 h 6509845"/>
              <a:gd name="connsiteX8" fmla="*/ 0 w 7143402"/>
              <a:gd name="connsiteY8" fmla="*/ 315666 h 6509845"/>
              <a:gd name="connsiteX0" fmla="*/ 0 w 7143897"/>
              <a:gd name="connsiteY0" fmla="*/ 315666 h 6509845"/>
              <a:gd name="connsiteX1" fmla="*/ 301871 w 7143897"/>
              <a:gd name="connsiteY1" fmla="*/ 13795 h 6509845"/>
              <a:gd name="connsiteX2" fmla="*/ 6996069 w 7143897"/>
              <a:gd name="connsiteY2" fmla="*/ 4269 h 6509845"/>
              <a:gd name="connsiteX3" fmla="*/ 7134303 w 7143897"/>
              <a:gd name="connsiteY3" fmla="*/ 130731 h 6509845"/>
              <a:gd name="connsiteX4" fmla="*/ 7143312 w 7143897"/>
              <a:gd name="connsiteY4" fmla="*/ 6342747 h 6509845"/>
              <a:gd name="connsiteX5" fmla="*/ 6994805 w 7143897"/>
              <a:gd name="connsiteY5" fmla="*/ 6509845 h 6509845"/>
              <a:gd name="connsiteX6" fmla="*/ 301871 w 7143897"/>
              <a:gd name="connsiteY6" fmla="*/ 6509845 h 6509845"/>
              <a:gd name="connsiteX7" fmla="*/ 0 w 7143897"/>
              <a:gd name="connsiteY7" fmla="*/ 6207974 h 6509845"/>
              <a:gd name="connsiteX8" fmla="*/ 0 w 7143897"/>
              <a:gd name="connsiteY8" fmla="*/ 315666 h 6509845"/>
              <a:gd name="connsiteX0" fmla="*/ 0 w 7143897"/>
              <a:gd name="connsiteY0" fmla="*/ 315666 h 6510392"/>
              <a:gd name="connsiteX1" fmla="*/ 301871 w 7143897"/>
              <a:gd name="connsiteY1" fmla="*/ 13795 h 6510392"/>
              <a:gd name="connsiteX2" fmla="*/ 6996069 w 7143897"/>
              <a:gd name="connsiteY2" fmla="*/ 4269 h 6510392"/>
              <a:gd name="connsiteX3" fmla="*/ 7134303 w 7143897"/>
              <a:gd name="connsiteY3" fmla="*/ 130731 h 6510392"/>
              <a:gd name="connsiteX4" fmla="*/ 7143312 w 7143897"/>
              <a:gd name="connsiteY4" fmla="*/ 6360879 h 6510392"/>
              <a:gd name="connsiteX5" fmla="*/ 6994805 w 7143897"/>
              <a:gd name="connsiteY5" fmla="*/ 6509845 h 6510392"/>
              <a:gd name="connsiteX6" fmla="*/ 301871 w 7143897"/>
              <a:gd name="connsiteY6" fmla="*/ 6509845 h 6510392"/>
              <a:gd name="connsiteX7" fmla="*/ 0 w 7143897"/>
              <a:gd name="connsiteY7" fmla="*/ 6207974 h 6510392"/>
              <a:gd name="connsiteX8" fmla="*/ 0 w 7143897"/>
              <a:gd name="connsiteY8" fmla="*/ 315666 h 6510392"/>
              <a:gd name="connsiteX0" fmla="*/ 0 w 7144961"/>
              <a:gd name="connsiteY0" fmla="*/ 315666 h 6510393"/>
              <a:gd name="connsiteX1" fmla="*/ 301871 w 7144961"/>
              <a:gd name="connsiteY1" fmla="*/ 13795 h 6510393"/>
              <a:gd name="connsiteX2" fmla="*/ 6996069 w 7144961"/>
              <a:gd name="connsiteY2" fmla="*/ 4269 h 6510393"/>
              <a:gd name="connsiteX3" fmla="*/ 7134303 w 7144961"/>
              <a:gd name="connsiteY3" fmla="*/ 130731 h 6510393"/>
              <a:gd name="connsiteX4" fmla="*/ 7143312 w 7144961"/>
              <a:gd name="connsiteY4" fmla="*/ 6360879 h 6510393"/>
              <a:gd name="connsiteX5" fmla="*/ 7003815 w 7144961"/>
              <a:gd name="connsiteY5" fmla="*/ 6509846 h 6510393"/>
              <a:gd name="connsiteX6" fmla="*/ 301871 w 7144961"/>
              <a:gd name="connsiteY6" fmla="*/ 6509845 h 6510393"/>
              <a:gd name="connsiteX7" fmla="*/ 0 w 7144961"/>
              <a:gd name="connsiteY7" fmla="*/ 6207974 h 6510393"/>
              <a:gd name="connsiteX8" fmla="*/ 0 w 7144961"/>
              <a:gd name="connsiteY8" fmla="*/ 315666 h 6510393"/>
              <a:gd name="connsiteX0" fmla="*/ 0 w 7144961"/>
              <a:gd name="connsiteY0" fmla="*/ 317178 h 6511905"/>
              <a:gd name="connsiteX1" fmla="*/ 301871 w 7144961"/>
              <a:gd name="connsiteY1" fmla="*/ 15307 h 6511905"/>
              <a:gd name="connsiteX2" fmla="*/ 6996069 w 7144961"/>
              <a:gd name="connsiteY2" fmla="*/ 5781 h 6511905"/>
              <a:gd name="connsiteX3" fmla="*/ 7134304 w 7144961"/>
              <a:gd name="connsiteY3" fmla="*/ 126621 h 6511905"/>
              <a:gd name="connsiteX4" fmla="*/ 7143312 w 7144961"/>
              <a:gd name="connsiteY4" fmla="*/ 6362391 h 6511905"/>
              <a:gd name="connsiteX5" fmla="*/ 7003815 w 7144961"/>
              <a:gd name="connsiteY5" fmla="*/ 6511358 h 6511905"/>
              <a:gd name="connsiteX6" fmla="*/ 301871 w 7144961"/>
              <a:gd name="connsiteY6" fmla="*/ 6511357 h 6511905"/>
              <a:gd name="connsiteX7" fmla="*/ 0 w 7144961"/>
              <a:gd name="connsiteY7" fmla="*/ 6209486 h 6511905"/>
              <a:gd name="connsiteX8" fmla="*/ 0 w 7144961"/>
              <a:gd name="connsiteY8" fmla="*/ 317178 h 651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4961" h="6511905">
                <a:moveTo>
                  <a:pt x="0" y="317178"/>
                </a:moveTo>
                <a:cubicBezTo>
                  <a:pt x="0" y="150459"/>
                  <a:pt x="135152" y="15307"/>
                  <a:pt x="301871" y="15307"/>
                </a:cubicBezTo>
                <a:lnTo>
                  <a:pt x="6996069" y="5781"/>
                </a:lnTo>
                <a:cubicBezTo>
                  <a:pt x="7162788" y="5781"/>
                  <a:pt x="7134304" y="-40098"/>
                  <a:pt x="7134304" y="126621"/>
                </a:cubicBezTo>
                <a:cubicBezTo>
                  <a:pt x="7137307" y="2205211"/>
                  <a:pt x="7140309" y="4283801"/>
                  <a:pt x="7143312" y="6362391"/>
                </a:cubicBezTo>
                <a:cubicBezTo>
                  <a:pt x="7143312" y="6529110"/>
                  <a:pt x="7170534" y="6511358"/>
                  <a:pt x="7003815" y="6511358"/>
                </a:cubicBezTo>
                <a:lnTo>
                  <a:pt x="301871" y="6511357"/>
                </a:lnTo>
                <a:cubicBezTo>
                  <a:pt x="135152" y="6511357"/>
                  <a:pt x="0" y="6376205"/>
                  <a:pt x="0" y="6209486"/>
                </a:cubicBezTo>
                <a:lnTo>
                  <a:pt x="0" y="317178"/>
                </a:lnTo>
                <a:close/>
              </a:path>
            </a:pathLst>
          </a:custGeom>
          <a:solidFill>
            <a:schemeClr val="tx2"/>
          </a:solidFill>
        </p:spPr>
        <p:txBody>
          <a:bodyPr lIns="731520" tIns="731520" rIns="731520" bIns="731520">
            <a:noAutofit/>
          </a:bodyPr>
          <a:lstStyle>
            <a:lvl1pPr marL="0" indent="0">
              <a:lnSpc>
                <a:spcPct val="100000"/>
              </a:lnSpc>
              <a:spcBef>
                <a:spcPts val="1000"/>
              </a:spcBef>
              <a:buNone/>
              <a:defRPr sz="6600" b="1">
                <a:solidFill>
                  <a:schemeClr val="bg1"/>
                </a:solidFill>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a:p>
            <a:pPr lvl="0"/>
            <a:endParaRPr lang="en-US"/>
          </a:p>
        </p:txBody>
      </p:sp>
      <p:sp>
        <p:nvSpPr>
          <p:cNvPr id="10" name="Text Placeholder 11">
            <a:extLst>
              <a:ext uri="{FF2B5EF4-FFF2-40B4-BE49-F238E27FC236}">
                <a16:creationId xmlns:a16="http://schemas.microsoft.com/office/drawing/2014/main" id="{3494112A-408D-4F6D-BE58-E9B1866EF754}"/>
              </a:ext>
            </a:extLst>
          </p:cNvPr>
          <p:cNvSpPr>
            <a:spLocks noGrp="1"/>
          </p:cNvSpPr>
          <p:nvPr>
            <p:ph type="body" sz="quarter" idx="12" hasCustomPrompt="1"/>
          </p:nvPr>
        </p:nvSpPr>
        <p:spPr>
          <a:xfrm rot="5400000">
            <a:off x="469460" y="-52025"/>
            <a:ext cx="6496468" cy="6962052"/>
          </a:xfrm>
          <a:prstGeom prst="round2SameRect">
            <a:avLst>
              <a:gd name="adj1" fmla="val 0"/>
              <a:gd name="adj2" fmla="val 4564"/>
            </a:avLst>
          </a:prstGeom>
          <a:solidFill>
            <a:schemeClr val="accent1"/>
          </a:solidFill>
        </p:spPr>
        <p:txBody>
          <a:bodyPr vert="vert270" lIns="548640" tIns="548640" rIns="548640" bIns="548640">
            <a:noAutofit/>
          </a:bodyPr>
          <a:lstStyle>
            <a:lvl1pPr marL="0" indent="0">
              <a:lnSpc>
                <a:spcPct val="100000"/>
              </a:lnSpc>
              <a:spcBef>
                <a:spcPts val="1000"/>
              </a:spcBef>
              <a:buNone/>
              <a:defRPr sz="6000" b="1" cap="none" baseline="0">
                <a:solidFill>
                  <a:schemeClr val="bg1"/>
                </a:solidFill>
                <a:latin typeface="Myriad Pro"/>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Title and text</a:t>
            </a:r>
          </a:p>
        </p:txBody>
      </p:sp>
      <p:sp>
        <p:nvSpPr>
          <p:cNvPr id="6" name="Text Placeholder 11">
            <a:extLst>
              <a:ext uri="{FF2B5EF4-FFF2-40B4-BE49-F238E27FC236}">
                <a16:creationId xmlns:a16="http://schemas.microsoft.com/office/drawing/2014/main" id="{D2B782E3-CBE3-42B1-8655-071BCE5AD778}"/>
              </a:ext>
            </a:extLst>
          </p:cNvPr>
          <p:cNvSpPr>
            <a:spLocks noGrp="1"/>
          </p:cNvSpPr>
          <p:nvPr>
            <p:ph type="body" sz="quarter" idx="13"/>
          </p:nvPr>
        </p:nvSpPr>
        <p:spPr>
          <a:xfrm>
            <a:off x="972017" y="3062011"/>
            <a:ext cx="5491535" cy="2316814"/>
          </a:xfrm>
        </p:spPr>
        <p:txBody>
          <a:bodyPr>
            <a:noAutofit/>
          </a:bodyPr>
          <a:lstStyle>
            <a:lvl1pPr marL="0" indent="0">
              <a:lnSpc>
                <a:spcPct val="100000"/>
              </a:lnSpc>
              <a:spcBef>
                <a:spcPts val="1000"/>
              </a:spcBef>
              <a:buNone/>
              <a:defRPr sz="2800">
                <a:solidFill>
                  <a:schemeClr val="bg1"/>
                </a:solidFill>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3950259487"/>
      </p:ext>
    </p:extLst>
  </p:cSld>
  <p:clrMapOvr>
    <a:masterClrMapping/>
  </p:clrMapOvr>
  <p:hf sldNum="0" hdr="0" ftr="0" dt="0"/>
  <p:extLst>
    <p:ext uri="{DCECCB84-F9BA-43D5-87BE-67443E8EF086}">
      <p15:sldGuideLst xmlns:p15="http://schemas.microsoft.com/office/powerpoint/2012/main">
        <p15:guide id="1" pos="75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ue Box Title and Photo 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ED85851-A46F-A544-BFB6-13A61E0DF7BB}"/>
              </a:ext>
            </a:extLst>
          </p:cNvPr>
          <p:cNvSpPr>
            <a:spLocks noGrp="1"/>
          </p:cNvSpPr>
          <p:nvPr>
            <p:ph type="pic" sz="quarter" idx="10"/>
          </p:nvPr>
        </p:nvSpPr>
        <p:spPr>
          <a:xfrm>
            <a:off x="7013987" y="180767"/>
            <a:ext cx="4932213" cy="6496465"/>
          </a:xfrm>
          <a:prstGeom prst="roundRect">
            <a:avLst>
              <a:gd name="adj" fmla="val 4973"/>
            </a:avLst>
          </a:prstGeom>
        </p:spPr>
        <p:txBody>
          <a:bodyPr/>
          <a:lstStyle/>
          <a:p>
            <a:r>
              <a:rPr lang="en-US" dirty="0"/>
              <a:t>Click icon to add picture</a:t>
            </a:r>
          </a:p>
        </p:txBody>
      </p:sp>
      <p:sp>
        <p:nvSpPr>
          <p:cNvPr id="10" name="Text Placeholder 11">
            <a:extLst>
              <a:ext uri="{FF2B5EF4-FFF2-40B4-BE49-F238E27FC236}">
                <a16:creationId xmlns:a16="http://schemas.microsoft.com/office/drawing/2014/main" id="{3494112A-408D-4F6D-BE58-E9B1866EF754}"/>
              </a:ext>
            </a:extLst>
          </p:cNvPr>
          <p:cNvSpPr>
            <a:spLocks noGrp="1"/>
          </p:cNvSpPr>
          <p:nvPr>
            <p:ph type="body" sz="quarter" idx="12" hasCustomPrompt="1"/>
          </p:nvPr>
        </p:nvSpPr>
        <p:spPr>
          <a:xfrm rot="5400000">
            <a:off x="473213" y="-46649"/>
            <a:ext cx="6496468" cy="6951294"/>
          </a:xfrm>
          <a:prstGeom prst="round2SameRect">
            <a:avLst>
              <a:gd name="adj1" fmla="val 0"/>
              <a:gd name="adj2" fmla="val 4565"/>
            </a:avLst>
          </a:prstGeom>
          <a:solidFill>
            <a:schemeClr val="accent1"/>
          </a:solidFill>
        </p:spPr>
        <p:txBody>
          <a:bodyPr vert="vert270" lIns="731520" tIns="731520" rIns="731520" bIns="731520" anchor="ctr">
            <a:noAutofit/>
          </a:bodyPr>
          <a:lstStyle>
            <a:lvl1pPr marL="0" indent="0">
              <a:lnSpc>
                <a:spcPct val="100000"/>
              </a:lnSpc>
              <a:spcBef>
                <a:spcPts val="1000"/>
              </a:spcBef>
              <a:buNone/>
              <a:defRPr sz="6000" b="1" cap="none" baseline="0">
                <a:solidFill>
                  <a:schemeClr val="bg1"/>
                </a:solidFill>
                <a:latin typeface="Myriad Pro"/>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Headline</a:t>
            </a:r>
          </a:p>
        </p:txBody>
      </p:sp>
    </p:spTree>
    <p:custDataLst>
      <p:tags r:id="rId1"/>
    </p:custDataLst>
    <p:extLst>
      <p:ext uri="{BB962C8B-B14F-4D97-AF65-F5344CB8AC3E}">
        <p14:creationId xmlns:p14="http://schemas.microsoft.com/office/powerpoint/2010/main" val="684184329"/>
      </p:ext>
    </p:extLst>
  </p:cSld>
  <p:clrMapOvr>
    <a:masterClrMapping/>
  </p:clrMapOvr>
  <p:hf sldNum="0" hdr="0" ftr="0" dt="0"/>
  <p:extLst>
    <p:ext uri="{DCECCB84-F9BA-43D5-87BE-67443E8EF086}">
      <p15:sldGuideLst xmlns:p15="http://schemas.microsoft.com/office/powerpoint/2012/main">
        <p15:guide id="1" pos="75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ue Box Title and Photo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ED85851-A46F-A544-BFB6-13A61E0DF7BB}"/>
              </a:ext>
            </a:extLst>
          </p:cNvPr>
          <p:cNvSpPr>
            <a:spLocks noGrp="1"/>
          </p:cNvSpPr>
          <p:nvPr>
            <p:ph type="pic" sz="quarter" idx="10"/>
          </p:nvPr>
        </p:nvSpPr>
        <p:spPr>
          <a:xfrm>
            <a:off x="247426" y="180767"/>
            <a:ext cx="4905487" cy="6496465"/>
          </a:xfrm>
          <a:prstGeom prst="roundRect">
            <a:avLst>
              <a:gd name="adj" fmla="val 5414"/>
            </a:avLst>
          </a:prstGeom>
        </p:spPr>
        <p:txBody>
          <a:bodyPr/>
          <a:lstStyle>
            <a:lvl1pPr marL="0" indent="0">
              <a:buFontTx/>
              <a:buNone/>
              <a:defRPr/>
            </a:lvl1pPr>
          </a:lstStyle>
          <a:p>
            <a:r>
              <a:rPr lang="en-US" dirty="0"/>
              <a:t>Click icon to add picture</a:t>
            </a:r>
          </a:p>
        </p:txBody>
      </p:sp>
      <p:sp>
        <p:nvSpPr>
          <p:cNvPr id="9" name="Text Placeholder 11">
            <a:extLst>
              <a:ext uri="{FF2B5EF4-FFF2-40B4-BE49-F238E27FC236}">
                <a16:creationId xmlns:a16="http://schemas.microsoft.com/office/drawing/2014/main" id="{C683241C-81F2-4A10-8D96-1686F2D2AE2C}"/>
              </a:ext>
            </a:extLst>
          </p:cNvPr>
          <p:cNvSpPr>
            <a:spLocks noGrp="1"/>
          </p:cNvSpPr>
          <p:nvPr>
            <p:ph type="body" sz="quarter" idx="12" hasCustomPrompt="1"/>
          </p:nvPr>
        </p:nvSpPr>
        <p:spPr>
          <a:xfrm rot="16200000">
            <a:off x="5176896" y="-109727"/>
            <a:ext cx="6496468" cy="7077456"/>
          </a:xfrm>
          <a:prstGeom prst="round2SameRect">
            <a:avLst>
              <a:gd name="adj1" fmla="val 0"/>
              <a:gd name="adj2" fmla="val 3737"/>
            </a:avLst>
          </a:prstGeom>
          <a:solidFill>
            <a:schemeClr val="accent1"/>
          </a:solidFill>
        </p:spPr>
        <p:txBody>
          <a:bodyPr vert="vert" lIns="731520" tIns="731520" rIns="731520" bIns="731520" anchor="ctr">
            <a:noAutofit/>
          </a:bodyPr>
          <a:lstStyle>
            <a:lvl1pPr marL="0" indent="0">
              <a:lnSpc>
                <a:spcPct val="100000"/>
              </a:lnSpc>
              <a:spcBef>
                <a:spcPts val="1000"/>
              </a:spcBef>
              <a:buNone/>
              <a:defRPr sz="6000" b="1" cap="none" baseline="0">
                <a:solidFill>
                  <a:schemeClr val="bg1"/>
                </a:solidFill>
                <a:latin typeface="Myriad Pro"/>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Headline</a:t>
            </a:r>
          </a:p>
        </p:txBody>
      </p:sp>
    </p:spTree>
    <p:custDataLst>
      <p:tags r:id="rId1"/>
    </p:custDataLst>
    <p:extLst>
      <p:ext uri="{BB962C8B-B14F-4D97-AF65-F5344CB8AC3E}">
        <p14:creationId xmlns:p14="http://schemas.microsoft.com/office/powerpoint/2010/main" val="342403271"/>
      </p:ext>
    </p:extLst>
  </p:cSld>
  <p:clrMapOvr>
    <a:masterClrMapping/>
  </p:clrMapOvr>
  <p:hf sldNum="0" hdr="0" ftr="0" dt="0"/>
  <p:extLst>
    <p:ext uri="{DCECCB84-F9BA-43D5-87BE-67443E8EF086}">
      <p15:sldGuideLst xmlns:p15="http://schemas.microsoft.com/office/powerpoint/2012/main">
        <p15:guide id="1" pos="753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ue Box Title and Photo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ED85851-A46F-A544-BFB6-13A61E0DF7BB}"/>
              </a:ext>
            </a:extLst>
          </p:cNvPr>
          <p:cNvSpPr>
            <a:spLocks noGrp="1"/>
          </p:cNvSpPr>
          <p:nvPr>
            <p:ph type="pic" sz="quarter" idx="10"/>
          </p:nvPr>
        </p:nvSpPr>
        <p:spPr>
          <a:xfrm>
            <a:off x="247426" y="180767"/>
            <a:ext cx="7336715" cy="6496465"/>
          </a:xfrm>
          <a:prstGeom prst="roundRect">
            <a:avLst>
              <a:gd name="adj" fmla="val 4040"/>
            </a:avLst>
          </a:prstGeom>
        </p:spPr>
        <p:txBody>
          <a:bodyPr/>
          <a:lstStyle>
            <a:lvl1pPr marL="0" indent="0">
              <a:buFontTx/>
              <a:buNone/>
              <a:defRPr/>
            </a:lvl1pPr>
          </a:lstStyle>
          <a:p>
            <a:r>
              <a:rPr lang="en-US" dirty="0"/>
              <a:t>Click icon to add picture</a:t>
            </a:r>
          </a:p>
        </p:txBody>
      </p:sp>
      <p:sp>
        <p:nvSpPr>
          <p:cNvPr id="9" name="Text Placeholder 11">
            <a:extLst>
              <a:ext uri="{FF2B5EF4-FFF2-40B4-BE49-F238E27FC236}">
                <a16:creationId xmlns:a16="http://schemas.microsoft.com/office/drawing/2014/main" id="{C683241C-81F2-4A10-8D96-1686F2D2AE2C}"/>
              </a:ext>
            </a:extLst>
          </p:cNvPr>
          <p:cNvSpPr>
            <a:spLocks noGrp="1"/>
          </p:cNvSpPr>
          <p:nvPr>
            <p:ph type="body" sz="quarter" idx="12" hasCustomPrompt="1"/>
          </p:nvPr>
        </p:nvSpPr>
        <p:spPr>
          <a:xfrm rot="16200000">
            <a:off x="6352070" y="1073973"/>
            <a:ext cx="6496468" cy="4710056"/>
          </a:xfrm>
          <a:prstGeom prst="round2SameRect">
            <a:avLst>
              <a:gd name="adj1" fmla="val 0"/>
              <a:gd name="adj2" fmla="val 5644"/>
            </a:avLst>
          </a:prstGeom>
          <a:solidFill>
            <a:schemeClr val="accent1"/>
          </a:solidFill>
        </p:spPr>
        <p:txBody>
          <a:bodyPr vert="vert" lIns="731520" tIns="731520" rIns="731520" bIns="731520" anchor="ctr">
            <a:noAutofit/>
          </a:bodyPr>
          <a:lstStyle>
            <a:lvl1pPr marL="0" indent="0">
              <a:lnSpc>
                <a:spcPct val="100000"/>
              </a:lnSpc>
              <a:spcBef>
                <a:spcPts val="1000"/>
              </a:spcBef>
              <a:buNone/>
              <a:defRPr sz="6000" b="1" cap="none" baseline="0">
                <a:solidFill>
                  <a:schemeClr val="bg1"/>
                </a:solidFill>
                <a:latin typeface="Myriad Pro"/>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Short word text</a:t>
            </a:r>
          </a:p>
        </p:txBody>
      </p:sp>
    </p:spTree>
    <p:custDataLst>
      <p:tags r:id="rId1"/>
    </p:custDataLst>
    <p:extLst>
      <p:ext uri="{BB962C8B-B14F-4D97-AF65-F5344CB8AC3E}">
        <p14:creationId xmlns:p14="http://schemas.microsoft.com/office/powerpoint/2010/main" val="1023499897"/>
      </p:ext>
    </p:extLst>
  </p:cSld>
  <p:clrMapOvr>
    <a:masterClrMapping/>
  </p:clrMapOvr>
  <p:hf sldNum="0" hdr="0" ftr="0" dt="0"/>
  <p:extLst>
    <p:ext uri="{DCECCB84-F9BA-43D5-87BE-67443E8EF086}">
      <p15:sldGuideLst xmlns:p15="http://schemas.microsoft.com/office/powerpoint/2012/main">
        <p15:guide id="1" pos="753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ue Box Title and Photo 4">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ED85851-A46F-A544-BFB6-13A61E0DF7BB}"/>
              </a:ext>
            </a:extLst>
          </p:cNvPr>
          <p:cNvSpPr>
            <a:spLocks noGrp="1"/>
          </p:cNvSpPr>
          <p:nvPr>
            <p:ph type="pic" sz="quarter" idx="10"/>
          </p:nvPr>
        </p:nvSpPr>
        <p:spPr>
          <a:xfrm>
            <a:off x="4561243" y="180767"/>
            <a:ext cx="7395715" cy="6496465"/>
          </a:xfrm>
          <a:prstGeom prst="roundRect">
            <a:avLst>
              <a:gd name="adj" fmla="val 3709"/>
            </a:avLst>
          </a:prstGeom>
        </p:spPr>
        <p:txBody>
          <a:bodyPr/>
          <a:lstStyle/>
          <a:p>
            <a:r>
              <a:rPr lang="en-US" dirty="0"/>
              <a:t>Click icon to add picture</a:t>
            </a:r>
          </a:p>
        </p:txBody>
      </p:sp>
      <p:sp>
        <p:nvSpPr>
          <p:cNvPr id="10" name="Text Placeholder 11">
            <a:extLst>
              <a:ext uri="{FF2B5EF4-FFF2-40B4-BE49-F238E27FC236}">
                <a16:creationId xmlns:a16="http://schemas.microsoft.com/office/drawing/2014/main" id="{3494112A-408D-4F6D-BE58-E9B1866EF754}"/>
              </a:ext>
            </a:extLst>
          </p:cNvPr>
          <p:cNvSpPr>
            <a:spLocks noGrp="1"/>
          </p:cNvSpPr>
          <p:nvPr>
            <p:ph type="body" sz="quarter" idx="12" hasCustomPrompt="1"/>
          </p:nvPr>
        </p:nvSpPr>
        <p:spPr>
          <a:xfrm rot="5400000">
            <a:off x="-654294" y="1074421"/>
            <a:ext cx="6496468" cy="4709160"/>
          </a:xfrm>
          <a:prstGeom prst="round2SameRect">
            <a:avLst>
              <a:gd name="adj1" fmla="val 0"/>
              <a:gd name="adj2" fmla="val 5644"/>
            </a:avLst>
          </a:prstGeom>
          <a:solidFill>
            <a:schemeClr val="accent1"/>
          </a:solidFill>
        </p:spPr>
        <p:txBody>
          <a:bodyPr vert="vert270" lIns="731520" tIns="731520" rIns="731520" bIns="731520" anchor="ctr">
            <a:noAutofit/>
          </a:bodyPr>
          <a:lstStyle>
            <a:lvl1pPr marL="0" indent="0">
              <a:lnSpc>
                <a:spcPct val="100000"/>
              </a:lnSpc>
              <a:spcBef>
                <a:spcPts val="1000"/>
              </a:spcBef>
              <a:buNone/>
              <a:defRPr sz="6000" b="1" cap="none" baseline="0">
                <a:solidFill>
                  <a:schemeClr val="bg1"/>
                </a:solidFill>
                <a:latin typeface="Myriad Pro"/>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Short word text</a:t>
            </a:r>
          </a:p>
        </p:txBody>
      </p:sp>
    </p:spTree>
    <p:custDataLst>
      <p:tags r:id="rId1"/>
    </p:custDataLst>
    <p:extLst>
      <p:ext uri="{BB962C8B-B14F-4D97-AF65-F5344CB8AC3E}">
        <p14:creationId xmlns:p14="http://schemas.microsoft.com/office/powerpoint/2010/main" val="3403815670"/>
      </p:ext>
    </p:extLst>
  </p:cSld>
  <p:clrMapOvr>
    <a:masterClrMapping/>
  </p:clrMapOvr>
  <p:hf sldNum="0" hdr="0" ftr="0" dt="0"/>
  <p:extLst>
    <p:ext uri="{DCECCB84-F9BA-43D5-87BE-67443E8EF086}">
      <p15:sldGuideLst xmlns:p15="http://schemas.microsoft.com/office/powerpoint/2012/main">
        <p15:guide id="1" pos="75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ortrait Photo and Content">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14854F13-844D-4C2D-BB09-40674ABA7646}"/>
              </a:ext>
            </a:extLst>
          </p:cNvPr>
          <p:cNvSpPr>
            <a:spLocks noGrp="1"/>
          </p:cNvSpPr>
          <p:nvPr>
            <p:ph type="pic" sz="quarter" idx="10"/>
          </p:nvPr>
        </p:nvSpPr>
        <p:spPr>
          <a:xfrm>
            <a:off x="6628573" y="535667"/>
            <a:ext cx="4917882" cy="5782940"/>
          </a:xfrm>
          <a:prstGeom prst="roundRect">
            <a:avLst>
              <a:gd name="adj" fmla="val 4537"/>
            </a:avLst>
          </a:prstGeom>
        </p:spPr>
        <p:txBody>
          <a:bodyPr/>
          <a:lstStyle>
            <a:lvl1pPr marL="0" indent="0">
              <a:buFontTx/>
              <a:buNone/>
              <a:defRPr/>
            </a:lvl1pPr>
          </a:lstStyle>
          <a:p>
            <a:r>
              <a:rPr lang="en-US" dirty="0"/>
              <a:t>Click icon to add picture</a:t>
            </a:r>
          </a:p>
        </p:txBody>
      </p:sp>
      <p:sp>
        <p:nvSpPr>
          <p:cNvPr id="6" name="Title 1">
            <a:extLst>
              <a:ext uri="{FF2B5EF4-FFF2-40B4-BE49-F238E27FC236}">
                <a16:creationId xmlns:a16="http://schemas.microsoft.com/office/drawing/2014/main" id="{34425249-C63A-4BB8-8D85-77630AC5FBBE}"/>
              </a:ext>
            </a:extLst>
          </p:cNvPr>
          <p:cNvSpPr>
            <a:spLocks noGrp="1"/>
          </p:cNvSpPr>
          <p:nvPr>
            <p:ph type="title" hasCustomPrompt="1"/>
          </p:nvPr>
        </p:nvSpPr>
        <p:spPr>
          <a:xfrm>
            <a:off x="639663" y="535667"/>
            <a:ext cx="5456337" cy="1787237"/>
          </a:xfrm>
        </p:spPr>
        <p:txBody>
          <a:bodyPr anchor="t"/>
          <a:lstStyle>
            <a:lvl1pPr>
              <a:defRPr sz="4200" cap="none" baseline="0"/>
            </a:lvl1pPr>
          </a:lstStyle>
          <a:p>
            <a:r>
              <a:rPr lang="en-US" dirty="0"/>
              <a:t>Click to edit master title style</a:t>
            </a:r>
          </a:p>
        </p:txBody>
      </p:sp>
      <p:sp>
        <p:nvSpPr>
          <p:cNvPr id="12" name="Text Placeholder 11">
            <a:extLst>
              <a:ext uri="{FF2B5EF4-FFF2-40B4-BE49-F238E27FC236}">
                <a16:creationId xmlns:a16="http://schemas.microsoft.com/office/drawing/2014/main" id="{0ACD604C-2C45-4AE9-809B-2F636E33E5AD}"/>
              </a:ext>
            </a:extLst>
          </p:cNvPr>
          <p:cNvSpPr>
            <a:spLocks noGrp="1"/>
          </p:cNvSpPr>
          <p:nvPr>
            <p:ph type="body" sz="quarter" idx="11"/>
          </p:nvPr>
        </p:nvSpPr>
        <p:spPr>
          <a:xfrm>
            <a:off x="639663" y="2552023"/>
            <a:ext cx="5456337" cy="3202502"/>
          </a:xfrm>
        </p:spPr>
        <p:txBody>
          <a:bodyPr>
            <a:noAutofit/>
          </a:bodyPr>
          <a:lstStyle>
            <a:lvl1pPr marL="0" indent="0">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1146195502"/>
      </p:ext>
    </p:extLst>
  </p:cSld>
  <p:clrMapOvr>
    <a:masterClrMapping/>
  </p:clrMapOvr>
  <p:hf sldNum="0" hdr="0" ftr="0" dt="0"/>
  <p:extLst>
    <p:ext uri="{DCECCB84-F9BA-43D5-87BE-67443E8EF086}">
      <p15:sldGuideLst xmlns:p15="http://schemas.microsoft.com/office/powerpoint/2012/main">
        <p15:guide id="1" pos="410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ortrait Photo and Content 2">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14854F13-844D-4C2D-BB09-40674ABA7646}"/>
              </a:ext>
            </a:extLst>
          </p:cNvPr>
          <p:cNvSpPr>
            <a:spLocks noGrp="1"/>
          </p:cNvSpPr>
          <p:nvPr>
            <p:ph type="pic" sz="quarter" idx="10"/>
          </p:nvPr>
        </p:nvSpPr>
        <p:spPr>
          <a:xfrm>
            <a:off x="640080" y="535667"/>
            <a:ext cx="4917882" cy="5782940"/>
          </a:xfrm>
          <a:prstGeom prst="roundRect">
            <a:avLst>
              <a:gd name="adj" fmla="val 4537"/>
            </a:avLst>
          </a:prstGeom>
        </p:spPr>
        <p:txBody>
          <a:bodyPr/>
          <a:lstStyle>
            <a:lvl1pPr marL="0" indent="0">
              <a:buFontTx/>
              <a:buNone/>
              <a:defRPr/>
            </a:lvl1pPr>
          </a:lstStyle>
          <a:p>
            <a:r>
              <a:rPr lang="en-US" dirty="0"/>
              <a:t>Click icon to add picture</a:t>
            </a:r>
          </a:p>
        </p:txBody>
      </p:sp>
      <p:sp>
        <p:nvSpPr>
          <p:cNvPr id="6" name="Title 1">
            <a:extLst>
              <a:ext uri="{FF2B5EF4-FFF2-40B4-BE49-F238E27FC236}">
                <a16:creationId xmlns:a16="http://schemas.microsoft.com/office/drawing/2014/main" id="{34425249-C63A-4BB8-8D85-77630AC5FBBE}"/>
              </a:ext>
            </a:extLst>
          </p:cNvPr>
          <p:cNvSpPr>
            <a:spLocks noGrp="1"/>
          </p:cNvSpPr>
          <p:nvPr>
            <p:ph type="title" hasCustomPrompt="1"/>
          </p:nvPr>
        </p:nvSpPr>
        <p:spPr>
          <a:xfrm>
            <a:off x="6104536" y="535667"/>
            <a:ext cx="5456337" cy="1787237"/>
          </a:xfrm>
        </p:spPr>
        <p:txBody>
          <a:bodyPr anchor="t"/>
          <a:lstStyle>
            <a:lvl1pPr>
              <a:defRPr sz="4200" cap="none" baseline="0"/>
            </a:lvl1pPr>
          </a:lstStyle>
          <a:p>
            <a:r>
              <a:rPr lang="en-US" dirty="0"/>
              <a:t>Click to edit master title style</a:t>
            </a:r>
          </a:p>
        </p:txBody>
      </p:sp>
      <p:sp>
        <p:nvSpPr>
          <p:cNvPr id="12" name="Text Placeholder 11">
            <a:extLst>
              <a:ext uri="{FF2B5EF4-FFF2-40B4-BE49-F238E27FC236}">
                <a16:creationId xmlns:a16="http://schemas.microsoft.com/office/drawing/2014/main" id="{0ACD604C-2C45-4AE9-809B-2F636E33E5AD}"/>
              </a:ext>
            </a:extLst>
          </p:cNvPr>
          <p:cNvSpPr>
            <a:spLocks noGrp="1"/>
          </p:cNvSpPr>
          <p:nvPr>
            <p:ph type="body" sz="quarter" idx="11"/>
          </p:nvPr>
        </p:nvSpPr>
        <p:spPr>
          <a:xfrm>
            <a:off x="6104536" y="2552023"/>
            <a:ext cx="5456337" cy="3202502"/>
          </a:xfrm>
        </p:spPr>
        <p:txBody>
          <a:bodyPr>
            <a:noAutofit/>
          </a:bodyPr>
          <a:lstStyle>
            <a:lvl1pPr marL="0" indent="0">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350100802"/>
      </p:ext>
    </p:extLst>
  </p:cSld>
  <p:clrMapOvr>
    <a:masterClrMapping/>
  </p:clrMapOvr>
  <p:hf sldNum="0" hdr="0" ftr="0" dt="0"/>
  <p:extLst>
    <p:ext uri="{DCECCB84-F9BA-43D5-87BE-67443E8EF086}">
      <p15:sldGuideLst xmlns:p15="http://schemas.microsoft.com/office/powerpoint/2012/main">
        <p15:guide id="1" pos="410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quare Photo and Content">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14854F13-844D-4C2D-BB09-40674ABA7646}"/>
              </a:ext>
            </a:extLst>
          </p:cNvPr>
          <p:cNvSpPr>
            <a:spLocks noGrp="1"/>
          </p:cNvSpPr>
          <p:nvPr>
            <p:ph type="pic" sz="quarter" idx="10"/>
          </p:nvPr>
        </p:nvSpPr>
        <p:spPr>
          <a:xfrm>
            <a:off x="4971336" y="535667"/>
            <a:ext cx="6575116" cy="5782940"/>
          </a:xfrm>
          <a:prstGeom prst="roundRect">
            <a:avLst>
              <a:gd name="adj" fmla="val 4537"/>
            </a:avLst>
          </a:prstGeom>
        </p:spPr>
        <p:txBody>
          <a:bodyPr/>
          <a:lstStyle>
            <a:lvl1pPr marL="0" indent="0">
              <a:buFontTx/>
              <a:buNone/>
              <a:defRPr/>
            </a:lvl1pPr>
          </a:lstStyle>
          <a:p>
            <a:r>
              <a:rPr lang="en-US" dirty="0"/>
              <a:t>Click icon to add picture</a:t>
            </a:r>
          </a:p>
        </p:txBody>
      </p:sp>
      <p:sp>
        <p:nvSpPr>
          <p:cNvPr id="6" name="Title 1">
            <a:extLst>
              <a:ext uri="{FF2B5EF4-FFF2-40B4-BE49-F238E27FC236}">
                <a16:creationId xmlns:a16="http://schemas.microsoft.com/office/drawing/2014/main" id="{34425249-C63A-4BB8-8D85-77630AC5FBBE}"/>
              </a:ext>
            </a:extLst>
          </p:cNvPr>
          <p:cNvSpPr>
            <a:spLocks noGrp="1"/>
          </p:cNvSpPr>
          <p:nvPr>
            <p:ph type="title" hasCustomPrompt="1"/>
          </p:nvPr>
        </p:nvSpPr>
        <p:spPr>
          <a:xfrm>
            <a:off x="639664" y="535665"/>
            <a:ext cx="3860618" cy="1959341"/>
          </a:xfrm>
        </p:spPr>
        <p:txBody>
          <a:bodyPr anchor="t"/>
          <a:lstStyle>
            <a:lvl1pPr>
              <a:defRPr sz="4200" cap="none" baseline="0"/>
            </a:lvl1pPr>
          </a:lstStyle>
          <a:p>
            <a:r>
              <a:rPr lang="en-US" dirty="0"/>
              <a:t>Click to edit master title style</a:t>
            </a:r>
          </a:p>
        </p:txBody>
      </p:sp>
      <p:sp>
        <p:nvSpPr>
          <p:cNvPr id="12" name="Text Placeholder 11">
            <a:extLst>
              <a:ext uri="{FF2B5EF4-FFF2-40B4-BE49-F238E27FC236}">
                <a16:creationId xmlns:a16="http://schemas.microsoft.com/office/drawing/2014/main" id="{0ACD604C-2C45-4AE9-809B-2F636E33E5AD}"/>
              </a:ext>
            </a:extLst>
          </p:cNvPr>
          <p:cNvSpPr>
            <a:spLocks noGrp="1"/>
          </p:cNvSpPr>
          <p:nvPr>
            <p:ph type="body" sz="quarter" idx="11"/>
          </p:nvPr>
        </p:nvSpPr>
        <p:spPr>
          <a:xfrm>
            <a:off x="639663" y="2821577"/>
            <a:ext cx="3860619" cy="2789513"/>
          </a:xfrm>
        </p:spPr>
        <p:txBody>
          <a:bodyPr>
            <a:noAutofit/>
          </a:bodyPr>
          <a:lstStyle>
            <a:lvl1pPr marL="0" indent="0">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4132143271"/>
      </p:ext>
    </p:extLst>
  </p:cSld>
  <p:clrMapOvr>
    <a:masterClrMapping/>
  </p:clrMapOvr>
  <p:hf sldNum="0" hdr="0" ftr="0" dt="0"/>
  <p:extLst>
    <p:ext uri="{DCECCB84-F9BA-43D5-87BE-67443E8EF086}">
      <p15:sldGuideLst xmlns:p15="http://schemas.microsoft.com/office/powerpoint/2012/main">
        <p15:guide id="1" pos="410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quare Photo and Content 2">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14854F13-844D-4C2D-BB09-40674ABA7646}"/>
              </a:ext>
            </a:extLst>
          </p:cNvPr>
          <p:cNvSpPr>
            <a:spLocks noGrp="1"/>
          </p:cNvSpPr>
          <p:nvPr>
            <p:ph type="pic" sz="quarter" idx="10"/>
          </p:nvPr>
        </p:nvSpPr>
        <p:spPr>
          <a:xfrm>
            <a:off x="640080" y="535667"/>
            <a:ext cx="6575116" cy="5782940"/>
          </a:xfrm>
          <a:prstGeom prst="roundRect">
            <a:avLst>
              <a:gd name="adj" fmla="val 4537"/>
            </a:avLst>
          </a:prstGeom>
        </p:spPr>
        <p:txBody>
          <a:bodyPr/>
          <a:lstStyle>
            <a:lvl1pPr marL="0" indent="0">
              <a:buFontTx/>
              <a:buNone/>
              <a:defRPr/>
            </a:lvl1pPr>
          </a:lstStyle>
          <a:p>
            <a:r>
              <a:rPr lang="en-US" dirty="0"/>
              <a:t>Click icon to add picture</a:t>
            </a:r>
          </a:p>
        </p:txBody>
      </p:sp>
      <p:sp>
        <p:nvSpPr>
          <p:cNvPr id="6" name="Title 1">
            <a:extLst>
              <a:ext uri="{FF2B5EF4-FFF2-40B4-BE49-F238E27FC236}">
                <a16:creationId xmlns:a16="http://schemas.microsoft.com/office/drawing/2014/main" id="{34425249-C63A-4BB8-8D85-77630AC5FBBE}"/>
              </a:ext>
            </a:extLst>
          </p:cNvPr>
          <p:cNvSpPr>
            <a:spLocks noGrp="1"/>
          </p:cNvSpPr>
          <p:nvPr>
            <p:ph type="title" hasCustomPrompt="1"/>
          </p:nvPr>
        </p:nvSpPr>
        <p:spPr>
          <a:xfrm>
            <a:off x="7707413" y="535666"/>
            <a:ext cx="3860618" cy="1894025"/>
          </a:xfrm>
        </p:spPr>
        <p:txBody>
          <a:bodyPr anchor="t"/>
          <a:lstStyle>
            <a:lvl1pPr>
              <a:defRPr sz="4200" cap="none" baseline="0"/>
            </a:lvl1pPr>
          </a:lstStyle>
          <a:p>
            <a:r>
              <a:rPr lang="en-US" dirty="0"/>
              <a:t>Click to edit master title style</a:t>
            </a:r>
          </a:p>
        </p:txBody>
      </p:sp>
      <p:sp>
        <p:nvSpPr>
          <p:cNvPr id="12" name="Text Placeholder 11">
            <a:extLst>
              <a:ext uri="{FF2B5EF4-FFF2-40B4-BE49-F238E27FC236}">
                <a16:creationId xmlns:a16="http://schemas.microsoft.com/office/drawing/2014/main" id="{0ACD604C-2C45-4AE9-809B-2F636E33E5AD}"/>
              </a:ext>
            </a:extLst>
          </p:cNvPr>
          <p:cNvSpPr>
            <a:spLocks noGrp="1"/>
          </p:cNvSpPr>
          <p:nvPr>
            <p:ph type="body" sz="quarter" idx="11"/>
          </p:nvPr>
        </p:nvSpPr>
        <p:spPr>
          <a:xfrm>
            <a:off x="7707412" y="2743200"/>
            <a:ext cx="3860619" cy="2867890"/>
          </a:xfrm>
        </p:spPr>
        <p:txBody>
          <a:bodyPr>
            <a:noAutofit/>
          </a:bodyPr>
          <a:lstStyle>
            <a:lvl1pPr marL="0" indent="0">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4283780344"/>
      </p:ext>
    </p:extLst>
  </p:cSld>
  <p:clrMapOvr>
    <a:masterClrMapping/>
  </p:clrMapOvr>
  <p:hf sldNum="0" hdr="0" ftr="0" dt="0"/>
  <p:extLst>
    <p:ext uri="{DCECCB84-F9BA-43D5-87BE-67443E8EF086}">
      <p15:sldGuideLst xmlns:p15="http://schemas.microsoft.com/office/powerpoint/2012/main">
        <p15:guide id="1" pos="410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2">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C23317-8D33-394B-A54E-6FD51BD79E64}"/>
              </a:ext>
            </a:extLst>
          </p:cNvPr>
          <p:cNvSpPr/>
          <p:nvPr/>
        </p:nvSpPr>
        <p:spPr>
          <a:xfrm>
            <a:off x="235981" y="180008"/>
            <a:ext cx="11720038" cy="6497983"/>
          </a:xfrm>
          <a:prstGeom prst="roundRect">
            <a:avLst>
              <a:gd name="adj" fmla="val 4303"/>
            </a:avLst>
          </a:prstGeom>
          <a:solidFill>
            <a:srgbClr val="6E2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5" dirty="0"/>
          </a:p>
        </p:txBody>
      </p:sp>
      <p:sp>
        <p:nvSpPr>
          <p:cNvPr id="7" name="Text Placeholder 3">
            <a:extLst>
              <a:ext uri="{FF2B5EF4-FFF2-40B4-BE49-F238E27FC236}">
                <a16:creationId xmlns:a16="http://schemas.microsoft.com/office/drawing/2014/main" id="{D3D7D860-2D25-694F-BE31-8D3CA439A0DC}"/>
              </a:ext>
            </a:extLst>
          </p:cNvPr>
          <p:cNvSpPr>
            <a:spLocks noGrp="1"/>
          </p:cNvSpPr>
          <p:nvPr>
            <p:ph type="body" sz="quarter" idx="10" hasCustomPrompt="1"/>
          </p:nvPr>
        </p:nvSpPr>
        <p:spPr>
          <a:xfrm>
            <a:off x="878678" y="180008"/>
            <a:ext cx="10363200" cy="6503384"/>
          </a:xfrm>
          <a:prstGeom prst="rect">
            <a:avLst/>
          </a:prstGeom>
        </p:spPr>
        <p:txBody>
          <a:bodyPr anchor="ctr" anchorCtr="0">
            <a:normAutofit/>
          </a:bodyPr>
          <a:lstStyle>
            <a:lvl1pPr marL="0" indent="0" algn="l" fontAlgn="t">
              <a:lnSpc>
                <a:spcPts val="6326"/>
              </a:lnSpc>
              <a:buNone/>
              <a:defRPr sz="6400" b="1" i="0" cap="none" spc="84" baseline="0">
                <a:solidFill>
                  <a:schemeClr val="bg1"/>
                </a:solidFill>
                <a:latin typeface="Myriad Pro"/>
                <a:cs typeface="Segoe UI" panose="020B0502040204020203" pitchFamily="34" charset="0"/>
              </a:defRPr>
            </a:lvl1pPr>
            <a:lvl2pPr marL="0" indent="0" algn="l" fontAlgn="t">
              <a:lnSpc>
                <a:spcPts val="2249"/>
              </a:lnSpc>
              <a:spcBef>
                <a:spcPts val="1476"/>
              </a:spcBef>
              <a:buNone/>
              <a:defRPr sz="1968" cap="all" spc="28" baseline="0">
                <a:solidFill>
                  <a:srgbClr val="00ABCA"/>
                </a:solidFill>
                <a:latin typeface="Brandon Grotesque Black" panose="020B0503020203060202" pitchFamily="34" charset="77"/>
              </a:defRPr>
            </a:lvl2pPr>
          </a:lstStyle>
          <a:p>
            <a:pPr lvl="0"/>
            <a:r>
              <a:rPr lang="en-US" dirty="0"/>
              <a:t>Section slide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397" y="6113364"/>
            <a:ext cx="1880507" cy="548786"/>
          </a:xfrm>
          <a:prstGeom prst="rect">
            <a:avLst/>
          </a:prstGeom>
        </p:spPr>
      </p:pic>
    </p:spTree>
    <p:custDataLst>
      <p:tags r:id="rId1"/>
    </p:custDataLst>
    <p:extLst>
      <p:ext uri="{BB962C8B-B14F-4D97-AF65-F5344CB8AC3E}">
        <p14:creationId xmlns:p14="http://schemas.microsoft.com/office/powerpoint/2010/main" val="1159515549"/>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andscape Photo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4425249-C63A-4BB8-8D85-77630AC5FBBE}"/>
              </a:ext>
            </a:extLst>
          </p:cNvPr>
          <p:cNvSpPr>
            <a:spLocks noGrp="1"/>
          </p:cNvSpPr>
          <p:nvPr>
            <p:ph type="title" hasCustomPrompt="1"/>
          </p:nvPr>
        </p:nvSpPr>
        <p:spPr>
          <a:xfrm>
            <a:off x="634214" y="1264022"/>
            <a:ext cx="3896477" cy="1884127"/>
          </a:xfrm>
        </p:spPr>
        <p:txBody>
          <a:bodyPr anchor="t"/>
          <a:lstStyle>
            <a:lvl1pPr>
              <a:defRPr sz="4200" cap="none" baseline="0"/>
            </a:lvl1pPr>
          </a:lstStyle>
          <a:p>
            <a:r>
              <a:rPr lang="en-US" dirty="0"/>
              <a:t>Click to edit master title style</a:t>
            </a:r>
          </a:p>
        </p:txBody>
      </p:sp>
      <p:sp>
        <p:nvSpPr>
          <p:cNvPr id="12" name="Text Placeholder 11">
            <a:extLst>
              <a:ext uri="{FF2B5EF4-FFF2-40B4-BE49-F238E27FC236}">
                <a16:creationId xmlns:a16="http://schemas.microsoft.com/office/drawing/2014/main" id="{0ACD604C-2C45-4AE9-809B-2F636E33E5AD}"/>
              </a:ext>
            </a:extLst>
          </p:cNvPr>
          <p:cNvSpPr>
            <a:spLocks noGrp="1"/>
          </p:cNvSpPr>
          <p:nvPr>
            <p:ph type="body" sz="quarter" idx="11"/>
          </p:nvPr>
        </p:nvSpPr>
        <p:spPr>
          <a:xfrm>
            <a:off x="637295" y="3474720"/>
            <a:ext cx="3896477" cy="2144926"/>
          </a:xfrm>
        </p:spPr>
        <p:txBody>
          <a:bodyPr>
            <a:noAutofit/>
          </a:bodyPr>
          <a:lstStyle>
            <a:lvl1pPr marL="0" indent="0">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Click to edit Master text styles</a:t>
            </a:r>
          </a:p>
        </p:txBody>
      </p:sp>
      <p:sp>
        <p:nvSpPr>
          <p:cNvPr id="7" name="Picture Placeholder 3">
            <a:extLst>
              <a:ext uri="{FF2B5EF4-FFF2-40B4-BE49-F238E27FC236}">
                <a16:creationId xmlns:a16="http://schemas.microsoft.com/office/drawing/2014/main" id="{452EA5E2-2361-434D-8FA9-8D6C4836DAC9}"/>
              </a:ext>
            </a:extLst>
          </p:cNvPr>
          <p:cNvSpPr>
            <a:spLocks noGrp="1"/>
          </p:cNvSpPr>
          <p:nvPr>
            <p:ph type="pic" sz="quarter" idx="12"/>
          </p:nvPr>
        </p:nvSpPr>
        <p:spPr>
          <a:xfrm>
            <a:off x="4974336" y="1264023"/>
            <a:ext cx="6575116" cy="4347067"/>
          </a:xfrm>
          <a:prstGeom prst="roundRect">
            <a:avLst>
              <a:gd name="adj" fmla="val 4537"/>
            </a:avLst>
          </a:prstGeom>
        </p:spPr>
        <p:txBody>
          <a:bodyPr/>
          <a:lstStyle>
            <a:lvl1pPr marL="0" indent="0">
              <a:buFontTx/>
              <a:buNone/>
              <a:defRPr/>
            </a:lvl1pPr>
          </a:lstStyle>
          <a:p>
            <a:r>
              <a:rPr lang="en-US" dirty="0"/>
              <a:t>Click icon to add picture</a:t>
            </a:r>
          </a:p>
        </p:txBody>
      </p:sp>
    </p:spTree>
    <p:custDataLst>
      <p:tags r:id="rId1"/>
    </p:custDataLst>
    <p:extLst>
      <p:ext uri="{BB962C8B-B14F-4D97-AF65-F5344CB8AC3E}">
        <p14:creationId xmlns:p14="http://schemas.microsoft.com/office/powerpoint/2010/main" val="3037449850"/>
      </p:ext>
    </p:extLst>
  </p:cSld>
  <p:clrMapOvr>
    <a:masterClrMapping/>
  </p:clrMapOvr>
  <p:hf sldNum="0" hdr="0" ftr="0" dt="0"/>
  <p:extLst>
    <p:ext uri="{DCECCB84-F9BA-43D5-87BE-67443E8EF086}">
      <p15:sldGuideLst xmlns:p15="http://schemas.microsoft.com/office/powerpoint/2012/main">
        <p15:guide id="1" pos="410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Landscape Photo and Content 2">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4425249-C63A-4BB8-8D85-77630AC5FBBE}"/>
              </a:ext>
            </a:extLst>
          </p:cNvPr>
          <p:cNvSpPr>
            <a:spLocks noGrp="1"/>
          </p:cNvSpPr>
          <p:nvPr>
            <p:ph type="title" hasCustomPrompt="1"/>
          </p:nvPr>
        </p:nvSpPr>
        <p:spPr>
          <a:xfrm>
            <a:off x="7658941" y="1264023"/>
            <a:ext cx="3896477" cy="1910251"/>
          </a:xfrm>
        </p:spPr>
        <p:txBody>
          <a:bodyPr anchor="t"/>
          <a:lstStyle>
            <a:lvl1pPr>
              <a:defRPr sz="4200" cap="none" baseline="0"/>
            </a:lvl1pPr>
          </a:lstStyle>
          <a:p>
            <a:r>
              <a:rPr lang="en-US" dirty="0"/>
              <a:t>Click to edit master title style</a:t>
            </a:r>
          </a:p>
        </p:txBody>
      </p:sp>
      <p:sp>
        <p:nvSpPr>
          <p:cNvPr id="12" name="Text Placeholder 11">
            <a:extLst>
              <a:ext uri="{FF2B5EF4-FFF2-40B4-BE49-F238E27FC236}">
                <a16:creationId xmlns:a16="http://schemas.microsoft.com/office/drawing/2014/main" id="{0ACD604C-2C45-4AE9-809B-2F636E33E5AD}"/>
              </a:ext>
            </a:extLst>
          </p:cNvPr>
          <p:cNvSpPr>
            <a:spLocks noGrp="1"/>
          </p:cNvSpPr>
          <p:nvPr>
            <p:ph type="body" sz="quarter" idx="11"/>
          </p:nvPr>
        </p:nvSpPr>
        <p:spPr>
          <a:xfrm>
            <a:off x="7662022" y="3644537"/>
            <a:ext cx="3896477" cy="1975109"/>
          </a:xfrm>
        </p:spPr>
        <p:txBody>
          <a:bodyPr>
            <a:noAutofit/>
          </a:bodyPr>
          <a:lstStyle>
            <a:lvl1pPr marL="0" indent="0">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Click to edit Master text styles</a:t>
            </a:r>
          </a:p>
        </p:txBody>
      </p:sp>
      <p:sp>
        <p:nvSpPr>
          <p:cNvPr id="7" name="Picture Placeholder 3">
            <a:extLst>
              <a:ext uri="{FF2B5EF4-FFF2-40B4-BE49-F238E27FC236}">
                <a16:creationId xmlns:a16="http://schemas.microsoft.com/office/drawing/2014/main" id="{452EA5E2-2361-434D-8FA9-8D6C4836DAC9}"/>
              </a:ext>
            </a:extLst>
          </p:cNvPr>
          <p:cNvSpPr>
            <a:spLocks noGrp="1"/>
          </p:cNvSpPr>
          <p:nvPr>
            <p:ph type="pic" sz="quarter" idx="12"/>
          </p:nvPr>
        </p:nvSpPr>
        <p:spPr>
          <a:xfrm>
            <a:off x="640080" y="1264023"/>
            <a:ext cx="6575116" cy="4347067"/>
          </a:xfrm>
          <a:prstGeom prst="roundRect">
            <a:avLst>
              <a:gd name="adj" fmla="val 4537"/>
            </a:avLst>
          </a:prstGeom>
        </p:spPr>
        <p:txBody>
          <a:bodyPr/>
          <a:lstStyle>
            <a:lvl1pPr marL="0" indent="0">
              <a:buFontTx/>
              <a:buNone/>
              <a:defRPr/>
            </a:lvl1pPr>
          </a:lstStyle>
          <a:p>
            <a:r>
              <a:rPr lang="en-US" dirty="0"/>
              <a:t>Click icon to add picture</a:t>
            </a:r>
          </a:p>
        </p:txBody>
      </p:sp>
    </p:spTree>
    <p:custDataLst>
      <p:tags r:id="rId1"/>
    </p:custDataLst>
    <p:extLst>
      <p:ext uri="{BB962C8B-B14F-4D97-AF65-F5344CB8AC3E}">
        <p14:creationId xmlns:p14="http://schemas.microsoft.com/office/powerpoint/2010/main" val="691782645"/>
      </p:ext>
    </p:extLst>
  </p:cSld>
  <p:clrMapOvr>
    <a:masterClrMapping/>
  </p:clrMapOvr>
  <p:hf sldNum="0" hdr="0" ftr="0" dt="0"/>
  <p:extLst>
    <p:ext uri="{DCECCB84-F9BA-43D5-87BE-67443E8EF086}">
      <p15:sldGuideLst xmlns:p15="http://schemas.microsoft.com/office/powerpoint/2012/main">
        <p15:guide id="1" pos="410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77292-D3CB-46C2-9A81-1D670F432C07}"/>
              </a:ext>
            </a:extLst>
          </p:cNvPr>
          <p:cNvSpPr>
            <a:spLocks noGrp="1"/>
          </p:cNvSpPr>
          <p:nvPr>
            <p:ph type="title" hasCustomPrompt="1"/>
          </p:nvPr>
        </p:nvSpPr>
        <p:spPr/>
        <p:txBody>
          <a:bodyPr/>
          <a:lstStyle>
            <a:lvl1pPr>
              <a:defRPr sz="4200" cap="none" baseline="0"/>
            </a:lvl1pPr>
          </a:lstStyle>
          <a:p>
            <a:r>
              <a:rPr lang="en-US" dirty="0"/>
              <a:t>Click to edit master title style</a:t>
            </a:r>
          </a:p>
        </p:txBody>
      </p:sp>
    </p:spTree>
    <p:custDataLst>
      <p:tags r:id="rId1"/>
    </p:custDataLst>
    <p:extLst>
      <p:ext uri="{BB962C8B-B14F-4D97-AF65-F5344CB8AC3E}">
        <p14:creationId xmlns:p14="http://schemas.microsoft.com/office/powerpoint/2010/main" val="4283658348"/>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77292-D3CB-46C2-9A81-1D670F432C07}"/>
              </a:ext>
            </a:extLst>
          </p:cNvPr>
          <p:cNvSpPr>
            <a:spLocks noGrp="1"/>
          </p:cNvSpPr>
          <p:nvPr>
            <p:ph type="title" hasCustomPrompt="1"/>
          </p:nvPr>
        </p:nvSpPr>
        <p:spPr/>
        <p:txBody>
          <a:bodyPr/>
          <a:lstStyle>
            <a:lvl1pPr>
              <a:defRPr sz="4200" cap="none" baseline="0"/>
            </a:lvl1pPr>
          </a:lstStyle>
          <a:p>
            <a:r>
              <a:rPr lang="en-US" dirty="0"/>
              <a:t>Click to edit master title style</a:t>
            </a:r>
          </a:p>
        </p:txBody>
      </p:sp>
    </p:spTree>
    <p:custDataLst>
      <p:tags r:id="rId1"/>
    </p:custDataLst>
    <p:extLst>
      <p:ext uri="{BB962C8B-B14F-4D97-AF65-F5344CB8AC3E}">
        <p14:creationId xmlns:p14="http://schemas.microsoft.com/office/powerpoint/2010/main" val="4074886729"/>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Helpful/Upgra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7084F6-CC4F-4527-BFE0-A9AE36DF55CB}"/>
              </a:ext>
            </a:extLst>
          </p:cNvPr>
          <p:cNvSpPr txBox="1"/>
          <p:nvPr/>
        </p:nvSpPr>
        <p:spPr>
          <a:xfrm>
            <a:off x="6862289" y="1012123"/>
            <a:ext cx="2167411" cy="3631763"/>
          </a:xfrm>
          <a:prstGeom prst="rect">
            <a:avLst/>
          </a:prstGeom>
          <a:noFill/>
        </p:spPr>
        <p:txBody>
          <a:bodyPr wrap="square" rtlCol="0">
            <a:spAutoFit/>
          </a:bodyPr>
          <a:lstStyle/>
          <a:p>
            <a:r>
              <a:rPr lang="en-US" sz="23000" dirty="0">
                <a:solidFill>
                  <a:schemeClr val="accent3"/>
                </a:solidFill>
                <a:latin typeface="Myriad Pro"/>
                <a:sym typeface="Webdings" panose="05030102010509060703" pitchFamily="18" charset="2"/>
              </a:rPr>
              <a:t></a:t>
            </a:r>
            <a:endParaRPr lang="en-US" sz="23000" dirty="0">
              <a:solidFill>
                <a:schemeClr val="accent3"/>
              </a:solidFill>
              <a:latin typeface="Myriad Pro"/>
            </a:endParaRPr>
          </a:p>
        </p:txBody>
      </p:sp>
      <p:sp>
        <p:nvSpPr>
          <p:cNvPr id="5" name="TextBox 4">
            <a:extLst>
              <a:ext uri="{FF2B5EF4-FFF2-40B4-BE49-F238E27FC236}">
                <a16:creationId xmlns:a16="http://schemas.microsoft.com/office/drawing/2014/main" id="{848D523F-2B10-45E6-BD86-4B58A834677C}"/>
              </a:ext>
            </a:extLst>
          </p:cNvPr>
          <p:cNvSpPr txBox="1"/>
          <p:nvPr/>
        </p:nvSpPr>
        <p:spPr>
          <a:xfrm>
            <a:off x="2115347" y="971470"/>
            <a:ext cx="3028601" cy="3672416"/>
          </a:xfrm>
          <a:prstGeom prst="rect">
            <a:avLst/>
          </a:prstGeom>
          <a:noFill/>
        </p:spPr>
        <p:txBody>
          <a:bodyPr wrap="square" rtlCol="0">
            <a:spAutoFit/>
          </a:bodyPr>
          <a:lstStyle/>
          <a:p>
            <a:r>
              <a:rPr lang="en-US" sz="23000" dirty="0">
                <a:solidFill>
                  <a:schemeClr val="accent6"/>
                </a:solidFill>
                <a:latin typeface="Myriad Pro"/>
                <a:cs typeface="Segoe UI" panose="020B0502040204020203" pitchFamily="34" charset="0"/>
                <a:sym typeface="Webdings" panose="05030102010509060703" pitchFamily="18" charset="2"/>
              </a:rPr>
              <a:t></a:t>
            </a:r>
            <a:endParaRPr lang="en-US" sz="23000" dirty="0">
              <a:solidFill>
                <a:schemeClr val="accent6"/>
              </a:solidFill>
              <a:latin typeface="Myriad Pro"/>
              <a:cs typeface="Segoe UI" panose="020B0502040204020203" pitchFamily="34" charset="0"/>
            </a:endParaRPr>
          </a:p>
        </p:txBody>
      </p:sp>
      <p:sp>
        <p:nvSpPr>
          <p:cNvPr id="6" name="TextBox 5">
            <a:extLst>
              <a:ext uri="{FF2B5EF4-FFF2-40B4-BE49-F238E27FC236}">
                <a16:creationId xmlns:a16="http://schemas.microsoft.com/office/drawing/2014/main" id="{F122FFC6-CE10-4DEE-AEAD-F65563C84894}"/>
              </a:ext>
            </a:extLst>
          </p:cNvPr>
          <p:cNvSpPr txBox="1"/>
          <p:nvPr/>
        </p:nvSpPr>
        <p:spPr>
          <a:xfrm>
            <a:off x="1643812" y="4095018"/>
            <a:ext cx="3971672" cy="1323439"/>
          </a:xfrm>
          <a:prstGeom prst="rect">
            <a:avLst/>
          </a:prstGeom>
          <a:noFill/>
        </p:spPr>
        <p:txBody>
          <a:bodyPr wrap="square" rtlCol="0">
            <a:spAutoFit/>
          </a:bodyPr>
          <a:lstStyle/>
          <a:p>
            <a:pPr algn="ctr"/>
            <a:r>
              <a:rPr lang="en-US" sz="4000" dirty="0">
                <a:latin typeface="Myriad Pro"/>
                <a:cs typeface="Segoe UI" panose="020B0502040204020203" pitchFamily="34" charset="0"/>
              </a:rPr>
              <a:t>What was most helpful?</a:t>
            </a:r>
          </a:p>
        </p:txBody>
      </p:sp>
      <p:sp>
        <p:nvSpPr>
          <p:cNvPr id="7" name="TextBox 6">
            <a:extLst>
              <a:ext uri="{FF2B5EF4-FFF2-40B4-BE49-F238E27FC236}">
                <a16:creationId xmlns:a16="http://schemas.microsoft.com/office/drawing/2014/main" id="{F7F4FFC4-513D-403C-8A4F-B3C4B13EFB0B}"/>
              </a:ext>
            </a:extLst>
          </p:cNvPr>
          <p:cNvSpPr txBox="1"/>
          <p:nvPr/>
        </p:nvSpPr>
        <p:spPr>
          <a:xfrm>
            <a:off x="6306554" y="4095018"/>
            <a:ext cx="3971672" cy="1938992"/>
          </a:xfrm>
          <a:prstGeom prst="rect">
            <a:avLst/>
          </a:prstGeom>
          <a:noFill/>
        </p:spPr>
        <p:txBody>
          <a:bodyPr wrap="square" rtlCol="0">
            <a:spAutoFit/>
          </a:bodyPr>
          <a:lstStyle/>
          <a:p>
            <a:pPr algn="ctr"/>
            <a:r>
              <a:rPr lang="en-US" sz="4000" dirty="0">
                <a:latin typeface="Myriad Pro"/>
                <a:cs typeface="Segoe UI" panose="020B0502040204020203" pitchFamily="34" charset="0"/>
              </a:rPr>
              <a:t>What could be upgraded for next time?</a:t>
            </a:r>
          </a:p>
        </p:txBody>
      </p:sp>
    </p:spTree>
    <p:custDataLst>
      <p:tags r:id="rId1"/>
    </p:custDataLst>
    <p:extLst>
      <p:ext uri="{BB962C8B-B14F-4D97-AF65-F5344CB8AC3E}">
        <p14:creationId xmlns:p14="http://schemas.microsoft.com/office/powerpoint/2010/main" val="670364728"/>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ED85851-A46F-A544-BFB6-13A61E0DF7BB}"/>
              </a:ext>
            </a:extLst>
          </p:cNvPr>
          <p:cNvSpPr>
            <a:spLocks noGrp="1"/>
          </p:cNvSpPr>
          <p:nvPr>
            <p:ph type="pic" sz="quarter" idx="10"/>
          </p:nvPr>
        </p:nvSpPr>
        <p:spPr>
          <a:xfrm>
            <a:off x="0" y="1"/>
            <a:ext cx="12192000" cy="6858000"/>
          </a:xfrm>
          <a:prstGeom prst="rect">
            <a:avLst/>
          </a:prstGeom>
        </p:spPr>
        <p:txBody>
          <a:bodyPr/>
          <a:lstStyle>
            <a:lvl1pPr marL="0" indent="0">
              <a:buFontTx/>
              <a:buNone/>
              <a:defRPr/>
            </a:lvl1pPr>
          </a:lstStyle>
          <a:p>
            <a:r>
              <a:rPr lang="en-US" dirty="0"/>
              <a:t>Click icon to add picture</a:t>
            </a:r>
          </a:p>
        </p:txBody>
      </p:sp>
    </p:spTree>
    <p:custDataLst>
      <p:tags r:id="rId1"/>
    </p:custDataLst>
    <p:extLst>
      <p:ext uri="{BB962C8B-B14F-4D97-AF65-F5344CB8AC3E}">
        <p14:creationId xmlns:p14="http://schemas.microsoft.com/office/powerpoint/2010/main" val="800765398"/>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200" cap="none" baseline="0"/>
            </a:lvl1pPr>
          </a:lstStyle>
          <a:p>
            <a:r>
              <a:rPr lang="en-US" dirty="0"/>
              <a:t>Click to edit master title style</a:t>
            </a:r>
          </a:p>
        </p:txBody>
      </p:sp>
      <p:sp>
        <p:nvSpPr>
          <p:cNvPr id="3" name="Text Placeholder 11">
            <a:extLst>
              <a:ext uri="{FF2B5EF4-FFF2-40B4-BE49-F238E27FC236}">
                <a16:creationId xmlns:a16="http://schemas.microsoft.com/office/drawing/2014/main" id="{32E752B1-301D-4273-A823-32E6D0958AE8}"/>
              </a:ext>
            </a:extLst>
          </p:cNvPr>
          <p:cNvSpPr>
            <a:spLocks noGrp="1"/>
          </p:cNvSpPr>
          <p:nvPr>
            <p:ph type="body" sz="quarter" idx="11"/>
          </p:nvPr>
        </p:nvSpPr>
        <p:spPr>
          <a:xfrm>
            <a:off x="8337479" y="3182061"/>
            <a:ext cx="3200400" cy="2437585"/>
          </a:xfrm>
        </p:spPr>
        <p:txBody>
          <a:bodyPr>
            <a:noAutofit/>
          </a:bodyPr>
          <a:lstStyle>
            <a:lvl1pPr marL="0" indent="0" algn="ctr">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4" name="Text Placeholder 11">
            <a:extLst>
              <a:ext uri="{FF2B5EF4-FFF2-40B4-BE49-F238E27FC236}">
                <a16:creationId xmlns:a16="http://schemas.microsoft.com/office/drawing/2014/main" id="{5D898DD7-3754-4561-99FF-DC9125C5B76B}"/>
              </a:ext>
            </a:extLst>
          </p:cNvPr>
          <p:cNvSpPr>
            <a:spLocks noGrp="1"/>
          </p:cNvSpPr>
          <p:nvPr>
            <p:ph type="body" sz="quarter" idx="12"/>
          </p:nvPr>
        </p:nvSpPr>
        <p:spPr>
          <a:xfrm>
            <a:off x="4488571" y="3182060"/>
            <a:ext cx="3200400" cy="2437585"/>
          </a:xfrm>
        </p:spPr>
        <p:txBody>
          <a:bodyPr>
            <a:noAutofit/>
          </a:bodyPr>
          <a:lstStyle>
            <a:lvl1pPr marL="0" indent="0" algn="ctr">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5" name="Text Placeholder 11">
            <a:extLst>
              <a:ext uri="{FF2B5EF4-FFF2-40B4-BE49-F238E27FC236}">
                <a16:creationId xmlns:a16="http://schemas.microsoft.com/office/drawing/2014/main" id="{2AC04268-A805-4B98-8F12-9530D62D216B}"/>
              </a:ext>
            </a:extLst>
          </p:cNvPr>
          <p:cNvSpPr>
            <a:spLocks noGrp="1"/>
          </p:cNvSpPr>
          <p:nvPr>
            <p:ph type="body" sz="quarter" idx="13"/>
          </p:nvPr>
        </p:nvSpPr>
        <p:spPr>
          <a:xfrm>
            <a:off x="639662" y="3182060"/>
            <a:ext cx="3200400" cy="2437585"/>
          </a:xfrm>
        </p:spPr>
        <p:txBody>
          <a:bodyPr>
            <a:noAutofit/>
          </a:bodyPr>
          <a:lstStyle>
            <a:lvl1pPr marL="0" indent="0" algn="ctr">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Tree>
    <p:custDataLst>
      <p:tags r:id="rId1"/>
    </p:custDataLst>
    <p:extLst>
      <p:ext uri="{BB962C8B-B14F-4D97-AF65-F5344CB8AC3E}">
        <p14:creationId xmlns:p14="http://schemas.microsoft.com/office/powerpoint/2010/main" val="4238258485"/>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200" cap="none" baseline="0"/>
            </a:lvl1pPr>
          </a:lstStyle>
          <a:p>
            <a:r>
              <a:rPr lang="en-US" dirty="0"/>
              <a:t>Click to edit master title style</a:t>
            </a:r>
          </a:p>
        </p:txBody>
      </p:sp>
    </p:spTree>
    <p:custDataLst>
      <p:tags r:id="rId1"/>
    </p:custDataLst>
    <p:extLst>
      <p:ext uri="{BB962C8B-B14F-4D97-AF65-F5344CB8AC3E}">
        <p14:creationId xmlns:p14="http://schemas.microsoft.com/office/powerpoint/2010/main" val="7975022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B140CA8-3871-4249-B2F2-2D95F56AC32B}"/>
              </a:ext>
            </a:extLst>
          </p:cNvPr>
          <p:cNvSpPr>
            <a:spLocks noGrp="1"/>
          </p:cNvSpPr>
          <p:nvPr>
            <p:ph type="body" sz="quarter" idx="11"/>
          </p:nvPr>
        </p:nvSpPr>
        <p:spPr>
          <a:xfrm>
            <a:off x="640080" y="1692910"/>
            <a:ext cx="11015282" cy="3891026"/>
          </a:xfrm>
        </p:spPr>
        <p:txBody>
          <a:bodyPr>
            <a:noAutofit/>
          </a:bodyPr>
          <a:lstStyle>
            <a:lvl1pPr marL="0" indent="0">
              <a:lnSpc>
                <a:spcPct val="100000"/>
              </a:lnSpc>
              <a:buFontTx/>
              <a:buNone/>
              <a:defRPr sz="2800"/>
            </a:lvl1pPr>
            <a:lvl2pPr marL="457200" indent="0">
              <a:buFontTx/>
              <a:buNone/>
              <a:defRPr sz="2800"/>
            </a:lvl2pPr>
            <a:lvl3pPr marL="914400" indent="0">
              <a:buFontTx/>
              <a:buNone/>
              <a:defRPr sz="2800"/>
            </a:lvl3pPr>
            <a:lvl4pPr>
              <a:defRPr sz="2800"/>
            </a:lvl4pPr>
            <a:lvl5pPr>
              <a:defRPr sz="2800"/>
            </a:lvl5pPr>
          </a:lstStyle>
          <a:p>
            <a:pPr lvl="0"/>
            <a:r>
              <a:rPr lang="en-US"/>
              <a:t>Click to edit Master text styles</a:t>
            </a:r>
          </a:p>
        </p:txBody>
      </p:sp>
      <p:sp>
        <p:nvSpPr>
          <p:cNvPr id="6" name="Text Placeholder 2">
            <a:extLst>
              <a:ext uri="{FF2B5EF4-FFF2-40B4-BE49-F238E27FC236}">
                <a16:creationId xmlns:a16="http://schemas.microsoft.com/office/drawing/2014/main" id="{97346290-152F-49F0-B821-BA6DE872F552}"/>
              </a:ext>
            </a:extLst>
          </p:cNvPr>
          <p:cNvSpPr>
            <a:spLocks noGrp="1"/>
          </p:cNvSpPr>
          <p:nvPr>
            <p:ph type="body" sz="quarter" idx="12" hasCustomPrompt="1"/>
          </p:nvPr>
        </p:nvSpPr>
        <p:spPr>
          <a:xfrm>
            <a:off x="639700" y="365760"/>
            <a:ext cx="11015662" cy="1327150"/>
          </a:xfrm>
        </p:spPr>
        <p:txBody>
          <a:bodyPr anchor="ctr">
            <a:noAutofit/>
          </a:bodyPr>
          <a:lstStyle>
            <a:lvl1pPr marL="0" indent="0">
              <a:buFontTx/>
              <a:buNone/>
              <a:defRPr sz="4200" b="1" cap="none" baseline="0">
                <a:solidFill>
                  <a:schemeClr val="tx2"/>
                </a:solidFill>
                <a:latin typeface="Myriad Pro"/>
              </a:defRPr>
            </a:lvl1pPr>
            <a:lvl2pPr>
              <a:buFontTx/>
              <a:buNone/>
              <a:defRPr sz="4400" b="1" cap="all" baseline="0"/>
            </a:lvl2pPr>
            <a:lvl3pPr>
              <a:buFontTx/>
              <a:buNone/>
              <a:defRPr sz="4400" b="1" cap="all" baseline="0"/>
            </a:lvl3pPr>
            <a:lvl4pPr>
              <a:buNone/>
              <a:defRPr/>
            </a:lvl4pPr>
          </a:lstStyle>
          <a:p>
            <a:pPr lvl="0"/>
            <a:r>
              <a:rPr lang="en-US" dirty="0"/>
              <a:t>Title</a:t>
            </a:r>
          </a:p>
        </p:txBody>
      </p:sp>
    </p:spTree>
    <p:custDataLst>
      <p:tags r:id="rId1"/>
    </p:custDataLst>
    <p:extLst>
      <p:ext uri="{BB962C8B-B14F-4D97-AF65-F5344CB8AC3E}">
        <p14:creationId xmlns:p14="http://schemas.microsoft.com/office/powerpoint/2010/main" val="2108171867"/>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14854F13-844D-4C2D-BB09-40674ABA7646}"/>
              </a:ext>
            </a:extLst>
          </p:cNvPr>
          <p:cNvSpPr>
            <a:spLocks noGrp="1"/>
          </p:cNvSpPr>
          <p:nvPr>
            <p:ph type="pic" sz="quarter" idx="10"/>
          </p:nvPr>
        </p:nvSpPr>
        <p:spPr>
          <a:xfrm>
            <a:off x="6628573" y="535667"/>
            <a:ext cx="4917882" cy="5596846"/>
          </a:xfrm>
          <a:prstGeom prst="roundRect">
            <a:avLst>
              <a:gd name="adj" fmla="val 4537"/>
            </a:avLst>
          </a:prstGeom>
        </p:spPr>
        <p:txBody>
          <a:bodyPr/>
          <a:lstStyle>
            <a:lvl1pPr marL="0" indent="0">
              <a:buFontTx/>
              <a:buNone/>
              <a:defRPr/>
            </a:lvl1pPr>
          </a:lstStyle>
          <a:p>
            <a:r>
              <a:rPr lang="en-US" dirty="0"/>
              <a:t>Click icon to add picture</a:t>
            </a:r>
          </a:p>
        </p:txBody>
      </p:sp>
      <p:sp>
        <p:nvSpPr>
          <p:cNvPr id="7" name="Rectangle 6">
            <a:extLst>
              <a:ext uri="{FF2B5EF4-FFF2-40B4-BE49-F238E27FC236}">
                <a16:creationId xmlns:a16="http://schemas.microsoft.com/office/drawing/2014/main" id="{BB0967F3-418C-47B2-BAFD-211603290E9E}"/>
              </a:ext>
            </a:extLst>
          </p:cNvPr>
          <p:cNvSpPr/>
          <p:nvPr/>
        </p:nvSpPr>
        <p:spPr>
          <a:xfrm>
            <a:off x="612991" y="412790"/>
            <a:ext cx="4765833" cy="1384995"/>
          </a:xfrm>
          <a:prstGeom prst="rect">
            <a:avLst/>
          </a:prstGeom>
        </p:spPr>
        <p:txBody>
          <a:bodyPr wrap="square">
            <a:spAutoFit/>
          </a:bodyPr>
          <a:lstStyle/>
          <a:p>
            <a:pPr lvl="0"/>
            <a:r>
              <a:rPr lang="en-US" sz="4200" b="1" dirty="0">
                <a:solidFill>
                  <a:schemeClr val="tx2"/>
                </a:solidFill>
                <a:latin typeface="Myriad Pro"/>
                <a:cs typeface="Segoe UI" panose="020B0502040204020203" pitchFamily="34" charset="0"/>
              </a:rPr>
              <a:t>Thank you</a:t>
            </a:r>
            <a:r>
              <a:rPr lang="en-US" sz="4200" b="1" baseline="0" dirty="0">
                <a:solidFill>
                  <a:schemeClr val="tx2"/>
                </a:solidFill>
                <a:latin typeface="Myriad Pro"/>
                <a:cs typeface="Segoe UI" panose="020B0502040204020203" pitchFamily="34" charset="0"/>
              </a:rPr>
              <a:t> &amp; questions</a:t>
            </a:r>
            <a:endParaRPr lang="en-US" sz="4200" b="1" dirty="0">
              <a:solidFill>
                <a:schemeClr val="tx2"/>
              </a:solidFill>
              <a:latin typeface="Myriad Pro"/>
              <a:cs typeface="Segoe UI" panose="020B0502040204020203" pitchFamily="34" charset="0"/>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397" y="6132513"/>
            <a:ext cx="1749275" cy="510489"/>
          </a:xfrm>
          <a:prstGeom prst="rect">
            <a:avLst/>
          </a:prstGeom>
        </p:spPr>
      </p:pic>
      <p:pic>
        <p:nvPicPr>
          <p:cNvPr id="15" name="Picture 14">
            <a:extLst>
              <a:ext uri="{FF2B5EF4-FFF2-40B4-BE49-F238E27FC236}">
                <a16:creationId xmlns:a16="http://schemas.microsoft.com/office/drawing/2014/main" id="{A15B5300-79A0-4272-B315-FBF505B333A3}"/>
              </a:ext>
            </a:extLst>
          </p:cNvPr>
          <p:cNvPicPr>
            <a:picLocks noChangeAspect="1"/>
          </p:cNvPicPr>
          <p:nvPr userDrawn="1"/>
        </p:nvPicPr>
        <p:blipFill>
          <a:blip r:embed="rId4"/>
          <a:srcRect/>
          <a:stretch/>
        </p:blipFill>
        <p:spPr>
          <a:xfrm>
            <a:off x="10037428" y="6132513"/>
            <a:ext cx="1548147" cy="589475"/>
          </a:xfrm>
          <a:prstGeom prst="rect">
            <a:avLst/>
          </a:prstGeom>
        </p:spPr>
      </p:pic>
    </p:spTree>
    <p:custDataLst>
      <p:tags r:id="rId1"/>
    </p:custDataLst>
    <p:extLst>
      <p:ext uri="{BB962C8B-B14F-4D97-AF65-F5344CB8AC3E}">
        <p14:creationId xmlns:p14="http://schemas.microsoft.com/office/powerpoint/2010/main" val="3182850898"/>
      </p:ext>
    </p:extLst>
  </p:cSld>
  <p:clrMapOvr>
    <a:masterClrMapping/>
  </p:clrMapOvr>
  <p:hf sldNum="0" hdr="0" ftr="0" dt="0"/>
  <p:extLst>
    <p:ext uri="{DCECCB84-F9BA-43D5-87BE-67443E8EF086}">
      <p15:sldGuideLst xmlns:p15="http://schemas.microsoft.com/office/powerpoint/2012/main">
        <p15:guide id="1" pos="41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baseline="0"/>
            </a:lvl1pPr>
          </a:lstStyle>
          <a:p>
            <a:r>
              <a:rPr lang="en-US" dirty="0"/>
              <a:t>Agenda</a:t>
            </a:r>
          </a:p>
        </p:txBody>
      </p:sp>
      <p:sp>
        <p:nvSpPr>
          <p:cNvPr id="24" name="Rounded Rectangle 1">
            <a:extLst>
              <a:ext uri="{FF2B5EF4-FFF2-40B4-BE49-F238E27FC236}">
                <a16:creationId xmlns:a16="http://schemas.microsoft.com/office/drawing/2014/main" id="{B5DDC116-E95D-4AA0-8830-34579E8A1B64}"/>
              </a:ext>
            </a:extLst>
          </p:cNvPr>
          <p:cNvSpPr/>
          <p:nvPr userDrawn="1"/>
        </p:nvSpPr>
        <p:spPr>
          <a:xfrm>
            <a:off x="762894" y="1882743"/>
            <a:ext cx="5029200" cy="1188720"/>
          </a:xfrm>
          <a:prstGeom prst="roundRect">
            <a:avLst/>
          </a:prstGeom>
          <a:solidFill>
            <a:srgbClr val="006E8D"/>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endParaRPr lang="en-US" sz="2800" dirty="0">
              <a:latin typeface="Segoe UI" panose="020B0502040204020203" pitchFamily="34" charset="0"/>
              <a:cs typeface="Segoe UI" panose="020B0502040204020203" pitchFamily="34" charset="0"/>
            </a:endParaRPr>
          </a:p>
        </p:txBody>
      </p:sp>
      <p:sp>
        <p:nvSpPr>
          <p:cNvPr id="25" name="Rounded Rectangle 1">
            <a:extLst>
              <a:ext uri="{FF2B5EF4-FFF2-40B4-BE49-F238E27FC236}">
                <a16:creationId xmlns:a16="http://schemas.microsoft.com/office/drawing/2014/main" id="{A83289EE-40AF-4B08-A7B9-48B91ADA9208}"/>
              </a:ext>
            </a:extLst>
          </p:cNvPr>
          <p:cNvSpPr/>
          <p:nvPr userDrawn="1"/>
        </p:nvSpPr>
        <p:spPr>
          <a:xfrm>
            <a:off x="762894" y="3254067"/>
            <a:ext cx="5029200" cy="11887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endParaRPr lang="en-US" sz="2800" dirty="0">
              <a:latin typeface="Segoe UI" panose="020B0502040204020203" pitchFamily="34" charset="0"/>
              <a:cs typeface="Segoe UI" panose="020B0502040204020203" pitchFamily="34" charset="0"/>
            </a:endParaRPr>
          </a:p>
        </p:txBody>
      </p:sp>
      <p:sp>
        <p:nvSpPr>
          <p:cNvPr id="26" name="Rounded Rectangle 1">
            <a:extLst>
              <a:ext uri="{FF2B5EF4-FFF2-40B4-BE49-F238E27FC236}">
                <a16:creationId xmlns:a16="http://schemas.microsoft.com/office/drawing/2014/main" id="{D6B56B15-08CE-4E7E-B3F6-07CD42072EBB}"/>
              </a:ext>
            </a:extLst>
          </p:cNvPr>
          <p:cNvSpPr/>
          <p:nvPr userDrawn="1"/>
        </p:nvSpPr>
        <p:spPr>
          <a:xfrm>
            <a:off x="762894" y="4625390"/>
            <a:ext cx="5029200" cy="11887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endParaRPr lang="en-US" sz="2800" dirty="0">
              <a:latin typeface="Segoe UI" panose="020B0502040204020203" pitchFamily="34" charset="0"/>
              <a:cs typeface="Segoe UI" panose="020B0502040204020203" pitchFamily="34" charset="0"/>
            </a:endParaRPr>
          </a:p>
        </p:txBody>
      </p:sp>
      <p:sp>
        <p:nvSpPr>
          <p:cNvPr id="27" name="Rounded Rectangle 1">
            <a:extLst>
              <a:ext uri="{FF2B5EF4-FFF2-40B4-BE49-F238E27FC236}">
                <a16:creationId xmlns:a16="http://schemas.microsoft.com/office/drawing/2014/main" id="{FBBE56F5-0802-4E68-8316-DE86872F7CCB}"/>
              </a:ext>
            </a:extLst>
          </p:cNvPr>
          <p:cNvSpPr/>
          <p:nvPr userDrawn="1"/>
        </p:nvSpPr>
        <p:spPr>
          <a:xfrm>
            <a:off x="6418259" y="1882742"/>
            <a:ext cx="5029200" cy="118872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endParaRPr lang="en-US" sz="2800" dirty="0">
              <a:latin typeface="Segoe UI" panose="020B0502040204020203" pitchFamily="34" charset="0"/>
              <a:cs typeface="Segoe UI" panose="020B0502040204020203" pitchFamily="34" charset="0"/>
            </a:endParaRPr>
          </a:p>
        </p:txBody>
      </p:sp>
      <p:sp>
        <p:nvSpPr>
          <p:cNvPr id="28" name="Rounded Rectangle 1">
            <a:extLst>
              <a:ext uri="{FF2B5EF4-FFF2-40B4-BE49-F238E27FC236}">
                <a16:creationId xmlns:a16="http://schemas.microsoft.com/office/drawing/2014/main" id="{17B26CD0-5D65-47C0-A1BE-5720B62786B9}"/>
              </a:ext>
            </a:extLst>
          </p:cNvPr>
          <p:cNvSpPr/>
          <p:nvPr userDrawn="1"/>
        </p:nvSpPr>
        <p:spPr>
          <a:xfrm>
            <a:off x="6418259" y="3254066"/>
            <a:ext cx="5029200" cy="118872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endParaRPr lang="en-US" sz="2800" dirty="0">
              <a:latin typeface="Segoe UI" panose="020B0502040204020203" pitchFamily="34" charset="0"/>
              <a:cs typeface="Segoe UI" panose="020B0502040204020203" pitchFamily="34" charset="0"/>
            </a:endParaRPr>
          </a:p>
        </p:txBody>
      </p:sp>
      <p:sp>
        <p:nvSpPr>
          <p:cNvPr id="29" name="Rounded Rectangle 1">
            <a:extLst>
              <a:ext uri="{FF2B5EF4-FFF2-40B4-BE49-F238E27FC236}">
                <a16:creationId xmlns:a16="http://schemas.microsoft.com/office/drawing/2014/main" id="{B399C3B4-DCFE-4021-AD0F-15B9FD6912D4}"/>
              </a:ext>
            </a:extLst>
          </p:cNvPr>
          <p:cNvSpPr/>
          <p:nvPr userDrawn="1"/>
        </p:nvSpPr>
        <p:spPr>
          <a:xfrm>
            <a:off x="6418259" y="4625390"/>
            <a:ext cx="5029200" cy="118872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endParaRPr lang="en-US" sz="2800" dirty="0">
              <a:latin typeface="Segoe UI" panose="020B0502040204020203" pitchFamily="34" charset="0"/>
              <a:cs typeface="Segoe UI" panose="020B0502040204020203" pitchFamily="34" charset="0"/>
            </a:endParaRPr>
          </a:p>
        </p:txBody>
      </p:sp>
      <p:sp>
        <p:nvSpPr>
          <p:cNvPr id="30" name="Oval 29">
            <a:extLst>
              <a:ext uri="{FF2B5EF4-FFF2-40B4-BE49-F238E27FC236}">
                <a16:creationId xmlns:a16="http://schemas.microsoft.com/office/drawing/2014/main" id="{271E3E18-3957-4464-A3D8-A7EF5D0BD48A}"/>
              </a:ext>
            </a:extLst>
          </p:cNvPr>
          <p:cNvSpPr/>
          <p:nvPr userDrawn="1"/>
        </p:nvSpPr>
        <p:spPr>
          <a:xfrm>
            <a:off x="995847" y="2157062"/>
            <a:ext cx="640080" cy="640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6E8D"/>
                </a:solidFill>
                <a:latin typeface="Segoe UI" panose="020B0502040204020203" pitchFamily="34" charset="0"/>
                <a:cs typeface="Segoe UI" panose="020B0502040204020203" pitchFamily="34" charset="0"/>
              </a:rPr>
              <a:t>1</a:t>
            </a:r>
          </a:p>
        </p:txBody>
      </p:sp>
      <p:sp>
        <p:nvSpPr>
          <p:cNvPr id="31" name="Oval 30">
            <a:extLst>
              <a:ext uri="{FF2B5EF4-FFF2-40B4-BE49-F238E27FC236}">
                <a16:creationId xmlns:a16="http://schemas.microsoft.com/office/drawing/2014/main" id="{D2679A3E-94AE-43AF-9074-36957872CA06}"/>
              </a:ext>
            </a:extLst>
          </p:cNvPr>
          <p:cNvSpPr/>
          <p:nvPr userDrawn="1"/>
        </p:nvSpPr>
        <p:spPr>
          <a:xfrm>
            <a:off x="995847" y="3528386"/>
            <a:ext cx="640080" cy="640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solidFill>
                <a:latin typeface="Segoe UI" panose="020B0502040204020203" pitchFamily="34" charset="0"/>
                <a:cs typeface="Segoe UI" panose="020B0502040204020203" pitchFamily="34" charset="0"/>
              </a:rPr>
              <a:t>2</a:t>
            </a:r>
          </a:p>
        </p:txBody>
      </p:sp>
      <p:sp>
        <p:nvSpPr>
          <p:cNvPr id="32" name="Oval 31">
            <a:extLst>
              <a:ext uri="{FF2B5EF4-FFF2-40B4-BE49-F238E27FC236}">
                <a16:creationId xmlns:a16="http://schemas.microsoft.com/office/drawing/2014/main" id="{3639E88E-EF37-4C9D-95D7-24D2567AEBD4}"/>
              </a:ext>
            </a:extLst>
          </p:cNvPr>
          <p:cNvSpPr/>
          <p:nvPr userDrawn="1"/>
        </p:nvSpPr>
        <p:spPr>
          <a:xfrm>
            <a:off x="995847" y="4899710"/>
            <a:ext cx="640080" cy="640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3</a:t>
            </a:r>
          </a:p>
        </p:txBody>
      </p:sp>
      <p:sp>
        <p:nvSpPr>
          <p:cNvPr id="33" name="Oval 32">
            <a:extLst>
              <a:ext uri="{FF2B5EF4-FFF2-40B4-BE49-F238E27FC236}">
                <a16:creationId xmlns:a16="http://schemas.microsoft.com/office/drawing/2014/main" id="{88D37B0C-8D39-4279-BF14-A0CC9A5A14A9}"/>
              </a:ext>
            </a:extLst>
          </p:cNvPr>
          <p:cNvSpPr/>
          <p:nvPr userDrawn="1"/>
        </p:nvSpPr>
        <p:spPr>
          <a:xfrm>
            <a:off x="6699994" y="2148141"/>
            <a:ext cx="640080" cy="640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2"/>
                </a:solidFill>
                <a:latin typeface="Segoe UI" panose="020B0502040204020203" pitchFamily="34" charset="0"/>
                <a:cs typeface="Segoe UI" panose="020B0502040204020203" pitchFamily="34" charset="0"/>
              </a:rPr>
              <a:t>4</a:t>
            </a:r>
          </a:p>
        </p:txBody>
      </p:sp>
      <p:sp>
        <p:nvSpPr>
          <p:cNvPr id="34" name="Oval 33">
            <a:extLst>
              <a:ext uri="{FF2B5EF4-FFF2-40B4-BE49-F238E27FC236}">
                <a16:creationId xmlns:a16="http://schemas.microsoft.com/office/drawing/2014/main" id="{0DDA5B50-8C61-468E-9270-40F707A52F5C}"/>
              </a:ext>
            </a:extLst>
          </p:cNvPr>
          <p:cNvSpPr/>
          <p:nvPr userDrawn="1"/>
        </p:nvSpPr>
        <p:spPr>
          <a:xfrm>
            <a:off x="6699994" y="3534985"/>
            <a:ext cx="640080" cy="640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3"/>
                </a:solidFill>
                <a:latin typeface="Segoe UI" panose="020B0502040204020203" pitchFamily="34" charset="0"/>
                <a:cs typeface="Segoe UI" panose="020B0502040204020203" pitchFamily="34" charset="0"/>
              </a:rPr>
              <a:t>5</a:t>
            </a:r>
          </a:p>
        </p:txBody>
      </p:sp>
      <p:sp>
        <p:nvSpPr>
          <p:cNvPr id="35" name="Oval 34">
            <a:extLst>
              <a:ext uri="{FF2B5EF4-FFF2-40B4-BE49-F238E27FC236}">
                <a16:creationId xmlns:a16="http://schemas.microsoft.com/office/drawing/2014/main" id="{9C099592-7E32-4231-87A9-543CA3363416}"/>
              </a:ext>
            </a:extLst>
          </p:cNvPr>
          <p:cNvSpPr/>
          <p:nvPr userDrawn="1"/>
        </p:nvSpPr>
        <p:spPr>
          <a:xfrm>
            <a:off x="6699994" y="4899710"/>
            <a:ext cx="640080" cy="640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4"/>
                </a:solidFill>
                <a:latin typeface="Segoe UI" panose="020B0502040204020203" pitchFamily="34" charset="0"/>
                <a:cs typeface="Segoe UI" panose="020B0502040204020203" pitchFamily="34" charset="0"/>
              </a:rPr>
              <a:t>6</a:t>
            </a:r>
          </a:p>
        </p:txBody>
      </p:sp>
      <p:sp>
        <p:nvSpPr>
          <p:cNvPr id="36" name="TextBox 35">
            <a:extLst>
              <a:ext uri="{FF2B5EF4-FFF2-40B4-BE49-F238E27FC236}">
                <a16:creationId xmlns:a16="http://schemas.microsoft.com/office/drawing/2014/main" id="{3E6991A7-ABBC-4C17-A370-FA3C201AA860}"/>
              </a:ext>
            </a:extLst>
          </p:cNvPr>
          <p:cNvSpPr txBox="1"/>
          <p:nvPr userDrawn="1"/>
        </p:nvSpPr>
        <p:spPr>
          <a:xfrm>
            <a:off x="1809712" y="2172889"/>
            <a:ext cx="3636084" cy="640080"/>
          </a:xfrm>
          <a:prstGeom prst="rect">
            <a:avLst/>
          </a:prstGeom>
          <a:noFill/>
        </p:spPr>
        <p:txBody>
          <a:bodyPr wrap="square" rtlCol="0">
            <a:spAutoFit/>
          </a:bodyPr>
          <a:lstStyle/>
          <a:p>
            <a:endParaRPr lang="en-US" dirty="0"/>
          </a:p>
        </p:txBody>
      </p:sp>
      <p:sp>
        <p:nvSpPr>
          <p:cNvPr id="37" name="Text Placeholder 17">
            <a:extLst>
              <a:ext uri="{FF2B5EF4-FFF2-40B4-BE49-F238E27FC236}">
                <a16:creationId xmlns:a16="http://schemas.microsoft.com/office/drawing/2014/main" id="{D1C98037-FF01-4FB4-9814-725CC43CABE3}"/>
              </a:ext>
            </a:extLst>
          </p:cNvPr>
          <p:cNvSpPr>
            <a:spLocks noGrp="1"/>
          </p:cNvSpPr>
          <p:nvPr>
            <p:ph type="body" sz="quarter" idx="10" hasCustomPrompt="1"/>
          </p:nvPr>
        </p:nvSpPr>
        <p:spPr>
          <a:xfrm>
            <a:off x="1809708" y="1882775"/>
            <a:ext cx="3964030" cy="1189038"/>
          </a:xfrm>
        </p:spPr>
        <p:txBody>
          <a:bodyPr anchor="ctr">
            <a:noAutofit/>
          </a:bodyPr>
          <a:lstStyle>
            <a:lvl1pPr marL="0" indent="0">
              <a:buFontTx/>
              <a:buNone/>
              <a:defRPr sz="2800">
                <a:solidFill>
                  <a:schemeClr val="bg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Agenda item 1</a:t>
            </a:r>
          </a:p>
        </p:txBody>
      </p:sp>
      <p:sp>
        <p:nvSpPr>
          <p:cNvPr id="38" name="Text Placeholder 17">
            <a:extLst>
              <a:ext uri="{FF2B5EF4-FFF2-40B4-BE49-F238E27FC236}">
                <a16:creationId xmlns:a16="http://schemas.microsoft.com/office/drawing/2014/main" id="{D20EFFB8-117A-4DFC-95FA-C92C0E3CCABE}"/>
              </a:ext>
            </a:extLst>
          </p:cNvPr>
          <p:cNvSpPr>
            <a:spLocks noGrp="1"/>
          </p:cNvSpPr>
          <p:nvPr>
            <p:ph type="body" sz="quarter" idx="11" hasCustomPrompt="1"/>
          </p:nvPr>
        </p:nvSpPr>
        <p:spPr>
          <a:xfrm>
            <a:off x="1809708" y="3253717"/>
            <a:ext cx="3964030" cy="1189038"/>
          </a:xfrm>
        </p:spPr>
        <p:txBody>
          <a:bodyPr anchor="ctr">
            <a:noAutofit/>
          </a:bodyPr>
          <a:lstStyle>
            <a:lvl1pPr marL="0" indent="0">
              <a:buFontTx/>
              <a:buNone/>
              <a:defRPr sz="2800">
                <a:solidFill>
                  <a:schemeClr val="bg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Agenda item 2</a:t>
            </a:r>
          </a:p>
        </p:txBody>
      </p:sp>
      <p:sp>
        <p:nvSpPr>
          <p:cNvPr id="39" name="Text Placeholder 17">
            <a:extLst>
              <a:ext uri="{FF2B5EF4-FFF2-40B4-BE49-F238E27FC236}">
                <a16:creationId xmlns:a16="http://schemas.microsoft.com/office/drawing/2014/main" id="{48487E2E-89B9-4BBA-90F8-097A6CD5B4CF}"/>
              </a:ext>
            </a:extLst>
          </p:cNvPr>
          <p:cNvSpPr>
            <a:spLocks noGrp="1"/>
          </p:cNvSpPr>
          <p:nvPr>
            <p:ph type="body" sz="quarter" idx="12" hasCustomPrompt="1"/>
          </p:nvPr>
        </p:nvSpPr>
        <p:spPr>
          <a:xfrm>
            <a:off x="1809708" y="4624659"/>
            <a:ext cx="3964030" cy="1189038"/>
          </a:xfrm>
        </p:spPr>
        <p:txBody>
          <a:bodyPr anchor="ctr">
            <a:noAutofit/>
          </a:bodyPr>
          <a:lstStyle>
            <a:lvl1pPr marL="0" indent="0">
              <a:buFontTx/>
              <a:buNone/>
              <a:defRPr sz="2800">
                <a:solidFill>
                  <a:schemeClr val="bg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Agenda item 3</a:t>
            </a:r>
          </a:p>
        </p:txBody>
      </p:sp>
      <p:sp>
        <p:nvSpPr>
          <p:cNvPr id="40" name="Text Placeholder 17">
            <a:extLst>
              <a:ext uri="{FF2B5EF4-FFF2-40B4-BE49-F238E27FC236}">
                <a16:creationId xmlns:a16="http://schemas.microsoft.com/office/drawing/2014/main" id="{25A511F3-FAC2-42B0-9794-51DC46721C47}"/>
              </a:ext>
            </a:extLst>
          </p:cNvPr>
          <p:cNvSpPr>
            <a:spLocks noGrp="1"/>
          </p:cNvSpPr>
          <p:nvPr>
            <p:ph type="body" sz="quarter" idx="13" hasCustomPrompt="1"/>
          </p:nvPr>
        </p:nvSpPr>
        <p:spPr>
          <a:xfrm>
            <a:off x="7483429" y="1882742"/>
            <a:ext cx="3964030" cy="1189038"/>
          </a:xfrm>
        </p:spPr>
        <p:txBody>
          <a:bodyPr anchor="ctr">
            <a:noAutofit/>
          </a:bodyPr>
          <a:lstStyle>
            <a:lvl1pPr marL="0" indent="0">
              <a:buFontTx/>
              <a:buNone/>
              <a:defRPr sz="2800">
                <a:solidFill>
                  <a:schemeClr val="bg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Agenda item 4</a:t>
            </a:r>
          </a:p>
        </p:txBody>
      </p:sp>
      <p:sp>
        <p:nvSpPr>
          <p:cNvPr id="41" name="Text Placeholder 17">
            <a:extLst>
              <a:ext uri="{FF2B5EF4-FFF2-40B4-BE49-F238E27FC236}">
                <a16:creationId xmlns:a16="http://schemas.microsoft.com/office/drawing/2014/main" id="{F7FF37B7-7EF6-436C-A186-767804B2394A}"/>
              </a:ext>
            </a:extLst>
          </p:cNvPr>
          <p:cNvSpPr>
            <a:spLocks noGrp="1"/>
          </p:cNvSpPr>
          <p:nvPr>
            <p:ph type="body" sz="quarter" idx="14" hasCustomPrompt="1"/>
          </p:nvPr>
        </p:nvSpPr>
        <p:spPr>
          <a:xfrm>
            <a:off x="7481969" y="3253717"/>
            <a:ext cx="3964030" cy="1189038"/>
          </a:xfrm>
        </p:spPr>
        <p:txBody>
          <a:bodyPr anchor="ctr">
            <a:noAutofit/>
          </a:bodyPr>
          <a:lstStyle>
            <a:lvl1pPr marL="0" indent="0">
              <a:buFontTx/>
              <a:buNone/>
              <a:defRPr sz="2800">
                <a:solidFill>
                  <a:schemeClr val="bg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Agenda item 5</a:t>
            </a:r>
          </a:p>
        </p:txBody>
      </p:sp>
      <p:sp>
        <p:nvSpPr>
          <p:cNvPr id="42" name="Text Placeholder 17">
            <a:extLst>
              <a:ext uri="{FF2B5EF4-FFF2-40B4-BE49-F238E27FC236}">
                <a16:creationId xmlns:a16="http://schemas.microsoft.com/office/drawing/2014/main" id="{B881E5E6-14B5-4F59-BC8F-0D60E98F0E8B}"/>
              </a:ext>
            </a:extLst>
          </p:cNvPr>
          <p:cNvSpPr>
            <a:spLocks noGrp="1"/>
          </p:cNvSpPr>
          <p:nvPr>
            <p:ph type="body" sz="quarter" idx="15" hasCustomPrompt="1"/>
          </p:nvPr>
        </p:nvSpPr>
        <p:spPr>
          <a:xfrm>
            <a:off x="7475834" y="4624659"/>
            <a:ext cx="3964030" cy="1189038"/>
          </a:xfrm>
        </p:spPr>
        <p:txBody>
          <a:bodyPr anchor="ctr">
            <a:noAutofit/>
          </a:bodyPr>
          <a:lstStyle>
            <a:lvl1pPr marL="0" indent="0">
              <a:buFontTx/>
              <a:buNone/>
              <a:defRPr sz="2800">
                <a:solidFill>
                  <a:schemeClr val="bg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Agenda item 6</a:t>
            </a:r>
          </a:p>
        </p:txBody>
      </p:sp>
    </p:spTree>
    <p:custDataLst>
      <p:tags r:id="rId1"/>
    </p:custDataLst>
    <p:extLst>
      <p:ext uri="{BB962C8B-B14F-4D97-AF65-F5344CB8AC3E}">
        <p14:creationId xmlns:p14="http://schemas.microsoft.com/office/powerpoint/2010/main" val="1914513806"/>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lue Box Title and Photo 4">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ED85851-A46F-A544-BFB6-13A61E0DF7BB}"/>
              </a:ext>
            </a:extLst>
          </p:cNvPr>
          <p:cNvSpPr>
            <a:spLocks noGrp="1"/>
          </p:cNvSpPr>
          <p:nvPr>
            <p:ph type="pic" sz="quarter" idx="10"/>
          </p:nvPr>
        </p:nvSpPr>
        <p:spPr>
          <a:xfrm>
            <a:off x="4561243" y="180767"/>
            <a:ext cx="7395715" cy="6496465"/>
          </a:xfrm>
          <a:prstGeom prst="roundRect">
            <a:avLst>
              <a:gd name="adj" fmla="val 3709"/>
            </a:avLst>
          </a:prstGeom>
        </p:spPr>
        <p:txBody>
          <a:bodyPr/>
          <a:lstStyle/>
          <a:p>
            <a:r>
              <a:rPr lang="en-US" dirty="0"/>
              <a:t>Click icon to add picture</a:t>
            </a:r>
          </a:p>
        </p:txBody>
      </p:sp>
      <p:sp>
        <p:nvSpPr>
          <p:cNvPr id="10" name="Text Placeholder 11">
            <a:extLst>
              <a:ext uri="{FF2B5EF4-FFF2-40B4-BE49-F238E27FC236}">
                <a16:creationId xmlns:a16="http://schemas.microsoft.com/office/drawing/2014/main" id="{3494112A-408D-4F6D-BE58-E9B1866EF754}"/>
              </a:ext>
            </a:extLst>
          </p:cNvPr>
          <p:cNvSpPr>
            <a:spLocks noGrp="1"/>
          </p:cNvSpPr>
          <p:nvPr>
            <p:ph type="body" sz="quarter" idx="12" hasCustomPrompt="1"/>
          </p:nvPr>
        </p:nvSpPr>
        <p:spPr>
          <a:xfrm rot="5400000">
            <a:off x="-654294" y="1074421"/>
            <a:ext cx="6496468" cy="4709160"/>
          </a:xfrm>
          <a:prstGeom prst="round2SameRect">
            <a:avLst>
              <a:gd name="adj1" fmla="val 0"/>
              <a:gd name="adj2" fmla="val 5644"/>
            </a:avLst>
          </a:prstGeom>
          <a:solidFill>
            <a:schemeClr val="accent1"/>
          </a:solidFill>
        </p:spPr>
        <p:txBody>
          <a:bodyPr vert="vert270" lIns="731520" tIns="731520" rIns="731520" bIns="731520" anchor="ctr">
            <a:noAutofit/>
          </a:bodyPr>
          <a:lstStyle>
            <a:lvl1pPr marL="0" indent="0">
              <a:lnSpc>
                <a:spcPct val="100000"/>
              </a:lnSpc>
              <a:spcBef>
                <a:spcPts val="1000"/>
              </a:spcBef>
              <a:buNone/>
              <a:defRPr sz="6000" b="1" cap="none" baseline="0">
                <a:solidFill>
                  <a:schemeClr val="bg1"/>
                </a:solidFill>
                <a:latin typeface="Myriad Pro"/>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Short word text</a:t>
            </a:r>
          </a:p>
        </p:txBody>
      </p:sp>
    </p:spTree>
    <p:custDataLst>
      <p:tags r:id="rId1"/>
    </p:custDataLst>
    <p:extLst>
      <p:ext uri="{BB962C8B-B14F-4D97-AF65-F5344CB8AC3E}">
        <p14:creationId xmlns:p14="http://schemas.microsoft.com/office/powerpoint/2010/main" val="80027743"/>
      </p:ext>
    </p:extLst>
  </p:cSld>
  <p:clrMapOvr>
    <a:masterClrMapping/>
  </p:clrMapOvr>
  <p:hf sldNum="0" hdr="0" ftr="0" dt="0"/>
  <p:extLst>
    <p:ext uri="{DCECCB84-F9BA-43D5-87BE-67443E8EF086}">
      <p15:sldGuideLst xmlns:p15="http://schemas.microsoft.com/office/powerpoint/2012/main">
        <p15:guide id="1" pos="753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eft_Title_Right_Text">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3494112A-408D-4F6D-BE58-E9B1866EF754}"/>
              </a:ext>
            </a:extLst>
          </p:cNvPr>
          <p:cNvSpPr>
            <a:spLocks noGrp="1"/>
          </p:cNvSpPr>
          <p:nvPr>
            <p:ph type="body" sz="quarter" idx="12" hasCustomPrompt="1"/>
          </p:nvPr>
        </p:nvSpPr>
        <p:spPr>
          <a:xfrm rot="5400000">
            <a:off x="-654294" y="1074421"/>
            <a:ext cx="6496468" cy="4709160"/>
          </a:xfrm>
          <a:prstGeom prst="round2SameRect">
            <a:avLst>
              <a:gd name="adj1" fmla="val 0"/>
              <a:gd name="adj2" fmla="val 5644"/>
            </a:avLst>
          </a:prstGeom>
          <a:solidFill>
            <a:schemeClr val="accent1"/>
          </a:solidFill>
        </p:spPr>
        <p:txBody>
          <a:bodyPr vert="vert270" lIns="731520" tIns="731520" rIns="731520" bIns="731520" anchor="ctr">
            <a:noAutofit/>
          </a:bodyPr>
          <a:lstStyle>
            <a:lvl1pPr marL="0" indent="0">
              <a:lnSpc>
                <a:spcPct val="100000"/>
              </a:lnSpc>
              <a:spcBef>
                <a:spcPts val="1000"/>
              </a:spcBef>
              <a:buNone/>
              <a:defRPr sz="4000" b="1" cap="none" baseline="0">
                <a:solidFill>
                  <a:schemeClr val="bg1"/>
                </a:solidFill>
                <a:latin typeface="Myriad Pro"/>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Short word text</a:t>
            </a:r>
          </a:p>
        </p:txBody>
      </p:sp>
      <p:sp>
        <p:nvSpPr>
          <p:cNvPr id="8" name="Text Placeholder 7"/>
          <p:cNvSpPr>
            <a:spLocks noGrp="1"/>
          </p:cNvSpPr>
          <p:nvPr>
            <p:ph type="body" sz="quarter" idx="13"/>
          </p:nvPr>
        </p:nvSpPr>
        <p:spPr>
          <a:xfrm>
            <a:off x="4948238" y="180767"/>
            <a:ext cx="6808787" cy="6496258"/>
          </a:xfrm>
        </p:spPr>
        <p:txBody>
          <a:bodyPr/>
          <a:lstStyle>
            <a:lvl1pPr>
              <a:defRPr>
                <a:latin typeface="Myriad Pro"/>
              </a:defRPr>
            </a:lvl1pPr>
            <a:lvl2pPr>
              <a:defRPr>
                <a:latin typeface="Myriad Pro"/>
              </a:defRPr>
            </a:lvl2pPr>
            <a:lvl3pPr>
              <a:defRPr>
                <a:latin typeface="Myriad Pro"/>
              </a:defRPr>
            </a:lvl3pPr>
            <a:lvl4pPr>
              <a:defRPr>
                <a:latin typeface="Myriad Pro"/>
              </a:defRPr>
            </a:lvl4pPr>
            <a:lvl5pPr>
              <a:defRPr>
                <a:latin typeface="Myriad Pro"/>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66255803"/>
      </p:ext>
    </p:extLst>
  </p:cSld>
  <p:clrMapOvr>
    <a:masterClrMapping/>
  </p:clrMapOvr>
  <p:hf sldNum="0" hdr="0" ftr="0" dt="0"/>
  <p:extLst>
    <p:ext uri="{DCECCB84-F9BA-43D5-87BE-67443E8EF086}">
      <p15:sldGuideLst xmlns:p15="http://schemas.microsoft.com/office/powerpoint/2012/main">
        <p15:guide id="1" pos="753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Pictur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ED85851-A46F-A544-BFB6-13A61E0DF7BB}"/>
              </a:ext>
            </a:extLst>
          </p:cNvPr>
          <p:cNvSpPr>
            <a:spLocks noGrp="1"/>
          </p:cNvSpPr>
          <p:nvPr>
            <p:ph type="pic" sz="quarter" idx="10"/>
          </p:nvPr>
        </p:nvSpPr>
        <p:spPr>
          <a:xfrm>
            <a:off x="0" y="1"/>
            <a:ext cx="12192000" cy="6858000"/>
          </a:xfrm>
          <a:prstGeom prst="rect">
            <a:avLst/>
          </a:prstGeom>
        </p:spPr>
        <p:txBody>
          <a:bodyPr/>
          <a:lstStyle>
            <a:lvl1pPr marL="0" indent="0">
              <a:buFontTx/>
              <a:buNone/>
              <a:defRPr/>
            </a:lvl1pPr>
          </a:lstStyle>
          <a:p>
            <a:r>
              <a:rPr lang="en-US" dirty="0"/>
              <a:t>Click icon to add picture</a:t>
            </a:r>
          </a:p>
        </p:txBody>
      </p:sp>
    </p:spTree>
    <p:custDataLst>
      <p:tags r:id="rId1"/>
    </p:custDataLst>
    <p:extLst>
      <p:ext uri="{BB962C8B-B14F-4D97-AF65-F5344CB8AC3E}">
        <p14:creationId xmlns:p14="http://schemas.microsoft.com/office/powerpoint/2010/main" val="1918448605"/>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ing + left image + gray box">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639663" y="1660217"/>
            <a:ext cx="4546291" cy="4505452"/>
          </a:xfrm>
          <a:prstGeom prst="rect">
            <a:avLst/>
          </a:prstGeom>
        </p:spPr>
        <p:txBody>
          <a:bodyPr/>
          <a:lstStyle/>
          <a:p>
            <a:r>
              <a:rPr lang="en-US" dirty="0"/>
              <a:t>Click icon to add picture</a:t>
            </a:r>
          </a:p>
        </p:txBody>
      </p:sp>
      <p:sp>
        <p:nvSpPr>
          <p:cNvPr id="7" name="Title 6"/>
          <p:cNvSpPr>
            <a:spLocks noGrp="1"/>
          </p:cNvSpPr>
          <p:nvPr>
            <p:ph type="title" hasCustomPrompt="1"/>
          </p:nvPr>
        </p:nvSpPr>
        <p:spPr/>
        <p:txBody>
          <a:bodyPr/>
          <a:lstStyle>
            <a:lvl1pPr>
              <a:defRPr sz="4200"/>
            </a:lvl1pPr>
          </a:lstStyle>
          <a:p>
            <a:r>
              <a:rPr lang="en-US" dirty="0"/>
              <a:t>Click to edit master title style</a:t>
            </a:r>
          </a:p>
        </p:txBody>
      </p:sp>
      <p:sp>
        <p:nvSpPr>
          <p:cNvPr id="3" name="Content Placeholder 2"/>
          <p:cNvSpPr>
            <a:spLocks noGrp="1"/>
          </p:cNvSpPr>
          <p:nvPr>
            <p:ph sz="quarter" idx="11"/>
          </p:nvPr>
        </p:nvSpPr>
        <p:spPr>
          <a:xfrm>
            <a:off x="5186363" y="1644650"/>
            <a:ext cx="6351587" cy="4521019"/>
          </a:xfrm>
          <a:solidFill>
            <a:schemeClr val="bg1">
              <a:lumMod val="85000"/>
            </a:schemeClr>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4997654"/>
      </p:ext>
    </p:extLst>
  </p:cSld>
  <p:clrMapOvr>
    <a:masterClrMapping/>
  </p:clrMapOvr>
  <p:extLst>
    <p:ext uri="{DCECCB84-F9BA-43D5-87BE-67443E8EF086}">
      <p15:sldGuideLst xmlns:p15="http://schemas.microsoft.com/office/powerpoint/2012/main">
        <p15:guide id="3" orient="horz" pos="2160">
          <p15:clr>
            <a:srgbClr val="FBAE40"/>
          </p15:clr>
        </p15:guide>
        <p15:guide id="4" pos="717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ing + left image + blue box">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6651626" y="1669759"/>
            <a:ext cx="4886254" cy="4482847"/>
          </a:xfrm>
          <a:prstGeom prst="rect">
            <a:avLst/>
          </a:prstGeom>
        </p:spPr>
        <p:txBody>
          <a:bodyPr/>
          <a:lstStyle/>
          <a:p>
            <a:r>
              <a:rPr lang="en-US" dirty="0"/>
              <a:t>Click icon to add picture</a:t>
            </a:r>
          </a:p>
        </p:txBody>
      </p:sp>
      <p:sp>
        <p:nvSpPr>
          <p:cNvPr id="7" name="Title 6"/>
          <p:cNvSpPr>
            <a:spLocks noGrp="1"/>
          </p:cNvSpPr>
          <p:nvPr>
            <p:ph type="title" hasCustomPrompt="1"/>
          </p:nvPr>
        </p:nvSpPr>
        <p:spPr/>
        <p:txBody>
          <a:bodyPr/>
          <a:lstStyle>
            <a:lvl1pPr>
              <a:defRPr sz="4200"/>
            </a:lvl1pPr>
          </a:lstStyle>
          <a:p>
            <a:r>
              <a:rPr lang="en-US" dirty="0"/>
              <a:t>Click to edit master title style</a:t>
            </a:r>
          </a:p>
        </p:txBody>
      </p:sp>
      <p:sp>
        <p:nvSpPr>
          <p:cNvPr id="3" name="Content Placeholder 2"/>
          <p:cNvSpPr>
            <a:spLocks noGrp="1"/>
          </p:cNvSpPr>
          <p:nvPr>
            <p:ph sz="quarter" idx="11"/>
          </p:nvPr>
        </p:nvSpPr>
        <p:spPr>
          <a:xfrm>
            <a:off x="639763" y="1645289"/>
            <a:ext cx="6011862" cy="4507317"/>
          </a:xfrm>
          <a:solidFill>
            <a:schemeClr val="bg1">
              <a:lumMod val="85000"/>
            </a:schemeClr>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3418410"/>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xt/bullets">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lvl1pPr>
              <a:defRPr sz="4200"/>
            </a:lvl1pPr>
          </a:lstStyle>
          <a:p>
            <a:r>
              <a:rPr lang="en-US" dirty="0"/>
              <a:t>Click to edit master title style</a:t>
            </a:r>
          </a:p>
        </p:txBody>
      </p:sp>
      <p:sp>
        <p:nvSpPr>
          <p:cNvPr id="3" name="Text Placeholder 2"/>
          <p:cNvSpPr>
            <a:spLocks noGrp="1"/>
          </p:cNvSpPr>
          <p:nvPr>
            <p:ph type="body" sz="quarter" idx="10" hasCustomPrompt="1"/>
          </p:nvPr>
        </p:nvSpPr>
        <p:spPr>
          <a:xfrm>
            <a:off x="734502" y="1676400"/>
            <a:ext cx="10648201" cy="4251434"/>
          </a:xfrm>
        </p:spPr>
        <p:txBody>
          <a:bodyPr/>
          <a:lstStyle>
            <a:lvl1pPr>
              <a:defRPr/>
            </a:lvl1pPr>
            <a:lvl4pPr>
              <a:defRPr sz="2400">
                <a:latin typeface="Myriad Pro"/>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110704524"/>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Gray box + right imag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5432773" y="1104900"/>
            <a:ext cx="5949930" cy="3963242"/>
          </a:xfrm>
          <a:prstGeom prst="rect">
            <a:avLst/>
          </a:prstGeom>
        </p:spPr>
        <p:txBody>
          <a:bodyPr/>
          <a:lstStyle/>
          <a:p>
            <a:r>
              <a:rPr lang="en-US" dirty="0"/>
              <a:t>Click icon to add picture</a:t>
            </a:r>
          </a:p>
        </p:txBody>
      </p:sp>
      <p:sp>
        <p:nvSpPr>
          <p:cNvPr id="9" name="Rectangle 8"/>
          <p:cNvSpPr/>
          <p:nvPr/>
        </p:nvSpPr>
        <p:spPr>
          <a:xfrm>
            <a:off x="838201" y="1104900"/>
            <a:ext cx="4487878" cy="39632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1" hasCustomPrompt="1"/>
          </p:nvPr>
        </p:nvSpPr>
        <p:spPr>
          <a:xfrm>
            <a:off x="1437251" y="1674977"/>
            <a:ext cx="3279228" cy="2764219"/>
          </a:xfrm>
          <a:prstGeom prst="rect">
            <a:avLst/>
          </a:prstGeom>
        </p:spPr>
        <p:txBody>
          <a:bodyPr/>
          <a:lstStyle>
            <a:lvl1pPr marL="0" indent="0">
              <a:spcBef>
                <a:spcPts val="0"/>
              </a:spcBef>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stStyle>
          <a:p>
            <a:pPr lvl="0"/>
            <a:r>
              <a:rPr lang="en-US" dirty="0"/>
              <a:t>A very small amount of text could go here. Be as brief as possible.</a:t>
            </a:r>
          </a:p>
        </p:txBody>
      </p:sp>
    </p:spTree>
    <p:extLst>
      <p:ext uri="{BB962C8B-B14F-4D97-AF65-F5344CB8AC3E}">
        <p14:creationId xmlns:p14="http://schemas.microsoft.com/office/powerpoint/2010/main" val="3447192430"/>
      </p:ext>
    </p:extLst>
  </p:cSld>
  <p:clrMapOvr>
    <a:masterClrMapping/>
  </p:clrMapOvr>
  <p:extLst>
    <p:ext uri="{DCECCB84-F9BA-43D5-87BE-67443E8EF086}">
      <p15:sldGuideLst xmlns:p15="http://schemas.microsoft.com/office/powerpoint/2012/main">
        <p15:guide id="2" pos="528">
          <p15:clr>
            <a:srgbClr val="FBAE40"/>
          </p15:clr>
        </p15:guide>
        <p15:guide id="3" orient="horz" pos="69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Gray box + right imag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5432773" y="1104900"/>
            <a:ext cx="5949930" cy="3963242"/>
          </a:xfrm>
          <a:prstGeom prst="rect">
            <a:avLst/>
          </a:prstGeom>
        </p:spPr>
        <p:txBody>
          <a:bodyPr/>
          <a:lstStyle/>
          <a:p>
            <a:r>
              <a:rPr lang="en-US" dirty="0"/>
              <a:t>Click icon to add picture</a:t>
            </a:r>
          </a:p>
        </p:txBody>
      </p:sp>
      <p:sp>
        <p:nvSpPr>
          <p:cNvPr id="9" name="Rectangle 8"/>
          <p:cNvSpPr/>
          <p:nvPr/>
        </p:nvSpPr>
        <p:spPr>
          <a:xfrm>
            <a:off x="838201" y="1104900"/>
            <a:ext cx="4487878" cy="39632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1" hasCustomPrompt="1"/>
          </p:nvPr>
        </p:nvSpPr>
        <p:spPr>
          <a:xfrm>
            <a:off x="1437251" y="1674977"/>
            <a:ext cx="3279228" cy="2764219"/>
          </a:xfrm>
          <a:prstGeom prst="rect">
            <a:avLst/>
          </a:prstGeom>
        </p:spPr>
        <p:txBody>
          <a:bodyPr/>
          <a:lstStyle>
            <a:lvl1pPr marL="0" indent="0">
              <a:spcBef>
                <a:spcPts val="0"/>
              </a:spcBef>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stStyle>
          <a:p>
            <a:pPr lvl="0"/>
            <a:r>
              <a:rPr lang="en-US" dirty="0"/>
              <a:t>A very small amount of text could go here. Be as brief as possible.</a:t>
            </a:r>
          </a:p>
        </p:txBody>
      </p:sp>
    </p:spTree>
    <p:extLst>
      <p:ext uri="{BB962C8B-B14F-4D97-AF65-F5344CB8AC3E}">
        <p14:creationId xmlns:p14="http://schemas.microsoft.com/office/powerpoint/2010/main" val="427681071"/>
      </p:ext>
    </p:extLst>
  </p:cSld>
  <p:clrMapOvr>
    <a:masterClrMapping/>
  </p:clrMapOvr>
  <p:extLst>
    <p:ext uri="{DCECCB84-F9BA-43D5-87BE-67443E8EF086}">
      <p15:sldGuideLst xmlns:p15="http://schemas.microsoft.com/office/powerpoint/2012/main">
        <p15:guide id="2" pos="528">
          <p15:clr>
            <a:srgbClr val="FBAE40"/>
          </p15:clr>
        </p15:guide>
        <p15:guide id="3" orient="horz" pos="69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hart/graphic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200"/>
            </a:lvl1pPr>
          </a:lstStyle>
          <a:p>
            <a:r>
              <a:rPr lang="en-US" dirty="0"/>
              <a:t>Click to edit master title style</a:t>
            </a:r>
          </a:p>
        </p:txBody>
      </p:sp>
      <p:sp>
        <p:nvSpPr>
          <p:cNvPr id="4" name="Chart Placeholder 3"/>
          <p:cNvSpPr>
            <a:spLocks noGrp="1"/>
          </p:cNvSpPr>
          <p:nvPr>
            <p:ph type="chart" sz="quarter" idx="10"/>
          </p:nvPr>
        </p:nvSpPr>
        <p:spPr>
          <a:xfrm>
            <a:off x="838205" y="1638302"/>
            <a:ext cx="10544503" cy="4115182"/>
          </a:xfrm>
          <a:prstGeom prst="rect">
            <a:avLst/>
          </a:prstGeom>
        </p:spPr>
        <p:txBody>
          <a:bodyPr/>
          <a:lstStyle/>
          <a:p>
            <a:r>
              <a:rPr lang="en-US" dirty="0"/>
              <a:t>Click icon to add chart</a:t>
            </a:r>
          </a:p>
        </p:txBody>
      </p:sp>
    </p:spTree>
    <p:extLst>
      <p:ext uri="{BB962C8B-B14F-4D97-AF65-F5344CB8AC3E}">
        <p14:creationId xmlns:p14="http://schemas.microsoft.com/office/powerpoint/2010/main" val="33442220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45AF38C-B960-8D4A-9C67-D80AA8D89892}"/>
              </a:ext>
            </a:extLst>
          </p:cNvPr>
          <p:cNvSpPr>
            <a:spLocks noGrp="1"/>
          </p:cNvSpPr>
          <p:nvPr>
            <p:ph type="body" sz="quarter" idx="10" hasCustomPrompt="1"/>
          </p:nvPr>
        </p:nvSpPr>
        <p:spPr>
          <a:xfrm>
            <a:off x="696397" y="2867254"/>
            <a:ext cx="10889178" cy="1738200"/>
          </a:xfrm>
          <a:prstGeom prst="rect">
            <a:avLst/>
          </a:prstGeom>
        </p:spPr>
        <p:txBody>
          <a:bodyPr anchor="t" anchorCtr="0">
            <a:noAutofit/>
          </a:bodyPr>
          <a:lstStyle>
            <a:lvl1pPr marL="0" indent="0" algn="l" fontAlgn="t">
              <a:lnSpc>
                <a:spcPts val="6326"/>
              </a:lnSpc>
              <a:spcBef>
                <a:spcPts val="0"/>
              </a:spcBef>
              <a:buNone/>
              <a:defRPr sz="6400" b="1" i="0" cap="none" spc="84" baseline="0">
                <a:solidFill>
                  <a:schemeClr val="tx2"/>
                </a:solidFill>
                <a:latin typeface="Myriad Pro"/>
                <a:cs typeface="Segoe UI" panose="020B0502040204020203" pitchFamily="34" charset="0"/>
              </a:defRPr>
            </a:lvl1pPr>
            <a:lvl2pPr marL="60325" indent="0" algn="l" fontAlgn="t">
              <a:lnSpc>
                <a:spcPts val="2249"/>
              </a:lnSpc>
              <a:spcBef>
                <a:spcPts val="1476"/>
              </a:spcBef>
              <a:buNone/>
              <a:defRPr sz="1968" b="1" cap="all" spc="28" baseline="0">
                <a:solidFill>
                  <a:srgbClr val="00ABCA"/>
                </a:solidFill>
                <a:latin typeface="Segoe UI" panose="020B0502040204020203" pitchFamily="34" charset="0"/>
                <a:cs typeface="Segoe UI" panose="020B0502040204020203" pitchFamily="34" charset="0"/>
              </a:defRPr>
            </a:lvl2pPr>
          </a:lstStyle>
          <a:p>
            <a:pPr lvl="0"/>
            <a:r>
              <a:rPr lang="en-US" dirty="0"/>
              <a:t>Presentation title here</a:t>
            </a:r>
          </a:p>
        </p:txBody>
      </p:sp>
      <p:sp>
        <p:nvSpPr>
          <p:cNvPr id="8" name="Text Placeholder 7">
            <a:extLst>
              <a:ext uri="{FF2B5EF4-FFF2-40B4-BE49-F238E27FC236}">
                <a16:creationId xmlns:a16="http://schemas.microsoft.com/office/drawing/2014/main" id="{5B45D833-F690-40CC-A244-742F2287D053}"/>
              </a:ext>
            </a:extLst>
          </p:cNvPr>
          <p:cNvSpPr>
            <a:spLocks noGrp="1"/>
          </p:cNvSpPr>
          <p:nvPr>
            <p:ph type="body" sz="quarter" idx="12" hasCustomPrompt="1"/>
          </p:nvPr>
        </p:nvSpPr>
        <p:spPr>
          <a:xfrm>
            <a:off x="696913" y="4733925"/>
            <a:ext cx="10888662" cy="1398588"/>
          </a:xfrm>
        </p:spPr>
        <p:txBody>
          <a:bodyPr>
            <a:noAutofit/>
          </a:bodyPr>
          <a:lstStyle>
            <a:lvl1pPr marL="0" indent="0">
              <a:buFontTx/>
              <a:buNone/>
              <a:defRPr sz="2800" b="1" cap="none" baseline="0">
                <a:solidFill>
                  <a:schemeClr val="accent1"/>
                </a:solidFill>
              </a:defRPr>
            </a:lvl1pPr>
            <a:lvl2pPr marL="325830" indent="0">
              <a:buFontTx/>
              <a:buNone/>
              <a:defRPr sz="2800" b="1">
                <a:solidFill>
                  <a:schemeClr val="accent1"/>
                </a:solidFill>
              </a:defRPr>
            </a:lvl2pPr>
            <a:lvl3pPr marL="642732" indent="0">
              <a:buFontTx/>
              <a:buNone/>
              <a:defRPr sz="2800" b="1">
                <a:solidFill>
                  <a:schemeClr val="accent1"/>
                </a:solidFill>
              </a:defRPr>
            </a:lvl3pPr>
            <a:lvl4pPr marL="1370947" indent="0">
              <a:buFontTx/>
              <a:buNone/>
              <a:defRPr sz="2800" b="1">
                <a:solidFill>
                  <a:schemeClr val="accent1"/>
                </a:solidFill>
              </a:defRPr>
            </a:lvl4pPr>
            <a:lvl5pPr marL="1827929" indent="0">
              <a:buFontTx/>
              <a:buNone/>
              <a:defRPr sz="2800" b="1">
                <a:solidFill>
                  <a:schemeClr val="accent1"/>
                </a:solidFill>
              </a:defRPr>
            </a:lvl5pPr>
          </a:lstStyle>
          <a:p>
            <a:pPr lvl="0"/>
            <a:r>
              <a:rPr lang="en-US" dirty="0"/>
              <a:t>Subtitle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397" y="6057563"/>
            <a:ext cx="1749275" cy="510489"/>
          </a:xfrm>
          <a:prstGeom prst="rect">
            <a:avLst/>
          </a:prstGeom>
        </p:spPr>
      </p:pic>
    </p:spTree>
    <p:custDataLst>
      <p:tags r:id="rId1"/>
    </p:custDataLst>
    <p:extLst>
      <p:ext uri="{BB962C8B-B14F-4D97-AF65-F5344CB8AC3E}">
        <p14:creationId xmlns:p14="http://schemas.microsoft.com/office/powerpoint/2010/main" val="211441824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1">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C23317-8D33-394B-A54E-6FD51BD79E64}"/>
              </a:ext>
            </a:extLst>
          </p:cNvPr>
          <p:cNvSpPr/>
          <p:nvPr/>
        </p:nvSpPr>
        <p:spPr>
          <a:xfrm>
            <a:off x="235981" y="180008"/>
            <a:ext cx="11720038" cy="6497983"/>
          </a:xfrm>
          <a:prstGeom prst="roundRect">
            <a:avLst>
              <a:gd name="adj" fmla="val 4303"/>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5" dirty="0"/>
          </a:p>
        </p:txBody>
      </p:sp>
      <p:sp>
        <p:nvSpPr>
          <p:cNvPr id="7" name="Text Placeholder 3">
            <a:extLst>
              <a:ext uri="{FF2B5EF4-FFF2-40B4-BE49-F238E27FC236}">
                <a16:creationId xmlns:a16="http://schemas.microsoft.com/office/drawing/2014/main" id="{D3D7D860-2D25-694F-BE31-8D3CA439A0DC}"/>
              </a:ext>
            </a:extLst>
          </p:cNvPr>
          <p:cNvSpPr>
            <a:spLocks noGrp="1"/>
          </p:cNvSpPr>
          <p:nvPr>
            <p:ph type="body" sz="quarter" idx="10" hasCustomPrompt="1"/>
          </p:nvPr>
        </p:nvSpPr>
        <p:spPr>
          <a:xfrm>
            <a:off x="878678" y="180008"/>
            <a:ext cx="10363200" cy="6503384"/>
          </a:xfrm>
          <a:prstGeom prst="rect">
            <a:avLst/>
          </a:prstGeom>
        </p:spPr>
        <p:txBody>
          <a:bodyPr anchor="ctr" anchorCtr="0">
            <a:normAutofit/>
          </a:bodyPr>
          <a:lstStyle>
            <a:lvl1pPr marL="0" indent="0" algn="l" fontAlgn="t">
              <a:lnSpc>
                <a:spcPts val="6326"/>
              </a:lnSpc>
              <a:buNone/>
              <a:defRPr sz="6400" b="1" i="0" cap="none" spc="84" baseline="0">
                <a:solidFill>
                  <a:schemeClr val="bg1"/>
                </a:solidFill>
                <a:latin typeface="Myriad Pro"/>
                <a:cs typeface="Segoe UI" panose="020B0502040204020203" pitchFamily="34" charset="0"/>
              </a:defRPr>
            </a:lvl1pPr>
            <a:lvl2pPr marL="0" indent="0" algn="l" fontAlgn="t">
              <a:lnSpc>
                <a:spcPts val="2249"/>
              </a:lnSpc>
              <a:spcBef>
                <a:spcPts val="1476"/>
              </a:spcBef>
              <a:buNone/>
              <a:defRPr sz="1968" cap="all" spc="28" baseline="0">
                <a:solidFill>
                  <a:srgbClr val="00ABCA"/>
                </a:solidFill>
                <a:latin typeface="Brandon Grotesque Black" panose="020B0503020203060202" pitchFamily="34" charset="77"/>
              </a:defRPr>
            </a:lvl2pPr>
          </a:lstStyle>
          <a:p>
            <a:pPr lvl="0"/>
            <a:r>
              <a:rPr lang="en-US" dirty="0"/>
              <a:t>Section slide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397" y="6113364"/>
            <a:ext cx="1880507" cy="548786"/>
          </a:xfrm>
          <a:prstGeom prst="rect">
            <a:avLst/>
          </a:prstGeom>
        </p:spPr>
      </p:pic>
    </p:spTree>
    <p:custDataLst>
      <p:tags r:id="rId1"/>
    </p:custDataLst>
    <p:extLst>
      <p:ext uri="{BB962C8B-B14F-4D97-AF65-F5344CB8AC3E}">
        <p14:creationId xmlns:p14="http://schemas.microsoft.com/office/powerpoint/2010/main" val="3271843803"/>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ection 2">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C23317-8D33-394B-A54E-6FD51BD79E64}"/>
              </a:ext>
            </a:extLst>
          </p:cNvPr>
          <p:cNvSpPr/>
          <p:nvPr/>
        </p:nvSpPr>
        <p:spPr>
          <a:xfrm>
            <a:off x="235981" y="180008"/>
            <a:ext cx="11720038" cy="6497983"/>
          </a:xfrm>
          <a:prstGeom prst="roundRect">
            <a:avLst>
              <a:gd name="adj" fmla="val 4303"/>
            </a:avLst>
          </a:prstGeom>
          <a:solidFill>
            <a:srgbClr val="6E2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5" dirty="0"/>
          </a:p>
        </p:txBody>
      </p:sp>
      <p:sp>
        <p:nvSpPr>
          <p:cNvPr id="7" name="Text Placeholder 3">
            <a:extLst>
              <a:ext uri="{FF2B5EF4-FFF2-40B4-BE49-F238E27FC236}">
                <a16:creationId xmlns:a16="http://schemas.microsoft.com/office/drawing/2014/main" id="{D3D7D860-2D25-694F-BE31-8D3CA439A0DC}"/>
              </a:ext>
            </a:extLst>
          </p:cNvPr>
          <p:cNvSpPr>
            <a:spLocks noGrp="1"/>
          </p:cNvSpPr>
          <p:nvPr>
            <p:ph type="body" sz="quarter" idx="10" hasCustomPrompt="1"/>
          </p:nvPr>
        </p:nvSpPr>
        <p:spPr>
          <a:xfrm>
            <a:off x="878678" y="180008"/>
            <a:ext cx="10363200" cy="6503384"/>
          </a:xfrm>
          <a:prstGeom prst="rect">
            <a:avLst/>
          </a:prstGeom>
        </p:spPr>
        <p:txBody>
          <a:bodyPr anchor="ctr" anchorCtr="0">
            <a:normAutofit/>
          </a:bodyPr>
          <a:lstStyle>
            <a:lvl1pPr marL="0" indent="0" algn="l" fontAlgn="t">
              <a:lnSpc>
                <a:spcPts val="6326"/>
              </a:lnSpc>
              <a:buNone/>
              <a:defRPr sz="6400" b="1" i="0" cap="none" spc="84" baseline="0">
                <a:solidFill>
                  <a:schemeClr val="bg1"/>
                </a:solidFill>
                <a:latin typeface="Myriad Pro"/>
                <a:cs typeface="Segoe UI" panose="020B0502040204020203" pitchFamily="34" charset="0"/>
              </a:defRPr>
            </a:lvl1pPr>
            <a:lvl2pPr marL="0" indent="0" algn="l" fontAlgn="t">
              <a:lnSpc>
                <a:spcPts val="2249"/>
              </a:lnSpc>
              <a:spcBef>
                <a:spcPts val="1476"/>
              </a:spcBef>
              <a:buNone/>
              <a:defRPr sz="1968" cap="all" spc="28" baseline="0">
                <a:solidFill>
                  <a:srgbClr val="00ABCA"/>
                </a:solidFill>
                <a:latin typeface="Brandon Grotesque Black" panose="020B0503020203060202" pitchFamily="34" charset="77"/>
              </a:defRPr>
            </a:lvl2pPr>
          </a:lstStyle>
          <a:p>
            <a:pPr lvl="0"/>
            <a:r>
              <a:rPr lang="en-US" dirty="0"/>
              <a:t>Section slide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397" y="6113364"/>
            <a:ext cx="1880507" cy="548786"/>
          </a:xfrm>
          <a:prstGeom prst="rect">
            <a:avLst/>
          </a:prstGeom>
        </p:spPr>
      </p:pic>
    </p:spTree>
    <p:custDataLst>
      <p:tags r:id="rId1"/>
    </p:custDataLst>
    <p:extLst>
      <p:ext uri="{BB962C8B-B14F-4D97-AF65-F5344CB8AC3E}">
        <p14:creationId xmlns:p14="http://schemas.microsoft.com/office/powerpoint/2010/main" val="4080449927"/>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baseline="0"/>
            </a:lvl1pPr>
          </a:lstStyle>
          <a:p>
            <a:r>
              <a:rPr lang="en-US" dirty="0"/>
              <a:t>Agenda</a:t>
            </a:r>
          </a:p>
        </p:txBody>
      </p:sp>
      <p:sp>
        <p:nvSpPr>
          <p:cNvPr id="24" name="Rounded Rectangle 1">
            <a:extLst>
              <a:ext uri="{FF2B5EF4-FFF2-40B4-BE49-F238E27FC236}">
                <a16:creationId xmlns:a16="http://schemas.microsoft.com/office/drawing/2014/main" id="{B5DDC116-E95D-4AA0-8830-34579E8A1B64}"/>
              </a:ext>
            </a:extLst>
          </p:cNvPr>
          <p:cNvSpPr/>
          <p:nvPr userDrawn="1"/>
        </p:nvSpPr>
        <p:spPr>
          <a:xfrm>
            <a:off x="762894" y="1882743"/>
            <a:ext cx="5029200" cy="1188720"/>
          </a:xfrm>
          <a:prstGeom prst="roundRect">
            <a:avLst/>
          </a:prstGeom>
          <a:solidFill>
            <a:srgbClr val="006E8D"/>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endParaRPr lang="en-US" sz="2800" dirty="0">
              <a:latin typeface="Segoe UI" panose="020B0502040204020203" pitchFamily="34" charset="0"/>
              <a:cs typeface="Segoe UI" panose="020B0502040204020203" pitchFamily="34" charset="0"/>
            </a:endParaRPr>
          </a:p>
        </p:txBody>
      </p:sp>
      <p:sp>
        <p:nvSpPr>
          <p:cNvPr id="25" name="Rounded Rectangle 1">
            <a:extLst>
              <a:ext uri="{FF2B5EF4-FFF2-40B4-BE49-F238E27FC236}">
                <a16:creationId xmlns:a16="http://schemas.microsoft.com/office/drawing/2014/main" id="{A83289EE-40AF-4B08-A7B9-48B91ADA9208}"/>
              </a:ext>
            </a:extLst>
          </p:cNvPr>
          <p:cNvSpPr/>
          <p:nvPr userDrawn="1"/>
        </p:nvSpPr>
        <p:spPr>
          <a:xfrm>
            <a:off x="762894" y="3254067"/>
            <a:ext cx="5029200" cy="11887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endParaRPr lang="en-US" sz="2800" dirty="0">
              <a:latin typeface="Segoe UI" panose="020B0502040204020203" pitchFamily="34" charset="0"/>
              <a:cs typeface="Segoe UI" panose="020B0502040204020203" pitchFamily="34" charset="0"/>
            </a:endParaRPr>
          </a:p>
        </p:txBody>
      </p:sp>
      <p:sp>
        <p:nvSpPr>
          <p:cNvPr id="26" name="Rounded Rectangle 1">
            <a:extLst>
              <a:ext uri="{FF2B5EF4-FFF2-40B4-BE49-F238E27FC236}">
                <a16:creationId xmlns:a16="http://schemas.microsoft.com/office/drawing/2014/main" id="{D6B56B15-08CE-4E7E-B3F6-07CD42072EBB}"/>
              </a:ext>
            </a:extLst>
          </p:cNvPr>
          <p:cNvSpPr/>
          <p:nvPr userDrawn="1"/>
        </p:nvSpPr>
        <p:spPr>
          <a:xfrm>
            <a:off x="762894" y="4625390"/>
            <a:ext cx="5029200" cy="11887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endParaRPr lang="en-US" sz="2800" dirty="0">
              <a:latin typeface="Segoe UI" panose="020B0502040204020203" pitchFamily="34" charset="0"/>
              <a:cs typeface="Segoe UI" panose="020B0502040204020203" pitchFamily="34" charset="0"/>
            </a:endParaRPr>
          </a:p>
        </p:txBody>
      </p:sp>
      <p:sp>
        <p:nvSpPr>
          <p:cNvPr id="27" name="Rounded Rectangle 1">
            <a:extLst>
              <a:ext uri="{FF2B5EF4-FFF2-40B4-BE49-F238E27FC236}">
                <a16:creationId xmlns:a16="http://schemas.microsoft.com/office/drawing/2014/main" id="{FBBE56F5-0802-4E68-8316-DE86872F7CCB}"/>
              </a:ext>
            </a:extLst>
          </p:cNvPr>
          <p:cNvSpPr/>
          <p:nvPr userDrawn="1"/>
        </p:nvSpPr>
        <p:spPr>
          <a:xfrm>
            <a:off x="6418259" y="1882742"/>
            <a:ext cx="5029200" cy="118872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endParaRPr lang="en-US" sz="2800" dirty="0">
              <a:latin typeface="Segoe UI" panose="020B0502040204020203" pitchFamily="34" charset="0"/>
              <a:cs typeface="Segoe UI" panose="020B0502040204020203" pitchFamily="34" charset="0"/>
            </a:endParaRPr>
          </a:p>
        </p:txBody>
      </p:sp>
      <p:sp>
        <p:nvSpPr>
          <p:cNvPr id="28" name="Rounded Rectangle 1">
            <a:extLst>
              <a:ext uri="{FF2B5EF4-FFF2-40B4-BE49-F238E27FC236}">
                <a16:creationId xmlns:a16="http://schemas.microsoft.com/office/drawing/2014/main" id="{17B26CD0-5D65-47C0-A1BE-5720B62786B9}"/>
              </a:ext>
            </a:extLst>
          </p:cNvPr>
          <p:cNvSpPr/>
          <p:nvPr userDrawn="1"/>
        </p:nvSpPr>
        <p:spPr>
          <a:xfrm>
            <a:off x="6418259" y="3254066"/>
            <a:ext cx="5029200" cy="118872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endParaRPr lang="en-US" sz="2800" dirty="0">
              <a:latin typeface="Segoe UI" panose="020B0502040204020203" pitchFamily="34" charset="0"/>
              <a:cs typeface="Segoe UI" panose="020B0502040204020203" pitchFamily="34" charset="0"/>
            </a:endParaRPr>
          </a:p>
        </p:txBody>
      </p:sp>
      <p:sp>
        <p:nvSpPr>
          <p:cNvPr id="29" name="Rounded Rectangle 1">
            <a:extLst>
              <a:ext uri="{FF2B5EF4-FFF2-40B4-BE49-F238E27FC236}">
                <a16:creationId xmlns:a16="http://schemas.microsoft.com/office/drawing/2014/main" id="{B399C3B4-DCFE-4021-AD0F-15B9FD6912D4}"/>
              </a:ext>
            </a:extLst>
          </p:cNvPr>
          <p:cNvSpPr/>
          <p:nvPr userDrawn="1"/>
        </p:nvSpPr>
        <p:spPr>
          <a:xfrm>
            <a:off x="6418259" y="4625390"/>
            <a:ext cx="5029200" cy="118872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endParaRPr lang="en-US" sz="2800" dirty="0">
              <a:latin typeface="Segoe UI" panose="020B0502040204020203" pitchFamily="34" charset="0"/>
              <a:cs typeface="Segoe UI" panose="020B0502040204020203" pitchFamily="34" charset="0"/>
            </a:endParaRPr>
          </a:p>
        </p:txBody>
      </p:sp>
      <p:sp>
        <p:nvSpPr>
          <p:cNvPr id="30" name="Oval 29">
            <a:extLst>
              <a:ext uri="{FF2B5EF4-FFF2-40B4-BE49-F238E27FC236}">
                <a16:creationId xmlns:a16="http://schemas.microsoft.com/office/drawing/2014/main" id="{271E3E18-3957-4464-A3D8-A7EF5D0BD48A}"/>
              </a:ext>
            </a:extLst>
          </p:cNvPr>
          <p:cNvSpPr/>
          <p:nvPr userDrawn="1"/>
        </p:nvSpPr>
        <p:spPr>
          <a:xfrm>
            <a:off x="995847" y="2157062"/>
            <a:ext cx="640080" cy="640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6E8D"/>
                </a:solidFill>
                <a:latin typeface="Segoe UI" panose="020B0502040204020203" pitchFamily="34" charset="0"/>
                <a:cs typeface="Segoe UI" panose="020B0502040204020203" pitchFamily="34" charset="0"/>
              </a:rPr>
              <a:t>1</a:t>
            </a:r>
          </a:p>
        </p:txBody>
      </p:sp>
      <p:sp>
        <p:nvSpPr>
          <p:cNvPr id="31" name="Oval 30">
            <a:extLst>
              <a:ext uri="{FF2B5EF4-FFF2-40B4-BE49-F238E27FC236}">
                <a16:creationId xmlns:a16="http://schemas.microsoft.com/office/drawing/2014/main" id="{D2679A3E-94AE-43AF-9074-36957872CA06}"/>
              </a:ext>
            </a:extLst>
          </p:cNvPr>
          <p:cNvSpPr/>
          <p:nvPr userDrawn="1"/>
        </p:nvSpPr>
        <p:spPr>
          <a:xfrm>
            <a:off x="995847" y="3528386"/>
            <a:ext cx="640080" cy="640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solidFill>
                <a:latin typeface="Segoe UI" panose="020B0502040204020203" pitchFamily="34" charset="0"/>
                <a:cs typeface="Segoe UI" panose="020B0502040204020203" pitchFamily="34" charset="0"/>
              </a:rPr>
              <a:t>2</a:t>
            </a:r>
          </a:p>
        </p:txBody>
      </p:sp>
      <p:sp>
        <p:nvSpPr>
          <p:cNvPr id="32" name="Oval 31">
            <a:extLst>
              <a:ext uri="{FF2B5EF4-FFF2-40B4-BE49-F238E27FC236}">
                <a16:creationId xmlns:a16="http://schemas.microsoft.com/office/drawing/2014/main" id="{3639E88E-EF37-4C9D-95D7-24D2567AEBD4}"/>
              </a:ext>
            </a:extLst>
          </p:cNvPr>
          <p:cNvSpPr/>
          <p:nvPr userDrawn="1"/>
        </p:nvSpPr>
        <p:spPr>
          <a:xfrm>
            <a:off x="995847" y="4899710"/>
            <a:ext cx="640080" cy="640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3</a:t>
            </a:r>
          </a:p>
        </p:txBody>
      </p:sp>
      <p:sp>
        <p:nvSpPr>
          <p:cNvPr id="33" name="Oval 32">
            <a:extLst>
              <a:ext uri="{FF2B5EF4-FFF2-40B4-BE49-F238E27FC236}">
                <a16:creationId xmlns:a16="http://schemas.microsoft.com/office/drawing/2014/main" id="{88D37B0C-8D39-4279-BF14-A0CC9A5A14A9}"/>
              </a:ext>
            </a:extLst>
          </p:cNvPr>
          <p:cNvSpPr/>
          <p:nvPr userDrawn="1"/>
        </p:nvSpPr>
        <p:spPr>
          <a:xfrm>
            <a:off x="6699994" y="2148141"/>
            <a:ext cx="640080" cy="640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2"/>
                </a:solidFill>
                <a:latin typeface="Segoe UI" panose="020B0502040204020203" pitchFamily="34" charset="0"/>
                <a:cs typeface="Segoe UI" panose="020B0502040204020203" pitchFamily="34" charset="0"/>
              </a:rPr>
              <a:t>4</a:t>
            </a:r>
          </a:p>
        </p:txBody>
      </p:sp>
      <p:sp>
        <p:nvSpPr>
          <p:cNvPr id="34" name="Oval 33">
            <a:extLst>
              <a:ext uri="{FF2B5EF4-FFF2-40B4-BE49-F238E27FC236}">
                <a16:creationId xmlns:a16="http://schemas.microsoft.com/office/drawing/2014/main" id="{0DDA5B50-8C61-468E-9270-40F707A52F5C}"/>
              </a:ext>
            </a:extLst>
          </p:cNvPr>
          <p:cNvSpPr/>
          <p:nvPr userDrawn="1"/>
        </p:nvSpPr>
        <p:spPr>
          <a:xfrm>
            <a:off x="6699994" y="3534985"/>
            <a:ext cx="640080" cy="640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3"/>
                </a:solidFill>
                <a:latin typeface="Segoe UI" panose="020B0502040204020203" pitchFamily="34" charset="0"/>
                <a:cs typeface="Segoe UI" panose="020B0502040204020203" pitchFamily="34" charset="0"/>
              </a:rPr>
              <a:t>5</a:t>
            </a:r>
          </a:p>
        </p:txBody>
      </p:sp>
      <p:sp>
        <p:nvSpPr>
          <p:cNvPr id="35" name="Oval 34">
            <a:extLst>
              <a:ext uri="{FF2B5EF4-FFF2-40B4-BE49-F238E27FC236}">
                <a16:creationId xmlns:a16="http://schemas.microsoft.com/office/drawing/2014/main" id="{9C099592-7E32-4231-87A9-543CA3363416}"/>
              </a:ext>
            </a:extLst>
          </p:cNvPr>
          <p:cNvSpPr/>
          <p:nvPr userDrawn="1"/>
        </p:nvSpPr>
        <p:spPr>
          <a:xfrm>
            <a:off x="6699994" y="4899710"/>
            <a:ext cx="640080" cy="640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4"/>
                </a:solidFill>
                <a:latin typeface="Segoe UI" panose="020B0502040204020203" pitchFamily="34" charset="0"/>
                <a:cs typeface="Segoe UI" panose="020B0502040204020203" pitchFamily="34" charset="0"/>
              </a:rPr>
              <a:t>6</a:t>
            </a:r>
          </a:p>
        </p:txBody>
      </p:sp>
      <p:sp>
        <p:nvSpPr>
          <p:cNvPr id="36" name="TextBox 35">
            <a:extLst>
              <a:ext uri="{FF2B5EF4-FFF2-40B4-BE49-F238E27FC236}">
                <a16:creationId xmlns:a16="http://schemas.microsoft.com/office/drawing/2014/main" id="{3E6991A7-ABBC-4C17-A370-FA3C201AA860}"/>
              </a:ext>
            </a:extLst>
          </p:cNvPr>
          <p:cNvSpPr txBox="1"/>
          <p:nvPr userDrawn="1"/>
        </p:nvSpPr>
        <p:spPr>
          <a:xfrm>
            <a:off x="1809712" y="2172889"/>
            <a:ext cx="3636084" cy="640080"/>
          </a:xfrm>
          <a:prstGeom prst="rect">
            <a:avLst/>
          </a:prstGeom>
          <a:noFill/>
        </p:spPr>
        <p:txBody>
          <a:bodyPr wrap="square" rtlCol="0">
            <a:spAutoFit/>
          </a:bodyPr>
          <a:lstStyle/>
          <a:p>
            <a:endParaRPr lang="en-US" dirty="0"/>
          </a:p>
        </p:txBody>
      </p:sp>
      <p:sp>
        <p:nvSpPr>
          <p:cNvPr id="37" name="Text Placeholder 17">
            <a:extLst>
              <a:ext uri="{FF2B5EF4-FFF2-40B4-BE49-F238E27FC236}">
                <a16:creationId xmlns:a16="http://schemas.microsoft.com/office/drawing/2014/main" id="{D1C98037-FF01-4FB4-9814-725CC43CABE3}"/>
              </a:ext>
            </a:extLst>
          </p:cNvPr>
          <p:cNvSpPr>
            <a:spLocks noGrp="1"/>
          </p:cNvSpPr>
          <p:nvPr>
            <p:ph type="body" sz="quarter" idx="10" hasCustomPrompt="1"/>
          </p:nvPr>
        </p:nvSpPr>
        <p:spPr>
          <a:xfrm>
            <a:off x="1809708" y="1882775"/>
            <a:ext cx="3964030" cy="1189038"/>
          </a:xfrm>
        </p:spPr>
        <p:txBody>
          <a:bodyPr anchor="ctr">
            <a:noAutofit/>
          </a:bodyPr>
          <a:lstStyle>
            <a:lvl1pPr marL="0" indent="0">
              <a:buFontTx/>
              <a:buNone/>
              <a:defRPr sz="2800">
                <a:solidFill>
                  <a:schemeClr val="bg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Agenda item 1</a:t>
            </a:r>
          </a:p>
        </p:txBody>
      </p:sp>
      <p:sp>
        <p:nvSpPr>
          <p:cNvPr id="38" name="Text Placeholder 17">
            <a:extLst>
              <a:ext uri="{FF2B5EF4-FFF2-40B4-BE49-F238E27FC236}">
                <a16:creationId xmlns:a16="http://schemas.microsoft.com/office/drawing/2014/main" id="{D20EFFB8-117A-4DFC-95FA-C92C0E3CCABE}"/>
              </a:ext>
            </a:extLst>
          </p:cNvPr>
          <p:cNvSpPr>
            <a:spLocks noGrp="1"/>
          </p:cNvSpPr>
          <p:nvPr>
            <p:ph type="body" sz="quarter" idx="11" hasCustomPrompt="1"/>
          </p:nvPr>
        </p:nvSpPr>
        <p:spPr>
          <a:xfrm>
            <a:off x="1809708" y="3253717"/>
            <a:ext cx="3964030" cy="1189038"/>
          </a:xfrm>
        </p:spPr>
        <p:txBody>
          <a:bodyPr anchor="ctr">
            <a:noAutofit/>
          </a:bodyPr>
          <a:lstStyle>
            <a:lvl1pPr marL="0" indent="0">
              <a:buFontTx/>
              <a:buNone/>
              <a:defRPr sz="2800">
                <a:solidFill>
                  <a:schemeClr val="bg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Agenda item 2</a:t>
            </a:r>
          </a:p>
        </p:txBody>
      </p:sp>
      <p:sp>
        <p:nvSpPr>
          <p:cNvPr id="39" name="Text Placeholder 17">
            <a:extLst>
              <a:ext uri="{FF2B5EF4-FFF2-40B4-BE49-F238E27FC236}">
                <a16:creationId xmlns:a16="http://schemas.microsoft.com/office/drawing/2014/main" id="{48487E2E-89B9-4BBA-90F8-097A6CD5B4CF}"/>
              </a:ext>
            </a:extLst>
          </p:cNvPr>
          <p:cNvSpPr>
            <a:spLocks noGrp="1"/>
          </p:cNvSpPr>
          <p:nvPr>
            <p:ph type="body" sz="quarter" idx="12" hasCustomPrompt="1"/>
          </p:nvPr>
        </p:nvSpPr>
        <p:spPr>
          <a:xfrm>
            <a:off x="1809708" y="4624659"/>
            <a:ext cx="3964030" cy="1189038"/>
          </a:xfrm>
        </p:spPr>
        <p:txBody>
          <a:bodyPr anchor="ctr">
            <a:noAutofit/>
          </a:bodyPr>
          <a:lstStyle>
            <a:lvl1pPr marL="0" indent="0">
              <a:buFontTx/>
              <a:buNone/>
              <a:defRPr sz="2800">
                <a:solidFill>
                  <a:schemeClr val="bg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Agenda item 3</a:t>
            </a:r>
          </a:p>
        </p:txBody>
      </p:sp>
      <p:sp>
        <p:nvSpPr>
          <p:cNvPr id="40" name="Text Placeholder 17">
            <a:extLst>
              <a:ext uri="{FF2B5EF4-FFF2-40B4-BE49-F238E27FC236}">
                <a16:creationId xmlns:a16="http://schemas.microsoft.com/office/drawing/2014/main" id="{25A511F3-FAC2-42B0-9794-51DC46721C47}"/>
              </a:ext>
            </a:extLst>
          </p:cNvPr>
          <p:cNvSpPr>
            <a:spLocks noGrp="1"/>
          </p:cNvSpPr>
          <p:nvPr>
            <p:ph type="body" sz="quarter" idx="13" hasCustomPrompt="1"/>
          </p:nvPr>
        </p:nvSpPr>
        <p:spPr>
          <a:xfrm>
            <a:off x="7483429" y="1882742"/>
            <a:ext cx="3964030" cy="1189038"/>
          </a:xfrm>
        </p:spPr>
        <p:txBody>
          <a:bodyPr anchor="ctr">
            <a:noAutofit/>
          </a:bodyPr>
          <a:lstStyle>
            <a:lvl1pPr marL="0" indent="0">
              <a:buFontTx/>
              <a:buNone/>
              <a:defRPr sz="2800">
                <a:solidFill>
                  <a:schemeClr val="bg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Agenda item 4</a:t>
            </a:r>
          </a:p>
        </p:txBody>
      </p:sp>
      <p:sp>
        <p:nvSpPr>
          <p:cNvPr id="41" name="Text Placeholder 17">
            <a:extLst>
              <a:ext uri="{FF2B5EF4-FFF2-40B4-BE49-F238E27FC236}">
                <a16:creationId xmlns:a16="http://schemas.microsoft.com/office/drawing/2014/main" id="{F7FF37B7-7EF6-436C-A186-767804B2394A}"/>
              </a:ext>
            </a:extLst>
          </p:cNvPr>
          <p:cNvSpPr>
            <a:spLocks noGrp="1"/>
          </p:cNvSpPr>
          <p:nvPr>
            <p:ph type="body" sz="quarter" idx="14" hasCustomPrompt="1"/>
          </p:nvPr>
        </p:nvSpPr>
        <p:spPr>
          <a:xfrm>
            <a:off x="7481969" y="3253717"/>
            <a:ext cx="3964030" cy="1189038"/>
          </a:xfrm>
        </p:spPr>
        <p:txBody>
          <a:bodyPr anchor="ctr">
            <a:noAutofit/>
          </a:bodyPr>
          <a:lstStyle>
            <a:lvl1pPr marL="0" indent="0">
              <a:buFontTx/>
              <a:buNone/>
              <a:defRPr sz="2800">
                <a:solidFill>
                  <a:schemeClr val="bg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Agenda item 5</a:t>
            </a:r>
          </a:p>
        </p:txBody>
      </p:sp>
      <p:sp>
        <p:nvSpPr>
          <p:cNvPr id="42" name="Text Placeholder 17">
            <a:extLst>
              <a:ext uri="{FF2B5EF4-FFF2-40B4-BE49-F238E27FC236}">
                <a16:creationId xmlns:a16="http://schemas.microsoft.com/office/drawing/2014/main" id="{B881E5E6-14B5-4F59-BC8F-0D60E98F0E8B}"/>
              </a:ext>
            </a:extLst>
          </p:cNvPr>
          <p:cNvSpPr>
            <a:spLocks noGrp="1"/>
          </p:cNvSpPr>
          <p:nvPr>
            <p:ph type="body" sz="quarter" idx="15" hasCustomPrompt="1"/>
          </p:nvPr>
        </p:nvSpPr>
        <p:spPr>
          <a:xfrm>
            <a:off x="7475834" y="4624659"/>
            <a:ext cx="3964030" cy="1189038"/>
          </a:xfrm>
        </p:spPr>
        <p:txBody>
          <a:bodyPr anchor="ctr">
            <a:noAutofit/>
          </a:bodyPr>
          <a:lstStyle>
            <a:lvl1pPr marL="0" indent="0">
              <a:buFontTx/>
              <a:buNone/>
              <a:defRPr sz="2800">
                <a:solidFill>
                  <a:schemeClr val="bg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Agenda item 6</a:t>
            </a:r>
          </a:p>
        </p:txBody>
      </p:sp>
    </p:spTree>
    <p:custDataLst>
      <p:tags r:id="rId1"/>
    </p:custDataLst>
    <p:extLst>
      <p:ext uri="{BB962C8B-B14F-4D97-AF65-F5344CB8AC3E}">
        <p14:creationId xmlns:p14="http://schemas.microsoft.com/office/powerpoint/2010/main" val="2123119400"/>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ection 1">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C23317-8D33-394B-A54E-6FD51BD79E64}"/>
              </a:ext>
            </a:extLst>
          </p:cNvPr>
          <p:cNvSpPr/>
          <p:nvPr/>
        </p:nvSpPr>
        <p:spPr>
          <a:xfrm>
            <a:off x="235981" y="180008"/>
            <a:ext cx="11720038" cy="6497983"/>
          </a:xfrm>
          <a:prstGeom prst="roundRect">
            <a:avLst>
              <a:gd name="adj" fmla="val 4303"/>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5" dirty="0"/>
          </a:p>
        </p:txBody>
      </p:sp>
      <p:sp>
        <p:nvSpPr>
          <p:cNvPr id="7" name="Text Placeholder 3">
            <a:extLst>
              <a:ext uri="{FF2B5EF4-FFF2-40B4-BE49-F238E27FC236}">
                <a16:creationId xmlns:a16="http://schemas.microsoft.com/office/drawing/2014/main" id="{D3D7D860-2D25-694F-BE31-8D3CA439A0DC}"/>
              </a:ext>
            </a:extLst>
          </p:cNvPr>
          <p:cNvSpPr>
            <a:spLocks noGrp="1"/>
          </p:cNvSpPr>
          <p:nvPr>
            <p:ph type="body" sz="quarter" idx="10" hasCustomPrompt="1"/>
          </p:nvPr>
        </p:nvSpPr>
        <p:spPr>
          <a:xfrm>
            <a:off x="878678" y="180008"/>
            <a:ext cx="10363200" cy="6503384"/>
          </a:xfrm>
          <a:prstGeom prst="rect">
            <a:avLst/>
          </a:prstGeom>
        </p:spPr>
        <p:txBody>
          <a:bodyPr anchor="ctr" anchorCtr="0">
            <a:normAutofit/>
          </a:bodyPr>
          <a:lstStyle>
            <a:lvl1pPr marL="0" indent="0" algn="l" fontAlgn="t">
              <a:lnSpc>
                <a:spcPts val="6326"/>
              </a:lnSpc>
              <a:buNone/>
              <a:defRPr sz="6400" b="1" i="0" cap="none" spc="84" baseline="0">
                <a:solidFill>
                  <a:schemeClr val="bg1"/>
                </a:solidFill>
                <a:latin typeface="Myriad Pro"/>
                <a:cs typeface="Segoe UI" panose="020B0502040204020203" pitchFamily="34" charset="0"/>
              </a:defRPr>
            </a:lvl1pPr>
            <a:lvl2pPr marL="0" indent="0" algn="l" fontAlgn="t">
              <a:lnSpc>
                <a:spcPts val="2249"/>
              </a:lnSpc>
              <a:spcBef>
                <a:spcPts val="1476"/>
              </a:spcBef>
              <a:buNone/>
              <a:defRPr sz="1968" cap="all" spc="28" baseline="0">
                <a:solidFill>
                  <a:srgbClr val="00ABCA"/>
                </a:solidFill>
                <a:latin typeface="Brandon Grotesque Black" panose="020B0503020203060202" pitchFamily="34" charset="77"/>
              </a:defRPr>
            </a:lvl2pPr>
          </a:lstStyle>
          <a:p>
            <a:pPr lvl="0"/>
            <a:r>
              <a:rPr lang="en-US" dirty="0"/>
              <a:t>Section slide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397" y="6038414"/>
            <a:ext cx="1880507" cy="548786"/>
          </a:xfrm>
          <a:prstGeom prst="rect">
            <a:avLst/>
          </a:prstGeom>
        </p:spPr>
      </p:pic>
    </p:spTree>
    <p:custDataLst>
      <p:tags r:id="rId1"/>
    </p:custDataLst>
    <p:extLst>
      <p:ext uri="{BB962C8B-B14F-4D97-AF65-F5344CB8AC3E}">
        <p14:creationId xmlns:p14="http://schemas.microsoft.com/office/powerpoint/2010/main" val="1811371980"/>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ection 3">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2194001C-FDBA-2B47-A0FE-402D7FA98FC4}"/>
              </a:ext>
            </a:extLst>
          </p:cNvPr>
          <p:cNvSpPr/>
          <p:nvPr/>
        </p:nvSpPr>
        <p:spPr>
          <a:xfrm>
            <a:off x="235981" y="180008"/>
            <a:ext cx="11720038" cy="6497983"/>
          </a:xfrm>
          <a:prstGeom prst="roundRect">
            <a:avLst>
              <a:gd name="adj" fmla="val 4303"/>
            </a:avLst>
          </a:prstGeom>
          <a:solidFill>
            <a:srgbClr val="7B7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5" dirty="0"/>
          </a:p>
        </p:txBody>
      </p:sp>
      <p:sp>
        <p:nvSpPr>
          <p:cNvPr id="7" name="Text Placeholder 3">
            <a:extLst>
              <a:ext uri="{FF2B5EF4-FFF2-40B4-BE49-F238E27FC236}">
                <a16:creationId xmlns:a16="http://schemas.microsoft.com/office/drawing/2014/main" id="{D3D7D860-2D25-694F-BE31-8D3CA439A0DC}"/>
              </a:ext>
            </a:extLst>
          </p:cNvPr>
          <p:cNvSpPr>
            <a:spLocks noGrp="1"/>
          </p:cNvSpPr>
          <p:nvPr>
            <p:ph type="body" sz="quarter" idx="10" hasCustomPrompt="1"/>
          </p:nvPr>
        </p:nvSpPr>
        <p:spPr>
          <a:xfrm>
            <a:off x="878678" y="174256"/>
            <a:ext cx="10363200" cy="6497983"/>
          </a:xfrm>
          <a:prstGeom prst="rect">
            <a:avLst/>
          </a:prstGeom>
        </p:spPr>
        <p:txBody>
          <a:bodyPr anchor="ctr" anchorCtr="0">
            <a:normAutofit/>
          </a:bodyPr>
          <a:lstStyle>
            <a:lvl1pPr marL="0" indent="0" algn="l" fontAlgn="t">
              <a:lnSpc>
                <a:spcPts val="6326"/>
              </a:lnSpc>
              <a:buNone/>
              <a:defRPr sz="6400" b="1" i="0" cap="none" spc="84" baseline="0">
                <a:solidFill>
                  <a:schemeClr val="bg1"/>
                </a:solidFill>
                <a:latin typeface="Myriad Pro"/>
                <a:cs typeface="Segoe UI" panose="020B0502040204020203" pitchFamily="34" charset="0"/>
              </a:defRPr>
            </a:lvl1pPr>
            <a:lvl2pPr marL="0" indent="0" algn="l" fontAlgn="t">
              <a:lnSpc>
                <a:spcPts val="2249"/>
              </a:lnSpc>
              <a:spcBef>
                <a:spcPts val="1476"/>
              </a:spcBef>
              <a:buNone/>
              <a:defRPr sz="1968" cap="all" spc="28" baseline="0">
                <a:solidFill>
                  <a:srgbClr val="00ABCA"/>
                </a:solidFill>
                <a:latin typeface="Brandon Grotesque Black" panose="020B0503020203060202" pitchFamily="34" charset="77"/>
              </a:defRPr>
            </a:lvl2pPr>
          </a:lstStyle>
          <a:p>
            <a:pPr lvl="0"/>
            <a:r>
              <a:rPr lang="en-US" dirty="0"/>
              <a:t>Section slide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397" y="6038414"/>
            <a:ext cx="1880507" cy="548786"/>
          </a:xfrm>
          <a:prstGeom prst="rect">
            <a:avLst/>
          </a:prstGeom>
        </p:spPr>
      </p:pic>
    </p:spTree>
    <p:custDataLst>
      <p:tags r:id="rId1"/>
    </p:custDataLst>
    <p:extLst>
      <p:ext uri="{BB962C8B-B14F-4D97-AF65-F5344CB8AC3E}">
        <p14:creationId xmlns:p14="http://schemas.microsoft.com/office/powerpoint/2010/main" val="2738826598"/>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ection 4">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2194001C-FDBA-2B47-A0FE-402D7FA98FC4}"/>
              </a:ext>
            </a:extLst>
          </p:cNvPr>
          <p:cNvSpPr/>
          <p:nvPr/>
        </p:nvSpPr>
        <p:spPr>
          <a:xfrm>
            <a:off x="235981" y="180008"/>
            <a:ext cx="11720038" cy="6497983"/>
          </a:xfrm>
          <a:prstGeom prst="roundRect">
            <a:avLst>
              <a:gd name="adj" fmla="val 430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5" dirty="0"/>
          </a:p>
        </p:txBody>
      </p:sp>
      <p:sp>
        <p:nvSpPr>
          <p:cNvPr id="7" name="Text Placeholder 3">
            <a:extLst>
              <a:ext uri="{FF2B5EF4-FFF2-40B4-BE49-F238E27FC236}">
                <a16:creationId xmlns:a16="http://schemas.microsoft.com/office/drawing/2014/main" id="{D3D7D860-2D25-694F-BE31-8D3CA439A0DC}"/>
              </a:ext>
            </a:extLst>
          </p:cNvPr>
          <p:cNvSpPr>
            <a:spLocks noGrp="1"/>
          </p:cNvSpPr>
          <p:nvPr>
            <p:ph type="body" sz="quarter" idx="10" hasCustomPrompt="1"/>
          </p:nvPr>
        </p:nvSpPr>
        <p:spPr>
          <a:xfrm>
            <a:off x="878678" y="180008"/>
            <a:ext cx="10363200" cy="6481080"/>
          </a:xfrm>
          <a:prstGeom prst="rect">
            <a:avLst/>
          </a:prstGeom>
        </p:spPr>
        <p:txBody>
          <a:bodyPr anchor="ctr" anchorCtr="0">
            <a:normAutofit/>
          </a:bodyPr>
          <a:lstStyle>
            <a:lvl1pPr marL="0" indent="0" algn="l" fontAlgn="t">
              <a:lnSpc>
                <a:spcPts val="6326"/>
              </a:lnSpc>
              <a:buNone/>
              <a:defRPr sz="6400" b="1" i="0" cap="none" spc="84" baseline="0">
                <a:solidFill>
                  <a:schemeClr val="bg1"/>
                </a:solidFill>
                <a:latin typeface="Myriad Pro"/>
                <a:cs typeface="Segoe UI" panose="020B0502040204020203" pitchFamily="34" charset="0"/>
              </a:defRPr>
            </a:lvl1pPr>
            <a:lvl2pPr marL="0" indent="0" algn="l" fontAlgn="t">
              <a:lnSpc>
                <a:spcPts val="2249"/>
              </a:lnSpc>
              <a:spcBef>
                <a:spcPts val="1476"/>
              </a:spcBef>
              <a:buNone/>
              <a:defRPr sz="1968" cap="all" spc="28" baseline="0">
                <a:solidFill>
                  <a:srgbClr val="00ABCA"/>
                </a:solidFill>
                <a:latin typeface="Brandon Grotesque Black" panose="020B0503020203060202" pitchFamily="34" charset="77"/>
              </a:defRPr>
            </a:lvl2pPr>
          </a:lstStyle>
          <a:p>
            <a:pPr lvl="0"/>
            <a:r>
              <a:rPr lang="en-US" dirty="0"/>
              <a:t>Section slide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397" y="6038414"/>
            <a:ext cx="1880507" cy="548786"/>
          </a:xfrm>
          <a:prstGeom prst="rect">
            <a:avLst/>
          </a:prstGeom>
        </p:spPr>
      </p:pic>
    </p:spTree>
    <p:custDataLst>
      <p:tags r:id="rId1"/>
    </p:custDataLst>
    <p:extLst>
      <p:ext uri="{BB962C8B-B14F-4D97-AF65-F5344CB8AC3E}">
        <p14:creationId xmlns:p14="http://schemas.microsoft.com/office/powerpoint/2010/main" val="4014843523"/>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ection 5">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D5D43A7D-C509-8441-9D0E-0124EEFF26A7}"/>
              </a:ext>
            </a:extLst>
          </p:cNvPr>
          <p:cNvSpPr/>
          <p:nvPr/>
        </p:nvSpPr>
        <p:spPr>
          <a:xfrm>
            <a:off x="235981" y="180008"/>
            <a:ext cx="11720038" cy="6497983"/>
          </a:xfrm>
          <a:prstGeom prst="roundRect">
            <a:avLst>
              <a:gd name="adj" fmla="val 4303"/>
            </a:avLst>
          </a:prstGeom>
          <a:solidFill>
            <a:srgbClr val="3D1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5" dirty="0"/>
          </a:p>
        </p:txBody>
      </p:sp>
      <p:sp>
        <p:nvSpPr>
          <p:cNvPr id="7" name="Text Placeholder 3">
            <a:extLst>
              <a:ext uri="{FF2B5EF4-FFF2-40B4-BE49-F238E27FC236}">
                <a16:creationId xmlns:a16="http://schemas.microsoft.com/office/drawing/2014/main" id="{D3D7D860-2D25-694F-BE31-8D3CA439A0DC}"/>
              </a:ext>
            </a:extLst>
          </p:cNvPr>
          <p:cNvSpPr>
            <a:spLocks noGrp="1"/>
          </p:cNvSpPr>
          <p:nvPr>
            <p:ph type="body" sz="quarter" idx="10" hasCustomPrompt="1"/>
          </p:nvPr>
        </p:nvSpPr>
        <p:spPr>
          <a:xfrm>
            <a:off x="878678" y="174259"/>
            <a:ext cx="10363200" cy="6497983"/>
          </a:xfrm>
          <a:prstGeom prst="rect">
            <a:avLst/>
          </a:prstGeom>
        </p:spPr>
        <p:txBody>
          <a:bodyPr anchor="ctr" anchorCtr="0">
            <a:normAutofit/>
          </a:bodyPr>
          <a:lstStyle>
            <a:lvl1pPr marL="0" indent="0" algn="l" fontAlgn="t">
              <a:lnSpc>
                <a:spcPts val="6326"/>
              </a:lnSpc>
              <a:buNone/>
              <a:defRPr sz="6400" b="1" i="0" cap="none" spc="84" baseline="0">
                <a:solidFill>
                  <a:schemeClr val="bg1"/>
                </a:solidFill>
                <a:latin typeface="Myriad Pro"/>
                <a:cs typeface="Segoe UI" panose="020B0502040204020203" pitchFamily="34" charset="0"/>
              </a:defRPr>
            </a:lvl1pPr>
            <a:lvl2pPr marL="0" indent="0" algn="l" fontAlgn="t">
              <a:lnSpc>
                <a:spcPts val="2249"/>
              </a:lnSpc>
              <a:spcBef>
                <a:spcPts val="1476"/>
              </a:spcBef>
              <a:buNone/>
              <a:defRPr sz="1968" cap="all" spc="28" baseline="0">
                <a:solidFill>
                  <a:srgbClr val="00ABCA"/>
                </a:solidFill>
                <a:latin typeface="Brandon Grotesque Black" panose="020B0503020203060202" pitchFamily="34" charset="77"/>
              </a:defRPr>
            </a:lvl2pPr>
          </a:lstStyle>
          <a:p>
            <a:pPr lvl="0"/>
            <a:r>
              <a:rPr lang="en-US" dirty="0"/>
              <a:t>Section slide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397" y="6038414"/>
            <a:ext cx="1880507" cy="548786"/>
          </a:xfrm>
          <a:prstGeom prst="rect">
            <a:avLst/>
          </a:prstGeom>
        </p:spPr>
      </p:pic>
    </p:spTree>
    <p:custDataLst>
      <p:tags r:id="rId1"/>
    </p:custDataLst>
    <p:extLst>
      <p:ext uri="{BB962C8B-B14F-4D97-AF65-F5344CB8AC3E}">
        <p14:creationId xmlns:p14="http://schemas.microsoft.com/office/powerpoint/2010/main" val="2540018469"/>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ubtitl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B140CA8-3871-4249-B2F2-2D95F56AC32B}"/>
              </a:ext>
            </a:extLst>
          </p:cNvPr>
          <p:cNvSpPr>
            <a:spLocks noGrp="1"/>
          </p:cNvSpPr>
          <p:nvPr>
            <p:ph type="body" sz="quarter" idx="11"/>
          </p:nvPr>
        </p:nvSpPr>
        <p:spPr>
          <a:xfrm>
            <a:off x="640080" y="2258092"/>
            <a:ext cx="10964792" cy="3079750"/>
          </a:xfrm>
        </p:spPr>
        <p:txBody>
          <a:bodyPr>
            <a:noAutofit/>
          </a:bodyPr>
          <a:lstStyle>
            <a:lvl1pPr marL="0" indent="0">
              <a:lnSpc>
                <a:spcPct val="100000"/>
              </a:lnSpc>
              <a:buFontTx/>
              <a:buNone/>
              <a:defRPr sz="2800"/>
            </a:lvl1pPr>
            <a:lvl2pPr marL="457200" indent="0">
              <a:buFontTx/>
              <a:buNone/>
              <a:defRPr sz="2800"/>
            </a:lvl2pPr>
            <a:lvl3pPr marL="914400" indent="0">
              <a:buFontTx/>
              <a:buNone/>
              <a:defRPr sz="2800"/>
            </a:lvl3pPr>
            <a:lvl4pPr>
              <a:defRPr sz="2800"/>
            </a:lvl4pPr>
            <a:lvl5pPr>
              <a:defRPr sz="2800"/>
            </a:lvl5pPr>
          </a:lstStyle>
          <a:p>
            <a:pPr lvl="0"/>
            <a:r>
              <a:rPr lang="en-US" dirty="0"/>
              <a:t>Click to edit Master text styles</a:t>
            </a:r>
          </a:p>
        </p:txBody>
      </p:sp>
      <p:sp>
        <p:nvSpPr>
          <p:cNvPr id="7" name="Text Placeholder 2">
            <a:extLst>
              <a:ext uri="{FF2B5EF4-FFF2-40B4-BE49-F238E27FC236}">
                <a16:creationId xmlns:a16="http://schemas.microsoft.com/office/drawing/2014/main" id="{6DFC101B-A117-4F9C-AF03-C7C4A16B58E2}"/>
              </a:ext>
            </a:extLst>
          </p:cNvPr>
          <p:cNvSpPr>
            <a:spLocks noGrp="1"/>
          </p:cNvSpPr>
          <p:nvPr>
            <p:ph type="body" sz="quarter" idx="12" hasCustomPrompt="1"/>
          </p:nvPr>
        </p:nvSpPr>
        <p:spPr>
          <a:xfrm>
            <a:off x="639700" y="365760"/>
            <a:ext cx="11015662" cy="1327150"/>
          </a:xfrm>
        </p:spPr>
        <p:txBody>
          <a:bodyPr anchor="ctr">
            <a:normAutofit/>
          </a:bodyPr>
          <a:lstStyle>
            <a:lvl1pPr marL="0" indent="0">
              <a:buFontTx/>
              <a:buNone/>
              <a:defRPr sz="4200" b="1" cap="none" baseline="0">
                <a:solidFill>
                  <a:schemeClr val="tx2"/>
                </a:solidFill>
                <a:latin typeface="Myriad Pro"/>
              </a:defRPr>
            </a:lvl1pPr>
            <a:lvl2pPr>
              <a:buFontTx/>
              <a:buNone/>
              <a:defRPr sz="4400" b="1" cap="all" baseline="0"/>
            </a:lvl2pPr>
            <a:lvl3pPr>
              <a:buFontTx/>
              <a:buNone/>
              <a:defRPr sz="4400" b="1" cap="all" baseline="0"/>
            </a:lvl3pPr>
            <a:lvl4pPr>
              <a:buNone/>
              <a:defRPr/>
            </a:lvl4pPr>
          </a:lstStyle>
          <a:p>
            <a:pPr lvl="0"/>
            <a:r>
              <a:rPr lang="en-US" dirty="0"/>
              <a:t>Title</a:t>
            </a:r>
          </a:p>
        </p:txBody>
      </p:sp>
      <p:sp>
        <p:nvSpPr>
          <p:cNvPr id="8" name="Text Placeholder 2">
            <a:extLst>
              <a:ext uri="{FF2B5EF4-FFF2-40B4-BE49-F238E27FC236}">
                <a16:creationId xmlns:a16="http://schemas.microsoft.com/office/drawing/2014/main" id="{74B14594-85C3-4DCB-BA0E-7051ED0EDD2E}"/>
              </a:ext>
            </a:extLst>
          </p:cNvPr>
          <p:cNvSpPr>
            <a:spLocks noGrp="1"/>
          </p:cNvSpPr>
          <p:nvPr>
            <p:ph type="body" sz="quarter" idx="13" hasCustomPrompt="1"/>
          </p:nvPr>
        </p:nvSpPr>
        <p:spPr>
          <a:xfrm>
            <a:off x="640080" y="1692910"/>
            <a:ext cx="11015662" cy="660146"/>
          </a:xfrm>
        </p:spPr>
        <p:txBody>
          <a:bodyPr anchor="ctr"/>
          <a:lstStyle>
            <a:lvl1pPr marL="0" indent="0">
              <a:buFontTx/>
              <a:buNone/>
              <a:defRPr sz="2800" b="1" cap="none" baseline="0">
                <a:solidFill>
                  <a:schemeClr val="accent1"/>
                </a:solidFill>
                <a:latin typeface="Myriad Pro"/>
              </a:defRPr>
            </a:lvl1pPr>
            <a:lvl2pPr>
              <a:buFontTx/>
              <a:buNone/>
              <a:defRPr sz="4400" b="1" cap="all" baseline="0"/>
            </a:lvl2pPr>
            <a:lvl3pPr>
              <a:buFontTx/>
              <a:buNone/>
              <a:defRPr sz="4400" b="1" cap="all" baseline="0"/>
            </a:lvl3pPr>
            <a:lvl4pPr>
              <a:buNone/>
              <a:defRPr/>
            </a:lvl4pPr>
          </a:lstStyle>
          <a:p>
            <a:pPr lvl="0"/>
            <a:r>
              <a:rPr lang="en-US" dirty="0"/>
              <a:t>Subtitle</a:t>
            </a:r>
          </a:p>
        </p:txBody>
      </p:sp>
    </p:spTree>
    <p:custDataLst>
      <p:tags r:id="rId1"/>
    </p:custDataLst>
    <p:extLst>
      <p:ext uri="{BB962C8B-B14F-4D97-AF65-F5344CB8AC3E}">
        <p14:creationId xmlns:p14="http://schemas.microsoft.com/office/powerpoint/2010/main" val="819496479"/>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B140CA8-3871-4249-B2F2-2D95F56AC32B}"/>
              </a:ext>
            </a:extLst>
          </p:cNvPr>
          <p:cNvSpPr>
            <a:spLocks noGrp="1"/>
          </p:cNvSpPr>
          <p:nvPr>
            <p:ph type="body" sz="quarter" idx="11"/>
          </p:nvPr>
        </p:nvSpPr>
        <p:spPr>
          <a:xfrm>
            <a:off x="640080" y="1692910"/>
            <a:ext cx="11015282" cy="3891026"/>
          </a:xfrm>
        </p:spPr>
        <p:txBody>
          <a:bodyPr>
            <a:noAutofit/>
          </a:bodyPr>
          <a:lstStyle>
            <a:lvl1pPr marL="0" indent="0">
              <a:lnSpc>
                <a:spcPct val="100000"/>
              </a:lnSpc>
              <a:buFontTx/>
              <a:buNone/>
              <a:defRPr sz="2800"/>
            </a:lvl1pPr>
            <a:lvl2pPr marL="457200" indent="0">
              <a:buFontTx/>
              <a:buNone/>
              <a:defRPr sz="2800"/>
            </a:lvl2pPr>
            <a:lvl3pPr marL="914400" indent="0">
              <a:buFontTx/>
              <a:buNone/>
              <a:defRPr sz="2800"/>
            </a:lvl3pPr>
            <a:lvl4pPr>
              <a:defRPr sz="2800"/>
            </a:lvl4pPr>
            <a:lvl5pPr>
              <a:defRPr sz="2800"/>
            </a:lvl5pPr>
          </a:lstStyle>
          <a:p>
            <a:pPr lvl="0"/>
            <a:r>
              <a:rPr lang="en-US" dirty="0"/>
              <a:t>Click to edit Master text styles</a:t>
            </a:r>
          </a:p>
        </p:txBody>
      </p:sp>
      <p:sp>
        <p:nvSpPr>
          <p:cNvPr id="6" name="Text Placeholder 2">
            <a:extLst>
              <a:ext uri="{FF2B5EF4-FFF2-40B4-BE49-F238E27FC236}">
                <a16:creationId xmlns:a16="http://schemas.microsoft.com/office/drawing/2014/main" id="{97346290-152F-49F0-B821-BA6DE872F552}"/>
              </a:ext>
            </a:extLst>
          </p:cNvPr>
          <p:cNvSpPr>
            <a:spLocks noGrp="1"/>
          </p:cNvSpPr>
          <p:nvPr>
            <p:ph type="body" sz="quarter" idx="12" hasCustomPrompt="1"/>
          </p:nvPr>
        </p:nvSpPr>
        <p:spPr>
          <a:xfrm>
            <a:off x="639700" y="365760"/>
            <a:ext cx="11015662" cy="1327150"/>
          </a:xfrm>
        </p:spPr>
        <p:txBody>
          <a:bodyPr anchor="ctr">
            <a:noAutofit/>
          </a:bodyPr>
          <a:lstStyle>
            <a:lvl1pPr marL="0" indent="0">
              <a:buFontTx/>
              <a:buNone/>
              <a:defRPr sz="4200" b="1" cap="none" baseline="0">
                <a:solidFill>
                  <a:schemeClr val="tx2"/>
                </a:solidFill>
                <a:latin typeface="Myriad Pro"/>
              </a:defRPr>
            </a:lvl1pPr>
            <a:lvl2pPr>
              <a:buFontTx/>
              <a:buNone/>
              <a:defRPr sz="4400" b="1" cap="all" baseline="0"/>
            </a:lvl2pPr>
            <a:lvl3pPr>
              <a:buFontTx/>
              <a:buNone/>
              <a:defRPr sz="4400" b="1" cap="all" baseline="0"/>
            </a:lvl3pPr>
            <a:lvl4pPr>
              <a:buNone/>
              <a:defRPr/>
            </a:lvl4pPr>
          </a:lstStyle>
          <a:p>
            <a:pPr lvl="0"/>
            <a:r>
              <a:rPr lang="en-US" dirty="0"/>
              <a:t>Title</a:t>
            </a:r>
          </a:p>
        </p:txBody>
      </p:sp>
    </p:spTree>
    <p:custDataLst>
      <p:tags r:id="rId1"/>
    </p:custDataLst>
    <p:extLst>
      <p:ext uri="{BB962C8B-B14F-4D97-AF65-F5344CB8AC3E}">
        <p14:creationId xmlns:p14="http://schemas.microsoft.com/office/powerpoint/2010/main" val="4251460071"/>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lue Box Title and Content 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ED85851-A46F-A544-BFB6-13A61E0DF7BB}"/>
              </a:ext>
            </a:extLst>
          </p:cNvPr>
          <p:cNvSpPr>
            <a:spLocks noGrp="1"/>
          </p:cNvSpPr>
          <p:nvPr>
            <p:ph type="pic" sz="quarter" idx="10"/>
          </p:nvPr>
        </p:nvSpPr>
        <p:spPr>
          <a:xfrm>
            <a:off x="237744" y="180767"/>
            <a:ext cx="4927002" cy="6496465"/>
          </a:xfrm>
          <a:prstGeom prst="roundRect">
            <a:avLst>
              <a:gd name="adj" fmla="val 5847"/>
            </a:avLst>
          </a:prstGeom>
        </p:spPr>
        <p:txBody>
          <a:bodyPr/>
          <a:lstStyle>
            <a:lvl1pPr marL="0" indent="0">
              <a:buFontTx/>
              <a:buNone/>
              <a:defRPr/>
            </a:lvl1pPr>
          </a:lstStyle>
          <a:p>
            <a:r>
              <a:rPr lang="en-US" dirty="0"/>
              <a:t>Click icon to add picture</a:t>
            </a:r>
          </a:p>
        </p:txBody>
      </p:sp>
      <p:sp>
        <p:nvSpPr>
          <p:cNvPr id="9" name="Text Placeholder 11">
            <a:extLst>
              <a:ext uri="{FF2B5EF4-FFF2-40B4-BE49-F238E27FC236}">
                <a16:creationId xmlns:a16="http://schemas.microsoft.com/office/drawing/2014/main" id="{C683241C-81F2-4A10-8D96-1686F2D2AE2C}"/>
              </a:ext>
            </a:extLst>
          </p:cNvPr>
          <p:cNvSpPr>
            <a:spLocks noGrp="1"/>
          </p:cNvSpPr>
          <p:nvPr>
            <p:ph type="body" sz="quarter" idx="12" hasCustomPrompt="1"/>
          </p:nvPr>
        </p:nvSpPr>
        <p:spPr>
          <a:xfrm rot="16200000">
            <a:off x="5176219" y="-109050"/>
            <a:ext cx="6496468" cy="7076102"/>
          </a:xfrm>
          <a:prstGeom prst="round2SameRect">
            <a:avLst>
              <a:gd name="adj1" fmla="val 0"/>
              <a:gd name="adj2" fmla="val 4067"/>
            </a:avLst>
          </a:prstGeom>
          <a:solidFill>
            <a:schemeClr val="accent1"/>
          </a:solidFill>
        </p:spPr>
        <p:txBody>
          <a:bodyPr vert="vert" lIns="548640" tIns="548640" rIns="548640" bIns="548640" anchor="t">
            <a:noAutofit/>
          </a:bodyPr>
          <a:lstStyle>
            <a:lvl1pPr marL="0" indent="0">
              <a:lnSpc>
                <a:spcPct val="100000"/>
              </a:lnSpc>
              <a:spcBef>
                <a:spcPts val="1000"/>
              </a:spcBef>
              <a:buNone/>
              <a:defRPr sz="6000" b="1" cap="none" baseline="0">
                <a:solidFill>
                  <a:schemeClr val="bg1"/>
                </a:solidFill>
                <a:latin typeface="Myriad Pro"/>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Title and text</a:t>
            </a:r>
          </a:p>
        </p:txBody>
      </p:sp>
      <p:sp>
        <p:nvSpPr>
          <p:cNvPr id="6" name="Text Placeholder 11">
            <a:extLst>
              <a:ext uri="{FF2B5EF4-FFF2-40B4-BE49-F238E27FC236}">
                <a16:creationId xmlns:a16="http://schemas.microsoft.com/office/drawing/2014/main" id="{D6DA597F-D3F6-4498-BBEF-3E1A9D177576}"/>
              </a:ext>
            </a:extLst>
          </p:cNvPr>
          <p:cNvSpPr>
            <a:spLocks noGrp="1"/>
          </p:cNvSpPr>
          <p:nvPr>
            <p:ph type="body" sz="quarter" idx="13"/>
          </p:nvPr>
        </p:nvSpPr>
        <p:spPr>
          <a:xfrm>
            <a:off x="5597805" y="3097870"/>
            <a:ext cx="5631851" cy="2316814"/>
          </a:xfrm>
        </p:spPr>
        <p:txBody>
          <a:bodyPr>
            <a:noAutofit/>
          </a:bodyPr>
          <a:lstStyle>
            <a:lvl1pPr marL="0" indent="0">
              <a:lnSpc>
                <a:spcPct val="100000"/>
              </a:lnSpc>
              <a:spcBef>
                <a:spcPts val="1000"/>
              </a:spcBef>
              <a:buNone/>
              <a:defRPr sz="2800">
                <a:solidFill>
                  <a:schemeClr val="bg1"/>
                </a:solidFill>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1462958492"/>
      </p:ext>
    </p:extLst>
  </p:cSld>
  <p:clrMapOvr>
    <a:masterClrMapping/>
  </p:clrMapOvr>
  <p:hf sldNum="0" hdr="0" ftr="0" dt="0"/>
  <p:extLst>
    <p:ext uri="{DCECCB84-F9BA-43D5-87BE-67443E8EF086}">
      <p15:sldGuideLst xmlns:p15="http://schemas.microsoft.com/office/powerpoint/2012/main">
        <p15:guide id="1" pos="753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ue Box Title and Content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ED85851-A46F-A544-BFB6-13A61E0DF7BB}"/>
              </a:ext>
            </a:extLst>
          </p:cNvPr>
          <p:cNvSpPr>
            <a:spLocks noGrp="1"/>
          </p:cNvSpPr>
          <p:nvPr>
            <p:ph type="pic" sz="quarter" idx="10"/>
          </p:nvPr>
        </p:nvSpPr>
        <p:spPr>
          <a:xfrm>
            <a:off x="6992472" y="180767"/>
            <a:ext cx="4964486" cy="6496465"/>
          </a:xfrm>
          <a:prstGeom prst="roundRect">
            <a:avLst>
              <a:gd name="adj" fmla="val 5404"/>
            </a:avLst>
          </a:prstGeom>
        </p:spPr>
        <p:txBody>
          <a:bodyPr/>
          <a:lstStyle/>
          <a:p>
            <a:r>
              <a:rPr lang="en-US" dirty="0"/>
              <a:t>Click icon to add picture</a:t>
            </a:r>
          </a:p>
        </p:txBody>
      </p:sp>
      <p:sp>
        <p:nvSpPr>
          <p:cNvPr id="9" name="Text Placeholder 11">
            <a:extLst>
              <a:ext uri="{FF2B5EF4-FFF2-40B4-BE49-F238E27FC236}">
                <a16:creationId xmlns:a16="http://schemas.microsoft.com/office/drawing/2014/main" id="{8B157EC0-9EDD-4DFB-86D4-3AC7BDE85227}"/>
              </a:ext>
            </a:extLst>
          </p:cNvPr>
          <p:cNvSpPr>
            <a:spLocks noGrp="1"/>
          </p:cNvSpPr>
          <p:nvPr>
            <p:ph type="body" sz="quarter" idx="11" hasCustomPrompt="1"/>
          </p:nvPr>
        </p:nvSpPr>
        <p:spPr>
          <a:xfrm>
            <a:off x="315444" y="179674"/>
            <a:ext cx="6883275" cy="6497558"/>
          </a:xfrm>
          <a:custGeom>
            <a:avLst/>
            <a:gdLst>
              <a:gd name="connsiteX0" fmla="*/ 0 w 7124029"/>
              <a:gd name="connsiteY0" fmla="*/ 301871 h 6496050"/>
              <a:gd name="connsiteX1" fmla="*/ 301871 w 7124029"/>
              <a:gd name="connsiteY1" fmla="*/ 0 h 6496050"/>
              <a:gd name="connsiteX2" fmla="*/ 6822158 w 7124029"/>
              <a:gd name="connsiteY2" fmla="*/ 0 h 6496050"/>
              <a:gd name="connsiteX3" fmla="*/ 7124029 w 7124029"/>
              <a:gd name="connsiteY3" fmla="*/ 301871 h 6496050"/>
              <a:gd name="connsiteX4" fmla="*/ 7124029 w 7124029"/>
              <a:gd name="connsiteY4" fmla="*/ 6194179 h 6496050"/>
              <a:gd name="connsiteX5" fmla="*/ 6822158 w 7124029"/>
              <a:gd name="connsiteY5" fmla="*/ 6496050 h 6496050"/>
              <a:gd name="connsiteX6" fmla="*/ 301871 w 7124029"/>
              <a:gd name="connsiteY6" fmla="*/ 6496050 h 6496050"/>
              <a:gd name="connsiteX7" fmla="*/ 0 w 7124029"/>
              <a:gd name="connsiteY7" fmla="*/ 6194179 h 6496050"/>
              <a:gd name="connsiteX8" fmla="*/ 0 w 7124029"/>
              <a:gd name="connsiteY8" fmla="*/ 301871 h 6496050"/>
              <a:gd name="connsiteX0" fmla="*/ 0 w 7134303"/>
              <a:gd name="connsiteY0" fmla="*/ 308831 h 6503010"/>
              <a:gd name="connsiteX1" fmla="*/ 301871 w 7134303"/>
              <a:gd name="connsiteY1" fmla="*/ 6960 h 6503010"/>
              <a:gd name="connsiteX2" fmla="*/ 6822158 w 7134303"/>
              <a:gd name="connsiteY2" fmla="*/ 6960 h 6503010"/>
              <a:gd name="connsiteX3" fmla="*/ 7134303 w 7134303"/>
              <a:gd name="connsiteY3" fmla="*/ 123896 h 6503010"/>
              <a:gd name="connsiteX4" fmla="*/ 7124029 w 7134303"/>
              <a:gd name="connsiteY4" fmla="*/ 6201139 h 6503010"/>
              <a:gd name="connsiteX5" fmla="*/ 6822158 w 7134303"/>
              <a:gd name="connsiteY5" fmla="*/ 6503010 h 6503010"/>
              <a:gd name="connsiteX6" fmla="*/ 301871 w 7134303"/>
              <a:gd name="connsiteY6" fmla="*/ 6503010 h 6503010"/>
              <a:gd name="connsiteX7" fmla="*/ 0 w 7134303"/>
              <a:gd name="connsiteY7" fmla="*/ 6201139 h 6503010"/>
              <a:gd name="connsiteX8" fmla="*/ 0 w 7134303"/>
              <a:gd name="connsiteY8" fmla="*/ 308831 h 6503010"/>
              <a:gd name="connsiteX0" fmla="*/ 0 w 7134954"/>
              <a:gd name="connsiteY0" fmla="*/ 308831 h 6503010"/>
              <a:gd name="connsiteX1" fmla="*/ 301871 w 7134954"/>
              <a:gd name="connsiteY1" fmla="*/ 6960 h 6503010"/>
              <a:gd name="connsiteX2" fmla="*/ 6986544 w 7134954"/>
              <a:gd name="connsiteY2" fmla="*/ 6960 h 6503010"/>
              <a:gd name="connsiteX3" fmla="*/ 7134303 w 7134954"/>
              <a:gd name="connsiteY3" fmla="*/ 123896 h 6503010"/>
              <a:gd name="connsiteX4" fmla="*/ 7124029 w 7134954"/>
              <a:gd name="connsiteY4" fmla="*/ 6201139 h 6503010"/>
              <a:gd name="connsiteX5" fmla="*/ 6822158 w 7134954"/>
              <a:gd name="connsiteY5" fmla="*/ 6503010 h 6503010"/>
              <a:gd name="connsiteX6" fmla="*/ 301871 w 7134954"/>
              <a:gd name="connsiteY6" fmla="*/ 6503010 h 6503010"/>
              <a:gd name="connsiteX7" fmla="*/ 0 w 7134954"/>
              <a:gd name="connsiteY7" fmla="*/ 6201139 h 6503010"/>
              <a:gd name="connsiteX8" fmla="*/ 0 w 7134954"/>
              <a:gd name="connsiteY8" fmla="*/ 308831 h 6503010"/>
              <a:gd name="connsiteX0" fmla="*/ 0 w 7134954"/>
              <a:gd name="connsiteY0" fmla="*/ 308831 h 6503087"/>
              <a:gd name="connsiteX1" fmla="*/ 301871 w 7134954"/>
              <a:gd name="connsiteY1" fmla="*/ 6960 h 6503087"/>
              <a:gd name="connsiteX2" fmla="*/ 6986544 w 7134954"/>
              <a:gd name="connsiteY2" fmla="*/ 6960 h 6503087"/>
              <a:gd name="connsiteX3" fmla="*/ 7134303 w 7134954"/>
              <a:gd name="connsiteY3" fmla="*/ 123896 h 6503087"/>
              <a:gd name="connsiteX4" fmla="*/ 7134303 w 7134954"/>
              <a:gd name="connsiteY4" fmla="*/ 6344977 h 6503087"/>
              <a:gd name="connsiteX5" fmla="*/ 6822158 w 7134954"/>
              <a:gd name="connsiteY5" fmla="*/ 6503010 h 6503087"/>
              <a:gd name="connsiteX6" fmla="*/ 301871 w 7134954"/>
              <a:gd name="connsiteY6" fmla="*/ 6503010 h 6503087"/>
              <a:gd name="connsiteX7" fmla="*/ 0 w 7134954"/>
              <a:gd name="connsiteY7" fmla="*/ 6201139 h 6503087"/>
              <a:gd name="connsiteX8" fmla="*/ 0 w 7134954"/>
              <a:gd name="connsiteY8" fmla="*/ 308831 h 6503087"/>
              <a:gd name="connsiteX0" fmla="*/ 0 w 7134954"/>
              <a:gd name="connsiteY0" fmla="*/ 308831 h 6503087"/>
              <a:gd name="connsiteX1" fmla="*/ 301871 w 7134954"/>
              <a:gd name="connsiteY1" fmla="*/ 6960 h 6503087"/>
              <a:gd name="connsiteX2" fmla="*/ 6986544 w 7134954"/>
              <a:gd name="connsiteY2" fmla="*/ 6960 h 6503087"/>
              <a:gd name="connsiteX3" fmla="*/ 7134303 w 7134954"/>
              <a:gd name="connsiteY3" fmla="*/ 123896 h 6503087"/>
              <a:gd name="connsiteX4" fmla="*/ 7134303 w 7134954"/>
              <a:gd name="connsiteY4" fmla="*/ 6344977 h 6503087"/>
              <a:gd name="connsiteX5" fmla="*/ 6965996 w 7134954"/>
              <a:gd name="connsiteY5" fmla="*/ 6503010 h 6503087"/>
              <a:gd name="connsiteX6" fmla="*/ 301871 w 7134954"/>
              <a:gd name="connsiteY6" fmla="*/ 6503010 h 6503087"/>
              <a:gd name="connsiteX7" fmla="*/ 0 w 7134954"/>
              <a:gd name="connsiteY7" fmla="*/ 6201139 h 6503087"/>
              <a:gd name="connsiteX8" fmla="*/ 0 w 7134954"/>
              <a:gd name="connsiteY8" fmla="*/ 308831 h 6503087"/>
              <a:gd name="connsiteX0" fmla="*/ 0 w 7134954"/>
              <a:gd name="connsiteY0" fmla="*/ 308831 h 6503087"/>
              <a:gd name="connsiteX1" fmla="*/ 301871 w 7134954"/>
              <a:gd name="connsiteY1" fmla="*/ 6960 h 6503087"/>
              <a:gd name="connsiteX2" fmla="*/ 6986544 w 7134954"/>
              <a:gd name="connsiteY2" fmla="*/ 6960 h 6503087"/>
              <a:gd name="connsiteX3" fmla="*/ 7134303 w 7134954"/>
              <a:gd name="connsiteY3" fmla="*/ 123896 h 6503087"/>
              <a:gd name="connsiteX4" fmla="*/ 7134303 w 7134954"/>
              <a:gd name="connsiteY4" fmla="*/ 6344977 h 6503087"/>
              <a:gd name="connsiteX5" fmla="*/ 6976270 w 7134954"/>
              <a:gd name="connsiteY5" fmla="*/ 6503010 h 6503087"/>
              <a:gd name="connsiteX6" fmla="*/ 301871 w 7134954"/>
              <a:gd name="connsiteY6" fmla="*/ 6503010 h 6503087"/>
              <a:gd name="connsiteX7" fmla="*/ 0 w 7134954"/>
              <a:gd name="connsiteY7" fmla="*/ 6201139 h 6503087"/>
              <a:gd name="connsiteX8" fmla="*/ 0 w 7134954"/>
              <a:gd name="connsiteY8" fmla="*/ 308831 h 6503087"/>
              <a:gd name="connsiteX0" fmla="*/ 0 w 7134954"/>
              <a:gd name="connsiteY0" fmla="*/ 308831 h 6503087"/>
              <a:gd name="connsiteX1" fmla="*/ 301871 w 7134954"/>
              <a:gd name="connsiteY1" fmla="*/ 6960 h 6503087"/>
              <a:gd name="connsiteX2" fmla="*/ 6986544 w 7134954"/>
              <a:gd name="connsiteY2" fmla="*/ 6960 h 6503087"/>
              <a:gd name="connsiteX3" fmla="*/ 7134303 w 7134954"/>
              <a:gd name="connsiteY3" fmla="*/ 123896 h 6503087"/>
              <a:gd name="connsiteX4" fmla="*/ 7134303 w 7134954"/>
              <a:gd name="connsiteY4" fmla="*/ 6344977 h 6503087"/>
              <a:gd name="connsiteX5" fmla="*/ 6985795 w 7134954"/>
              <a:gd name="connsiteY5" fmla="*/ 6503010 h 6503087"/>
              <a:gd name="connsiteX6" fmla="*/ 301871 w 7134954"/>
              <a:gd name="connsiteY6" fmla="*/ 6503010 h 6503087"/>
              <a:gd name="connsiteX7" fmla="*/ 0 w 7134954"/>
              <a:gd name="connsiteY7" fmla="*/ 6201139 h 6503087"/>
              <a:gd name="connsiteX8" fmla="*/ 0 w 7134954"/>
              <a:gd name="connsiteY8" fmla="*/ 308831 h 6503087"/>
              <a:gd name="connsiteX0" fmla="*/ 0 w 7136150"/>
              <a:gd name="connsiteY0" fmla="*/ 315665 h 6509921"/>
              <a:gd name="connsiteX1" fmla="*/ 301871 w 7136150"/>
              <a:gd name="connsiteY1" fmla="*/ 13794 h 6509921"/>
              <a:gd name="connsiteX2" fmla="*/ 6996069 w 7136150"/>
              <a:gd name="connsiteY2" fmla="*/ 4269 h 6509921"/>
              <a:gd name="connsiteX3" fmla="*/ 7134303 w 7136150"/>
              <a:gd name="connsiteY3" fmla="*/ 130730 h 6509921"/>
              <a:gd name="connsiteX4" fmla="*/ 7134303 w 7136150"/>
              <a:gd name="connsiteY4" fmla="*/ 6351811 h 6509921"/>
              <a:gd name="connsiteX5" fmla="*/ 6985795 w 7136150"/>
              <a:gd name="connsiteY5" fmla="*/ 6509844 h 6509921"/>
              <a:gd name="connsiteX6" fmla="*/ 301871 w 7136150"/>
              <a:gd name="connsiteY6" fmla="*/ 6509844 h 6509921"/>
              <a:gd name="connsiteX7" fmla="*/ 0 w 7136150"/>
              <a:gd name="connsiteY7" fmla="*/ 6207973 h 6509921"/>
              <a:gd name="connsiteX8" fmla="*/ 0 w 7136150"/>
              <a:gd name="connsiteY8" fmla="*/ 315665 h 6509921"/>
              <a:gd name="connsiteX0" fmla="*/ 0 w 7136150"/>
              <a:gd name="connsiteY0" fmla="*/ 315665 h 6509921"/>
              <a:gd name="connsiteX1" fmla="*/ 301871 w 7136150"/>
              <a:gd name="connsiteY1" fmla="*/ 13794 h 6509921"/>
              <a:gd name="connsiteX2" fmla="*/ 6996069 w 7136150"/>
              <a:gd name="connsiteY2" fmla="*/ 4269 h 6509921"/>
              <a:gd name="connsiteX3" fmla="*/ 7134303 w 7136150"/>
              <a:gd name="connsiteY3" fmla="*/ 130730 h 6509921"/>
              <a:gd name="connsiteX4" fmla="*/ 7134303 w 7136150"/>
              <a:gd name="connsiteY4" fmla="*/ 6351811 h 6509921"/>
              <a:gd name="connsiteX5" fmla="*/ 6985795 w 7136150"/>
              <a:gd name="connsiteY5" fmla="*/ 6509844 h 6509921"/>
              <a:gd name="connsiteX6" fmla="*/ 301871 w 7136150"/>
              <a:gd name="connsiteY6" fmla="*/ 6509844 h 6509921"/>
              <a:gd name="connsiteX7" fmla="*/ 0 w 7136150"/>
              <a:gd name="connsiteY7" fmla="*/ 6207973 h 6509921"/>
              <a:gd name="connsiteX8" fmla="*/ 0 w 7136150"/>
              <a:gd name="connsiteY8" fmla="*/ 315665 h 6509921"/>
              <a:gd name="connsiteX0" fmla="*/ 0 w 7136150"/>
              <a:gd name="connsiteY0" fmla="*/ 315666 h 6509922"/>
              <a:gd name="connsiteX1" fmla="*/ 301871 w 7136150"/>
              <a:gd name="connsiteY1" fmla="*/ 13795 h 6509922"/>
              <a:gd name="connsiteX2" fmla="*/ 6996069 w 7136150"/>
              <a:gd name="connsiteY2" fmla="*/ 4269 h 6509922"/>
              <a:gd name="connsiteX3" fmla="*/ 7134303 w 7136150"/>
              <a:gd name="connsiteY3" fmla="*/ 130731 h 6509922"/>
              <a:gd name="connsiteX4" fmla="*/ 7134303 w 7136150"/>
              <a:gd name="connsiteY4" fmla="*/ 6351812 h 6509922"/>
              <a:gd name="connsiteX5" fmla="*/ 6985795 w 7136150"/>
              <a:gd name="connsiteY5" fmla="*/ 6509845 h 6509922"/>
              <a:gd name="connsiteX6" fmla="*/ 301871 w 7136150"/>
              <a:gd name="connsiteY6" fmla="*/ 6509845 h 6509922"/>
              <a:gd name="connsiteX7" fmla="*/ 0 w 7136150"/>
              <a:gd name="connsiteY7" fmla="*/ 6207974 h 6509922"/>
              <a:gd name="connsiteX8" fmla="*/ 0 w 7136150"/>
              <a:gd name="connsiteY8" fmla="*/ 315666 h 6509922"/>
              <a:gd name="connsiteX0" fmla="*/ 0 w 7136150"/>
              <a:gd name="connsiteY0" fmla="*/ 315666 h 6509922"/>
              <a:gd name="connsiteX1" fmla="*/ 301871 w 7136150"/>
              <a:gd name="connsiteY1" fmla="*/ 13795 h 6509922"/>
              <a:gd name="connsiteX2" fmla="*/ 6996069 w 7136150"/>
              <a:gd name="connsiteY2" fmla="*/ 4269 h 6509922"/>
              <a:gd name="connsiteX3" fmla="*/ 7134303 w 7136150"/>
              <a:gd name="connsiteY3" fmla="*/ 130731 h 6509922"/>
              <a:gd name="connsiteX4" fmla="*/ 7134303 w 7136150"/>
              <a:gd name="connsiteY4" fmla="*/ 6351812 h 6509922"/>
              <a:gd name="connsiteX5" fmla="*/ 6985795 w 7136150"/>
              <a:gd name="connsiteY5" fmla="*/ 6509845 h 6509922"/>
              <a:gd name="connsiteX6" fmla="*/ 301871 w 7136150"/>
              <a:gd name="connsiteY6" fmla="*/ 6509845 h 6509922"/>
              <a:gd name="connsiteX7" fmla="*/ 0 w 7136150"/>
              <a:gd name="connsiteY7" fmla="*/ 6207974 h 6509922"/>
              <a:gd name="connsiteX8" fmla="*/ 0 w 7136150"/>
              <a:gd name="connsiteY8" fmla="*/ 315666 h 6509922"/>
              <a:gd name="connsiteX0" fmla="*/ 0 w 7136150"/>
              <a:gd name="connsiteY0" fmla="*/ 315666 h 6509845"/>
              <a:gd name="connsiteX1" fmla="*/ 301871 w 7136150"/>
              <a:gd name="connsiteY1" fmla="*/ 13795 h 6509845"/>
              <a:gd name="connsiteX2" fmla="*/ 6996069 w 7136150"/>
              <a:gd name="connsiteY2" fmla="*/ 4269 h 6509845"/>
              <a:gd name="connsiteX3" fmla="*/ 7134303 w 7136150"/>
              <a:gd name="connsiteY3" fmla="*/ 130731 h 6509845"/>
              <a:gd name="connsiteX4" fmla="*/ 7134303 w 7136150"/>
              <a:gd name="connsiteY4" fmla="*/ 6342747 h 6509845"/>
              <a:gd name="connsiteX5" fmla="*/ 6985795 w 7136150"/>
              <a:gd name="connsiteY5" fmla="*/ 6509845 h 6509845"/>
              <a:gd name="connsiteX6" fmla="*/ 301871 w 7136150"/>
              <a:gd name="connsiteY6" fmla="*/ 6509845 h 6509845"/>
              <a:gd name="connsiteX7" fmla="*/ 0 w 7136150"/>
              <a:gd name="connsiteY7" fmla="*/ 6207974 h 6509845"/>
              <a:gd name="connsiteX8" fmla="*/ 0 w 7136150"/>
              <a:gd name="connsiteY8" fmla="*/ 315666 h 6509845"/>
              <a:gd name="connsiteX0" fmla="*/ 0 w 7136150"/>
              <a:gd name="connsiteY0" fmla="*/ 315666 h 6509845"/>
              <a:gd name="connsiteX1" fmla="*/ 301871 w 7136150"/>
              <a:gd name="connsiteY1" fmla="*/ 13795 h 6509845"/>
              <a:gd name="connsiteX2" fmla="*/ 6996069 w 7136150"/>
              <a:gd name="connsiteY2" fmla="*/ 4269 h 6509845"/>
              <a:gd name="connsiteX3" fmla="*/ 7134303 w 7136150"/>
              <a:gd name="connsiteY3" fmla="*/ 130731 h 6509845"/>
              <a:gd name="connsiteX4" fmla="*/ 7134303 w 7136150"/>
              <a:gd name="connsiteY4" fmla="*/ 6342747 h 6509845"/>
              <a:gd name="connsiteX5" fmla="*/ 6985796 w 7136150"/>
              <a:gd name="connsiteY5" fmla="*/ 6509845 h 6509845"/>
              <a:gd name="connsiteX6" fmla="*/ 301871 w 7136150"/>
              <a:gd name="connsiteY6" fmla="*/ 6509845 h 6509845"/>
              <a:gd name="connsiteX7" fmla="*/ 0 w 7136150"/>
              <a:gd name="connsiteY7" fmla="*/ 6207974 h 6509845"/>
              <a:gd name="connsiteX8" fmla="*/ 0 w 7136150"/>
              <a:gd name="connsiteY8" fmla="*/ 315666 h 6509845"/>
              <a:gd name="connsiteX0" fmla="*/ 0 w 7136150"/>
              <a:gd name="connsiteY0" fmla="*/ 315666 h 6509845"/>
              <a:gd name="connsiteX1" fmla="*/ 301871 w 7136150"/>
              <a:gd name="connsiteY1" fmla="*/ 13795 h 6509845"/>
              <a:gd name="connsiteX2" fmla="*/ 6996069 w 7136150"/>
              <a:gd name="connsiteY2" fmla="*/ 4269 h 6509845"/>
              <a:gd name="connsiteX3" fmla="*/ 7134303 w 7136150"/>
              <a:gd name="connsiteY3" fmla="*/ 130731 h 6509845"/>
              <a:gd name="connsiteX4" fmla="*/ 7134303 w 7136150"/>
              <a:gd name="connsiteY4" fmla="*/ 6342747 h 6509845"/>
              <a:gd name="connsiteX5" fmla="*/ 6985796 w 7136150"/>
              <a:gd name="connsiteY5" fmla="*/ 6509845 h 6509845"/>
              <a:gd name="connsiteX6" fmla="*/ 301871 w 7136150"/>
              <a:gd name="connsiteY6" fmla="*/ 6509845 h 6509845"/>
              <a:gd name="connsiteX7" fmla="*/ 0 w 7136150"/>
              <a:gd name="connsiteY7" fmla="*/ 6207974 h 6509845"/>
              <a:gd name="connsiteX8" fmla="*/ 0 w 7136150"/>
              <a:gd name="connsiteY8" fmla="*/ 315666 h 6509845"/>
              <a:gd name="connsiteX0" fmla="*/ 0 w 7143402"/>
              <a:gd name="connsiteY0" fmla="*/ 315666 h 6509845"/>
              <a:gd name="connsiteX1" fmla="*/ 301871 w 7143402"/>
              <a:gd name="connsiteY1" fmla="*/ 13795 h 6509845"/>
              <a:gd name="connsiteX2" fmla="*/ 6996069 w 7143402"/>
              <a:gd name="connsiteY2" fmla="*/ 4269 h 6509845"/>
              <a:gd name="connsiteX3" fmla="*/ 7134303 w 7143402"/>
              <a:gd name="connsiteY3" fmla="*/ 130731 h 6509845"/>
              <a:gd name="connsiteX4" fmla="*/ 7143312 w 7143402"/>
              <a:gd name="connsiteY4" fmla="*/ 6342747 h 6509845"/>
              <a:gd name="connsiteX5" fmla="*/ 6985796 w 7143402"/>
              <a:gd name="connsiteY5" fmla="*/ 6509845 h 6509845"/>
              <a:gd name="connsiteX6" fmla="*/ 301871 w 7143402"/>
              <a:gd name="connsiteY6" fmla="*/ 6509845 h 6509845"/>
              <a:gd name="connsiteX7" fmla="*/ 0 w 7143402"/>
              <a:gd name="connsiteY7" fmla="*/ 6207974 h 6509845"/>
              <a:gd name="connsiteX8" fmla="*/ 0 w 7143402"/>
              <a:gd name="connsiteY8" fmla="*/ 315666 h 6509845"/>
              <a:gd name="connsiteX0" fmla="*/ 0 w 7143897"/>
              <a:gd name="connsiteY0" fmla="*/ 315666 h 6509845"/>
              <a:gd name="connsiteX1" fmla="*/ 301871 w 7143897"/>
              <a:gd name="connsiteY1" fmla="*/ 13795 h 6509845"/>
              <a:gd name="connsiteX2" fmla="*/ 6996069 w 7143897"/>
              <a:gd name="connsiteY2" fmla="*/ 4269 h 6509845"/>
              <a:gd name="connsiteX3" fmla="*/ 7134303 w 7143897"/>
              <a:gd name="connsiteY3" fmla="*/ 130731 h 6509845"/>
              <a:gd name="connsiteX4" fmla="*/ 7143312 w 7143897"/>
              <a:gd name="connsiteY4" fmla="*/ 6342747 h 6509845"/>
              <a:gd name="connsiteX5" fmla="*/ 6994805 w 7143897"/>
              <a:gd name="connsiteY5" fmla="*/ 6509845 h 6509845"/>
              <a:gd name="connsiteX6" fmla="*/ 301871 w 7143897"/>
              <a:gd name="connsiteY6" fmla="*/ 6509845 h 6509845"/>
              <a:gd name="connsiteX7" fmla="*/ 0 w 7143897"/>
              <a:gd name="connsiteY7" fmla="*/ 6207974 h 6509845"/>
              <a:gd name="connsiteX8" fmla="*/ 0 w 7143897"/>
              <a:gd name="connsiteY8" fmla="*/ 315666 h 6509845"/>
              <a:gd name="connsiteX0" fmla="*/ 0 w 7143897"/>
              <a:gd name="connsiteY0" fmla="*/ 315666 h 6510392"/>
              <a:gd name="connsiteX1" fmla="*/ 301871 w 7143897"/>
              <a:gd name="connsiteY1" fmla="*/ 13795 h 6510392"/>
              <a:gd name="connsiteX2" fmla="*/ 6996069 w 7143897"/>
              <a:gd name="connsiteY2" fmla="*/ 4269 h 6510392"/>
              <a:gd name="connsiteX3" fmla="*/ 7134303 w 7143897"/>
              <a:gd name="connsiteY3" fmla="*/ 130731 h 6510392"/>
              <a:gd name="connsiteX4" fmla="*/ 7143312 w 7143897"/>
              <a:gd name="connsiteY4" fmla="*/ 6360879 h 6510392"/>
              <a:gd name="connsiteX5" fmla="*/ 6994805 w 7143897"/>
              <a:gd name="connsiteY5" fmla="*/ 6509845 h 6510392"/>
              <a:gd name="connsiteX6" fmla="*/ 301871 w 7143897"/>
              <a:gd name="connsiteY6" fmla="*/ 6509845 h 6510392"/>
              <a:gd name="connsiteX7" fmla="*/ 0 w 7143897"/>
              <a:gd name="connsiteY7" fmla="*/ 6207974 h 6510392"/>
              <a:gd name="connsiteX8" fmla="*/ 0 w 7143897"/>
              <a:gd name="connsiteY8" fmla="*/ 315666 h 6510392"/>
              <a:gd name="connsiteX0" fmla="*/ 0 w 7144961"/>
              <a:gd name="connsiteY0" fmla="*/ 315666 h 6510393"/>
              <a:gd name="connsiteX1" fmla="*/ 301871 w 7144961"/>
              <a:gd name="connsiteY1" fmla="*/ 13795 h 6510393"/>
              <a:gd name="connsiteX2" fmla="*/ 6996069 w 7144961"/>
              <a:gd name="connsiteY2" fmla="*/ 4269 h 6510393"/>
              <a:gd name="connsiteX3" fmla="*/ 7134303 w 7144961"/>
              <a:gd name="connsiteY3" fmla="*/ 130731 h 6510393"/>
              <a:gd name="connsiteX4" fmla="*/ 7143312 w 7144961"/>
              <a:gd name="connsiteY4" fmla="*/ 6360879 h 6510393"/>
              <a:gd name="connsiteX5" fmla="*/ 7003815 w 7144961"/>
              <a:gd name="connsiteY5" fmla="*/ 6509846 h 6510393"/>
              <a:gd name="connsiteX6" fmla="*/ 301871 w 7144961"/>
              <a:gd name="connsiteY6" fmla="*/ 6509845 h 6510393"/>
              <a:gd name="connsiteX7" fmla="*/ 0 w 7144961"/>
              <a:gd name="connsiteY7" fmla="*/ 6207974 h 6510393"/>
              <a:gd name="connsiteX8" fmla="*/ 0 w 7144961"/>
              <a:gd name="connsiteY8" fmla="*/ 315666 h 6510393"/>
              <a:gd name="connsiteX0" fmla="*/ 0 w 7144961"/>
              <a:gd name="connsiteY0" fmla="*/ 317178 h 6511905"/>
              <a:gd name="connsiteX1" fmla="*/ 301871 w 7144961"/>
              <a:gd name="connsiteY1" fmla="*/ 15307 h 6511905"/>
              <a:gd name="connsiteX2" fmla="*/ 6996069 w 7144961"/>
              <a:gd name="connsiteY2" fmla="*/ 5781 h 6511905"/>
              <a:gd name="connsiteX3" fmla="*/ 7134304 w 7144961"/>
              <a:gd name="connsiteY3" fmla="*/ 126621 h 6511905"/>
              <a:gd name="connsiteX4" fmla="*/ 7143312 w 7144961"/>
              <a:gd name="connsiteY4" fmla="*/ 6362391 h 6511905"/>
              <a:gd name="connsiteX5" fmla="*/ 7003815 w 7144961"/>
              <a:gd name="connsiteY5" fmla="*/ 6511358 h 6511905"/>
              <a:gd name="connsiteX6" fmla="*/ 301871 w 7144961"/>
              <a:gd name="connsiteY6" fmla="*/ 6511357 h 6511905"/>
              <a:gd name="connsiteX7" fmla="*/ 0 w 7144961"/>
              <a:gd name="connsiteY7" fmla="*/ 6209486 h 6511905"/>
              <a:gd name="connsiteX8" fmla="*/ 0 w 7144961"/>
              <a:gd name="connsiteY8" fmla="*/ 317178 h 651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4961" h="6511905">
                <a:moveTo>
                  <a:pt x="0" y="317178"/>
                </a:moveTo>
                <a:cubicBezTo>
                  <a:pt x="0" y="150459"/>
                  <a:pt x="135152" y="15307"/>
                  <a:pt x="301871" y="15307"/>
                </a:cubicBezTo>
                <a:lnTo>
                  <a:pt x="6996069" y="5781"/>
                </a:lnTo>
                <a:cubicBezTo>
                  <a:pt x="7162788" y="5781"/>
                  <a:pt x="7134304" y="-40098"/>
                  <a:pt x="7134304" y="126621"/>
                </a:cubicBezTo>
                <a:cubicBezTo>
                  <a:pt x="7137307" y="2205211"/>
                  <a:pt x="7140309" y="4283801"/>
                  <a:pt x="7143312" y="6362391"/>
                </a:cubicBezTo>
                <a:cubicBezTo>
                  <a:pt x="7143312" y="6529110"/>
                  <a:pt x="7170534" y="6511358"/>
                  <a:pt x="7003815" y="6511358"/>
                </a:cubicBezTo>
                <a:lnTo>
                  <a:pt x="301871" y="6511357"/>
                </a:lnTo>
                <a:cubicBezTo>
                  <a:pt x="135152" y="6511357"/>
                  <a:pt x="0" y="6376205"/>
                  <a:pt x="0" y="6209486"/>
                </a:cubicBezTo>
                <a:lnTo>
                  <a:pt x="0" y="317178"/>
                </a:lnTo>
                <a:close/>
              </a:path>
            </a:pathLst>
          </a:custGeom>
          <a:solidFill>
            <a:schemeClr val="tx2"/>
          </a:solidFill>
        </p:spPr>
        <p:txBody>
          <a:bodyPr lIns="731520" tIns="731520" rIns="731520" bIns="731520">
            <a:noAutofit/>
          </a:bodyPr>
          <a:lstStyle>
            <a:lvl1pPr marL="0" indent="0">
              <a:lnSpc>
                <a:spcPct val="100000"/>
              </a:lnSpc>
              <a:spcBef>
                <a:spcPts val="1000"/>
              </a:spcBef>
              <a:buNone/>
              <a:defRPr sz="6600" b="1">
                <a:solidFill>
                  <a:schemeClr val="bg1"/>
                </a:solidFill>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a:p>
            <a:pPr lvl="0"/>
            <a:endParaRPr lang="en-US"/>
          </a:p>
        </p:txBody>
      </p:sp>
      <p:sp>
        <p:nvSpPr>
          <p:cNvPr id="10" name="Text Placeholder 11">
            <a:extLst>
              <a:ext uri="{FF2B5EF4-FFF2-40B4-BE49-F238E27FC236}">
                <a16:creationId xmlns:a16="http://schemas.microsoft.com/office/drawing/2014/main" id="{3494112A-408D-4F6D-BE58-E9B1866EF754}"/>
              </a:ext>
            </a:extLst>
          </p:cNvPr>
          <p:cNvSpPr>
            <a:spLocks noGrp="1"/>
          </p:cNvSpPr>
          <p:nvPr>
            <p:ph type="body" sz="quarter" idx="12" hasCustomPrompt="1"/>
          </p:nvPr>
        </p:nvSpPr>
        <p:spPr>
          <a:xfrm rot="5400000">
            <a:off x="469460" y="-52025"/>
            <a:ext cx="6496468" cy="6962052"/>
          </a:xfrm>
          <a:prstGeom prst="round2SameRect">
            <a:avLst>
              <a:gd name="adj1" fmla="val 0"/>
              <a:gd name="adj2" fmla="val 4564"/>
            </a:avLst>
          </a:prstGeom>
          <a:solidFill>
            <a:schemeClr val="accent1"/>
          </a:solidFill>
        </p:spPr>
        <p:txBody>
          <a:bodyPr vert="vert270" lIns="548640" tIns="548640" rIns="548640" bIns="548640">
            <a:noAutofit/>
          </a:bodyPr>
          <a:lstStyle>
            <a:lvl1pPr marL="0" indent="0">
              <a:lnSpc>
                <a:spcPct val="100000"/>
              </a:lnSpc>
              <a:spcBef>
                <a:spcPts val="1000"/>
              </a:spcBef>
              <a:buNone/>
              <a:defRPr sz="6000" b="1" cap="none" baseline="0">
                <a:solidFill>
                  <a:schemeClr val="bg1"/>
                </a:solidFill>
                <a:latin typeface="Myriad Pro"/>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Title and text</a:t>
            </a:r>
          </a:p>
        </p:txBody>
      </p:sp>
      <p:sp>
        <p:nvSpPr>
          <p:cNvPr id="6" name="Text Placeholder 11">
            <a:extLst>
              <a:ext uri="{FF2B5EF4-FFF2-40B4-BE49-F238E27FC236}">
                <a16:creationId xmlns:a16="http://schemas.microsoft.com/office/drawing/2014/main" id="{D2B782E3-CBE3-42B1-8655-071BCE5AD778}"/>
              </a:ext>
            </a:extLst>
          </p:cNvPr>
          <p:cNvSpPr>
            <a:spLocks noGrp="1"/>
          </p:cNvSpPr>
          <p:nvPr>
            <p:ph type="body" sz="quarter" idx="13"/>
          </p:nvPr>
        </p:nvSpPr>
        <p:spPr>
          <a:xfrm>
            <a:off x="972017" y="3062011"/>
            <a:ext cx="5491535" cy="2316814"/>
          </a:xfrm>
        </p:spPr>
        <p:txBody>
          <a:bodyPr>
            <a:noAutofit/>
          </a:bodyPr>
          <a:lstStyle>
            <a:lvl1pPr marL="0" indent="0">
              <a:lnSpc>
                <a:spcPct val="100000"/>
              </a:lnSpc>
              <a:spcBef>
                <a:spcPts val="1000"/>
              </a:spcBef>
              <a:buNone/>
              <a:defRPr sz="2800">
                <a:solidFill>
                  <a:schemeClr val="bg1"/>
                </a:solidFill>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3504408492"/>
      </p:ext>
    </p:extLst>
  </p:cSld>
  <p:clrMapOvr>
    <a:masterClrMapping/>
  </p:clrMapOvr>
  <p:hf sldNum="0" hdr="0" ftr="0" dt="0"/>
  <p:extLst>
    <p:ext uri="{DCECCB84-F9BA-43D5-87BE-67443E8EF086}">
      <p15:sldGuideLst xmlns:p15="http://schemas.microsoft.com/office/powerpoint/2012/main">
        <p15:guide id="1" pos="753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3">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2194001C-FDBA-2B47-A0FE-402D7FA98FC4}"/>
              </a:ext>
            </a:extLst>
          </p:cNvPr>
          <p:cNvSpPr/>
          <p:nvPr/>
        </p:nvSpPr>
        <p:spPr>
          <a:xfrm>
            <a:off x="235981" y="180008"/>
            <a:ext cx="11720038" cy="6497983"/>
          </a:xfrm>
          <a:prstGeom prst="roundRect">
            <a:avLst>
              <a:gd name="adj" fmla="val 4303"/>
            </a:avLst>
          </a:prstGeom>
          <a:solidFill>
            <a:srgbClr val="7B7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5" dirty="0"/>
          </a:p>
        </p:txBody>
      </p:sp>
      <p:sp>
        <p:nvSpPr>
          <p:cNvPr id="7" name="Text Placeholder 3">
            <a:extLst>
              <a:ext uri="{FF2B5EF4-FFF2-40B4-BE49-F238E27FC236}">
                <a16:creationId xmlns:a16="http://schemas.microsoft.com/office/drawing/2014/main" id="{D3D7D860-2D25-694F-BE31-8D3CA439A0DC}"/>
              </a:ext>
            </a:extLst>
          </p:cNvPr>
          <p:cNvSpPr>
            <a:spLocks noGrp="1"/>
          </p:cNvSpPr>
          <p:nvPr>
            <p:ph type="body" sz="quarter" idx="10" hasCustomPrompt="1"/>
          </p:nvPr>
        </p:nvSpPr>
        <p:spPr>
          <a:xfrm>
            <a:off x="878678" y="174256"/>
            <a:ext cx="10363200" cy="6497983"/>
          </a:xfrm>
          <a:prstGeom prst="rect">
            <a:avLst/>
          </a:prstGeom>
        </p:spPr>
        <p:txBody>
          <a:bodyPr anchor="ctr" anchorCtr="0">
            <a:normAutofit/>
          </a:bodyPr>
          <a:lstStyle>
            <a:lvl1pPr marL="0" indent="0" algn="l" fontAlgn="t">
              <a:lnSpc>
                <a:spcPts val="6326"/>
              </a:lnSpc>
              <a:buNone/>
              <a:defRPr sz="6400" b="1" i="0" cap="none" spc="84" baseline="0">
                <a:solidFill>
                  <a:schemeClr val="bg1"/>
                </a:solidFill>
                <a:latin typeface="Myriad Pro"/>
                <a:cs typeface="Segoe UI" panose="020B0502040204020203" pitchFamily="34" charset="0"/>
              </a:defRPr>
            </a:lvl1pPr>
            <a:lvl2pPr marL="0" indent="0" algn="l" fontAlgn="t">
              <a:lnSpc>
                <a:spcPts val="2249"/>
              </a:lnSpc>
              <a:spcBef>
                <a:spcPts val="1476"/>
              </a:spcBef>
              <a:buNone/>
              <a:defRPr sz="1968" cap="all" spc="28" baseline="0">
                <a:solidFill>
                  <a:srgbClr val="00ABCA"/>
                </a:solidFill>
                <a:latin typeface="Brandon Grotesque Black" panose="020B0503020203060202" pitchFamily="34" charset="77"/>
              </a:defRPr>
            </a:lvl2pPr>
          </a:lstStyle>
          <a:p>
            <a:pPr lvl="0"/>
            <a:r>
              <a:rPr lang="en-US" dirty="0"/>
              <a:t>Section slide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397" y="6113364"/>
            <a:ext cx="1880507" cy="548786"/>
          </a:xfrm>
          <a:prstGeom prst="rect">
            <a:avLst/>
          </a:prstGeom>
        </p:spPr>
      </p:pic>
    </p:spTree>
    <p:custDataLst>
      <p:tags r:id="rId1"/>
    </p:custDataLst>
    <p:extLst>
      <p:ext uri="{BB962C8B-B14F-4D97-AF65-F5344CB8AC3E}">
        <p14:creationId xmlns:p14="http://schemas.microsoft.com/office/powerpoint/2010/main" val="2814883151"/>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ue Box Title and Photo 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ED85851-A46F-A544-BFB6-13A61E0DF7BB}"/>
              </a:ext>
            </a:extLst>
          </p:cNvPr>
          <p:cNvSpPr>
            <a:spLocks noGrp="1"/>
          </p:cNvSpPr>
          <p:nvPr>
            <p:ph type="pic" sz="quarter" idx="10"/>
          </p:nvPr>
        </p:nvSpPr>
        <p:spPr>
          <a:xfrm>
            <a:off x="7013987" y="180767"/>
            <a:ext cx="4932213" cy="6496465"/>
          </a:xfrm>
          <a:prstGeom prst="roundRect">
            <a:avLst>
              <a:gd name="adj" fmla="val 4973"/>
            </a:avLst>
          </a:prstGeom>
        </p:spPr>
        <p:txBody>
          <a:bodyPr/>
          <a:lstStyle/>
          <a:p>
            <a:r>
              <a:rPr lang="en-US" dirty="0"/>
              <a:t>Click icon to add picture</a:t>
            </a:r>
          </a:p>
        </p:txBody>
      </p:sp>
      <p:sp>
        <p:nvSpPr>
          <p:cNvPr id="10" name="Text Placeholder 11">
            <a:extLst>
              <a:ext uri="{FF2B5EF4-FFF2-40B4-BE49-F238E27FC236}">
                <a16:creationId xmlns:a16="http://schemas.microsoft.com/office/drawing/2014/main" id="{3494112A-408D-4F6D-BE58-E9B1866EF754}"/>
              </a:ext>
            </a:extLst>
          </p:cNvPr>
          <p:cNvSpPr>
            <a:spLocks noGrp="1"/>
          </p:cNvSpPr>
          <p:nvPr>
            <p:ph type="body" sz="quarter" idx="12" hasCustomPrompt="1"/>
          </p:nvPr>
        </p:nvSpPr>
        <p:spPr>
          <a:xfrm rot="5400000">
            <a:off x="473213" y="-46649"/>
            <a:ext cx="6496468" cy="6951294"/>
          </a:xfrm>
          <a:prstGeom prst="round2SameRect">
            <a:avLst>
              <a:gd name="adj1" fmla="val 0"/>
              <a:gd name="adj2" fmla="val 4565"/>
            </a:avLst>
          </a:prstGeom>
          <a:solidFill>
            <a:schemeClr val="accent1"/>
          </a:solidFill>
        </p:spPr>
        <p:txBody>
          <a:bodyPr vert="vert270" lIns="731520" tIns="731520" rIns="731520" bIns="731520" anchor="ctr">
            <a:noAutofit/>
          </a:bodyPr>
          <a:lstStyle>
            <a:lvl1pPr marL="0" indent="0">
              <a:lnSpc>
                <a:spcPct val="100000"/>
              </a:lnSpc>
              <a:spcBef>
                <a:spcPts val="1000"/>
              </a:spcBef>
              <a:buNone/>
              <a:defRPr sz="6000" b="1" cap="none" baseline="0">
                <a:solidFill>
                  <a:schemeClr val="bg1"/>
                </a:solidFill>
                <a:latin typeface="Myriad Pro"/>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Headline</a:t>
            </a:r>
          </a:p>
        </p:txBody>
      </p:sp>
    </p:spTree>
    <p:custDataLst>
      <p:tags r:id="rId1"/>
    </p:custDataLst>
    <p:extLst>
      <p:ext uri="{BB962C8B-B14F-4D97-AF65-F5344CB8AC3E}">
        <p14:creationId xmlns:p14="http://schemas.microsoft.com/office/powerpoint/2010/main" val="441950102"/>
      </p:ext>
    </p:extLst>
  </p:cSld>
  <p:clrMapOvr>
    <a:masterClrMapping/>
  </p:clrMapOvr>
  <p:hf sldNum="0" hdr="0" ftr="0" dt="0"/>
  <p:extLst>
    <p:ext uri="{DCECCB84-F9BA-43D5-87BE-67443E8EF086}">
      <p15:sldGuideLst xmlns:p15="http://schemas.microsoft.com/office/powerpoint/2012/main">
        <p15:guide id="1" pos="753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ue Box Title and Photo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ED85851-A46F-A544-BFB6-13A61E0DF7BB}"/>
              </a:ext>
            </a:extLst>
          </p:cNvPr>
          <p:cNvSpPr>
            <a:spLocks noGrp="1"/>
          </p:cNvSpPr>
          <p:nvPr>
            <p:ph type="pic" sz="quarter" idx="10"/>
          </p:nvPr>
        </p:nvSpPr>
        <p:spPr>
          <a:xfrm>
            <a:off x="247426" y="180767"/>
            <a:ext cx="4905487" cy="6496465"/>
          </a:xfrm>
          <a:prstGeom prst="roundRect">
            <a:avLst>
              <a:gd name="adj" fmla="val 5414"/>
            </a:avLst>
          </a:prstGeom>
        </p:spPr>
        <p:txBody>
          <a:bodyPr/>
          <a:lstStyle>
            <a:lvl1pPr marL="0" indent="0">
              <a:buFontTx/>
              <a:buNone/>
              <a:defRPr/>
            </a:lvl1pPr>
          </a:lstStyle>
          <a:p>
            <a:r>
              <a:rPr lang="en-US" dirty="0"/>
              <a:t>Click icon to add picture</a:t>
            </a:r>
          </a:p>
        </p:txBody>
      </p:sp>
      <p:sp>
        <p:nvSpPr>
          <p:cNvPr id="9" name="Text Placeholder 11">
            <a:extLst>
              <a:ext uri="{FF2B5EF4-FFF2-40B4-BE49-F238E27FC236}">
                <a16:creationId xmlns:a16="http://schemas.microsoft.com/office/drawing/2014/main" id="{C683241C-81F2-4A10-8D96-1686F2D2AE2C}"/>
              </a:ext>
            </a:extLst>
          </p:cNvPr>
          <p:cNvSpPr>
            <a:spLocks noGrp="1"/>
          </p:cNvSpPr>
          <p:nvPr>
            <p:ph type="body" sz="quarter" idx="12" hasCustomPrompt="1"/>
          </p:nvPr>
        </p:nvSpPr>
        <p:spPr>
          <a:xfrm rot="16200000">
            <a:off x="5176896" y="-109727"/>
            <a:ext cx="6496468" cy="7077456"/>
          </a:xfrm>
          <a:prstGeom prst="round2SameRect">
            <a:avLst>
              <a:gd name="adj1" fmla="val 0"/>
              <a:gd name="adj2" fmla="val 3737"/>
            </a:avLst>
          </a:prstGeom>
          <a:solidFill>
            <a:schemeClr val="accent1"/>
          </a:solidFill>
        </p:spPr>
        <p:txBody>
          <a:bodyPr vert="vert" lIns="731520" tIns="731520" rIns="731520" bIns="731520" anchor="ctr">
            <a:noAutofit/>
          </a:bodyPr>
          <a:lstStyle>
            <a:lvl1pPr marL="0" indent="0">
              <a:lnSpc>
                <a:spcPct val="100000"/>
              </a:lnSpc>
              <a:spcBef>
                <a:spcPts val="1000"/>
              </a:spcBef>
              <a:buNone/>
              <a:defRPr sz="6000" b="1" cap="none" baseline="0">
                <a:solidFill>
                  <a:schemeClr val="bg1"/>
                </a:solidFill>
                <a:latin typeface="Myriad Pro"/>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Headline</a:t>
            </a:r>
          </a:p>
        </p:txBody>
      </p:sp>
    </p:spTree>
    <p:custDataLst>
      <p:tags r:id="rId1"/>
    </p:custDataLst>
    <p:extLst>
      <p:ext uri="{BB962C8B-B14F-4D97-AF65-F5344CB8AC3E}">
        <p14:creationId xmlns:p14="http://schemas.microsoft.com/office/powerpoint/2010/main" val="3487072293"/>
      </p:ext>
    </p:extLst>
  </p:cSld>
  <p:clrMapOvr>
    <a:masterClrMapping/>
  </p:clrMapOvr>
  <p:hf sldNum="0" hdr="0" ftr="0" dt="0"/>
  <p:extLst>
    <p:ext uri="{DCECCB84-F9BA-43D5-87BE-67443E8EF086}">
      <p15:sldGuideLst xmlns:p15="http://schemas.microsoft.com/office/powerpoint/2012/main">
        <p15:guide id="1" pos="753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lue Box Title and Photo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ED85851-A46F-A544-BFB6-13A61E0DF7BB}"/>
              </a:ext>
            </a:extLst>
          </p:cNvPr>
          <p:cNvSpPr>
            <a:spLocks noGrp="1"/>
          </p:cNvSpPr>
          <p:nvPr>
            <p:ph type="pic" sz="quarter" idx="10"/>
          </p:nvPr>
        </p:nvSpPr>
        <p:spPr>
          <a:xfrm>
            <a:off x="247426" y="180767"/>
            <a:ext cx="7336715" cy="6496465"/>
          </a:xfrm>
          <a:prstGeom prst="roundRect">
            <a:avLst>
              <a:gd name="adj" fmla="val 4040"/>
            </a:avLst>
          </a:prstGeom>
        </p:spPr>
        <p:txBody>
          <a:bodyPr/>
          <a:lstStyle>
            <a:lvl1pPr marL="0" indent="0">
              <a:buFontTx/>
              <a:buNone/>
              <a:defRPr/>
            </a:lvl1pPr>
          </a:lstStyle>
          <a:p>
            <a:r>
              <a:rPr lang="en-US" dirty="0"/>
              <a:t>Click icon to add picture</a:t>
            </a:r>
          </a:p>
        </p:txBody>
      </p:sp>
      <p:sp>
        <p:nvSpPr>
          <p:cNvPr id="9" name="Text Placeholder 11">
            <a:extLst>
              <a:ext uri="{FF2B5EF4-FFF2-40B4-BE49-F238E27FC236}">
                <a16:creationId xmlns:a16="http://schemas.microsoft.com/office/drawing/2014/main" id="{C683241C-81F2-4A10-8D96-1686F2D2AE2C}"/>
              </a:ext>
            </a:extLst>
          </p:cNvPr>
          <p:cNvSpPr>
            <a:spLocks noGrp="1"/>
          </p:cNvSpPr>
          <p:nvPr>
            <p:ph type="body" sz="quarter" idx="12" hasCustomPrompt="1"/>
          </p:nvPr>
        </p:nvSpPr>
        <p:spPr>
          <a:xfrm rot="16200000">
            <a:off x="6352070" y="1073973"/>
            <a:ext cx="6496468" cy="4710056"/>
          </a:xfrm>
          <a:prstGeom prst="round2SameRect">
            <a:avLst>
              <a:gd name="adj1" fmla="val 0"/>
              <a:gd name="adj2" fmla="val 5644"/>
            </a:avLst>
          </a:prstGeom>
          <a:solidFill>
            <a:schemeClr val="accent1"/>
          </a:solidFill>
        </p:spPr>
        <p:txBody>
          <a:bodyPr vert="vert" lIns="731520" tIns="731520" rIns="731520" bIns="731520" anchor="ctr">
            <a:noAutofit/>
          </a:bodyPr>
          <a:lstStyle>
            <a:lvl1pPr marL="0" indent="0">
              <a:lnSpc>
                <a:spcPct val="100000"/>
              </a:lnSpc>
              <a:spcBef>
                <a:spcPts val="1000"/>
              </a:spcBef>
              <a:buNone/>
              <a:defRPr sz="6000" b="1" cap="none" baseline="0">
                <a:solidFill>
                  <a:schemeClr val="bg1"/>
                </a:solidFill>
                <a:latin typeface="Myriad Pro"/>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Short word text</a:t>
            </a:r>
          </a:p>
        </p:txBody>
      </p:sp>
    </p:spTree>
    <p:custDataLst>
      <p:tags r:id="rId1"/>
    </p:custDataLst>
    <p:extLst>
      <p:ext uri="{BB962C8B-B14F-4D97-AF65-F5344CB8AC3E}">
        <p14:creationId xmlns:p14="http://schemas.microsoft.com/office/powerpoint/2010/main" val="225961383"/>
      </p:ext>
    </p:extLst>
  </p:cSld>
  <p:clrMapOvr>
    <a:masterClrMapping/>
  </p:clrMapOvr>
  <p:hf sldNum="0" hdr="0" ftr="0" dt="0"/>
  <p:extLst>
    <p:ext uri="{DCECCB84-F9BA-43D5-87BE-67443E8EF086}">
      <p15:sldGuideLst xmlns:p15="http://schemas.microsoft.com/office/powerpoint/2012/main">
        <p15:guide id="1" pos="753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lue Box Title and Photo 4">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ED85851-A46F-A544-BFB6-13A61E0DF7BB}"/>
              </a:ext>
            </a:extLst>
          </p:cNvPr>
          <p:cNvSpPr>
            <a:spLocks noGrp="1"/>
          </p:cNvSpPr>
          <p:nvPr>
            <p:ph type="pic" sz="quarter" idx="10"/>
          </p:nvPr>
        </p:nvSpPr>
        <p:spPr>
          <a:xfrm>
            <a:off x="4561243" y="180767"/>
            <a:ext cx="7395715" cy="6496465"/>
          </a:xfrm>
          <a:prstGeom prst="roundRect">
            <a:avLst>
              <a:gd name="adj" fmla="val 3709"/>
            </a:avLst>
          </a:prstGeom>
        </p:spPr>
        <p:txBody>
          <a:bodyPr/>
          <a:lstStyle/>
          <a:p>
            <a:r>
              <a:rPr lang="en-US" dirty="0"/>
              <a:t>Click icon to add picture</a:t>
            </a:r>
          </a:p>
        </p:txBody>
      </p:sp>
      <p:sp>
        <p:nvSpPr>
          <p:cNvPr id="10" name="Text Placeholder 11">
            <a:extLst>
              <a:ext uri="{FF2B5EF4-FFF2-40B4-BE49-F238E27FC236}">
                <a16:creationId xmlns:a16="http://schemas.microsoft.com/office/drawing/2014/main" id="{3494112A-408D-4F6D-BE58-E9B1866EF754}"/>
              </a:ext>
            </a:extLst>
          </p:cNvPr>
          <p:cNvSpPr>
            <a:spLocks noGrp="1"/>
          </p:cNvSpPr>
          <p:nvPr>
            <p:ph type="body" sz="quarter" idx="12" hasCustomPrompt="1"/>
          </p:nvPr>
        </p:nvSpPr>
        <p:spPr>
          <a:xfrm rot="5400000">
            <a:off x="-654294" y="1074421"/>
            <a:ext cx="6496468" cy="4709160"/>
          </a:xfrm>
          <a:prstGeom prst="round2SameRect">
            <a:avLst>
              <a:gd name="adj1" fmla="val 0"/>
              <a:gd name="adj2" fmla="val 5644"/>
            </a:avLst>
          </a:prstGeom>
          <a:solidFill>
            <a:schemeClr val="accent1"/>
          </a:solidFill>
        </p:spPr>
        <p:txBody>
          <a:bodyPr vert="vert270" lIns="731520" tIns="731520" rIns="731520" bIns="731520" anchor="ctr">
            <a:noAutofit/>
          </a:bodyPr>
          <a:lstStyle>
            <a:lvl1pPr marL="0" indent="0">
              <a:lnSpc>
                <a:spcPct val="100000"/>
              </a:lnSpc>
              <a:spcBef>
                <a:spcPts val="1000"/>
              </a:spcBef>
              <a:buNone/>
              <a:defRPr sz="6000" b="1" cap="none" baseline="0">
                <a:solidFill>
                  <a:schemeClr val="bg1"/>
                </a:solidFill>
                <a:latin typeface="Myriad Pro"/>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Short word text</a:t>
            </a:r>
          </a:p>
        </p:txBody>
      </p:sp>
    </p:spTree>
    <p:custDataLst>
      <p:tags r:id="rId1"/>
    </p:custDataLst>
    <p:extLst>
      <p:ext uri="{BB962C8B-B14F-4D97-AF65-F5344CB8AC3E}">
        <p14:creationId xmlns:p14="http://schemas.microsoft.com/office/powerpoint/2010/main" val="3442659168"/>
      </p:ext>
    </p:extLst>
  </p:cSld>
  <p:clrMapOvr>
    <a:masterClrMapping/>
  </p:clrMapOvr>
  <p:hf sldNum="0" hdr="0" ftr="0" dt="0"/>
  <p:extLst>
    <p:ext uri="{DCECCB84-F9BA-43D5-87BE-67443E8EF086}">
      <p15:sldGuideLst xmlns:p15="http://schemas.microsoft.com/office/powerpoint/2012/main">
        <p15:guide id="1" pos="7536">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ortrait Photo and Content">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14854F13-844D-4C2D-BB09-40674ABA7646}"/>
              </a:ext>
            </a:extLst>
          </p:cNvPr>
          <p:cNvSpPr>
            <a:spLocks noGrp="1"/>
          </p:cNvSpPr>
          <p:nvPr>
            <p:ph type="pic" sz="quarter" idx="10"/>
          </p:nvPr>
        </p:nvSpPr>
        <p:spPr>
          <a:xfrm>
            <a:off x="6628573" y="535667"/>
            <a:ext cx="4917882" cy="5782940"/>
          </a:xfrm>
          <a:prstGeom prst="roundRect">
            <a:avLst>
              <a:gd name="adj" fmla="val 4537"/>
            </a:avLst>
          </a:prstGeom>
        </p:spPr>
        <p:txBody>
          <a:bodyPr/>
          <a:lstStyle>
            <a:lvl1pPr marL="0" indent="0">
              <a:buFontTx/>
              <a:buNone/>
              <a:defRPr/>
            </a:lvl1pPr>
          </a:lstStyle>
          <a:p>
            <a:r>
              <a:rPr lang="en-US" dirty="0"/>
              <a:t>Click icon to add picture</a:t>
            </a:r>
          </a:p>
        </p:txBody>
      </p:sp>
      <p:sp>
        <p:nvSpPr>
          <p:cNvPr id="6" name="Title 1">
            <a:extLst>
              <a:ext uri="{FF2B5EF4-FFF2-40B4-BE49-F238E27FC236}">
                <a16:creationId xmlns:a16="http://schemas.microsoft.com/office/drawing/2014/main" id="{34425249-C63A-4BB8-8D85-77630AC5FBBE}"/>
              </a:ext>
            </a:extLst>
          </p:cNvPr>
          <p:cNvSpPr>
            <a:spLocks noGrp="1"/>
          </p:cNvSpPr>
          <p:nvPr>
            <p:ph type="title" hasCustomPrompt="1"/>
          </p:nvPr>
        </p:nvSpPr>
        <p:spPr>
          <a:xfrm>
            <a:off x="639663" y="535667"/>
            <a:ext cx="5456337" cy="1787237"/>
          </a:xfrm>
        </p:spPr>
        <p:txBody>
          <a:bodyPr anchor="t"/>
          <a:lstStyle>
            <a:lvl1pPr>
              <a:defRPr sz="4200" cap="none" baseline="0"/>
            </a:lvl1pPr>
          </a:lstStyle>
          <a:p>
            <a:r>
              <a:rPr lang="en-US" dirty="0"/>
              <a:t>Click to edit master title style</a:t>
            </a:r>
          </a:p>
        </p:txBody>
      </p:sp>
      <p:sp>
        <p:nvSpPr>
          <p:cNvPr id="12" name="Text Placeholder 11">
            <a:extLst>
              <a:ext uri="{FF2B5EF4-FFF2-40B4-BE49-F238E27FC236}">
                <a16:creationId xmlns:a16="http://schemas.microsoft.com/office/drawing/2014/main" id="{0ACD604C-2C45-4AE9-809B-2F636E33E5AD}"/>
              </a:ext>
            </a:extLst>
          </p:cNvPr>
          <p:cNvSpPr>
            <a:spLocks noGrp="1"/>
          </p:cNvSpPr>
          <p:nvPr>
            <p:ph type="body" sz="quarter" idx="11"/>
          </p:nvPr>
        </p:nvSpPr>
        <p:spPr>
          <a:xfrm>
            <a:off x="639663" y="2552023"/>
            <a:ext cx="5456337" cy="3202502"/>
          </a:xfrm>
        </p:spPr>
        <p:txBody>
          <a:bodyPr>
            <a:noAutofit/>
          </a:bodyPr>
          <a:lstStyle>
            <a:lvl1pPr marL="0" indent="0">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3780513847"/>
      </p:ext>
    </p:extLst>
  </p:cSld>
  <p:clrMapOvr>
    <a:masterClrMapping/>
  </p:clrMapOvr>
  <p:hf sldNum="0" hdr="0" ftr="0" dt="0"/>
  <p:extLst>
    <p:ext uri="{DCECCB84-F9BA-43D5-87BE-67443E8EF086}">
      <p15:sldGuideLst xmlns:p15="http://schemas.microsoft.com/office/powerpoint/2012/main">
        <p15:guide id="1" pos="410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ortrait Photo and Content 2">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14854F13-844D-4C2D-BB09-40674ABA7646}"/>
              </a:ext>
            </a:extLst>
          </p:cNvPr>
          <p:cNvSpPr>
            <a:spLocks noGrp="1"/>
          </p:cNvSpPr>
          <p:nvPr>
            <p:ph type="pic" sz="quarter" idx="10"/>
          </p:nvPr>
        </p:nvSpPr>
        <p:spPr>
          <a:xfrm>
            <a:off x="640080" y="535667"/>
            <a:ext cx="4917882" cy="5782940"/>
          </a:xfrm>
          <a:prstGeom prst="roundRect">
            <a:avLst>
              <a:gd name="adj" fmla="val 4537"/>
            </a:avLst>
          </a:prstGeom>
        </p:spPr>
        <p:txBody>
          <a:bodyPr/>
          <a:lstStyle>
            <a:lvl1pPr marL="0" indent="0">
              <a:buFontTx/>
              <a:buNone/>
              <a:defRPr/>
            </a:lvl1pPr>
          </a:lstStyle>
          <a:p>
            <a:r>
              <a:rPr lang="en-US" dirty="0"/>
              <a:t>Click icon to add picture</a:t>
            </a:r>
          </a:p>
        </p:txBody>
      </p:sp>
      <p:sp>
        <p:nvSpPr>
          <p:cNvPr id="6" name="Title 1">
            <a:extLst>
              <a:ext uri="{FF2B5EF4-FFF2-40B4-BE49-F238E27FC236}">
                <a16:creationId xmlns:a16="http://schemas.microsoft.com/office/drawing/2014/main" id="{34425249-C63A-4BB8-8D85-77630AC5FBBE}"/>
              </a:ext>
            </a:extLst>
          </p:cNvPr>
          <p:cNvSpPr>
            <a:spLocks noGrp="1"/>
          </p:cNvSpPr>
          <p:nvPr>
            <p:ph type="title" hasCustomPrompt="1"/>
          </p:nvPr>
        </p:nvSpPr>
        <p:spPr>
          <a:xfrm>
            <a:off x="6104536" y="535667"/>
            <a:ext cx="5456337" cy="1787237"/>
          </a:xfrm>
        </p:spPr>
        <p:txBody>
          <a:bodyPr anchor="t"/>
          <a:lstStyle>
            <a:lvl1pPr>
              <a:defRPr sz="4200" cap="none" baseline="0"/>
            </a:lvl1pPr>
          </a:lstStyle>
          <a:p>
            <a:r>
              <a:rPr lang="en-US" dirty="0"/>
              <a:t>Click to edit master title style</a:t>
            </a:r>
          </a:p>
        </p:txBody>
      </p:sp>
      <p:sp>
        <p:nvSpPr>
          <p:cNvPr id="12" name="Text Placeholder 11">
            <a:extLst>
              <a:ext uri="{FF2B5EF4-FFF2-40B4-BE49-F238E27FC236}">
                <a16:creationId xmlns:a16="http://schemas.microsoft.com/office/drawing/2014/main" id="{0ACD604C-2C45-4AE9-809B-2F636E33E5AD}"/>
              </a:ext>
            </a:extLst>
          </p:cNvPr>
          <p:cNvSpPr>
            <a:spLocks noGrp="1"/>
          </p:cNvSpPr>
          <p:nvPr>
            <p:ph type="body" sz="quarter" idx="11"/>
          </p:nvPr>
        </p:nvSpPr>
        <p:spPr>
          <a:xfrm>
            <a:off x="6104536" y="2552023"/>
            <a:ext cx="5456337" cy="3202502"/>
          </a:xfrm>
        </p:spPr>
        <p:txBody>
          <a:bodyPr>
            <a:noAutofit/>
          </a:bodyPr>
          <a:lstStyle>
            <a:lvl1pPr marL="0" indent="0">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2931352613"/>
      </p:ext>
    </p:extLst>
  </p:cSld>
  <p:clrMapOvr>
    <a:masterClrMapping/>
  </p:clrMapOvr>
  <p:hf sldNum="0" hdr="0" ftr="0" dt="0"/>
  <p:extLst>
    <p:ext uri="{DCECCB84-F9BA-43D5-87BE-67443E8EF086}">
      <p15:sldGuideLst xmlns:p15="http://schemas.microsoft.com/office/powerpoint/2012/main">
        <p15:guide id="1" pos="4104">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Square Photo and Content">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14854F13-844D-4C2D-BB09-40674ABA7646}"/>
              </a:ext>
            </a:extLst>
          </p:cNvPr>
          <p:cNvSpPr>
            <a:spLocks noGrp="1"/>
          </p:cNvSpPr>
          <p:nvPr>
            <p:ph type="pic" sz="quarter" idx="10"/>
          </p:nvPr>
        </p:nvSpPr>
        <p:spPr>
          <a:xfrm>
            <a:off x="4971336" y="535667"/>
            <a:ext cx="6575116" cy="5782940"/>
          </a:xfrm>
          <a:prstGeom prst="roundRect">
            <a:avLst>
              <a:gd name="adj" fmla="val 4537"/>
            </a:avLst>
          </a:prstGeom>
        </p:spPr>
        <p:txBody>
          <a:bodyPr/>
          <a:lstStyle>
            <a:lvl1pPr marL="0" indent="0">
              <a:buFontTx/>
              <a:buNone/>
              <a:defRPr/>
            </a:lvl1pPr>
          </a:lstStyle>
          <a:p>
            <a:r>
              <a:rPr lang="en-US" dirty="0"/>
              <a:t>Click icon to add picture</a:t>
            </a:r>
          </a:p>
        </p:txBody>
      </p:sp>
      <p:sp>
        <p:nvSpPr>
          <p:cNvPr id="6" name="Title 1">
            <a:extLst>
              <a:ext uri="{FF2B5EF4-FFF2-40B4-BE49-F238E27FC236}">
                <a16:creationId xmlns:a16="http://schemas.microsoft.com/office/drawing/2014/main" id="{34425249-C63A-4BB8-8D85-77630AC5FBBE}"/>
              </a:ext>
            </a:extLst>
          </p:cNvPr>
          <p:cNvSpPr>
            <a:spLocks noGrp="1"/>
          </p:cNvSpPr>
          <p:nvPr>
            <p:ph type="title" hasCustomPrompt="1"/>
          </p:nvPr>
        </p:nvSpPr>
        <p:spPr>
          <a:xfrm>
            <a:off x="639664" y="535665"/>
            <a:ext cx="3860618" cy="1959341"/>
          </a:xfrm>
        </p:spPr>
        <p:txBody>
          <a:bodyPr anchor="t"/>
          <a:lstStyle>
            <a:lvl1pPr>
              <a:defRPr sz="4200" cap="none" baseline="0"/>
            </a:lvl1pPr>
          </a:lstStyle>
          <a:p>
            <a:r>
              <a:rPr lang="en-US" dirty="0"/>
              <a:t>Click to edit master title style</a:t>
            </a:r>
          </a:p>
        </p:txBody>
      </p:sp>
      <p:sp>
        <p:nvSpPr>
          <p:cNvPr id="12" name="Text Placeholder 11">
            <a:extLst>
              <a:ext uri="{FF2B5EF4-FFF2-40B4-BE49-F238E27FC236}">
                <a16:creationId xmlns:a16="http://schemas.microsoft.com/office/drawing/2014/main" id="{0ACD604C-2C45-4AE9-809B-2F636E33E5AD}"/>
              </a:ext>
            </a:extLst>
          </p:cNvPr>
          <p:cNvSpPr>
            <a:spLocks noGrp="1"/>
          </p:cNvSpPr>
          <p:nvPr>
            <p:ph type="body" sz="quarter" idx="11"/>
          </p:nvPr>
        </p:nvSpPr>
        <p:spPr>
          <a:xfrm>
            <a:off x="639663" y="2821577"/>
            <a:ext cx="3860619" cy="2789513"/>
          </a:xfrm>
        </p:spPr>
        <p:txBody>
          <a:bodyPr>
            <a:noAutofit/>
          </a:bodyPr>
          <a:lstStyle>
            <a:lvl1pPr marL="0" indent="0">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3256334851"/>
      </p:ext>
    </p:extLst>
  </p:cSld>
  <p:clrMapOvr>
    <a:masterClrMapping/>
  </p:clrMapOvr>
  <p:hf sldNum="0" hdr="0" ftr="0" dt="0"/>
  <p:extLst>
    <p:ext uri="{DCECCB84-F9BA-43D5-87BE-67443E8EF086}">
      <p15:sldGuideLst xmlns:p15="http://schemas.microsoft.com/office/powerpoint/2012/main">
        <p15:guide id="1" pos="4104">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Square Photo and Content 2">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14854F13-844D-4C2D-BB09-40674ABA7646}"/>
              </a:ext>
            </a:extLst>
          </p:cNvPr>
          <p:cNvSpPr>
            <a:spLocks noGrp="1"/>
          </p:cNvSpPr>
          <p:nvPr>
            <p:ph type="pic" sz="quarter" idx="10"/>
          </p:nvPr>
        </p:nvSpPr>
        <p:spPr>
          <a:xfrm>
            <a:off x="640080" y="535667"/>
            <a:ext cx="6575116" cy="5782940"/>
          </a:xfrm>
          <a:prstGeom prst="roundRect">
            <a:avLst>
              <a:gd name="adj" fmla="val 4537"/>
            </a:avLst>
          </a:prstGeom>
        </p:spPr>
        <p:txBody>
          <a:bodyPr/>
          <a:lstStyle>
            <a:lvl1pPr marL="0" indent="0">
              <a:buFontTx/>
              <a:buNone/>
              <a:defRPr/>
            </a:lvl1pPr>
          </a:lstStyle>
          <a:p>
            <a:r>
              <a:rPr lang="en-US" dirty="0"/>
              <a:t>Click icon to add picture</a:t>
            </a:r>
          </a:p>
        </p:txBody>
      </p:sp>
      <p:sp>
        <p:nvSpPr>
          <p:cNvPr id="6" name="Title 1">
            <a:extLst>
              <a:ext uri="{FF2B5EF4-FFF2-40B4-BE49-F238E27FC236}">
                <a16:creationId xmlns:a16="http://schemas.microsoft.com/office/drawing/2014/main" id="{34425249-C63A-4BB8-8D85-77630AC5FBBE}"/>
              </a:ext>
            </a:extLst>
          </p:cNvPr>
          <p:cNvSpPr>
            <a:spLocks noGrp="1"/>
          </p:cNvSpPr>
          <p:nvPr>
            <p:ph type="title" hasCustomPrompt="1"/>
          </p:nvPr>
        </p:nvSpPr>
        <p:spPr>
          <a:xfrm>
            <a:off x="7707413" y="535666"/>
            <a:ext cx="3860618" cy="1894025"/>
          </a:xfrm>
        </p:spPr>
        <p:txBody>
          <a:bodyPr anchor="t"/>
          <a:lstStyle>
            <a:lvl1pPr>
              <a:defRPr sz="4200" cap="none" baseline="0"/>
            </a:lvl1pPr>
          </a:lstStyle>
          <a:p>
            <a:r>
              <a:rPr lang="en-US" dirty="0"/>
              <a:t>Click to edit master title style</a:t>
            </a:r>
          </a:p>
        </p:txBody>
      </p:sp>
      <p:sp>
        <p:nvSpPr>
          <p:cNvPr id="12" name="Text Placeholder 11">
            <a:extLst>
              <a:ext uri="{FF2B5EF4-FFF2-40B4-BE49-F238E27FC236}">
                <a16:creationId xmlns:a16="http://schemas.microsoft.com/office/drawing/2014/main" id="{0ACD604C-2C45-4AE9-809B-2F636E33E5AD}"/>
              </a:ext>
            </a:extLst>
          </p:cNvPr>
          <p:cNvSpPr>
            <a:spLocks noGrp="1"/>
          </p:cNvSpPr>
          <p:nvPr>
            <p:ph type="body" sz="quarter" idx="11"/>
          </p:nvPr>
        </p:nvSpPr>
        <p:spPr>
          <a:xfrm>
            <a:off x="7707412" y="2743200"/>
            <a:ext cx="3860619" cy="2867890"/>
          </a:xfrm>
        </p:spPr>
        <p:txBody>
          <a:bodyPr>
            <a:noAutofit/>
          </a:bodyPr>
          <a:lstStyle>
            <a:lvl1pPr marL="0" indent="0">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1643640682"/>
      </p:ext>
    </p:extLst>
  </p:cSld>
  <p:clrMapOvr>
    <a:masterClrMapping/>
  </p:clrMapOvr>
  <p:hf sldNum="0" hdr="0" ftr="0" dt="0"/>
  <p:extLst>
    <p:ext uri="{DCECCB84-F9BA-43D5-87BE-67443E8EF086}">
      <p15:sldGuideLst xmlns:p15="http://schemas.microsoft.com/office/powerpoint/2012/main">
        <p15:guide id="1" pos="4104">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Landscape Photo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4425249-C63A-4BB8-8D85-77630AC5FBBE}"/>
              </a:ext>
            </a:extLst>
          </p:cNvPr>
          <p:cNvSpPr>
            <a:spLocks noGrp="1"/>
          </p:cNvSpPr>
          <p:nvPr>
            <p:ph type="title" hasCustomPrompt="1"/>
          </p:nvPr>
        </p:nvSpPr>
        <p:spPr>
          <a:xfrm>
            <a:off x="634214" y="1264022"/>
            <a:ext cx="3896477" cy="1884127"/>
          </a:xfrm>
        </p:spPr>
        <p:txBody>
          <a:bodyPr anchor="t"/>
          <a:lstStyle>
            <a:lvl1pPr>
              <a:defRPr sz="4200" cap="none" baseline="0"/>
            </a:lvl1pPr>
          </a:lstStyle>
          <a:p>
            <a:r>
              <a:rPr lang="en-US" dirty="0"/>
              <a:t>Click to edit master title style</a:t>
            </a:r>
          </a:p>
        </p:txBody>
      </p:sp>
      <p:sp>
        <p:nvSpPr>
          <p:cNvPr id="12" name="Text Placeholder 11">
            <a:extLst>
              <a:ext uri="{FF2B5EF4-FFF2-40B4-BE49-F238E27FC236}">
                <a16:creationId xmlns:a16="http://schemas.microsoft.com/office/drawing/2014/main" id="{0ACD604C-2C45-4AE9-809B-2F636E33E5AD}"/>
              </a:ext>
            </a:extLst>
          </p:cNvPr>
          <p:cNvSpPr>
            <a:spLocks noGrp="1"/>
          </p:cNvSpPr>
          <p:nvPr>
            <p:ph type="body" sz="quarter" idx="11"/>
          </p:nvPr>
        </p:nvSpPr>
        <p:spPr>
          <a:xfrm>
            <a:off x="637295" y="3474720"/>
            <a:ext cx="3896477" cy="2144926"/>
          </a:xfrm>
        </p:spPr>
        <p:txBody>
          <a:bodyPr>
            <a:noAutofit/>
          </a:bodyPr>
          <a:lstStyle>
            <a:lvl1pPr marL="0" indent="0">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Click to edit Master text styles</a:t>
            </a:r>
          </a:p>
        </p:txBody>
      </p:sp>
      <p:sp>
        <p:nvSpPr>
          <p:cNvPr id="7" name="Picture Placeholder 3">
            <a:extLst>
              <a:ext uri="{FF2B5EF4-FFF2-40B4-BE49-F238E27FC236}">
                <a16:creationId xmlns:a16="http://schemas.microsoft.com/office/drawing/2014/main" id="{452EA5E2-2361-434D-8FA9-8D6C4836DAC9}"/>
              </a:ext>
            </a:extLst>
          </p:cNvPr>
          <p:cNvSpPr>
            <a:spLocks noGrp="1"/>
          </p:cNvSpPr>
          <p:nvPr>
            <p:ph type="pic" sz="quarter" idx="12"/>
          </p:nvPr>
        </p:nvSpPr>
        <p:spPr>
          <a:xfrm>
            <a:off x="4974336" y="1264023"/>
            <a:ext cx="6575116" cy="4347067"/>
          </a:xfrm>
          <a:prstGeom prst="roundRect">
            <a:avLst>
              <a:gd name="adj" fmla="val 4537"/>
            </a:avLst>
          </a:prstGeom>
        </p:spPr>
        <p:txBody>
          <a:bodyPr/>
          <a:lstStyle>
            <a:lvl1pPr marL="0" indent="0">
              <a:buFontTx/>
              <a:buNone/>
              <a:defRPr/>
            </a:lvl1pPr>
          </a:lstStyle>
          <a:p>
            <a:r>
              <a:rPr lang="en-US" dirty="0"/>
              <a:t>Click icon to add picture</a:t>
            </a:r>
          </a:p>
        </p:txBody>
      </p:sp>
    </p:spTree>
    <p:custDataLst>
      <p:tags r:id="rId1"/>
    </p:custDataLst>
    <p:extLst>
      <p:ext uri="{BB962C8B-B14F-4D97-AF65-F5344CB8AC3E}">
        <p14:creationId xmlns:p14="http://schemas.microsoft.com/office/powerpoint/2010/main" val="3568070307"/>
      </p:ext>
    </p:extLst>
  </p:cSld>
  <p:clrMapOvr>
    <a:masterClrMapping/>
  </p:clrMapOvr>
  <p:hf sldNum="0" hdr="0" ftr="0" dt="0"/>
  <p:extLst>
    <p:ext uri="{DCECCB84-F9BA-43D5-87BE-67443E8EF086}">
      <p15:sldGuideLst xmlns:p15="http://schemas.microsoft.com/office/powerpoint/2012/main">
        <p15:guide id="1" pos="4104">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Landscape Photo and Content 2">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4425249-C63A-4BB8-8D85-77630AC5FBBE}"/>
              </a:ext>
            </a:extLst>
          </p:cNvPr>
          <p:cNvSpPr>
            <a:spLocks noGrp="1"/>
          </p:cNvSpPr>
          <p:nvPr>
            <p:ph type="title" hasCustomPrompt="1"/>
          </p:nvPr>
        </p:nvSpPr>
        <p:spPr>
          <a:xfrm>
            <a:off x="7658941" y="1264023"/>
            <a:ext cx="3896477" cy="1910251"/>
          </a:xfrm>
        </p:spPr>
        <p:txBody>
          <a:bodyPr anchor="t"/>
          <a:lstStyle>
            <a:lvl1pPr>
              <a:defRPr sz="4200" cap="none" baseline="0"/>
            </a:lvl1pPr>
          </a:lstStyle>
          <a:p>
            <a:r>
              <a:rPr lang="en-US" dirty="0"/>
              <a:t>Click to edit master title style</a:t>
            </a:r>
          </a:p>
        </p:txBody>
      </p:sp>
      <p:sp>
        <p:nvSpPr>
          <p:cNvPr id="12" name="Text Placeholder 11">
            <a:extLst>
              <a:ext uri="{FF2B5EF4-FFF2-40B4-BE49-F238E27FC236}">
                <a16:creationId xmlns:a16="http://schemas.microsoft.com/office/drawing/2014/main" id="{0ACD604C-2C45-4AE9-809B-2F636E33E5AD}"/>
              </a:ext>
            </a:extLst>
          </p:cNvPr>
          <p:cNvSpPr>
            <a:spLocks noGrp="1"/>
          </p:cNvSpPr>
          <p:nvPr>
            <p:ph type="body" sz="quarter" idx="11"/>
          </p:nvPr>
        </p:nvSpPr>
        <p:spPr>
          <a:xfrm>
            <a:off x="7662022" y="3644537"/>
            <a:ext cx="3896477" cy="1975109"/>
          </a:xfrm>
        </p:spPr>
        <p:txBody>
          <a:bodyPr>
            <a:noAutofit/>
          </a:bodyPr>
          <a:lstStyle>
            <a:lvl1pPr marL="0" indent="0">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Click to edit Master text styles</a:t>
            </a:r>
          </a:p>
        </p:txBody>
      </p:sp>
      <p:sp>
        <p:nvSpPr>
          <p:cNvPr id="7" name="Picture Placeholder 3">
            <a:extLst>
              <a:ext uri="{FF2B5EF4-FFF2-40B4-BE49-F238E27FC236}">
                <a16:creationId xmlns:a16="http://schemas.microsoft.com/office/drawing/2014/main" id="{452EA5E2-2361-434D-8FA9-8D6C4836DAC9}"/>
              </a:ext>
            </a:extLst>
          </p:cNvPr>
          <p:cNvSpPr>
            <a:spLocks noGrp="1"/>
          </p:cNvSpPr>
          <p:nvPr>
            <p:ph type="pic" sz="quarter" idx="12"/>
          </p:nvPr>
        </p:nvSpPr>
        <p:spPr>
          <a:xfrm>
            <a:off x="640080" y="1264023"/>
            <a:ext cx="6575116" cy="4347067"/>
          </a:xfrm>
          <a:prstGeom prst="roundRect">
            <a:avLst>
              <a:gd name="adj" fmla="val 4537"/>
            </a:avLst>
          </a:prstGeom>
        </p:spPr>
        <p:txBody>
          <a:bodyPr/>
          <a:lstStyle>
            <a:lvl1pPr marL="0" indent="0">
              <a:buFontTx/>
              <a:buNone/>
              <a:defRPr/>
            </a:lvl1pPr>
          </a:lstStyle>
          <a:p>
            <a:r>
              <a:rPr lang="en-US" dirty="0"/>
              <a:t>Click icon to add picture</a:t>
            </a:r>
          </a:p>
        </p:txBody>
      </p:sp>
    </p:spTree>
    <p:custDataLst>
      <p:tags r:id="rId1"/>
    </p:custDataLst>
    <p:extLst>
      <p:ext uri="{BB962C8B-B14F-4D97-AF65-F5344CB8AC3E}">
        <p14:creationId xmlns:p14="http://schemas.microsoft.com/office/powerpoint/2010/main" val="943979734"/>
      </p:ext>
    </p:extLst>
  </p:cSld>
  <p:clrMapOvr>
    <a:masterClrMapping/>
  </p:clrMapOvr>
  <p:hf sldNum="0" hdr="0" ftr="0" dt="0"/>
  <p:extLst>
    <p:ext uri="{DCECCB84-F9BA-43D5-87BE-67443E8EF086}">
      <p15:sldGuideLst xmlns:p15="http://schemas.microsoft.com/office/powerpoint/2012/main">
        <p15:guide id="1" pos="41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4">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2194001C-FDBA-2B47-A0FE-402D7FA98FC4}"/>
              </a:ext>
            </a:extLst>
          </p:cNvPr>
          <p:cNvSpPr/>
          <p:nvPr/>
        </p:nvSpPr>
        <p:spPr>
          <a:xfrm>
            <a:off x="235981" y="180008"/>
            <a:ext cx="11720038" cy="6497983"/>
          </a:xfrm>
          <a:prstGeom prst="roundRect">
            <a:avLst>
              <a:gd name="adj" fmla="val 430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5" dirty="0"/>
          </a:p>
        </p:txBody>
      </p:sp>
      <p:sp>
        <p:nvSpPr>
          <p:cNvPr id="7" name="Text Placeholder 3">
            <a:extLst>
              <a:ext uri="{FF2B5EF4-FFF2-40B4-BE49-F238E27FC236}">
                <a16:creationId xmlns:a16="http://schemas.microsoft.com/office/drawing/2014/main" id="{D3D7D860-2D25-694F-BE31-8D3CA439A0DC}"/>
              </a:ext>
            </a:extLst>
          </p:cNvPr>
          <p:cNvSpPr>
            <a:spLocks noGrp="1"/>
          </p:cNvSpPr>
          <p:nvPr>
            <p:ph type="body" sz="quarter" idx="10" hasCustomPrompt="1"/>
          </p:nvPr>
        </p:nvSpPr>
        <p:spPr>
          <a:xfrm>
            <a:off x="878678" y="180008"/>
            <a:ext cx="10363200" cy="6481080"/>
          </a:xfrm>
          <a:prstGeom prst="rect">
            <a:avLst/>
          </a:prstGeom>
        </p:spPr>
        <p:txBody>
          <a:bodyPr anchor="ctr" anchorCtr="0">
            <a:normAutofit/>
          </a:bodyPr>
          <a:lstStyle>
            <a:lvl1pPr marL="0" indent="0" algn="l" fontAlgn="t">
              <a:lnSpc>
                <a:spcPts val="6326"/>
              </a:lnSpc>
              <a:buNone/>
              <a:defRPr sz="6400" b="1" i="0" cap="none" spc="84" baseline="0">
                <a:solidFill>
                  <a:schemeClr val="bg1"/>
                </a:solidFill>
                <a:latin typeface="Myriad Pro"/>
                <a:cs typeface="Segoe UI" panose="020B0502040204020203" pitchFamily="34" charset="0"/>
              </a:defRPr>
            </a:lvl1pPr>
            <a:lvl2pPr marL="0" indent="0" algn="l" fontAlgn="t">
              <a:lnSpc>
                <a:spcPts val="2249"/>
              </a:lnSpc>
              <a:spcBef>
                <a:spcPts val="1476"/>
              </a:spcBef>
              <a:buNone/>
              <a:defRPr sz="1968" cap="all" spc="28" baseline="0">
                <a:solidFill>
                  <a:srgbClr val="00ABCA"/>
                </a:solidFill>
                <a:latin typeface="Brandon Grotesque Black" panose="020B0503020203060202" pitchFamily="34" charset="77"/>
              </a:defRPr>
            </a:lvl2pPr>
          </a:lstStyle>
          <a:p>
            <a:pPr lvl="0"/>
            <a:r>
              <a:rPr lang="en-US" dirty="0"/>
              <a:t>Section slide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397" y="6113364"/>
            <a:ext cx="1880507" cy="548786"/>
          </a:xfrm>
          <a:prstGeom prst="rect">
            <a:avLst/>
          </a:prstGeom>
        </p:spPr>
      </p:pic>
    </p:spTree>
    <p:custDataLst>
      <p:tags r:id="rId1"/>
    </p:custDataLst>
    <p:extLst>
      <p:ext uri="{BB962C8B-B14F-4D97-AF65-F5344CB8AC3E}">
        <p14:creationId xmlns:p14="http://schemas.microsoft.com/office/powerpoint/2010/main" val="1808130536"/>
      </p:ext>
    </p:extLst>
  </p:cSld>
  <p:clrMapOvr>
    <a:masterClrMapping/>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77292-D3CB-46C2-9A81-1D670F432C07}"/>
              </a:ext>
            </a:extLst>
          </p:cNvPr>
          <p:cNvSpPr>
            <a:spLocks noGrp="1"/>
          </p:cNvSpPr>
          <p:nvPr>
            <p:ph type="title" hasCustomPrompt="1"/>
          </p:nvPr>
        </p:nvSpPr>
        <p:spPr/>
        <p:txBody>
          <a:bodyPr/>
          <a:lstStyle>
            <a:lvl1pPr>
              <a:defRPr sz="4200" cap="none" baseline="0"/>
            </a:lvl1pPr>
          </a:lstStyle>
          <a:p>
            <a:r>
              <a:rPr lang="en-US" dirty="0"/>
              <a:t>Click to edit master title style</a:t>
            </a:r>
          </a:p>
        </p:txBody>
      </p:sp>
    </p:spTree>
    <p:custDataLst>
      <p:tags r:id="rId1"/>
    </p:custDataLst>
    <p:extLst>
      <p:ext uri="{BB962C8B-B14F-4D97-AF65-F5344CB8AC3E}">
        <p14:creationId xmlns:p14="http://schemas.microsoft.com/office/powerpoint/2010/main" val="2340763782"/>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77292-D3CB-46C2-9A81-1D670F432C07}"/>
              </a:ext>
            </a:extLst>
          </p:cNvPr>
          <p:cNvSpPr>
            <a:spLocks noGrp="1"/>
          </p:cNvSpPr>
          <p:nvPr>
            <p:ph type="title" hasCustomPrompt="1"/>
          </p:nvPr>
        </p:nvSpPr>
        <p:spPr/>
        <p:txBody>
          <a:bodyPr/>
          <a:lstStyle>
            <a:lvl1pPr>
              <a:defRPr sz="4200" cap="none" baseline="0"/>
            </a:lvl1pPr>
          </a:lstStyle>
          <a:p>
            <a:r>
              <a:rPr lang="en-US" dirty="0"/>
              <a:t>Click to edit master title style</a:t>
            </a:r>
          </a:p>
        </p:txBody>
      </p:sp>
    </p:spTree>
    <p:custDataLst>
      <p:tags r:id="rId1"/>
    </p:custDataLst>
    <p:extLst>
      <p:ext uri="{BB962C8B-B14F-4D97-AF65-F5344CB8AC3E}">
        <p14:creationId xmlns:p14="http://schemas.microsoft.com/office/powerpoint/2010/main" val="967189462"/>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Helpful/Upgra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7084F6-CC4F-4527-BFE0-A9AE36DF55CB}"/>
              </a:ext>
            </a:extLst>
          </p:cNvPr>
          <p:cNvSpPr txBox="1"/>
          <p:nvPr/>
        </p:nvSpPr>
        <p:spPr>
          <a:xfrm>
            <a:off x="6862289" y="1012123"/>
            <a:ext cx="2167411" cy="3631763"/>
          </a:xfrm>
          <a:prstGeom prst="rect">
            <a:avLst/>
          </a:prstGeom>
          <a:noFill/>
        </p:spPr>
        <p:txBody>
          <a:bodyPr wrap="square" rtlCol="0">
            <a:spAutoFit/>
          </a:bodyPr>
          <a:lstStyle/>
          <a:p>
            <a:r>
              <a:rPr lang="en-US" sz="23000" dirty="0">
                <a:solidFill>
                  <a:schemeClr val="accent3"/>
                </a:solidFill>
                <a:latin typeface="Myriad Pro"/>
                <a:sym typeface="Webdings" panose="05030102010509060703" pitchFamily="18" charset="2"/>
              </a:rPr>
              <a:t></a:t>
            </a:r>
            <a:endParaRPr lang="en-US" sz="23000" dirty="0">
              <a:solidFill>
                <a:schemeClr val="accent3"/>
              </a:solidFill>
              <a:latin typeface="Myriad Pro"/>
            </a:endParaRPr>
          </a:p>
        </p:txBody>
      </p:sp>
      <p:sp>
        <p:nvSpPr>
          <p:cNvPr id="5" name="TextBox 4">
            <a:extLst>
              <a:ext uri="{FF2B5EF4-FFF2-40B4-BE49-F238E27FC236}">
                <a16:creationId xmlns:a16="http://schemas.microsoft.com/office/drawing/2014/main" id="{848D523F-2B10-45E6-BD86-4B58A834677C}"/>
              </a:ext>
            </a:extLst>
          </p:cNvPr>
          <p:cNvSpPr txBox="1"/>
          <p:nvPr/>
        </p:nvSpPr>
        <p:spPr>
          <a:xfrm>
            <a:off x="2115347" y="971470"/>
            <a:ext cx="3028601" cy="3672416"/>
          </a:xfrm>
          <a:prstGeom prst="rect">
            <a:avLst/>
          </a:prstGeom>
          <a:noFill/>
        </p:spPr>
        <p:txBody>
          <a:bodyPr wrap="square" rtlCol="0">
            <a:spAutoFit/>
          </a:bodyPr>
          <a:lstStyle/>
          <a:p>
            <a:r>
              <a:rPr lang="en-US" sz="23000" dirty="0">
                <a:solidFill>
                  <a:schemeClr val="accent6"/>
                </a:solidFill>
                <a:latin typeface="Myriad Pro"/>
                <a:cs typeface="Segoe UI" panose="020B0502040204020203" pitchFamily="34" charset="0"/>
                <a:sym typeface="Webdings" panose="05030102010509060703" pitchFamily="18" charset="2"/>
              </a:rPr>
              <a:t></a:t>
            </a:r>
            <a:endParaRPr lang="en-US" sz="23000" dirty="0">
              <a:solidFill>
                <a:schemeClr val="accent6"/>
              </a:solidFill>
              <a:latin typeface="Myriad Pro"/>
              <a:cs typeface="Segoe UI" panose="020B0502040204020203" pitchFamily="34" charset="0"/>
            </a:endParaRPr>
          </a:p>
        </p:txBody>
      </p:sp>
      <p:sp>
        <p:nvSpPr>
          <p:cNvPr id="6" name="TextBox 5">
            <a:extLst>
              <a:ext uri="{FF2B5EF4-FFF2-40B4-BE49-F238E27FC236}">
                <a16:creationId xmlns:a16="http://schemas.microsoft.com/office/drawing/2014/main" id="{F122FFC6-CE10-4DEE-AEAD-F65563C84894}"/>
              </a:ext>
            </a:extLst>
          </p:cNvPr>
          <p:cNvSpPr txBox="1"/>
          <p:nvPr/>
        </p:nvSpPr>
        <p:spPr>
          <a:xfrm>
            <a:off x="1643812" y="4095018"/>
            <a:ext cx="3971672" cy="1323439"/>
          </a:xfrm>
          <a:prstGeom prst="rect">
            <a:avLst/>
          </a:prstGeom>
          <a:noFill/>
        </p:spPr>
        <p:txBody>
          <a:bodyPr wrap="square" rtlCol="0">
            <a:spAutoFit/>
          </a:bodyPr>
          <a:lstStyle/>
          <a:p>
            <a:pPr algn="ctr"/>
            <a:r>
              <a:rPr lang="en-US" sz="4000" dirty="0">
                <a:latin typeface="Myriad Pro"/>
                <a:cs typeface="Segoe UI" panose="020B0502040204020203" pitchFamily="34" charset="0"/>
              </a:rPr>
              <a:t>What was most helpful?</a:t>
            </a:r>
          </a:p>
        </p:txBody>
      </p:sp>
      <p:sp>
        <p:nvSpPr>
          <p:cNvPr id="7" name="TextBox 6">
            <a:extLst>
              <a:ext uri="{FF2B5EF4-FFF2-40B4-BE49-F238E27FC236}">
                <a16:creationId xmlns:a16="http://schemas.microsoft.com/office/drawing/2014/main" id="{F7F4FFC4-513D-403C-8A4F-B3C4B13EFB0B}"/>
              </a:ext>
            </a:extLst>
          </p:cNvPr>
          <p:cNvSpPr txBox="1"/>
          <p:nvPr/>
        </p:nvSpPr>
        <p:spPr>
          <a:xfrm>
            <a:off x="6306554" y="4095018"/>
            <a:ext cx="3971672" cy="1938992"/>
          </a:xfrm>
          <a:prstGeom prst="rect">
            <a:avLst/>
          </a:prstGeom>
          <a:noFill/>
        </p:spPr>
        <p:txBody>
          <a:bodyPr wrap="square" rtlCol="0">
            <a:spAutoFit/>
          </a:bodyPr>
          <a:lstStyle/>
          <a:p>
            <a:pPr algn="ctr"/>
            <a:r>
              <a:rPr lang="en-US" sz="4000" dirty="0">
                <a:latin typeface="Myriad Pro"/>
                <a:cs typeface="Segoe UI" panose="020B0502040204020203" pitchFamily="34" charset="0"/>
              </a:rPr>
              <a:t>What could be upgraded for next time?</a:t>
            </a:r>
          </a:p>
        </p:txBody>
      </p:sp>
    </p:spTree>
    <p:custDataLst>
      <p:tags r:id="rId1"/>
    </p:custDataLst>
    <p:extLst>
      <p:ext uri="{BB962C8B-B14F-4D97-AF65-F5344CB8AC3E}">
        <p14:creationId xmlns:p14="http://schemas.microsoft.com/office/powerpoint/2010/main" val="1342252920"/>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Pictur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ED85851-A46F-A544-BFB6-13A61E0DF7BB}"/>
              </a:ext>
            </a:extLst>
          </p:cNvPr>
          <p:cNvSpPr>
            <a:spLocks noGrp="1"/>
          </p:cNvSpPr>
          <p:nvPr>
            <p:ph type="pic" sz="quarter" idx="10"/>
          </p:nvPr>
        </p:nvSpPr>
        <p:spPr>
          <a:xfrm>
            <a:off x="0" y="1"/>
            <a:ext cx="12192000" cy="6858000"/>
          </a:xfrm>
          <a:prstGeom prst="rect">
            <a:avLst/>
          </a:prstGeom>
        </p:spPr>
        <p:txBody>
          <a:bodyPr/>
          <a:lstStyle>
            <a:lvl1pPr marL="0" indent="0">
              <a:buFontTx/>
              <a:buNone/>
              <a:defRPr/>
            </a:lvl1pPr>
          </a:lstStyle>
          <a:p>
            <a:r>
              <a:rPr lang="en-US" dirty="0"/>
              <a:t>Click icon to add picture</a:t>
            </a:r>
          </a:p>
        </p:txBody>
      </p:sp>
    </p:spTree>
    <p:custDataLst>
      <p:tags r:id="rId1"/>
    </p:custDataLst>
    <p:extLst>
      <p:ext uri="{BB962C8B-B14F-4D97-AF65-F5344CB8AC3E}">
        <p14:creationId xmlns:p14="http://schemas.microsoft.com/office/powerpoint/2010/main" val="412207763"/>
      </p:ext>
    </p:extLst>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200" cap="none" baseline="0"/>
            </a:lvl1pPr>
          </a:lstStyle>
          <a:p>
            <a:r>
              <a:rPr lang="en-US" dirty="0"/>
              <a:t>Click to edit master title style</a:t>
            </a:r>
          </a:p>
        </p:txBody>
      </p:sp>
      <p:sp>
        <p:nvSpPr>
          <p:cNvPr id="3" name="Text Placeholder 11">
            <a:extLst>
              <a:ext uri="{FF2B5EF4-FFF2-40B4-BE49-F238E27FC236}">
                <a16:creationId xmlns:a16="http://schemas.microsoft.com/office/drawing/2014/main" id="{32E752B1-301D-4273-A823-32E6D0958AE8}"/>
              </a:ext>
            </a:extLst>
          </p:cNvPr>
          <p:cNvSpPr>
            <a:spLocks noGrp="1"/>
          </p:cNvSpPr>
          <p:nvPr>
            <p:ph type="body" sz="quarter" idx="11"/>
          </p:nvPr>
        </p:nvSpPr>
        <p:spPr>
          <a:xfrm>
            <a:off x="8337479" y="3182061"/>
            <a:ext cx="3200400" cy="2437585"/>
          </a:xfrm>
        </p:spPr>
        <p:txBody>
          <a:bodyPr>
            <a:noAutofit/>
          </a:bodyPr>
          <a:lstStyle>
            <a:lvl1pPr marL="0" indent="0" algn="ctr">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4" name="Text Placeholder 11">
            <a:extLst>
              <a:ext uri="{FF2B5EF4-FFF2-40B4-BE49-F238E27FC236}">
                <a16:creationId xmlns:a16="http://schemas.microsoft.com/office/drawing/2014/main" id="{5D898DD7-3754-4561-99FF-DC9125C5B76B}"/>
              </a:ext>
            </a:extLst>
          </p:cNvPr>
          <p:cNvSpPr>
            <a:spLocks noGrp="1"/>
          </p:cNvSpPr>
          <p:nvPr>
            <p:ph type="body" sz="quarter" idx="12"/>
          </p:nvPr>
        </p:nvSpPr>
        <p:spPr>
          <a:xfrm>
            <a:off x="4488571" y="3182060"/>
            <a:ext cx="3200400" cy="2437585"/>
          </a:xfrm>
        </p:spPr>
        <p:txBody>
          <a:bodyPr>
            <a:noAutofit/>
          </a:bodyPr>
          <a:lstStyle>
            <a:lvl1pPr marL="0" indent="0" algn="ctr">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5" name="Text Placeholder 11">
            <a:extLst>
              <a:ext uri="{FF2B5EF4-FFF2-40B4-BE49-F238E27FC236}">
                <a16:creationId xmlns:a16="http://schemas.microsoft.com/office/drawing/2014/main" id="{2AC04268-A805-4B98-8F12-9530D62D216B}"/>
              </a:ext>
            </a:extLst>
          </p:cNvPr>
          <p:cNvSpPr>
            <a:spLocks noGrp="1"/>
          </p:cNvSpPr>
          <p:nvPr>
            <p:ph type="body" sz="quarter" idx="13"/>
          </p:nvPr>
        </p:nvSpPr>
        <p:spPr>
          <a:xfrm>
            <a:off x="639662" y="3182060"/>
            <a:ext cx="3200400" cy="2437585"/>
          </a:xfrm>
        </p:spPr>
        <p:txBody>
          <a:bodyPr>
            <a:noAutofit/>
          </a:bodyPr>
          <a:lstStyle>
            <a:lvl1pPr marL="0" indent="0" algn="ctr">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Tree>
    <p:custDataLst>
      <p:tags r:id="rId1"/>
    </p:custDataLst>
    <p:extLst>
      <p:ext uri="{BB962C8B-B14F-4D97-AF65-F5344CB8AC3E}">
        <p14:creationId xmlns:p14="http://schemas.microsoft.com/office/powerpoint/2010/main" val="2577504791"/>
      </p:ext>
    </p:extLst>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200" cap="none" baseline="0"/>
            </a:lvl1pPr>
          </a:lstStyle>
          <a:p>
            <a:r>
              <a:rPr lang="en-US" dirty="0"/>
              <a:t>Click to edit master title style</a:t>
            </a:r>
          </a:p>
        </p:txBody>
      </p:sp>
    </p:spTree>
    <p:custDataLst>
      <p:tags r:id="rId1"/>
    </p:custDataLst>
    <p:extLst>
      <p:ext uri="{BB962C8B-B14F-4D97-AF65-F5344CB8AC3E}">
        <p14:creationId xmlns:p14="http://schemas.microsoft.com/office/powerpoint/2010/main" val="5379883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B140CA8-3871-4249-B2F2-2D95F56AC32B}"/>
              </a:ext>
            </a:extLst>
          </p:cNvPr>
          <p:cNvSpPr>
            <a:spLocks noGrp="1"/>
          </p:cNvSpPr>
          <p:nvPr>
            <p:ph type="body" sz="quarter" idx="11"/>
          </p:nvPr>
        </p:nvSpPr>
        <p:spPr>
          <a:xfrm>
            <a:off x="640080" y="1692910"/>
            <a:ext cx="11015282" cy="3891026"/>
          </a:xfrm>
        </p:spPr>
        <p:txBody>
          <a:bodyPr>
            <a:noAutofit/>
          </a:bodyPr>
          <a:lstStyle>
            <a:lvl1pPr marL="0" indent="0">
              <a:lnSpc>
                <a:spcPct val="100000"/>
              </a:lnSpc>
              <a:buFontTx/>
              <a:buNone/>
              <a:defRPr sz="2800"/>
            </a:lvl1pPr>
            <a:lvl2pPr marL="457200" indent="0">
              <a:buFontTx/>
              <a:buNone/>
              <a:defRPr sz="2800"/>
            </a:lvl2pPr>
            <a:lvl3pPr marL="914400" indent="0">
              <a:buFontTx/>
              <a:buNone/>
              <a:defRPr sz="2800"/>
            </a:lvl3pPr>
            <a:lvl4pPr>
              <a:defRPr sz="2800"/>
            </a:lvl4pPr>
            <a:lvl5pPr>
              <a:defRPr sz="2800"/>
            </a:lvl5pPr>
          </a:lstStyle>
          <a:p>
            <a:pPr lvl="0"/>
            <a:r>
              <a:rPr lang="en-US"/>
              <a:t>Click to edit Master text styles</a:t>
            </a:r>
          </a:p>
        </p:txBody>
      </p:sp>
      <p:sp>
        <p:nvSpPr>
          <p:cNvPr id="6" name="Text Placeholder 2">
            <a:extLst>
              <a:ext uri="{FF2B5EF4-FFF2-40B4-BE49-F238E27FC236}">
                <a16:creationId xmlns:a16="http://schemas.microsoft.com/office/drawing/2014/main" id="{97346290-152F-49F0-B821-BA6DE872F552}"/>
              </a:ext>
            </a:extLst>
          </p:cNvPr>
          <p:cNvSpPr>
            <a:spLocks noGrp="1"/>
          </p:cNvSpPr>
          <p:nvPr>
            <p:ph type="body" sz="quarter" idx="12" hasCustomPrompt="1"/>
          </p:nvPr>
        </p:nvSpPr>
        <p:spPr>
          <a:xfrm>
            <a:off x="639700" y="365760"/>
            <a:ext cx="11015662" cy="1327150"/>
          </a:xfrm>
        </p:spPr>
        <p:txBody>
          <a:bodyPr anchor="ctr">
            <a:noAutofit/>
          </a:bodyPr>
          <a:lstStyle>
            <a:lvl1pPr marL="0" indent="0">
              <a:buFontTx/>
              <a:buNone/>
              <a:defRPr sz="4200" b="1" cap="none" baseline="0">
                <a:solidFill>
                  <a:schemeClr val="tx2"/>
                </a:solidFill>
                <a:latin typeface="Myriad Pro"/>
              </a:defRPr>
            </a:lvl1pPr>
            <a:lvl2pPr>
              <a:buFontTx/>
              <a:buNone/>
              <a:defRPr sz="4400" b="1" cap="all" baseline="0"/>
            </a:lvl2pPr>
            <a:lvl3pPr>
              <a:buFontTx/>
              <a:buNone/>
              <a:defRPr sz="4400" b="1" cap="all" baseline="0"/>
            </a:lvl3pPr>
            <a:lvl4pPr>
              <a:buNone/>
              <a:defRPr/>
            </a:lvl4pPr>
          </a:lstStyle>
          <a:p>
            <a:pPr lvl="0"/>
            <a:r>
              <a:rPr lang="en-US" dirty="0"/>
              <a:t>Title</a:t>
            </a:r>
          </a:p>
        </p:txBody>
      </p:sp>
    </p:spTree>
    <p:custDataLst>
      <p:tags r:id="rId1"/>
    </p:custDataLst>
    <p:extLst>
      <p:ext uri="{BB962C8B-B14F-4D97-AF65-F5344CB8AC3E}">
        <p14:creationId xmlns:p14="http://schemas.microsoft.com/office/powerpoint/2010/main" val="88535584"/>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14854F13-844D-4C2D-BB09-40674ABA7646}"/>
              </a:ext>
            </a:extLst>
          </p:cNvPr>
          <p:cNvSpPr>
            <a:spLocks noGrp="1"/>
          </p:cNvSpPr>
          <p:nvPr>
            <p:ph type="pic" sz="quarter" idx="10"/>
          </p:nvPr>
        </p:nvSpPr>
        <p:spPr>
          <a:xfrm>
            <a:off x="6628573" y="535667"/>
            <a:ext cx="4917882" cy="5596846"/>
          </a:xfrm>
          <a:prstGeom prst="roundRect">
            <a:avLst>
              <a:gd name="adj" fmla="val 4537"/>
            </a:avLst>
          </a:prstGeom>
        </p:spPr>
        <p:txBody>
          <a:bodyPr/>
          <a:lstStyle>
            <a:lvl1pPr marL="0" indent="0">
              <a:buFontTx/>
              <a:buNone/>
              <a:defRPr/>
            </a:lvl1pPr>
          </a:lstStyle>
          <a:p>
            <a:r>
              <a:rPr lang="en-US" dirty="0"/>
              <a:t>Click icon to add picture</a:t>
            </a:r>
          </a:p>
        </p:txBody>
      </p:sp>
      <p:sp>
        <p:nvSpPr>
          <p:cNvPr id="7" name="Rectangle 6">
            <a:extLst>
              <a:ext uri="{FF2B5EF4-FFF2-40B4-BE49-F238E27FC236}">
                <a16:creationId xmlns:a16="http://schemas.microsoft.com/office/drawing/2014/main" id="{BB0967F3-418C-47B2-BAFD-211603290E9E}"/>
              </a:ext>
            </a:extLst>
          </p:cNvPr>
          <p:cNvSpPr/>
          <p:nvPr/>
        </p:nvSpPr>
        <p:spPr>
          <a:xfrm>
            <a:off x="612991" y="412790"/>
            <a:ext cx="4765833" cy="1384995"/>
          </a:xfrm>
          <a:prstGeom prst="rect">
            <a:avLst/>
          </a:prstGeom>
        </p:spPr>
        <p:txBody>
          <a:bodyPr wrap="square">
            <a:spAutoFit/>
          </a:bodyPr>
          <a:lstStyle/>
          <a:p>
            <a:pPr lvl="0"/>
            <a:r>
              <a:rPr lang="en-US" sz="4200" b="1" dirty="0">
                <a:solidFill>
                  <a:schemeClr val="tx2"/>
                </a:solidFill>
                <a:latin typeface="Myriad Pro"/>
                <a:cs typeface="Segoe UI" panose="020B0502040204020203" pitchFamily="34" charset="0"/>
              </a:rPr>
              <a:t>Thank you</a:t>
            </a:r>
            <a:r>
              <a:rPr lang="en-US" sz="4200" b="1" baseline="0" dirty="0">
                <a:solidFill>
                  <a:schemeClr val="tx2"/>
                </a:solidFill>
                <a:latin typeface="Myriad Pro"/>
                <a:cs typeface="Segoe UI" panose="020B0502040204020203" pitchFamily="34" charset="0"/>
              </a:rPr>
              <a:t> &amp; questions</a:t>
            </a:r>
            <a:endParaRPr lang="en-US" sz="4200" b="1" dirty="0">
              <a:solidFill>
                <a:schemeClr val="tx2"/>
              </a:solidFill>
              <a:latin typeface="Myriad Pro"/>
              <a:cs typeface="Segoe UI" panose="020B0502040204020203" pitchFamily="34" charset="0"/>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397" y="6132513"/>
            <a:ext cx="1749275" cy="510489"/>
          </a:xfrm>
          <a:prstGeom prst="rect">
            <a:avLst/>
          </a:prstGeom>
        </p:spPr>
      </p:pic>
      <p:pic>
        <p:nvPicPr>
          <p:cNvPr id="15" name="Picture 14">
            <a:extLst>
              <a:ext uri="{FF2B5EF4-FFF2-40B4-BE49-F238E27FC236}">
                <a16:creationId xmlns:a16="http://schemas.microsoft.com/office/drawing/2014/main" id="{A15B5300-79A0-4272-B315-FBF505B333A3}"/>
              </a:ext>
            </a:extLst>
          </p:cNvPr>
          <p:cNvPicPr>
            <a:picLocks noChangeAspect="1"/>
          </p:cNvPicPr>
          <p:nvPr userDrawn="1"/>
        </p:nvPicPr>
        <p:blipFill>
          <a:blip r:embed="rId4"/>
          <a:srcRect/>
          <a:stretch/>
        </p:blipFill>
        <p:spPr>
          <a:xfrm>
            <a:off x="10037428" y="6132513"/>
            <a:ext cx="1548147" cy="589475"/>
          </a:xfrm>
          <a:prstGeom prst="rect">
            <a:avLst/>
          </a:prstGeom>
        </p:spPr>
      </p:pic>
    </p:spTree>
    <p:custDataLst>
      <p:tags r:id="rId1"/>
    </p:custDataLst>
    <p:extLst>
      <p:ext uri="{BB962C8B-B14F-4D97-AF65-F5344CB8AC3E}">
        <p14:creationId xmlns:p14="http://schemas.microsoft.com/office/powerpoint/2010/main" val="3217826030"/>
      </p:ext>
    </p:extLst>
  </p:cSld>
  <p:clrMapOvr>
    <a:masterClrMapping/>
  </p:clrMapOvr>
  <p:hf sldNum="0" hdr="0" ftr="0" dt="0"/>
  <p:extLst>
    <p:ext uri="{DCECCB84-F9BA-43D5-87BE-67443E8EF086}">
      <p15:sldGuideLst xmlns:p15="http://schemas.microsoft.com/office/powerpoint/2012/main">
        <p15:guide id="1" pos="4104">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Blue Box Title and Photo 4">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ED85851-A46F-A544-BFB6-13A61E0DF7BB}"/>
              </a:ext>
            </a:extLst>
          </p:cNvPr>
          <p:cNvSpPr>
            <a:spLocks noGrp="1"/>
          </p:cNvSpPr>
          <p:nvPr>
            <p:ph type="pic" sz="quarter" idx="10"/>
          </p:nvPr>
        </p:nvSpPr>
        <p:spPr>
          <a:xfrm>
            <a:off x="4561243" y="180767"/>
            <a:ext cx="7395715" cy="6496465"/>
          </a:xfrm>
          <a:prstGeom prst="roundRect">
            <a:avLst>
              <a:gd name="adj" fmla="val 3709"/>
            </a:avLst>
          </a:prstGeom>
        </p:spPr>
        <p:txBody>
          <a:bodyPr/>
          <a:lstStyle/>
          <a:p>
            <a:r>
              <a:rPr lang="en-US" dirty="0"/>
              <a:t>Click icon to add picture</a:t>
            </a:r>
          </a:p>
        </p:txBody>
      </p:sp>
      <p:sp>
        <p:nvSpPr>
          <p:cNvPr id="10" name="Text Placeholder 11">
            <a:extLst>
              <a:ext uri="{FF2B5EF4-FFF2-40B4-BE49-F238E27FC236}">
                <a16:creationId xmlns:a16="http://schemas.microsoft.com/office/drawing/2014/main" id="{3494112A-408D-4F6D-BE58-E9B1866EF754}"/>
              </a:ext>
            </a:extLst>
          </p:cNvPr>
          <p:cNvSpPr>
            <a:spLocks noGrp="1"/>
          </p:cNvSpPr>
          <p:nvPr>
            <p:ph type="body" sz="quarter" idx="12" hasCustomPrompt="1"/>
          </p:nvPr>
        </p:nvSpPr>
        <p:spPr>
          <a:xfrm rot="5400000">
            <a:off x="-654294" y="1074421"/>
            <a:ext cx="6496468" cy="4709160"/>
          </a:xfrm>
          <a:prstGeom prst="round2SameRect">
            <a:avLst>
              <a:gd name="adj1" fmla="val 0"/>
              <a:gd name="adj2" fmla="val 5644"/>
            </a:avLst>
          </a:prstGeom>
          <a:solidFill>
            <a:schemeClr val="accent1"/>
          </a:solidFill>
        </p:spPr>
        <p:txBody>
          <a:bodyPr vert="vert270" lIns="731520" tIns="731520" rIns="731520" bIns="731520" anchor="ctr">
            <a:noAutofit/>
          </a:bodyPr>
          <a:lstStyle>
            <a:lvl1pPr marL="0" indent="0">
              <a:lnSpc>
                <a:spcPct val="100000"/>
              </a:lnSpc>
              <a:spcBef>
                <a:spcPts val="1000"/>
              </a:spcBef>
              <a:buNone/>
              <a:defRPr sz="6000" b="1" cap="none" baseline="0">
                <a:solidFill>
                  <a:schemeClr val="bg1"/>
                </a:solidFill>
                <a:latin typeface="Myriad Pro"/>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Short word text</a:t>
            </a:r>
          </a:p>
        </p:txBody>
      </p:sp>
    </p:spTree>
    <p:custDataLst>
      <p:tags r:id="rId1"/>
    </p:custDataLst>
    <p:extLst>
      <p:ext uri="{BB962C8B-B14F-4D97-AF65-F5344CB8AC3E}">
        <p14:creationId xmlns:p14="http://schemas.microsoft.com/office/powerpoint/2010/main" val="1912463762"/>
      </p:ext>
    </p:extLst>
  </p:cSld>
  <p:clrMapOvr>
    <a:masterClrMapping/>
  </p:clrMapOvr>
  <p:hf sldNum="0" hdr="0" ftr="0" dt="0"/>
  <p:extLst>
    <p:ext uri="{DCECCB84-F9BA-43D5-87BE-67443E8EF086}">
      <p15:sldGuideLst xmlns:p15="http://schemas.microsoft.com/office/powerpoint/2012/main">
        <p15:guide id="1" pos="7536">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Left_Title_Right_Text">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3494112A-408D-4F6D-BE58-E9B1866EF754}"/>
              </a:ext>
            </a:extLst>
          </p:cNvPr>
          <p:cNvSpPr>
            <a:spLocks noGrp="1"/>
          </p:cNvSpPr>
          <p:nvPr>
            <p:ph type="body" sz="quarter" idx="12" hasCustomPrompt="1"/>
          </p:nvPr>
        </p:nvSpPr>
        <p:spPr>
          <a:xfrm rot="5400000">
            <a:off x="-654294" y="1074421"/>
            <a:ext cx="6496468" cy="4709160"/>
          </a:xfrm>
          <a:prstGeom prst="round2SameRect">
            <a:avLst>
              <a:gd name="adj1" fmla="val 0"/>
              <a:gd name="adj2" fmla="val 5644"/>
            </a:avLst>
          </a:prstGeom>
          <a:solidFill>
            <a:schemeClr val="accent1"/>
          </a:solidFill>
        </p:spPr>
        <p:txBody>
          <a:bodyPr vert="vert270" lIns="731520" tIns="731520" rIns="731520" bIns="731520" anchor="ctr">
            <a:noAutofit/>
          </a:bodyPr>
          <a:lstStyle>
            <a:lvl1pPr marL="0" indent="0">
              <a:lnSpc>
                <a:spcPct val="100000"/>
              </a:lnSpc>
              <a:spcBef>
                <a:spcPts val="1000"/>
              </a:spcBef>
              <a:buNone/>
              <a:defRPr sz="4000" b="1" cap="none" baseline="0">
                <a:solidFill>
                  <a:schemeClr val="bg1"/>
                </a:solidFill>
                <a:latin typeface="Myriad Pro"/>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Short word text</a:t>
            </a:r>
          </a:p>
        </p:txBody>
      </p:sp>
      <p:sp>
        <p:nvSpPr>
          <p:cNvPr id="8" name="Text Placeholder 7"/>
          <p:cNvSpPr>
            <a:spLocks noGrp="1"/>
          </p:cNvSpPr>
          <p:nvPr>
            <p:ph type="body" sz="quarter" idx="13"/>
          </p:nvPr>
        </p:nvSpPr>
        <p:spPr>
          <a:xfrm>
            <a:off x="4948238" y="180767"/>
            <a:ext cx="6808787" cy="6496258"/>
          </a:xfrm>
        </p:spPr>
        <p:txBody>
          <a:bodyPr/>
          <a:lstStyle>
            <a:lvl1pPr>
              <a:defRPr>
                <a:latin typeface="Myriad Pro"/>
              </a:defRPr>
            </a:lvl1pPr>
            <a:lvl2pPr>
              <a:defRPr>
                <a:latin typeface="Myriad Pro"/>
              </a:defRPr>
            </a:lvl2pPr>
            <a:lvl3pPr>
              <a:defRPr>
                <a:latin typeface="Myriad Pro"/>
              </a:defRPr>
            </a:lvl3pPr>
            <a:lvl4pPr>
              <a:defRPr>
                <a:latin typeface="Myriad Pro"/>
              </a:defRPr>
            </a:lvl4pPr>
            <a:lvl5pPr>
              <a:defRPr>
                <a:latin typeface="Myriad Pro"/>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633597673"/>
      </p:ext>
    </p:extLst>
  </p:cSld>
  <p:clrMapOvr>
    <a:masterClrMapping/>
  </p:clrMapOvr>
  <p:hf sldNum="0" hdr="0" ftr="0" dt="0"/>
  <p:extLst>
    <p:ext uri="{DCECCB84-F9BA-43D5-87BE-67443E8EF086}">
      <p15:sldGuideLst xmlns:p15="http://schemas.microsoft.com/office/powerpoint/2012/main">
        <p15:guide id="1" pos="75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5">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D5D43A7D-C509-8441-9D0E-0124EEFF26A7}"/>
              </a:ext>
            </a:extLst>
          </p:cNvPr>
          <p:cNvSpPr/>
          <p:nvPr/>
        </p:nvSpPr>
        <p:spPr>
          <a:xfrm>
            <a:off x="235981" y="180008"/>
            <a:ext cx="11720038" cy="6497983"/>
          </a:xfrm>
          <a:prstGeom prst="roundRect">
            <a:avLst>
              <a:gd name="adj" fmla="val 4303"/>
            </a:avLst>
          </a:prstGeom>
          <a:solidFill>
            <a:srgbClr val="3D1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5" dirty="0"/>
          </a:p>
        </p:txBody>
      </p:sp>
      <p:sp>
        <p:nvSpPr>
          <p:cNvPr id="7" name="Text Placeholder 3">
            <a:extLst>
              <a:ext uri="{FF2B5EF4-FFF2-40B4-BE49-F238E27FC236}">
                <a16:creationId xmlns:a16="http://schemas.microsoft.com/office/drawing/2014/main" id="{D3D7D860-2D25-694F-BE31-8D3CA439A0DC}"/>
              </a:ext>
            </a:extLst>
          </p:cNvPr>
          <p:cNvSpPr>
            <a:spLocks noGrp="1"/>
          </p:cNvSpPr>
          <p:nvPr>
            <p:ph type="body" sz="quarter" idx="10" hasCustomPrompt="1"/>
          </p:nvPr>
        </p:nvSpPr>
        <p:spPr>
          <a:xfrm>
            <a:off x="878678" y="174259"/>
            <a:ext cx="10363200" cy="6497983"/>
          </a:xfrm>
          <a:prstGeom prst="rect">
            <a:avLst/>
          </a:prstGeom>
        </p:spPr>
        <p:txBody>
          <a:bodyPr anchor="ctr" anchorCtr="0">
            <a:normAutofit/>
          </a:bodyPr>
          <a:lstStyle>
            <a:lvl1pPr marL="0" indent="0" algn="l" fontAlgn="t">
              <a:lnSpc>
                <a:spcPts val="6326"/>
              </a:lnSpc>
              <a:buNone/>
              <a:defRPr sz="6400" b="1" i="0" cap="none" spc="84" baseline="0">
                <a:solidFill>
                  <a:schemeClr val="bg1"/>
                </a:solidFill>
                <a:latin typeface="Myriad Pro"/>
                <a:cs typeface="Segoe UI" panose="020B0502040204020203" pitchFamily="34" charset="0"/>
              </a:defRPr>
            </a:lvl1pPr>
            <a:lvl2pPr marL="0" indent="0" algn="l" fontAlgn="t">
              <a:lnSpc>
                <a:spcPts val="2249"/>
              </a:lnSpc>
              <a:spcBef>
                <a:spcPts val="1476"/>
              </a:spcBef>
              <a:buNone/>
              <a:defRPr sz="1968" cap="all" spc="28" baseline="0">
                <a:solidFill>
                  <a:srgbClr val="00ABCA"/>
                </a:solidFill>
                <a:latin typeface="Brandon Grotesque Black" panose="020B0503020203060202" pitchFamily="34" charset="77"/>
              </a:defRPr>
            </a:lvl2pPr>
          </a:lstStyle>
          <a:p>
            <a:pPr lvl="0"/>
            <a:r>
              <a:rPr lang="en-US" dirty="0"/>
              <a:t>Section slide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397" y="6113364"/>
            <a:ext cx="1880507" cy="548786"/>
          </a:xfrm>
          <a:prstGeom prst="rect">
            <a:avLst/>
          </a:prstGeom>
        </p:spPr>
      </p:pic>
    </p:spTree>
    <p:custDataLst>
      <p:tags r:id="rId1"/>
    </p:custDataLst>
    <p:extLst>
      <p:ext uri="{BB962C8B-B14F-4D97-AF65-F5344CB8AC3E}">
        <p14:creationId xmlns:p14="http://schemas.microsoft.com/office/powerpoint/2010/main" val="987736738"/>
      </p:ext>
    </p:extLst>
  </p:cSld>
  <p:clrMapOvr>
    <a:masterClrMapping/>
  </p:clrMapOvr>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Pictur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ED85851-A46F-A544-BFB6-13A61E0DF7BB}"/>
              </a:ext>
            </a:extLst>
          </p:cNvPr>
          <p:cNvSpPr>
            <a:spLocks noGrp="1"/>
          </p:cNvSpPr>
          <p:nvPr>
            <p:ph type="pic" sz="quarter" idx="10"/>
          </p:nvPr>
        </p:nvSpPr>
        <p:spPr>
          <a:xfrm>
            <a:off x="0" y="1"/>
            <a:ext cx="12192000" cy="6858000"/>
          </a:xfrm>
          <a:prstGeom prst="rect">
            <a:avLst/>
          </a:prstGeom>
        </p:spPr>
        <p:txBody>
          <a:bodyPr/>
          <a:lstStyle>
            <a:lvl1pPr marL="0" indent="0">
              <a:buFontTx/>
              <a:buNone/>
              <a:defRPr/>
            </a:lvl1pPr>
          </a:lstStyle>
          <a:p>
            <a:r>
              <a:rPr lang="en-US" dirty="0"/>
              <a:t>Click icon to add picture</a:t>
            </a:r>
          </a:p>
        </p:txBody>
      </p:sp>
    </p:spTree>
    <p:custDataLst>
      <p:tags r:id="rId1"/>
    </p:custDataLst>
    <p:extLst>
      <p:ext uri="{BB962C8B-B14F-4D97-AF65-F5344CB8AC3E}">
        <p14:creationId xmlns:p14="http://schemas.microsoft.com/office/powerpoint/2010/main" val="3521360383"/>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Heading + left image + gray box">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639663" y="1660217"/>
            <a:ext cx="4546291" cy="4505452"/>
          </a:xfrm>
          <a:prstGeom prst="rect">
            <a:avLst/>
          </a:prstGeom>
        </p:spPr>
        <p:txBody>
          <a:bodyPr/>
          <a:lstStyle/>
          <a:p>
            <a:r>
              <a:rPr lang="en-US" dirty="0"/>
              <a:t>Click icon to add picture</a:t>
            </a:r>
          </a:p>
        </p:txBody>
      </p:sp>
      <p:sp>
        <p:nvSpPr>
          <p:cNvPr id="7" name="Title 6"/>
          <p:cNvSpPr>
            <a:spLocks noGrp="1"/>
          </p:cNvSpPr>
          <p:nvPr>
            <p:ph type="title" hasCustomPrompt="1"/>
          </p:nvPr>
        </p:nvSpPr>
        <p:spPr/>
        <p:txBody>
          <a:bodyPr/>
          <a:lstStyle>
            <a:lvl1pPr>
              <a:defRPr sz="4200"/>
            </a:lvl1pPr>
          </a:lstStyle>
          <a:p>
            <a:r>
              <a:rPr lang="en-US" dirty="0"/>
              <a:t>Click to edit master title style</a:t>
            </a:r>
          </a:p>
        </p:txBody>
      </p:sp>
      <p:sp>
        <p:nvSpPr>
          <p:cNvPr id="3" name="Content Placeholder 2"/>
          <p:cNvSpPr>
            <a:spLocks noGrp="1"/>
          </p:cNvSpPr>
          <p:nvPr>
            <p:ph sz="quarter" idx="11"/>
          </p:nvPr>
        </p:nvSpPr>
        <p:spPr>
          <a:xfrm>
            <a:off x="5186363" y="1644650"/>
            <a:ext cx="6351587" cy="4521019"/>
          </a:xfrm>
          <a:solidFill>
            <a:schemeClr val="bg1">
              <a:lumMod val="85000"/>
            </a:schemeClr>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2211994"/>
      </p:ext>
    </p:extLst>
  </p:cSld>
  <p:clrMapOvr>
    <a:masterClrMapping/>
  </p:clrMapOvr>
  <p:extLst>
    <p:ext uri="{DCECCB84-F9BA-43D5-87BE-67443E8EF086}">
      <p15:sldGuideLst xmlns:p15="http://schemas.microsoft.com/office/powerpoint/2012/main">
        <p15:guide id="3" orient="horz" pos="2160">
          <p15:clr>
            <a:srgbClr val="FBAE40"/>
          </p15:clr>
        </p15:guide>
        <p15:guide id="4" pos="7176">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Heading + left image + blue box">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6651626" y="1669759"/>
            <a:ext cx="4886254" cy="4482847"/>
          </a:xfrm>
          <a:prstGeom prst="rect">
            <a:avLst/>
          </a:prstGeom>
        </p:spPr>
        <p:txBody>
          <a:bodyPr/>
          <a:lstStyle/>
          <a:p>
            <a:r>
              <a:rPr lang="en-US" dirty="0"/>
              <a:t>Click icon to add picture</a:t>
            </a:r>
          </a:p>
        </p:txBody>
      </p:sp>
      <p:sp>
        <p:nvSpPr>
          <p:cNvPr id="7" name="Title 6"/>
          <p:cNvSpPr>
            <a:spLocks noGrp="1"/>
          </p:cNvSpPr>
          <p:nvPr>
            <p:ph type="title" hasCustomPrompt="1"/>
          </p:nvPr>
        </p:nvSpPr>
        <p:spPr/>
        <p:txBody>
          <a:bodyPr/>
          <a:lstStyle>
            <a:lvl1pPr>
              <a:defRPr sz="4200"/>
            </a:lvl1pPr>
          </a:lstStyle>
          <a:p>
            <a:r>
              <a:rPr lang="en-US" dirty="0"/>
              <a:t>Click to edit master title style</a:t>
            </a:r>
          </a:p>
        </p:txBody>
      </p:sp>
      <p:sp>
        <p:nvSpPr>
          <p:cNvPr id="3" name="Content Placeholder 2"/>
          <p:cNvSpPr>
            <a:spLocks noGrp="1"/>
          </p:cNvSpPr>
          <p:nvPr>
            <p:ph sz="quarter" idx="11"/>
          </p:nvPr>
        </p:nvSpPr>
        <p:spPr>
          <a:xfrm>
            <a:off x="639763" y="1645289"/>
            <a:ext cx="6011862" cy="4507317"/>
          </a:xfrm>
          <a:solidFill>
            <a:schemeClr val="bg1">
              <a:lumMod val="85000"/>
            </a:schemeClr>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4406587"/>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ext/bullets">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lvl1pPr>
              <a:defRPr sz="4200"/>
            </a:lvl1pPr>
          </a:lstStyle>
          <a:p>
            <a:r>
              <a:rPr lang="en-US" dirty="0"/>
              <a:t>Click to edit master title style</a:t>
            </a:r>
          </a:p>
        </p:txBody>
      </p:sp>
      <p:sp>
        <p:nvSpPr>
          <p:cNvPr id="3" name="Text Placeholder 2"/>
          <p:cNvSpPr>
            <a:spLocks noGrp="1"/>
          </p:cNvSpPr>
          <p:nvPr>
            <p:ph type="body" sz="quarter" idx="10" hasCustomPrompt="1"/>
          </p:nvPr>
        </p:nvSpPr>
        <p:spPr>
          <a:xfrm>
            <a:off x="734502" y="1676400"/>
            <a:ext cx="10648201" cy="4251434"/>
          </a:xfrm>
        </p:spPr>
        <p:txBody>
          <a:bodyPr/>
          <a:lstStyle>
            <a:lvl1pPr>
              <a:defRPr/>
            </a:lvl1pPr>
            <a:lvl4pPr>
              <a:defRPr sz="2400">
                <a:latin typeface="Myriad Pro"/>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766902088"/>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Gray box + right imag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5432773" y="1104900"/>
            <a:ext cx="5949930" cy="3963242"/>
          </a:xfrm>
          <a:prstGeom prst="rect">
            <a:avLst/>
          </a:prstGeom>
        </p:spPr>
        <p:txBody>
          <a:bodyPr/>
          <a:lstStyle/>
          <a:p>
            <a:r>
              <a:rPr lang="en-US" dirty="0"/>
              <a:t>Click icon to add picture</a:t>
            </a:r>
          </a:p>
        </p:txBody>
      </p:sp>
      <p:sp>
        <p:nvSpPr>
          <p:cNvPr id="9" name="Rectangle 8"/>
          <p:cNvSpPr/>
          <p:nvPr/>
        </p:nvSpPr>
        <p:spPr>
          <a:xfrm>
            <a:off x="838201" y="1104900"/>
            <a:ext cx="4487878" cy="39632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1" hasCustomPrompt="1"/>
          </p:nvPr>
        </p:nvSpPr>
        <p:spPr>
          <a:xfrm>
            <a:off x="1437251" y="1674977"/>
            <a:ext cx="3279228" cy="2764219"/>
          </a:xfrm>
          <a:prstGeom prst="rect">
            <a:avLst/>
          </a:prstGeom>
        </p:spPr>
        <p:txBody>
          <a:bodyPr/>
          <a:lstStyle>
            <a:lvl1pPr marL="0" indent="0">
              <a:spcBef>
                <a:spcPts val="0"/>
              </a:spcBef>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stStyle>
          <a:p>
            <a:pPr lvl="0"/>
            <a:r>
              <a:rPr lang="en-US" dirty="0"/>
              <a:t>A very small amount of text could go here. Be as brief as possible.</a:t>
            </a:r>
          </a:p>
        </p:txBody>
      </p:sp>
    </p:spTree>
    <p:extLst>
      <p:ext uri="{BB962C8B-B14F-4D97-AF65-F5344CB8AC3E}">
        <p14:creationId xmlns:p14="http://schemas.microsoft.com/office/powerpoint/2010/main" val="2544018692"/>
      </p:ext>
    </p:extLst>
  </p:cSld>
  <p:clrMapOvr>
    <a:masterClrMapping/>
  </p:clrMapOvr>
  <p:extLst>
    <p:ext uri="{DCECCB84-F9BA-43D5-87BE-67443E8EF086}">
      <p15:sldGuideLst xmlns:p15="http://schemas.microsoft.com/office/powerpoint/2012/main">
        <p15:guide id="2" pos="528">
          <p15:clr>
            <a:srgbClr val="FBAE40"/>
          </p15:clr>
        </p15:guide>
        <p15:guide id="3" orient="horz" pos="696">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1_Gray box + right imag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5432773" y="1104900"/>
            <a:ext cx="5949930" cy="3963242"/>
          </a:xfrm>
          <a:prstGeom prst="rect">
            <a:avLst/>
          </a:prstGeom>
        </p:spPr>
        <p:txBody>
          <a:bodyPr/>
          <a:lstStyle/>
          <a:p>
            <a:r>
              <a:rPr lang="en-US" dirty="0"/>
              <a:t>Click icon to add picture</a:t>
            </a:r>
          </a:p>
        </p:txBody>
      </p:sp>
      <p:sp>
        <p:nvSpPr>
          <p:cNvPr id="9" name="Rectangle 8"/>
          <p:cNvSpPr/>
          <p:nvPr/>
        </p:nvSpPr>
        <p:spPr>
          <a:xfrm>
            <a:off x="838201" y="1104900"/>
            <a:ext cx="4487878" cy="39632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1" hasCustomPrompt="1"/>
          </p:nvPr>
        </p:nvSpPr>
        <p:spPr>
          <a:xfrm>
            <a:off x="1437251" y="1674977"/>
            <a:ext cx="3279228" cy="2764219"/>
          </a:xfrm>
          <a:prstGeom prst="rect">
            <a:avLst/>
          </a:prstGeom>
        </p:spPr>
        <p:txBody>
          <a:bodyPr/>
          <a:lstStyle>
            <a:lvl1pPr marL="0" indent="0">
              <a:spcBef>
                <a:spcPts val="0"/>
              </a:spcBef>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stStyle>
          <a:p>
            <a:pPr lvl="0"/>
            <a:r>
              <a:rPr lang="en-US" dirty="0"/>
              <a:t>A very small amount of text could go here. Be as brief as possible.</a:t>
            </a:r>
          </a:p>
        </p:txBody>
      </p:sp>
    </p:spTree>
    <p:extLst>
      <p:ext uri="{BB962C8B-B14F-4D97-AF65-F5344CB8AC3E}">
        <p14:creationId xmlns:p14="http://schemas.microsoft.com/office/powerpoint/2010/main" val="3054512743"/>
      </p:ext>
    </p:extLst>
  </p:cSld>
  <p:clrMapOvr>
    <a:masterClrMapping/>
  </p:clrMapOvr>
  <p:extLst>
    <p:ext uri="{DCECCB84-F9BA-43D5-87BE-67443E8EF086}">
      <p15:sldGuideLst xmlns:p15="http://schemas.microsoft.com/office/powerpoint/2012/main">
        <p15:guide id="2" pos="528">
          <p15:clr>
            <a:srgbClr val="FBAE40"/>
          </p15:clr>
        </p15:guide>
        <p15:guide id="3" orient="horz" pos="696">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hart/graphic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200"/>
            </a:lvl1pPr>
          </a:lstStyle>
          <a:p>
            <a:r>
              <a:rPr lang="en-US" dirty="0"/>
              <a:t>Click to edit master title style</a:t>
            </a:r>
          </a:p>
        </p:txBody>
      </p:sp>
      <p:sp>
        <p:nvSpPr>
          <p:cNvPr id="4" name="Chart Placeholder 3"/>
          <p:cNvSpPr>
            <a:spLocks noGrp="1"/>
          </p:cNvSpPr>
          <p:nvPr>
            <p:ph type="chart" sz="quarter" idx="10"/>
          </p:nvPr>
        </p:nvSpPr>
        <p:spPr>
          <a:xfrm>
            <a:off x="838205" y="1638302"/>
            <a:ext cx="10544503" cy="4115182"/>
          </a:xfrm>
          <a:prstGeom prst="rect">
            <a:avLst/>
          </a:prstGeom>
        </p:spPr>
        <p:txBody>
          <a:bodyPr/>
          <a:lstStyle/>
          <a:p>
            <a:r>
              <a:rPr lang="en-US" dirty="0"/>
              <a:t>Click icon to add chart</a:t>
            </a:r>
          </a:p>
        </p:txBody>
      </p:sp>
    </p:spTree>
    <p:extLst>
      <p:ext uri="{BB962C8B-B14F-4D97-AF65-F5344CB8AC3E}">
        <p14:creationId xmlns:p14="http://schemas.microsoft.com/office/powerpoint/2010/main" val="15781573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70419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58581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6632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ubtitl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B140CA8-3871-4249-B2F2-2D95F56AC32B}"/>
              </a:ext>
            </a:extLst>
          </p:cNvPr>
          <p:cNvSpPr>
            <a:spLocks noGrp="1"/>
          </p:cNvSpPr>
          <p:nvPr>
            <p:ph type="body" sz="quarter" idx="11"/>
          </p:nvPr>
        </p:nvSpPr>
        <p:spPr>
          <a:xfrm>
            <a:off x="640080" y="2258092"/>
            <a:ext cx="10964792" cy="3079750"/>
          </a:xfrm>
        </p:spPr>
        <p:txBody>
          <a:bodyPr>
            <a:noAutofit/>
          </a:bodyPr>
          <a:lstStyle>
            <a:lvl1pPr marL="0" indent="0">
              <a:lnSpc>
                <a:spcPct val="100000"/>
              </a:lnSpc>
              <a:buFontTx/>
              <a:buNone/>
              <a:defRPr sz="2800"/>
            </a:lvl1pPr>
            <a:lvl2pPr marL="457200" indent="0">
              <a:buFontTx/>
              <a:buNone/>
              <a:defRPr sz="2800"/>
            </a:lvl2pPr>
            <a:lvl3pPr marL="914400" indent="0">
              <a:buFontTx/>
              <a:buNone/>
              <a:defRPr sz="2800"/>
            </a:lvl3pPr>
            <a:lvl4pPr>
              <a:defRPr sz="2800"/>
            </a:lvl4pPr>
            <a:lvl5pPr>
              <a:defRPr sz="2800"/>
            </a:lvl5pPr>
          </a:lstStyle>
          <a:p>
            <a:pPr lvl="0"/>
            <a:r>
              <a:rPr lang="en-US" dirty="0"/>
              <a:t>Click to edit Master text styles</a:t>
            </a:r>
          </a:p>
        </p:txBody>
      </p:sp>
      <p:sp>
        <p:nvSpPr>
          <p:cNvPr id="7" name="Text Placeholder 2">
            <a:extLst>
              <a:ext uri="{FF2B5EF4-FFF2-40B4-BE49-F238E27FC236}">
                <a16:creationId xmlns:a16="http://schemas.microsoft.com/office/drawing/2014/main" id="{6DFC101B-A117-4F9C-AF03-C7C4A16B58E2}"/>
              </a:ext>
            </a:extLst>
          </p:cNvPr>
          <p:cNvSpPr>
            <a:spLocks noGrp="1"/>
          </p:cNvSpPr>
          <p:nvPr>
            <p:ph type="body" sz="quarter" idx="12" hasCustomPrompt="1"/>
          </p:nvPr>
        </p:nvSpPr>
        <p:spPr>
          <a:xfrm>
            <a:off x="639700" y="365760"/>
            <a:ext cx="11015662" cy="1327150"/>
          </a:xfrm>
        </p:spPr>
        <p:txBody>
          <a:bodyPr anchor="ctr">
            <a:normAutofit/>
          </a:bodyPr>
          <a:lstStyle>
            <a:lvl1pPr marL="0" indent="0">
              <a:buFontTx/>
              <a:buNone/>
              <a:defRPr sz="4200" b="1" cap="none" baseline="0">
                <a:solidFill>
                  <a:schemeClr val="tx2"/>
                </a:solidFill>
                <a:latin typeface="Myriad Pro"/>
              </a:defRPr>
            </a:lvl1pPr>
            <a:lvl2pPr>
              <a:buFontTx/>
              <a:buNone/>
              <a:defRPr sz="4400" b="1" cap="all" baseline="0"/>
            </a:lvl2pPr>
            <a:lvl3pPr>
              <a:buFontTx/>
              <a:buNone/>
              <a:defRPr sz="4400" b="1" cap="all" baseline="0"/>
            </a:lvl3pPr>
            <a:lvl4pPr>
              <a:buNone/>
              <a:defRPr/>
            </a:lvl4pPr>
          </a:lstStyle>
          <a:p>
            <a:pPr lvl="0"/>
            <a:r>
              <a:rPr lang="en-US" dirty="0"/>
              <a:t>Title</a:t>
            </a:r>
          </a:p>
        </p:txBody>
      </p:sp>
      <p:sp>
        <p:nvSpPr>
          <p:cNvPr id="8" name="Text Placeholder 2">
            <a:extLst>
              <a:ext uri="{FF2B5EF4-FFF2-40B4-BE49-F238E27FC236}">
                <a16:creationId xmlns:a16="http://schemas.microsoft.com/office/drawing/2014/main" id="{74B14594-85C3-4DCB-BA0E-7051ED0EDD2E}"/>
              </a:ext>
            </a:extLst>
          </p:cNvPr>
          <p:cNvSpPr>
            <a:spLocks noGrp="1"/>
          </p:cNvSpPr>
          <p:nvPr>
            <p:ph type="body" sz="quarter" idx="13" hasCustomPrompt="1"/>
          </p:nvPr>
        </p:nvSpPr>
        <p:spPr>
          <a:xfrm>
            <a:off x="640080" y="1692910"/>
            <a:ext cx="11015662" cy="660146"/>
          </a:xfrm>
        </p:spPr>
        <p:txBody>
          <a:bodyPr anchor="ctr"/>
          <a:lstStyle>
            <a:lvl1pPr marL="0" indent="0">
              <a:buFontTx/>
              <a:buNone/>
              <a:defRPr sz="2800" b="1" cap="none" baseline="0">
                <a:solidFill>
                  <a:schemeClr val="accent1"/>
                </a:solidFill>
                <a:latin typeface="Myriad Pro"/>
              </a:defRPr>
            </a:lvl1pPr>
            <a:lvl2pPr>
              <a:buFontTx/>
              <a:buNone/>
              <a:defRPr sz="4400" b="1" cap="all" baseline="0"/>
            </a:lvl2pPr>
            <a:lvl3pPr>
              <a:buFontTx/>
              <a:buNone/>
              <a:defRPr sz="4400" b="1" cap="all" baseline="0"/>
            </a:lvl3pPr>
            <a:lvl4pPr>
              <a:buNone/>
              <a:defRPr/>
            </a:lvl4pPr>
          </a:lstStyle>
          <a:p>
            <a:pPr lvl="0"/>
            <a:r>
              <a:rPr lang="en-US" dirty="0"/>
              <a:t>Subtitle</a:t>
            </a:r>
          </a:p>
        </p:txBody>
      </p:sp>
    </p:spTree>
    <p:custDataLst>
      <p:tags r:id="rId1"/>
    </p:custDataLst>
    <p:extLst>
      <p:ext uri="{BB962C8B-B14F-4D97-AF65-F5344CB8AC3E}">
        <p14:creationId xmlns:p14="http://schemas.microsoft.com/office/powerpoint/2010/main" val="1053923732"/>
      </p:ext>
    </p:extLst>
  </p:cSld>
  <p:clrMapOvr>
    <a:masterClrMapping/>
  </p:clrMapOvr>
  <p:hf sldNum="0"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2772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00890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64632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391353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19826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958114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708273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29351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B140CA8-3871-4249-B2F2-2D95F56AC32B}"/>
              </a:ext>
            </a:extLst>
          </p:cNvPr>
          <p:cNvSpPr>
            <a:spLocks noGrp="1"/>
          </p:cNvSpPr>
          <p:nvPr>
            <p:ph type="body" sz="quarter" idx="11"/>
          </p:nvPr>
        </p:nvSpPr>
        <p:spPr>
          <a:xfrm>
            <a:off x="640080" y="1692910"/>
            <a:ext cx="11015282" cy="3891026"/>
          </a:xfrm>
        </p:spPr>
        <p:txBody>
          <a:bodyPr>
            <a:noAutofit/>
          </a:bodyPr>
          <a:lstStyle>
            <a:lvl1pPr marL="0" indent="0">
              <a:lnSpc>
                <a:spcPct val="100000"/>
              </a:lnSpc>
              <a:buFontTx/>
              <a:buNone/>
              <a:defRPr sz="2800"/>
            </a:lvl1pPr>
            <a:lvl2pPr marL="457200" indent="0">
              <a:buFontTx/>
              <a:buNone/>
              <a:defRPr sz="2800"/>
            </a:lvl2pPr>
            <a:lvl3pPr marL="914400" indent="0">
              <a:buFontTx/>
              <a:buNone/>
              <a:defRPr sz="2800"/>
            </a:lvl3pPr>
            <a:lvl4pPr>
              <a:defRPr sz="2800"/>
            </a:lvl4pPr>
            <a:lvl5pPr>
              <a:defRPr sz="2800"/>
            </a:lvl5pPr>
          </a:lstStyle>
          <a:p>
            <a:pPr lvl="0"/>
            <a:r>
              <a:rPr lang="en-US" dirty="0"/>
              <a:t>Click to edit Master text styles</a:t>
            </a:r>
          </a:p>
        </p:txBody>
      </p:sp>
      <p:sp>
        <p:nvSpPr>
          <p:cNvPr id="6" name="Text Placeholder 2">
            <a:extLst>
              <a:ext uri="{FF2B5EF4-FFF2-40B4-BE49-F238E27FC236}">
                <a16:creationId xmlns:a16="http://schemas.microsoft.com/office/drawing/2014/main" id="{97346290-152F-49F0-B821-BA6DE872F552}"/>
              </a:ext>
            </a:extLst>
          </p:cNvPr>
          <p:cNvSpPr>
            <a:spLocks noGrp="1"/>
          </p:cNvSpPr>
          <p:nvPr>
            <p:ph type="body" sz="quarter" idx="12" hasCustomPrompt="1"/>
          </p:nvPr>
        </p:nvSpPr>
        <p:spPr>
          <a:xfrm>
            <a:off x="639700" y="365760"/>
            <a:ext cx="11015662" cy="1327150"/>
          </a:xfrm>
        </p:spPr>
        <p:txBody>
          <a:bodyPr anchor="ctr">
            <a:noAutofit/>
          </a:bodyPr>
          <a:lstStyle>
            <a:lvl1pPr marL="0" indent="0">
              <a:buFontTx/>
              <a:buNone/>
              <a:defRPr sz="4200" b="1" cap="none" baseline="0">
                <a:solidFill>
                  <a:schemeClr val="tx2"/>
                </a:solidFill>
                <a:latin typeface="Myriad Pro"/>
              </a:defRPr>
            </a:lvl1pPr>
            <a:lvl2pPr>
              <a:buFontTx/>
              <a:buNone/>
              <a:defRPr sz="4400" b="1" cap="all" baseline="0"/>
            </a:lvl2pPr>
            <a:lvl3pPr>
              <a:buFontTx/>
              <a:buNone/>
              <a:defRPr sz="4400" b="1" cap="all" baseline="0"/>
            </a:lvl3pPr>
            <a:lvl4pPr>
              <a:buNone/>
              <a:defRPr/>
            </a:lvl4pPr>
          </a:lstStyle>
          <a:p>
            <a:pPr lvl="0"/>
            <a:r>
              <a:rPr lang="en-US" dirty="0"/>
              <a:t>Title</a:t>
            </a:r>
          </a:p>
        </p:txBody>
      </p:sp>
    </p:spTree>
    <p:custDataLst>
      <p:tags r:id="rId1"/>
    </p:custDataLst>
    <p:extLst>
      <p:ext uri="{BB962C8B-B14F-4D97-AF65-F5344CB8AC3E}">
        <p14:creationId xmlns:p14="http://schemas.microsoft.com/office/powerpoint/2010/main" val="159976304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9" Type="http://schemas.openxmlformats.org/officeDocument/2006/relationships/theme" Target="../theme/theme2.xml"/><Relationship Id="rId21" Type="http://schemas.openxmlformats.org/officeDocument/2006/relationships/slideLayout" Target="../slideLayouts/slideLayout59.xml"/><Relationship Id="rId34" Type="http://schemas.openxmlformats.org/officeDocument/2006/relationships/slideLayout" Target="../slideLayouts/slideLayout72.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slideLayout" Target="../slideLayouts/slideLayout71.xml"/><Relationship Id="rId38" Type="http://schemas.openxmlformats.org/officeDocument/2006/relationships/slideLayout" Target="../slideLayouts/slideLayout76.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37" Type="http://schemas.openxmlformats.org/officeDocument/2006/relationships/slideLayout" Target="../slideLayouts/slideLayout75.xml"/><Relationship Id="rId40" Type="http://schemas.openxmlformats.org/officeDocument/2006/relationships/tags" Target="../tags/tag34.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36" Type="http://schemas.openxmlformats.org/officeDocument/2006/relationships/slideLayout" Target="../slideLayouts/slideLayout74.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 Id="rId35" Type="http://schemas.openxmlformats.org/officeDocument/2006/relationships/slideLayout" Target="../slideLayouts/slideLayout73.xml"/><Relationship Id="rId8" Type="http://schemas.openxmlformats.org/officeDocument/2006/relationships/slideLayout" Target="../slideLayouts/slideLayout46.xml"/><Relationship Id="rId3"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9663" y="365129"/>
            <a:ext cx="10898216" cy="128016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39665" y="1825625"/>
            <a:ext cx="10898214"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custDataLst>
      <p:tags r:id="rId40"/>
    </p:custDataLst>
    <p:extLst>
      <p:ext uri="{BB962C8B-B14F-4D97-AF65-F5344CB8AC3E}">
        <p14:creationId xmlns:p14="http://schemas.microsoft.com/office/powerpoint/2010/main" val="2508601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8" r:id="rId31"/>
    <p:sldLayoutId id="2147483691" r:id="rId32"/>
    <p:sldLayoutId id="2147483692" r:id="rId33"/>
    <p:sldLayoutId id="2147483693" r:id="rId34"/>
    <p:sldLayoutId id="2147483694" r:id="rId35"/>
    <p:sldLayoutId id="2147483695" r:id="rId36"/>
    <p:sldLayoutId id="2147483696" r:id="rId37"/>
    <p:sldLayoutId id="2147483697" r:id="rId38"/>
  </p:sldLayoutIdLst>
  <p:hf sldNum="0" hdr="0" ftr="0" dt="0"/>
  <p:txStyles>
    <p:titleStyle>
      <a:lvl1pPr algn="l" defTabSz="913965" rtl="0" eaLnBrk="1" latinLnBrk="0" hangingPunct="1">
        <a:lnSpc>
          <a:spcPct val="90000"/>
        </a:lnSpc>
        <a:spcBef>
          <a:spcPct val="0"/>
        </a:spcBef>
        <a:buNone/>
        <a:defRPr sz="4200" b="1" kern="1200" baseline="0">
          <a:solidFill>
            <a:schemeClr val="tx2"/>
          </a:solidFill>
          <a:latin typeface="Myriad Pro"/>
          <a:ea typeface="+mj-ea"/>
          <a:cs typeface="Segoe UI" panose="020B0502040204020203" pitchFamily="34" charset="0"/>
        </a:defRPr>
      </a:lvl1pPr>
    </p:titleStyle>
    <p:bodyStyle>
      <a:lvl1pPr marL="325829" indent="-325829" algn="l" defTabSz="913965" rtl="0" eaLnBrk="1" latinLnBrk="0" hangingPunct="1">
        <a:lnSpc>
          <a:spcPct val="90000"/>
        </a:lnSpc>
        <a:spcBef>
          <a:spcPts val="1000"/>
        </a:spcBef>
        <a:buClr>
          <a:schemeClr val="accent1"/>
        </a:buClr>
        <a:buSzPct val="150000"/>
        <a:buFont typeface="Arial" panose="020B0604020202020204" pitchFamily="34" charset="0"/>
        <a:buChar char="•"/>
        <a:defRPr sz="2400" kern="1200">
          <a:solidFill>
            <a:schemeClr val="tx1"/>
          </a:solidFill>
          <a:latin typeface="Myriad Pro"/>
          <a:ea typeface="+mn-ea"/>
          <a:cs typeface="Segoe UI" panose="020B0502040204020203" pitchFamily="34" charset="0"/>
        </a:defRPr>
      </a:lvl1pPr>
      <a:lvl2pPr marL="642732" indent="-316902" algn="l" defTabSz="913965" rtl="0" eaLnBrk="1" latinLnBrk="0" hangingPunct="1">
        <a:lnSpc>
          <a:spcPct val="90000"/>
        </a:lnSpc>
        <a:spcBef>
          <a:spcPts val="500"/>
        </a:spcBef>
        <a:buFont typeface="Arial" panose="020B0604020202020204" pitchFamily="34" charset="0"/>
        <a:buChar char="•"/>
        <a:defRPr sz="2400" kern="1200">
          <a:solidFill>
            <a:schemeClr val="tx1"/>
          </a:solidFill>
          <a:latin typeface="Myriad Pro"/>
          <a:ea typeface="+mn-ea"/>
          <a:cs typeface="Segoe UI" panose="020B0502040204020203" pitchFamily="34" charset="0"/>
        </a:defRPr>
      </a:lvl2pPr>
      <a:lvl3pPr marL="968561" indent="-325829" algn="l" defTabSz="913965" rtl="0" eaLnBrk="1" latinLnBrk="0" hangingPunct="1">
        <a:lnSpc>
          <a:spcPct val="90000"/>
        </a:lnSpc>
        <a:spcBef>
          <a:spcPts val="500"/>
        </a:spcBef>
        <a:buFont typeface="Segoe UI" panose="020B0502040204020203" pitchFamily="34" charset="0"/>
        <a:buChar char="–"/>
        <a:defRPr sz="2400" kern="1200">
          <a:solidFill>
            <a:schemeClr val="tx1"/>
          </a:solidFill>
          <a:latin typeface="Myriad Pro"/>
          <a:ea typeface="+mn-ea"/>
          <a:cs typeface="Segoe UI" panose="020B0502040204020203" pitchFamily="34" charset="0"/>
        </a:defRPr>
      </a:lvl3pPr>
      <a:lvl4pPr marL="1599438" indent="-228491" algn="l" defTabSz="913965" rtl="0" eaLnBrk="1" latinLnBrk="0" hangingPunct="1">
        <a:lnSpc>
          <a:spcPct val="90000"/>
        </a:lnSpc>
        <a:spcBef>
          <a:spcPts val="500"/>
        </a:spcBef>
        <a:buFont typeface="Arial" panose="020B0604020202020204" pitchFamily="34" charset="0"/>
        <a:buChar char="•"/>
        <a:defRPr sz="2530" kern="1200">
          <a:solidFill>
            <a:schemeClr val="tx1"/>
          </a:solidFill>
          <a:latin typeface="Segoe UI" panose="020B0502040204020203" pitchFamily="34" charset="0"/>
          <a:ea typeface="+mn-ea"/>
          <a:cs typeface="Segoe UI" panose="020B0502040204020203" pitchFamily="34" charset="0"/>
        </a:defRPr>
      </a:lvl4pPr>
      <a:lvl5pPr marL="2056420" indent="-228491" algn="l" defTabSz="913965" rtl="0" eaLnBrk="1" latinLnBrk="0" hangingPunct="1">
        <a:lnSpc>
          <a:spcPct val="90000"/>
        </a:lnSpc>
        <a:spcBef>
          <a:spcPts val="500"/>
        </a:spcBef>
        <a:buFont typeface="Arial" panose="020B0604020202020204" pitchFamily="34" charset="0"/>
        <a:buChar char="•"/>
        <a:defRPr sz="2530" kern="1200">
          <a:solidFill>
            <a:schemeClr val="tx1"/>
          </a:solidFill>
          <a:latin typeface="Segoe UI" panose="020B0502040204020203" pitchFamily="34" charset="0"/>
          <a:ea typeface="+mn-ea"/>
          <a:cs typeface="Segoe UI" panose="020B0502040204020203" pitchFamily="34" charset="0"/>
        </a:defRPr>
      </a:lvl5pPr>
      <a:lvl6pPr marL="2513402"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385"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367"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349"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3965" rtl="0" eaLnBrk="1" latinLnBrk="0" hangingPunct="1">
        <a:defRPr sz="1799" kern="1200">
          <a:solidFill>
            <a:schemeClr val="tx1"/>
          </a:solidFill>
          <a:latin typeface="+mn-lt"/>
          <a:ea typeface="+mn-ea"/>
          <a:cs typeface="+mn-cs"/>
        </a:defRPr>
      </a:lvl1pPr>
      <a:lvl2pPr marL="456982" algn="l" defTabSz="913965" rtl="0" eaLnBrk="1" latinLnBrk="0" hangingPunct="1">
        <a:defRPr sz="1799" kern="1200">
          <a:solidFill>
            <a:schemeClr val="tx1"/>
          </a:solidFill>
          <a:latin typeface="+mn-lt"/>
          <a:ea typeface="+mn-ea"/>
          <a:cs typeface="+mn-cs"/>
        </a:defRPr>
      </a:lvl2pPr>
      <a:lvl3pPr marL="913965" algn="l" defTabSz="913965" rtl="0" eaLnBrk="1" latinLnBrk="0" hangingPunct="1">
        <a:defRPr sz="1799" kern="1200">
          <a:solidFill>
            <a:schemeClr val="tx1"/>
          </a:solidFill>
          <a:latin typeface="+mn-lt"/>
          <a:ea typeface="+mn-ea"/>
          <a:cs typeface="+mn-cs"/>
        </a:defRPr>
      </a:lvl3pPr>
      <a:lvl4pPr marL="1370947" algn="l" defTabSz="913965" rtl="0" eaLnBrk="1" latinLnBrk="0" hangingPunct="1">
        <a:defRPr sz="1799" kern="1200">
          <a:solidFill>
            <a:schemeClr val="tx1"/>
          </a:solidFill>
          <a:latin typeface="+mn-lt"/>
          <a:ea typeface="+mn-ea"/>
          <a:cs typeface="+mn-cs"/>
        </a:defRPr>
      </a:lvl4pPr>
      <a:lvl5pPr marL="1827929" algn="l" defTabSz="913965" rtl="0" eaLnBrk="1" latinLnBrk="0" hangingPunct="1">
        <a:defRPr sz="1799" kern="1200">
          <a:solidFill>
            <a:schemeClr val="tx1"/>
          </a:solidFill>
          <a:latin typeface="+mn-lt"/>
          <a:ea typeface="+mn-ea"/>
          <a:cs typeface="+mn-cs"/>
        </a:defRPr>
      </a:lvl5pPr>
      <a:lvl6pPr marL="2284911" algn="l" defTabSz="913965" rtl="0" eaLnBrk="1" latinLnBrk="0" hangingPunct="1">
        <a:defRPr sz="1799" kern="1200">
          <a:solidFill>
            <a:schemeClr val="tx1"/>
          </a:solidFill>
          <a:latin typeface="+mn-lt"/>
          <a:ea typeface="+mn-ea"/>
          <a:cs typeface="+mn-cs"/>
        </a:defRPr>
      </a:lvl6pPr>
      <a:lvl7pPr marL="2741893" algn="l" defTabSz="913965" rtl="0" eaLnBrk="1" latinLnBrk="0" hangingPunct="1">
        <a:defRPr sz="1799" kern="1200">
          <a:solidFill>
            <a:schemeClr val="tx1"/>
          </a:solidFill>
          <a:latin typeface="+mn-lt"/>
          <a:ea typeface="+mn-ea"/>
          <a:cs typeface="+mn-cs"/>
        </a:defRPr>
      </a:lvl7pPr>
      <a:lvl8pPr marL="3198876" algn="l" defTabSz="913965" rtl="0" eaLnBrk="1" latinLnBrk="0" hangingPunct="1">
        <a:defRPr sz="1799" kern="1200">
          <a:solidFill>
            <a:schemeClr val="tx1"/>
          </a:solidFill>
          <a:latin typeface="+mn-lt"/>
          <a:ea typeface="+mn-ea"/>
          <a:cs typeface="+mn-cs"/>
        </a:defRPr>
      </a:lvl8pPr>
      <a:lvl9pPr marL="3655858" algn="l" defTabSz="913965"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056">
          <p15:clr>
            <a:srgbClr val="F26B43"/>
          </p15:clr>
        </p15:guide>
        <p15:guide id="4" pos="52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9663" y="365129"/>
            <a:ext cx="10898216" cy="128016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39665" y="1825625"/>
            <a:ext cx="10898214"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custDataLst>
      <p:tags r:id="rId40"/>
    </p:custDataLst>
    <p:extLst>
      <p:ext uri="{BB962C8B-B14F-4D97-AF65-F5344CB8AC3E}">
        <p14:creationId xmlns:p14="http://schemas.microsoft.com/office/powerpoint/2010/main" val="244374354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 id="2147483730" r:id="rId31"/>
    <p:sldLayoutId id="2147483731" r:id="rId32"/>
    <p:sldLayoutId id="2147483732" r:id="rId33"/>
    <p:sldLayoutId id="2147483733" r:id="rId34"/>
    <p:sldLayoutId id="2147483734" r:id="rId35"/>
    <p:sldLayoutId id="2147483735" r:id="rId36"/>
    <p:sldLayoutId id="2147483736" r:id="rId37"/>
    <p:sldLayoutId id="2147483737" r:id="rId38"/>
  </p:sldLayoutIdLst>
  <p:hf sldNum="0" hdr="0" ftr="0" dt="0"/>
  <p:txStyles>
    <p:titleStyle>
      <a:lvl1pPr algn="l" defTabSz="913965" rtl="0" eaLnBrk="1" latinLnBrk="0" hangingPunct="1">
        <a:lnSpc>
          <a:spcPct val="90000"/>
        </a:lnSpc>
        <a:spcBef>
          <a:spcPct val="0"/>
        </a:spcBef>
        <a:buNone/>
        <a:defRPr sz="4200" b="1" kern="1200" baseline="0">
          <a:solidFill>
            <a:schemeClr val="tx2"/>
          </a:solidFill>
          <a:latin typeface="Myriad Pro"/>
          <a:ea typeface="+mj-ea"/>
          <a:cs typeface="Segoe UI" panose="020B0502040204020203" pitchFamily="34" charset="0"/>
        </a:defRPr>
      </a:lvl1pPr>
    </p:titleStyle>
    <p:bodyStyle>
      <a:lvl1pPr marL="325829" indent="-325829" algn="l" defTabSz="913965" rtl="0" eaLnBrk="1" latinLnBrk="0" hangingPunct="1">
        <a:lnSpc>
          <a:spcPct val="90000"/>
        </a:lnSpc>
        <a:spcBef>
          <a:spcPts val="1000"/>
        </a:spcBef>
        <a:buClrTx/>
        <a:buSzPct val="100000"/>
        <a:buFont typeface="Arial" panose="020B0604020202020204" pitchFamily="34" charset="0"/>
        <a:buChar char="•"/>
        <a:defRPr sz="2400" kern="1200">
          <a:solidFill>
            <a:schemeClr val="tx1"/>
          </a:solidFill>
          <a:latin typeface="Myriad Pro"/>
          <a:ea typeface="+mn-ea"/>
          <a:cs typeface="Segoe UI" panose="020B0502040204020203" pitchFamily="34" charset="0"/>
        </a:defRPr>
      </a:lvl1pPr>
      <a:lvl2pPr marL="642732" indent="-316902" algn="l" defTabSz="913965" rtl="0" eaLnBrk="1" latinLnBrk="0" hangingPunct="1">
        <a:lnSpc>
          <a:spcPct val="90000"/>
        </a:lnSpc>
        <a:spcBef>
          <a:spcPts val="500"/>
        </a:spcBef>
        <a:buFont typeface="Courier New" panose="02070309020205020404" pitchFamily="49" charset="0"/>
        <a:buChar char="o"/>
        <a:defRPr sz="2400" kern="1200">
          <a:solidFill>
            <a:schemeClr val="tx1"/>
          </a:solidFill>
          <a:latin typeface="Myriad Pro"/>
          <a:ea typeface="+mn-ea"/>
          <a:cs typeface="Segoe UI" panose="020B0502040204020203" pitchFamily="34" charset="0"/>
        </a:defRPr>
      </a:lvl2pPr>
      <a:lvl3pPr marL="968561" indent="-325829" algn="l" defTabSz="913965" rtl="0" eaLnBrk="1" latinLnBrk="0" hangingPunct="1">
        <a:lnSpc>
          <a:spcPct val="90000"/>
        </a:lnSpc>
        <a:spcBef>
          <a:spcPts val="500"/>
        </a:spcBef>
        <a:buFont typeface="Segoe UI" panose="020B0502040204020203" pitchFamily="34" charset="0"/>
        <a:buChar char="–"/>
        <a:defRPr sz="2400" kern="1200">
          <a:solidFill>
            <a:schemeClr val="tx1"/>
          </a:solidFill>
          <a:latin typeface="Myriad Pro"/>
          <a:ea typeface="+mn-ea"/>
          <a:cs typeface="Segoe UI" panose="020B0502040204020203" pitchFamily="34" charset="0"/>
        </a:defRPr>
      </a:lvl3pPr>
      <a:lvl4pPr marL="1599438" indent="-228491" algn="l" defTabSz="913965" rtl="0" eaLnBrk="1" latinLnBrk="0" hangingPunct="1">
        <a:lnSpc>
          <a:spcPct val="90000"/>
        </a:lnSpc>
        <a:spcBef>
          <a:spcPts val="500"/>
        </a:spcBef>
        <a:buFont typeface="Arial" panose="020B0604020202020204" pitchFamily="34" charset="0"/>
        <a:buChar char="•"/>
        <a:defRPr sz="2530" kern="1200">
          <a:solidFill>
            <a:schemeClr val="tx1"/>
          </a:solidFill>
          <a:latin typeface="Segoe UI" panose="020B0502040204020203" pitchFamily="34" charset="0"/>
          <a:ea typeface="+mn-ea"/>
          <a:cs typeface="Segoe UI" panose="020B0502040204020203" pitchFamily="34" charset="0"/>
        </a:defRPr>
      </a:lvl4pPr>
      <a:lvl5pPr marL="2056420" indent="-228491" algn="l" defTabSz="913965" rtl="0" eaLnBrk="1" latinLnBrk="0" hangingPunct="1">
        <a:lnSpc>
          <a:spcPct val="90000"/>
        </a:lnSpc>
        <a:spcBef>
          <a:spcPts val="500"/>
        </a:spcBef>
        <a:buFont typeface="Arial" panose="020B0604020202020204" pitchFamily="34" charset="0"/>
        <a:buChar char="•"/>
        <a:defRPr sz="2530" kern="1200">
          <a:solidFill>
            <a:schemeClr val="tx1"/>
          </a:solidFill>
          <a:latin typeface="Segoe UI" panose="020B0502040204020203" pitchFamily="34" charset="0"/>
          <a:ea typeface="+mn-ea"/>
          <a:cs typeface="Segoe UI" panose="020B0502040204020203" pitchFamily="34" charset="0"/>
        </a:defRPr>
      </a:lvl5pPr>
      <a:lvl6pPr marL="2513402"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385"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367"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349"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3965" rtl="0" eaLnBrk="1" latinLnBrk="0" hangingPunct="1">
        <a:defRPr sz="1799" kern="1200">
          <a:solidFill>
            <a:schemeClr val="tx1"/>
          </a:solidFill>
          <a:latin typeface="+mn-lt"/>
          <a:ea typeface="+mn-ea"/>
          <a:cs typeface="+mn-cs"/>
        </a:defRPr>
      </a:lvl1pPr>
      <a:lvl2pPr marL="456982" algn="l" defTabSz="913965" rtl="0" eaLnBrk="1" latinLnBrk="0" hangingPunct="1">
        <a:defRPr sz="1799" kern="1200">
          <a:solidFill>
            <a:schemeClr val="tx1"/>
          </a:solidFill>
          <a:latin typeface="+mn-lt"/>
          <a:ea typeface="+mn-ea"/>
          <a:cs typeface="+mn-cs"/>
        </a:defRPr>
      </a:lvl2pPr>
      <a:lvl3pPr marL="913965" algn="l" defTabSz="913965" rtl="0" eaLnBrk="1" latinLnBrk="0" hangingPunct="1">
        <a:defRPr sz="1799" kern="1200">
          <a:solidFill>
            <a:schemeClr val="tx1"/>
          </a:solidFill>
          <a:latin typeface="+mn-lt"/>
          <a:ea typeface="+mn-ea"/>
          <a:cs typeface="+mn-cs"/>
        </a:defRPr>
      </a:lvl3pPr>
      <a:lvl4pPr marL="1370947" algn="l" defTabSz="913965" rtl="0" eaLnBrk="1" latinLnBrk="0" hangingPunct="1">
        <a:defRPr sz="1799" kern="1200">
          <a:solidFill>
            <a:schemeClr val="tx1"/>
          </a:solidFill>
          <a:latin typeface="+mn-lt"/>
          <a:ea typeface="+mn-ea"/>
          <a:cs typeface="+mn-cs"/>
        </a:defRPr>
      </a:lvl4pPr>
      <a:lvl5pPr marL="1827929" algn="l" defTabSz="913965" rtl="0" eaLnBrk="1" latinLnBrk="0" hangingPunct="1">
        <a:defRPr sz="1799" kern="1200">
          <a:solidFill>
            <a:schemeClr val="tx1"/>
          </a:solidFill>
          <a:latin typeface="+mn-lt"/>
          <a:ea typeface="+mn-ea"/>
          <a:cs typeface="+mn-cs"/>
        </a:defRPr>
      </a:lvl5pPr>
      <a:lvl6pPr marL="2284911" algn="l" defTabSz="913965" rtl="0" eaLnBrk="1" latinLnBrk="0" hangingPunct="1">
        <a:defRPr sz="1799" kern="1200">
          <a:solidFill>
            <a:schemeClr val="tx1"/>
          </a:solidFill>
          <a:latin typeface="+mn-lt"/>
          <a:ea typeface="+mn-ea"/>
          <a:cs typeface="+mn-cs"/>
        </a:defRPr>
      </a:lvl6pPr>
      <a:lvl7pPr marL="2741893" algn="l" defTabSz="913965" rtl="0" eaLnBrk="1" latinLnBrk="0" hangingPunct="1">
        <a:defRPr sz="1799" kern="1200">
          <a:solidFill>
            <a:schemeClr val="tx1"/>
          </a:solidFill>
          <a:latin typeface="+mn-lt"/>
          <a:ea typeface="+mn-ea"/>
          <a:cs typeface="+mn-cs"/>
        </a:defRPr>
      </a:lvl7pPr>
      <a:lvl8pPr marL="3198876" algn="l" defTabSz="913965" rtl="0" eaLnBrk="1" latinLnBrk="0" hangingPunct="1">
        <a:defRPr sz="1799" kern="1200">
          <a:solidFill>
            <a:schemeClr val="tx1"/>
          </a:solidFill>
          <a:latin typeface="+mn-lt"/>
          <a:ea typeface="+mn-ea"/>
          <a:cs typeface="+mn-cs"/>
        </a:defRPr>
      </a:lvl8pPr>
      <a:lvl9pPr marL="3655858" algn="l" defTabSz="913965"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056">
          <p15:clr>
            <a:srgbClr val="F26B43"/>
          </p15:clr>
        </p15:guide>
        <p15:guide id="4" pos="52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5/7/2025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8922237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png"/><Relationship Id="rId1" Type="http://schemas.openxmlformats.org/officeDocument/2006/relationships/slideLayout" Target="../slideLayouts/slideLayout83.xml"/><Relationship Id="rId6" Type="http://schemas.openxmlformats.org/officeDocument/2006/relationships/image" Target="../media/image19.png"/><Relationship Id="rId5" Type="http://schemas.openxmlformats.org/officeDocument/2006/relationships/hyperlink" Target="https://ar.inspiredpencil.com/pictures-2023/idea-icon-png" TargetMode="Externa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3.xml"/><Relationship Id="rId5" Type="http://schemas.openxmlformats.org/officeDocument/2006/relationships/image" Target="../media/image19.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6.xml"/><Relationship Id="rId7" Type="http://schemas.openxmlformats.org/officeDocument/2006/relationships/image" Target="../media/image32.svg"/><Relationship Id="rId2" Type="http://schemas.openxmlformats.org/officeDocument/2006/relationships/slideLayout" Target="../slideLayouts/slideLayout22.xml"/><Relationship Id="rId1" Type="http://schemas.openxmlformats.org/officeDocument/2006/relationships/tags" Target="../tags/tag68.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8.xml"/><Relationship Id="rId1" Type="http://schemas.openxmlformats.org/officeDocument/2006/relationships/video" Target="https://www.youtube.com/embed/tYMG13pKq4Y?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7.xml"/><Relationship Id="rId4" Type="http://schemas.openxmlformats.org/officeDocument/2006/relationships/hyperlink" Target="https://www.herzing.edu/blog/cultural-competence"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2.png"/><Relationship Id="rId1" Type="http://schemas.openxmlformats.org/officeDocument/2006/relationships/slideLayout" Target="../slideLayouts/slideLayout31.xml"/><Relationship Id="rId4" Type="http://schemas.openxmlformats.org/officeDocument/2006/relationships/hyperlink" Target="https://ar.inspiredpencil.com/pictures-2023/idea-icon-pn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2.png"/><Relationship Id="rId1" Type="http://schemas.openxmlformats.org/officeDocument/2006/relationships/slideLayout" Target="../slideLayouts/slideLayout31.xml"/><Relationship Id="rId4" Type="http://schemas.openxmlformats.org/officeDocument/2006/relationships/hyperlink" Target="https://ar.inspiredpencil.com/pictures-2023/idea-icon-png"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7.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7.xml"/><Relationship Id="rId1" Type="http://schemas.openxmlformats.org/officeDocument/2006/relationships/tags" Target="../tags/tag6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7.xml"/><Relationship Id="rId1" Type="http://schemas.openxmlformats.org/officeDocument/2006/relationships/tags" Target="../tags/tag70.xml"/><Relationship Id="rId4" Type="http://schemas.openxmlformats.org/officeDocument/2006/relationships/image" Target="../media/image47.jpe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xml"/><Relationship Id="rId7" Type="http://schemas.openxmlformats.org/officeDocument/2006/relationships/image" Target="../media/image7.svg"/><Relationship Id="rId2" Type="http://schemas.openxmlformats.org/officeDocument/2006/relationships/slideLayout" Target="../slideLayouts/slideLayout22.xml"/><Relationship Id="rId1" Type="http://schemas.openxmlformats.org/officeDocument/2006/relationships/tags" Target="../tags/tag6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3.xml"/><Relationship Id="rId1" Type="http://schemas.openxmlformats.org/officeDocument/2006/relationships/video" Target="https://www.youtube.com/embed/NAj55BHBfO0?feature=oembed" TargetMode="External"/><Relationship Id="rId4" Type="http://schemas.openxmlformats.org/officeDocument/2006/relationships/image" Target="../media/image50.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3.xml"/><Relationship Id="rId1" Type="http://schemas.openxmlformats.org/officeDocument/2006/relationships/video" Target="https://www.youtube.com/embed/c_wOnJJEfxE?feature=oembed" TargetMode="External"/><Relationship Id="rId4" Type="http://schemas.openxmlformats.org/officeDocument/2006/relationships/image" Target="../media/image51.jpe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31.xml"/><Relationship Id="rId1" Type="http://schemas.openxmlformats.org/officeDocument/2006/relationships/video" Target="https://www.youtube.com/embed/Drj0cZTBhUI?feature=oembed" TargetMode="External"/><Relationship Id="rId4" Type="http://schemas.openxmlformats.org/officeDocument/2006/relationships/image" Target="../media/image53.jpeg"/></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83.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1.xml"/></Relationships>
</file>

<file path=ppt/slides/_rels/slide4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6.xml"/></Relationships>
</file>

<file path=ppt/slides/_rels/slide50.xml.rels><?xml version="1.0" encoding="UTF-8" standalone="yes"?>
<Relationships xmlns="http://schemas.openxmlformats.org/package/2006/relationships"><Relationship Id="rId3" Type="http://schemas.openxmlformats.org/officeDocument/2006/relationships/hyperlink" Target="https://abwalancasterexpress.org/product/monthly-meeting-registration-members/" TargetMode="External"/><Relationship Id="rId2" Type="http://schemas.openxmlformats.org/officeDocument/2006/relationships/image" Target="../media/image60.jp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83.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83.xml"/><Relationship Id="rId5" Type="http://schemas.openxmlformats.org/officeDocument/2006/relationships/image" Target="../media/image19.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83.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66.xml"/><Relationship Id="rId6" Type="http://schemas.openxmlformats.org/officeDocument/2006/relationships/image" Target="../media/image19.png"/><Relationship Id="rId5" Type="http://schemas.openxmlformats.org/officeDocument/2006/relationships/image" Target="../media/image24.sv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9D94383-5DA9-765D-E282-E857A6964679}"/>
              </a:ext>
            </a:extLst>
          </p:cNvPr>
          <p:cNvSpPr txBox="1"/>
          <p:nvPr/>
        </p:nvSpPr>
        <p:spPr>
          <a:xfrm>
            <a:off x="1081548" y="886257"/>
            <a:ext cx="10028903" cy="3447098"/>
          </a:xfrm>
          <a:prstGeom prst="rect">
            <a:avLst/>
          </a:prstGeom>
          <a:noFill/>
        </p:spPr>
        <p:txBody>
          <a:bodyPr wrap="square">
            <a:spAutoFit/>
          </a:bodyPr>
          <a:lstStyle/>
          <a:p>
            <a:pPr>
              <a:lnSpc>
                <a:spcPct val="100000"/>
              </a:lnSpc>
            </a:pPr>
            <a:r>
              <a:rPr lang="en-US" sz="8000" b="1" dirty="0">
                <a:solidFill>
                  <a:schemeClr val="tx2"/>
                </a:solidFill>
              </a:rPr>
              <a:t>Foundations </a:t>
            </a:r>
            <a:br>
              <a:rPr lang="en-US" sz="8000" b="1" dirty="0">
                <a:solidFill>
                  <a:schemeClr val="tx2"/>
                </a:solidFill>
              </a:rPr>
            </a:br>
            <a:r>
              <a:rPr lang="en-US" sz="8000" b="1" dirty="0">
                <a:solidFill>
                  <a:schemeClr val="tx2"/>
                </a:solidFill>
              </a:rPr>
              <a:t>Unit 2 Day 3</a:t>
            </a:r>
            <a:br>
              <a:rPr lang="en-US" sz="1800" b="0" dirty="0"/>
            </a:br>
            <a:endParaRPr lang="en-US" sz="1800" b="0" dirty="0"/>
          </a:p>
          <a:p>
            <a:pPr>
              <a:lnSpc>
                <a:spcPct val="100000"/>
              </a:lnSpc>
            </a:pPr>
            <a:r>
              <a:rPr lang="en-US" sz="4000" b="1" dirty="0">
                <a:solidFill>
                  <a:schemeClr val="accent6"/>
                </a:solidFill>
              </a:rPr>
              <a:t>Working With and Across Differences</a:t>
            </a:r>
          </a:p>
        </p:txBody>
      </p:sp>
      <p:sp>
        <p:nvSpPr>
          <p:cNvPr id="3" name="TextBox 2">
            <a:extLst>
              <a:ext uri="{FF2B5EF4-FFF2-40B4-BE49-F238E27FC236}">
                <a16:creationId xmlns:a16="http://schemas.microsoft.com/office/drawing/2014/main" id="{5009035F-862B-9755-3817-C8142206D215}"/>
              </a:ext>
            </a:extLst>
          </p:cNvPr>
          <p:cNvSpPr txBox="1"/>
          <p:nvPr/>
        </p:nvSpPr>
        <p:spPr>
          <a:xfrm>
            <a:off x="10293033" y="6278479"/>
            <a:ext cx="1634836" cy="323165"/>
          </a:xfrm>
          <a:prstGeom prst="rect">
            <a:avLst/>
          </a:prstGeom>
          <a:noFill/>
        </p:spPr>
        <p:txBody>
          <a:bodyPr wrap="square">
            <a:spAutoFit/>
          </a:bodyPr>
          <a:lstStyle/>
          <a:p>
            <a:r>
              <a:rPr lang="en-US" sz="1500"/>
              <a:t>Revised 4/2025</a:t>
            </a:r>
            <a:endParaRPr lang="en-US" sz="1500" dirty="0"/>
          </a:p>
        </p:txBody>
      </p:sp>
    </p:spTree>
    <p:extLst>
      <p:ext uri="{BB962C8B-B14F-4D97-AF65-F5344CB8AC3E}">
        <p14:creationId xmlns:p14="http://schemas.microsoft.com/office/powerpoint/2010/main" val="510083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023366" y="1445066"/>
            <a:ext cx="6517539" cy="4670048"/>
          </a:xfrm>
          <a:custGeom>
            <a:avLst/>
            <a:gdLst/>
            <a:ahLst/>
            <a:cxnLst/>
            <a:rect l="l" t="t" r="r" b="b"/>
            <a:pathLst>
              <a:path w="7022623" h="5031958">
                <a:moveTo>
                  <a:pt x="0" y="0"/>
                </a:moveTo>
                <a:lnTo>
                  <a:pt x="7022623" y="0"/>
                </a:lnTo>
                <a:lnTo>
                  <a:pt x="7022623" y="5031958"/>
                </a:lnTo>
                <a:lnTo>
                  <a:pt x="0" y="5031958"/>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2146300" y="654050"/>
            <a:ext cx="7899400" cy="368306"/>
          </a:xfrm>
          <a:prstGeom prst="rect">
            <a:avLst/>
          </a:prstGeom>
        </p:spPr>
        <p:txBody>
          <a:bodyPr lIns="0" tIns="0" rIns="0" bIns="0" rtlCol="0" anchor="t">
            <a:spAutoFit/>
          </a:bodyPr>
          <a:lstStyle/>
          <a:p>
            <a:pPr marL="0" marR="0" lvl="0" indent="0" algn="ctr" defTabSz="609630" rtl="0" eaLnBrk="1" fontAlgn="auto" latinLnBrk="0" hangingPunct="1">
              <a:lnSpc>
                <a:spcPts val="3144"/>
              </a:lnSpc>
              <a:spcBef>
                <a:spcPct val="0"/>
              </a:spcBef>
              <a:spcAft>
                <a:spcPts val="0"/>
              </a:spcAft>
              <a:buClrTx/>
              <a:buSzTx/>
              <a:buFontTx/>
              <a:buNone/>
              <a:tabLst/>
              <a:defRPr/>
            </a:pPr>
            <a:r>
              <a:rPr kumimoji="0" lang="en-US" sz="2400" b="0" i="0" u="none" strike="noStrike" kern="1200" cap="none" spc="71" normalizeH="0" baseline="0" noProof="0">
                <a:ln>
                  <a:noFill/>
                </a:ln>
                <a:solidFill>
                  <a:srgbClr val="191919"/>
                </a:solidFill>
                <a:effectLst/>
                <a:uLnTx/>
                <a:uFillTx/>
                <a:latin typeface="Aileron Heavy"/>
                <a:ea typeface="Aileron Heavy"/>
                <a:cs typeface="Aileron Heavy"/>
                <a:sym typeface="Aileron Heavy"/>
              </a:rPr>
              <a:t>Tier 3 - Safety &amp; Supports</a:t>
            </a:r>
          </a:p>
        </p:txBody>
      </p:sp>
      <p:pic>
        <p:nvPicPr>
          <p:cNvPr id="7" name="Picture 6">
            <a:extLst>
              <a:ext uri="{FF2B5EF4-FFF2-40B4-BE49-F238E27FC236}">
                <a16:creationId xmlns:a16="http://schemas.microsoft.com/office/drawing/2014/main" id="{B831B56E-E272-EF35-16FA-649A9720A53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59105" y="315199"/>
            <a:ext cx="2783271" cy="656057"/>
          </a:xfrm>
          <a:prstGeom prst="rect">
            <a:avLst/>
          </a:prstGeom>
        </p:spPr>
      </p:pic>
      <p:sp>
        <p:nvSpPr>
          <p:cNvPr id="9" name="TextBox 8">
            <a:extLst>
              <a:ext uri="{FF2B5EF4-FFF2-40B4-BE49-F238E27FC236}">
                <a16:creationId xmlns:a16="http://schemas.microsoft.com/office/drawing/2014/main" id="{31F64F9C-70E6-DE7C-B53F-BCEE58EFFA03}"/>
              </a:ext>
            </a:extLst>
          </p:cNvPr>
          <p:cNvSpPr txBox="1"/>
          <p:nvPr/>
        </p:nvSpPr>
        <p:spPr>
          <a:xfrm>
            <a:off x="1685569" y="2233196"/>
            <a:ext cx="2858722" cy="2609561"/>
          </a:xfrm>
          <a:prstGeom prst="rect">
            <a:avLst/>
          </a:prstGeom>
          <a:noFill/>
        </p:spPr>
        <p:txBody>
          <a:bodyPr wrap="square">
            <a:spAutoFit/>
          </a:bodyPr>
          <a:lstStyle/>
          <a:p>
            <a:pPr marL="0" marR="0" lvl="0" indent="0" algn="ctr" defTabSz="914400" rtl="0" eaLnBrk="1" fontAlgn="auto" latinLnBrk="0" hangingPunct="1">
              <a:lnSpc>
                <a:spcPts val="2799"/>
              </a:lnSpc>
              <a:spcBef>
                <a:spcPct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ts val="2799"/>
              </a:lnSpc>
              <a:spcBef>
                <a:spcPct val="0"/>
              </a:spcBef>
              <a:spcAft>
                <a:spcPts val="0"/>
              </a:spcAft>
              <a:buClrTx/>
              <a:buSzTx/>
              <a:buFontTx/>
              <a:buNone/>
              <a:tabLst/>
              <a:defRPr/>
            </a:pPr>
            <a:r>
              <a:rPr kumimoji="0" lang="en-US" sz="3200" b="1" i="0" u="none" strike="noStrike" kern="1200" cap="none" spc="46" normalizeH="0" baseline="0" noProof="0" dirty="0">
                <a:ln>
                  <a:noFill/>
                </a:ln>
                <a:solidFill>
                  <a:srgbClr val="000000"/>
                </a:solidFill>
                <a:effectLst/>
                <a:uLnTx/>
                <a:uFillTx/>
                <a:latin typeface="Aileron Regular Bold"/>
                <a:ea typeface="Aileron Regular Bold"/>
                <a:cs typeface="Aileron Regular Bold"/>
                <a:sym typeface="Aileron Regular Bold"/>
              </a:rPr>
              <a:t>REMEMBER:</a:t>
            </a:r>
          </a:p>
          <a:p>
            <a:pPr marL="0" marR="0" lvl="0" indent="0" algn="ctr" defTabSz="914400" rtl="0" eaLnBrk="1" fontAlgn="auto" latinLnBrk="0" hangingPunct="1">
              <a:lnSpc>
                <a:spcPts val="2799"/>
              </a:lnSpc>
              <a:spcBef>
                <a:spcPct val="0"/>
              </a:spcBef>
              <a:spcAft>
                <a:spcPts val="0"/>
              </a:spcAft>
              <a:buClrTx/>
              <a:buSzTx/>
              <a:buFontTx/>
              <a:buNone/>
              <a:tabLst/>
              <a:defRPr/>
            </a:pPr>
            <a:endParaRPr kumimoji="0" lang="en-US" sz="3200" b="1" i="0" u="none" strike="noStrike" kern="1200" cap="none" spc="46" normalizeH="0" baseline="0" noProof="0" dirty="0">
              <a:ln>
                <a:noFill/>
              </a:ln>
              <a:solidFill>
                <a:srgbClr val="000000"/>
              </a:solidFill>
              <a:effectLst/>
              <a:uLnTx/>
              <a:uFillTx/>
              <a:latin typeface="Aileron Regular Bold"/>
              <a:ea typeface="Aileron Regular Bold"/>
              <a:cs typeface="Aileron Regular Bold"/>
              <a:sym typeface="Aileron Regular Bold"/>
            </a:endParaRPr>
          </a:p>
          <a:p>
            <a:pPr marL="0" marR="0" lvl="0" indent="0" algn="ctr" defTabSz="914400" rtl="0" eaLnBrk="1" fontAlgn="auto" latinLnBrk="0" hangingPunct="1">
              <a:lnSpc>
                <a:spcPts val="2799"/>
              </a:lnSpc>
              <a:spcBef>
                <a:spcPct val="0"/>
              </a:spcBef>
              <a:spcAft>
                <a:spcPts val="0"/>
              </a:spcAft>
              <a:buClrTx/>
              <a:buSzTx/>
              <a:buFontTx/>
              <a:buNone/>
              <a:tabLst/>
              <a:defRPr/>
            </a:pPr>
            <a:endParaRPr kumimoji="0" lang="en-US" sz="3200" b="1" i="0" u="none" strike="noStrike" kern="1200" cap="none" spc="46" normalizeH="0" baseline="0" noProof="0" dirty="0">
              <a:ln>
                <a:noFill/>
              </a:ln>
              <a:solidFill>
                <a:srgbClr val="000000"/>
              </a:solidFill>
              <a:effectLst/>
              <a:uLnTx/>
              <a:uFillTx/>
              <a:latin typeface="Aileron Regular Bold"/>
              <a:ea typeface="Aileron Regular Bold"/>
              <a:cs typeface="Aileron Regular Bold"/>
              <a:sym typeface="Aileron Regular Bold"/>
            </a:endParaRPr>
          </a:p>
          <a:p>
            <a:pPr marL="0" marR="0" lvl="0" indent="0" algn="ctr" defTabSz="914400" rtl="0" eaLnBrk="1" fontAlgn="auto" latinLnBrk="0" hangingPunct="1">
              <a:lnSpc>
                <a:spcPts val="2799"/>
              </a:lnSpc>
              <a:spcBef>
                <a:spcPct val="0"/>
              </a:spcBef>
              <a:spcAft>
                <a:spcPts val="0"/>
              </a:spcAft>
              <a:buClrTx/>
              <a:buSzTx/>
              <a:buFontTx/>
              <a:buNone/>
              <a:tabLst/>
              <a:defRPr/>
            </a:pPr>
            <a:r>
              <a:rPr kumimoji="0" lang="en-US" sz="3200" b="1" i="0" u="none" strike="noStrike" kern="1200" cap="none" spc="46" normalizeH="0" baseline="0" noProof="0" dirty="0">
                <a:ln>
                  <a:noFill/>
                </a:ln>
                <a:solidFill>
                  <a:srgbClr val="00ABCA"/>
                </a:solidFill>
                <a:effectLst/>
                <a:uLnTx/>
                <a:uFillTx/>
                <a:latin typeface="Aileron Regular Bold"/>
                <a:ea typeface="Aileron Regular Bold"/>
                <a:cs typeface="Aileron Regular Bold"/>
                <a:sym typeface="Aileron Regular Bold"/>
              </a:rPr>
              <a:t>No network, no plan!</a:t>
            </a:r>
            <a:endParaRPr kumimoji="0" lang="en-US" sz="3200" b="1" i="0" u="none" strike="noStrike" kern="1200" cap="none" spc="46" normalizeH="0" baseline="0" noProof="0" dirty="0">
              <a:ln>
                <a:noFill/>
              </a:ln>
              <a:solidFill>
                <a:srgbClr val="000000"/>
              </a:solidFill>
              <a:effectLst/>
              <a:uLnTx/>
              <a:uFillTx/>
              <a:latin typeface="Aileron Regular Bold"/>
              <a:ea typeface="Aileron Regular Bold"/>
              <a:cs typeface="Aileron Regular Bold"/>
              <a:sym typeface="Aileron Regular Bold"/>
            </a:endParaRPr>
          </a:p>
          <a:p>
            <a:pPr marL="0" marR="0" lvl="0" indent="0" algn="ctr" defTabSz="914400" rtl="0" eaLnBrk="1" fontAlgn="auto" latinLnBrk="0" hangingPunct="1">
              <a:lnSpc>
                <a:spcPts val="2799"/>
              </a:lnSpc>
              <a:spcBef>
                <a:spcPct val="0"/>
              </a:spcBef>
              <a:spcAft>
                <a:spcPts val="0"/>
              </a:spcAft>
              <a:buClrTx/>
              <a:buSzTx/>
              <a:buFontTx/>
              <a:buNone/>
              <a:tabLst/>
              <a:defRPr/>
            </a:pPr>
            <a:endParaRPr kumimoji="0" lang="en-US" sz="3200" b="1" i="0" u="none" strike="noStrike" kern="1200" cap="none" spc="46" normalizeH="0" baseline="0" noProof="0" dirty="0">
              <a:ln>
                <a:noFill/>
              </a:ln>
              <a:solidFill>
                <a:srgbClr val="000000"/>
              </a:solidFill>
              <a:effectLst/>
              <a:uLnTx/>
              <a:uFillTx/>
              <a:latin typeface="Aileron Regular Bold"/>
              <a:ea typeface="Aileron Regular Bold"/>
              <a:cs typeface="Aileron Regular Bold"/>
              <a:sym typeface="Aileron Regular Bold"/>
            </a:endParaRPr>
          </a:p>
        </p:txBody>
      </p:sp>
      <p:pic>
        <p:nvPicPr>
          <p:cNvPr id="10" name="Picture 9" descr="A light bulb with rays of light coming out of it">
            <a:extLst>
              <a:ext uri="{FF2B5EF4-FFF2-40B4-BE49-F238E27FC236}">
                <a16:creationId xmlns:a16="http://schemas.microsoft.com/office/drawing/2014/main" id="{992A27FE-971E-C1EC-AC49-B55006E8A525}"/>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59121" y="2284296"/>
            <a:ext cx="2375080" cy="2375080"/>
          </a:xfrm>
          <a:prstGeom prst="rect">
            <a:avLst/>
          </a:prstGeom>
        </p:spPr>
      </p:pic>
      <p:pic>
        <p:nvPicPr>
          <p:cNvPr id="11" name="Picture 10">
            <a:extLst>
              <a:ext uri="{FF2B5EF4-FFF2-40B4-BE49-F238E27FC236}">
                <a16:creationId xmlns:a16="http://schemas.microsoft.com/office/drawing/2014/main" id="{C0ADD40C-FD7F-5231-D717-AD6F0D54C96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981453" y="6367667"/>
            <a:ext cx="1086378" cy="42138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627137" y="2725094"/>
            <a:ext cx="4805843" cy="2330031"/>
          </a:xfrm>
          <a:custGeom>
            <a:avLst/>
            <a:gdLst/>
            <a:ahLst/>
            <a:cxnLst/>
            <a:rect l="l" t="t" r="r" b="b"/>
            <a:pathLst>
              <a:path w="6015089" h="2799385">
                <a:moveTo>
                  <a:pt x="0" y="0"/>
                </a:moveTo>
                <a:lnTo>
                  <a:pt x="6015089" y="0"/>
                </a:lnTo>
                <a:lnTo>
                  <a:pt x="6015089" y="2799385"/>
                </a:lnTo>
                <a:lnTo>
                  <a:pt x="0" y="2799385"/>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497942" y="1239816"/>
            <a:ext cx="5598058" cy="5375815"/>
          </a:xfrm>
          <a:custGeom>
            <a:avLst/>
            <a:gdLst/>
            <a:ahLst/>
            <a:cxnLst/>
            <a:rect l="l" t="t" r="r" b="b"/>
            <a:pathLst>
              <a:path w="6431893" h="6123452">
                <a:moveTo>
                  <a:pt x="0" y="0"/>
                </a:moveTo>
                <a:lnTo>
                  <a:pt x="6431893" y="0"/>
                </a:lnTo>
                <a:lnTo>
                  <a:pt x="6431893" y="6123452"/>
                </a:lnTo>
                <a:lnTo>
                  <a:pt x="0" y="6123452"/>
                </a:lnTo>
                <a:lnTo>
                  <a:pt x="0" y="0"/>
                </a:lnTo>
                <a:close/>
              </a:path>
            </a:pathLst>
          </a:custGeom>
          <a:blipFill>
            <a:blip r:embed="rId3"/>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2146300" y="473965"/>
            <a:ext cx="7899400" cy="765851"/>
          </a:xfrm>
          <a:prstGeom prst="rect">
            <a:avLst/>
          </a:prstGeom>
        </p:spPr>
        <p:txBody>
          <a:bodyPr lIns="0" tIns="0" rIns="0" bIns="0" rtlCol="0" anchor="t">
            <a:spAutoFit/>
          </a:bodyPr>
          <a:lstStyle/>
          <a:p>
            <a:pPr marL="0" marR="0" lvl="0" indent="0" algn="ctr" defTabSz="609630" rtl="0" eaLnBrk="1" fontAlgn="auto" latinLnBrk="0" hangingPunct="1">
              <a:lnSpc>
                <a:spcPts val="3144"/>
              </a:lnSpc>
              <a:spcBef>
                <a:spcPts val="0"/>
              </a:spcBef>
              <a:spcAft>
                <a:spcPts val="0"/>
              </a:spcAft>
              <a:buClrTx/>
              <a:buSzTx/>
              <a:buFontTx/>
              <a:buNone/>
              <a:tabLst/>
              <a:defRPr/>
            </a:pPr>
            <a:r>
              <a:rPr kumimoji="0" lang="en-US" sz="2400" b="0" i="0" u="none" strike="noStrike" kern="1200" cap="none" spc="71" normalizeH="0" baseline="0" noProof="0">
                <a:ln>
                  <a:noFill/>
                </a:ln>
                <a:solidFill>
                  <a:srgbClr val="191919"/>
                </a:solidFill>
                <a:effectLst/>
                <a:uLnTx/>
                <a:uFillTx/>
                <a:latin typeface="Aileron Heavy"/>
                <a:ea typeface="Aileron Heavy"/>
                <a:cs typeface="Aileron Heavy"/>
                <a:sym typeface="Aileron Heavy"/>
              </a:rPr>
              <a:t>Tier 2 - SOP Toolkit: </a:t>
            </a:r>
          </a:p>
          <a:p>
            <a:pPr marL="0" marR="0" lvl="0" indent="0" algn="ctr" defTabSz="609630" rtl="0" eaLnBrk="1" fontAlgn="auto" latinLnBrk="0" hangingPunct="1">
              <a:lnSpc>
                <a:spcPts val="3144"/>
              </a:lnSpc>
              <a:spcBef>
                <a:spcPct val="0"/>
              </a:spcBef>
              <a:spcAft>
                <a:spcPts val="0"/>
              </a:spcAft>
              <a:buClrTx/>
              <a:buSzTx/>
              <a:buFontTx/>
              <a:buNone/>
              <a:tabLst/>
              <a:defRPr/>
            </a:pPr>
            <a:r>
              <a:rPr kumimoji="0" lang="en-US" sz="2400" b="0" i="0" u="none" strike="noStrike" kern="1200" cap="none" spc="71" normalizeH="0" baseline="0" noProof="0">
                <a:ln>
                  <a:noFill/>
                </a:ln>
                <a:solidFill>
                  <a:srgbClr val="191919"/>
                </a:solidFill>
                <a:effectLst/>
                <a:uLnTx/>
                <a:uFillTx/>
                <a:latin typeface="Aileron Heavy"/>
                <a:ea typeface="Aileron Heavy"/>
                <a:cs typeface="Aileron Heavy"/>
                <a:sym typeface="Aileron Heavy"/>
              </a:rPr>
              <a:t>Ecomap and Genogram</a:t>
            </a:r>
          </a:p>
        </p:txBody>
      </p:sp>
      <p:pic>
        <p:nvPicPr>
          <p:cNvPr id="7" name="Picture 6">
            <a:extLst>
              <a:ext uri="{FF2B5EF4-FFF2-40B4-BE49-F238E27FC236}">
                <a16:creationId xmlns:a16="http://schemas.microsoft.com/office/drawing/2014/main" id="{18F95446-24CE-E669-F074-EB5DE7765550}"/>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9105" y="315199"/>
            <a:ext cx="2783271" cy="656057"/>
          </a:xfrm>
          <a:prstGeom prst="rect">
            <a:avLst/>
          </a:prstGeom>
        </p:spPr>
      </p:pic>
      <p:pic>
        <p:nvPicPr>
          <p:cNvPr id="8" name="Picture 7">
            <a:extLst>
              <a:ext uri="{FF2B5EF4-FFF2-40B4-BE49-F238E27FC236}">
                <a16:creationId xmlns:a16="http://schemas.microsoft.com/office/drawing/2014/main" id="{2975E523-DA02-1B49-D568-60A42CB2B3E3}"/>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981453" y="6367667"/>
            <a:ext cx="1086378" cy="42138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D153B-F252-603D-60D9-2F2F4758323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10A25A2-1C7A-D107-51F3-119E49536949}"/>
              </a:ext>
            </a:extLst>
          </p:cNvPr>
          <p:cNvSpPr>
            <a:spLocks noGrp="1"/>
          </p:cNvSpPr>
          <p:nvPr>
            <p:ph type="body" sz="quarter" idx="10"/>
          </p:nvPr>
        </p:nvSpPr>
        <p:spPr/>
        <p:txBody>
          <a:bodyPr/>
          <a:lstStyle/>
          <a:p>
            <a:r>
              <a:rPr lang="en-US" dirty="0"/>
              <a:t>Cultural Humility</a:t>
            </a:r>
          </a:p>
        </p:txBody>
      </p:sp>
    </p:spTree>
    <p:extLst>
      <p:ext uri="{BB962C8B-B14F-4D97-AF65-F5344CB8AC3E}">
        <p14:creationId xmlns:p14="http://schemas.microsoft.com/office/powerpoint/2010/main" val="1464712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E51E139E-55DF-4D68-A8EE-25B173171B58}"/>
              </a:ext>
            </a:extLst>
          </p:cNvPr>
          <p:cNvSpPr>
            <a:spLocks noGrp="1"/>
          </p:cNvSpPr>
          <p:nvPr>
            <p:ph type="title"/>
          </p:nvPr>
        </p:nvSpPr>
        <p:spPr/>
        <p:txBody>
          <a:bodyPr/>
          <a:lstStyle/>
          <a:p>
            <a:r>
              <a:rPr lang="en-US" sz="3200" dirty="0"/>
              <a:t>Multicultural Guidelines Reflection:</a:t>
            </a:r>
            <a:br>
              <a:rPr lang="en-US" sz="3200" dirty="0"/>
            </a:br>
            <a:br>
              <a:rPr lang="en-US" sz="1050" dirty="0"/>
            </a:br>
            <a:r>
              <a:rPr lang="en-US" sz="2000" dirty="0">
                <a:solidFill>
                  <a:srgbClr val="0070C0"/>
                </a:solidFill>
              </a:rPr>
              <a:t>How can we demonstrate cultural humility in our family-centered practice? </a:t>
            </a:r>
            <a:endParaRPr lang="en-US" sz="3200" dirty="0">
              <a:solidFill>
                <a:srgbClr val="0070C0"/>
              </a:solidFill>
            </a:endParaRPr>
          </a:p>
        </p:txBody>
      </p:sp>
      <p:sp>
        <p:nvSpPr>
          <p:cNvPr id="24" name="Freeform: Shape 23">
            <a:extLst>
              <a:ext uri="{FF2B5EF4-FFF2-40B4-BE49-F238E27FC236}">
                <a16:creationId xmlns:a16="http://schemas.microsoft.com/office/drawing/2014/main" id="{FBBE79D2-C9CE-46C6-9C54-6DA122DF5E94}"/>
              </a:ext>
            </a:extLst>
          </p:cNvPr>
          <p:cNvSpPr/>
          <p:nvPr/>
        </p:nvSpPr>
        <p:spPr>
          <a:xfrm>
            <a:off x="411262" y="1970492"/>
            <a:ext cx="5417457" cy="1066503"/>
          </a:xfrm>
          <a:prstGeom prst="round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0086" tIns="65720" rIns="65720" bIns="65720" numCol="1" spcCol="1270" anchor="ctr" anchorCtr="0">
            <a:noAutofit/>
          </a:bodyPr>
          <a:lstStyle/>
          <a:p>
            <a:pPr marL="465080" defTabSz="766667">
              <a:spcBef>
                <a:spcPct val="0"/>
              </a:spcBef>
            </a:pPr>
            <a:r>
              <a:rPr lang="en-US" sz="2000" dirty="0">
                <a:solidFill>
                  <a:schemeClr val="tx1"/>
                </a:solidFill>
                <a:latin typeface="Segoe UI" panose="020B0502040204020203" pitchFamily="34" charset="0"/>
                <a:cs typeface="Segoe UI" panose="020B0502040204020203" pitchFamily="34" charset="0"/>
              </a:rPr>
              <a:t>“Try on” </a:t>
            </a:r>
          </a:p>
        </p:txBody>
      </p:sp>
      <p:sp>
        <p:nvSpPr>
          <p:cNvPr id="26" name="Freeform: Shape 25">
            <a:extLst>
              <a:ext uri="{FF2B5EF4-FFF2-40B4-BE49-F238E27FC236}">
                <a16:creationId xmlns:a16="http://schemas.microsoft.com/office/drawing/2014/main" id="{16F33141-90E1-4D23-A0B1-96DF9C2CD05B}"/>
              </a:ext>
            </a:extLst>
          </p:cNvPr>
          <p:cNvSpPr/>
          <p:nvPr/>
        </p:nvSpPr>
        <p:spPr>
          <a:xfrm>
            <a:off x="502094" y="3084695"/>
            <a:ext cx="11099232" cy="1066503"/>
          </a:xfrm>
          <a:prstGeom prst="round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0086" tIns="65720" rIns="65720" bIns="65720" numCol="1" spcCol="1270" anchor="ctr" anchorCtr="0">
            <a:noAutofit/>
          </a:bodyPr>
          <a:lstStyle/>
          <a:p>
            <a:pPr marL="464820" defTabSz="766667">
              <a:spcBef>
                <a:spcPct val="0"/>
              </a:spcBef>
            </a:pPr>
            <a:r>
              <a:rPr lang="en-US" sz="2000" dirty="0">
                <a:solidFill>
                  <a:schemeClr val="tx1"/>
                </a:solidFill>
                <a:latin typeface="Segoe UI"/>
                <a:cs typeface="Segoe UI"/>
              </a:rPr>
              <a:t>Okay to disagree; </a:t>
            </a:r>
          </a:p>
          <a:p>
            <a:pPr marL="464820" defTabSz="766667">
              <a:spcBef>
                <a:spcPct val="0"/>
              </a:spcBef>
            </a:pPr>
            <a:r>
              <a:rPr lang="en-US" sz="2000" i="1" dirty="0">
                <a:solidFill>
                  <a:schemeClr val="tx1"/>
                </a:solidFill>
                <a:latin typeface="Segoe UI"/>
                <a:cs typeface="Segoe UI"/>
              </a:rPr>
              <a:t>not</a:t>
            </a:r>
            <a:r>
              <a:rPr lang="en-US" sz="2000" dirty="0">
                <a:solidFill>
                  <a:schemeClr val="tx1"/>
                </a:solidFill>
                <a:latin typeface="Segoe UI"/>
                <a:cs typeface="Segoe UI"/>
              </a:rPr>
              <a:t> okay to blame, shame, </a:t>
            </a:r>
          </a:p>
          <a:p>
            <a:pPr marL="464820" defTabSz="766667">
              <a:spcBef>
                <a:spcPct val="0"/>
              </a:spcBef>
            </a:pPr>
            <a:r>
              <a:rPr lang="en-US" sz="2000" dirty="0">
                <a:solidFill>
                  <a:schemeClr val="tx1"/>
                </a:solidFill>
                <a:latin typeface="Segoe UI"/>
                <a:cs typeface="Segoe UI"/>
              </a:rPr>
              <a:t>or attack ourselves or others</a:t>
            </a:r>
          </a:p>
        </p:txBody>
      </p:sp>
      <p:sp>
        <p:nvSpPr>
          <p:cNvPr id="27" name="Rectangle: Rounded Corners 26">
            <a:extLst>
              <a:ext uri="{FF2B5EF4-FFF2-40B4-BE49-F238E27FC236}">
                <a16:creationId xmlns:a16="http://schemas.microsoft.com/office/drawing/2014/main" id="{A167DF93-A723-4FEF-B66F-BFEB5CB46EB7}"/>
              </a:ext>
            </a:extLst>
          </p:cNvPr>
          <p:cNvSpPr/>
          <p:nvPr/>
        </p:nvSpPr>
        <p:spPr>
          <a:xfrm>
            <a:off x="638531" y="2674196"/>
            <a:ext cx="1083491" cy="853203"/>
          </a:xfrm>
          <a:prstGeom prst="roundRect">
            <a:avLst/>
          </a:prstGeom>
          <a:solidFill>
            <a:schemeClr val="bg1"/>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28" name="Freeform: Shape 27">
            <a:extLst>
              <a:ext uri="{FF2B5EF4-FFF2-40B4-BE49-F238E27FC236}">
                <a16:creationId xmlns:a16="http://schemas.microsoft.com/office/drawing/2014/main" id="{CBE77E08-1670-40FC-8E62-56E3BD71D5EC}"/>
              </a:ext>
            </a:extLst>
          </p:cNvPr>
          <p:cNvSpPr/>
          <p:nvPr/>
        </p:nvSpPr>
        <p:spPr>
          <a:xfrm>
            <a:off x="502094" y="4381520"/>
            <a:ext cx="8992515" cy="1066503"/>
          </a:xfrm>
          <a:prstGeom prst="round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0086" tIns="65720" rIns="65720" bIns="65720" numCol="1" spcCol="1270" anchor="ctr" anchorCtr="0">
            <a:noAutofit/>
          </a:bodyPr>
          <a:lstStyle/>
          <a:p>
            <a:pPr marL="464820" defTabSz="766667">
              <a:spcBef>
                <a:spcPct val="0"/>
              </a:spcBef>
            </a:pPr>
            <a:r>
              <a:rPr lang="en-US" sz="2000" dirty="0">
                <a:solidFill>
                  <a:schemeClr val="tx1"/>
                </a:solidFill>
                <a:latin typeface="Segoe UI"/>
                <a:cs typeface="Segoe UI"/>
              </a:rPr>
              <a:t>Practice “self-focus”</a:t>
            </a:r>
            <a:br>
              <a:rPr lang="en-US" sz="2000" dirty="0">
                <a:solidFill>
                  <a:schemeClr val="tx1"/>
                </a:solidFill>
                <a:latin typeface="Segoe UI"/>
                <a:cs typeface="Segoe UI"/>
              </a:rPr>
            </a:br>
            <a:r>
              <a:rPr lang="en-US" sz="2000" dirty="0">
                <a:solidFill>
                  <a:schemeClr val="tx1"/>
                </a:solidFill>
                <a:latin typeface="Segoe UI"/>
                <a:cs typeface="Segoe UI"/>
              </a:rPr>
              <a:t>and use “I” statements</a:t>
            </a:r>
          </a:p>
        </p:txBody>
      </p:sp>
      <p:sp>
        <p:nvSpPr>
          <p:cNvPr id="29" name="Rectangle: Rounded Corners 28">
            <a:extLst>
              <a:ext uri="{FF2B5EF4-FFF2-40B4-BE49-F238E27FC236}">
                <a16:creationId xmlns:a16="http://schemas.microsoft.com/office/drawing/2014/main" id="{20DADBEC-C578-4337-9A35-A8E145105FF3}"/>
              </a:ext>
            </a:extLst>
          </p:cNvPr>
          <p:cNvSpPr/>
          <p:nvPr/>
        </p:nvSpPr>
        <p:spPr>
          <a:xfrm>
            <a:off x="638530" y="3869687"/>
            <a:ext cx="1083491" cy="853203"/>
          </a:xfrm>
          <a:prstGeom prst="roundRect">
            <a:avLst/>
          </a:prstGeom>
          <a:solidFill>
            <a:schemeClr val="bg1"/>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pic>
        <p:nvPicPr>
          <p:cNvPr id="44" name="Graphic 43">
            <a:extLst>
              <a:ext uri="{FF2B5EF4-FFF2-40B4-BE49-F238E27FC236}">
                <a16:creationId xmlns:a16="http://schemas.microsoft.com/office/drawing/2014/main" id="{647D0A5E-C84F-4905-A6A2-48F164A3A5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7379" y="4480412"/>
            <a:ext cx="617791" cy="731262"/>
          </a:xfrm>
          <a:prstGeom prst="rect">
            <a:avLst/>
          </a:prstGeom>
        </p:spPr>
      </p:pic>
      <p:grpSp>
        <p:nvGrpSpPr>
          <p:cNvPr id="2" name="Graphic 36">
            <a:extLst>
              <a:ext uri="{FF2B5EF4-FFF2-40B4-BE49-F238E27FC236}">
                <a16:creationId xmlns:a16="http://schemas.microsoft.com/office/drawing/2014/main" id="{F7D4F91D-B76C-4D07-812D-2452018F8A21}"/>
              </a:ext>
            </a:extLst>
          </p:cNvPr>
          <p:cNvGrpSpPr/>
          <p:nvPr/>
        </p:nvGrpSpPr>
        <p:grpSpPr>
          <a:xfrm>
            <a:off x="638530" y="2043070"/>
            <a:ext cx="784603" cy="739391"/>
            <a:chOff x="784873" y="2168485"/>
            <a:chExt cx="784603" cy="739391"/>
          </a:xfrm>
          <a:solidFill>
            <a:schemeClr val="accent1"/>
          </a:solidFill>
        </p:grpSpPr>
        <p:sp>
          <p:nvSpPr>
            <p:cNvPr id="4" name="Freeform: Shape 3">
              <a:extLst>
                <a:ext uri="{FF2B5EF4-FFF2-40B4-BE49-F238E27FC236}">
                  <a16:creationId xmlns:a16="http://schemas.microsoft.com/office/drawing/2014/main" id="{FFF7483D-4B16-4374-B468-583FC370F772}"/>
                </a:ext>
              </a:extLst>
            </p:cNvPr>
            <p:cNvSpPr/>
            <p:nvPr/>
          </p:nvSpPr>
          <p:spPr>
            <a:xfrm>
              <a:off x="784873" y="2519751"/>
              <a:ext cx="347295" cy="271351"/>
            </a:xfrm>
            <a:custGeom>
              <a:avLst/>
              <a:gdLst>
                <a:gd name="connsiteX0" fmla="*/ 9627 w 347295"/>
                <a:gd name="connsiteY0" fmla="*/ 100277 h 271351"/>
                <a:gd name="connsiteX1" fmla="*/ 229995 w 347295"/>
                <a:gd name="connsiteY1" fmla="*/ 2350 h 271351"/>
                <a:gd name="connsiteX2" fmla="*/ 258068 w 347295"/>
                <a:gd name="connsiteY2" fmla="*/ 11972 h 271351"/>
                <a:gd name="connsiteX3" fmla="*/ 347295 w 347295"/>
                <a:gd name="connsiteY3" fmla="*/ 152074 h 271351"/>
                <a:gd name="connsiteX4" fmla="*/ 333061 w 347295"/>
                <a:gd name="connsiteY4" fmla="*/ 194513 h 271351"/>
                <a:gd name="connsiteX5" fmla="*/ 233817 w 347295"/>
                <a:gd name="connsiteY5" fmla="*/ 38595 h 271351"/>
                <a:gd name="connsiteX6" fmla="*/ 44026 w 347295"/>
                <a:gd name="connsiteY6" fmla="*/ 122946 h 271351"/>
                <a:gd name="connsiteX7" fmla="*/ 122447 w 347295"/>
                <a:gd name="connsiteY7" fmla="*/ 246178 h 271351"/>
                <a:gd name="connsiteX8" fmla="*/ 97273 w 347295"/>
                <a:gd name="connsiteY8" fmla="*/ 271352 h 271351"/>
                <a:gd name="connsiteX9" fmla="*/ 3169 w 347295"/>
                <a:gd name="connsiteY9" fmla="*/ 123605 h 271351"/>
                <a:gd name="connsiteX10" fmla="*/ 9627 w 347295"/>
                <a:gd name="connsiteY10" fmla="*/ 100277 h 27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7295" h="271351">
                  <a:moveTo>
                    <a:pt x="9627" y="100277"/>
                  </a:moveTo>
                  <a:lnTo>
                    <a:pt x="229995" y="2350"/>
                  </a:lnTo>
                  <a:cubicBezTo>
                    <a:pt x="241725" y="-2658"/>
                    <a:pt x="250687" y="242"/>
                    <a:pt x="258068" y="11972"/>
                  </a:cubicBezTo>
                  <a:lnTo>
                    <a:pt x="347295" y="152074"/>
                  </a:lnTo>
                  <a:lnTo>
                    <a:pt x="333061" y="194513"/>
                  </a:lnTo>
                  <a:lnTo>
                    <a:pt x="233817" y="38595"/>
                  </a:lnTo>
                  <a:lnTo>
                    <a:pt x="44026" y="122946"/>
                  </a:lnTo>
                  <a:lnTo>
                    <a:pt x="122447" y="246178"/>
                  </a:lnTo>
                  <a:cubicBezTo>
                    <a:pt x="112166" y="252900"/>
                    <a:pt x="103731" y="261335"/>
                    <a:pt x="97273" y="271352"/>
                  </a:cubicBezTo>
                  <a:lnTo>
                    <a:pt x="3169" y="123605"/>
                  </a:lnTo>
                  <a:cubicBezTo>
                    <a:pt x="-2894" y="113984"/>
                    <a:pt x="5" y="104495"/>
                    <a:pt x="9627" y="100277"/>
                  </a:cubicBezTo>
                  <a:close/>
                </a:path>
              </a:pathLst>
            </a:custGeom>
            <a:solidFill>
              <a:srgbClr val="72C2D7"/>
            </a:solidFill>
            <a:ln w="13116" cap="flat">
              <a:solidFill>
                <a:srgbClr val="72C2D7"/>
              </a:solid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B1C06C4D-9EB5-4034-8E01-8F484750DB37}"/>
                </a:ext>
              </a:extLst>
            </p:cNvPr>
            <p:cNvSpPr/>
            <p:nvPr/>
          </p:nvSpPr>
          <p:spPr>
            <a:xfrm>
              <a:off x="904420" y="2470963"/>
              <a:ext cx="665056" cy="436913"/>
            </a:xfrm>
            <a:custGeom>
              <a:avLst/>
              <a:gdLst>
                <a:gd name="connsiteX0" fmla="*/ 629471 w 665056"/>
                <a:gd name="connsiteY0" fmla="*/ 161981 h 436913"/>
                <a:gd name="connsiteX1" fmla="*/ 665057 w 665056"/>
                <a:gd name="connsiteY1" fmla="*/ 415694 h 436913"/>
                <a:gd name="connsiteX2" fmla="*/ 391706 w 665056"/>
                <a:gd name="connsiteY2" fmla="*/ 415694 h 436913"/>
                <a:gd name="connsiteX3" fmla="*/ 412399 w 665056"/>
                <a:gd name="connsiteY3" fmla="*/ 386171 h 436913"/>
                <a:gd name="connsiteX4" fmla="*/ 490028 w 665056"/>
                <a:gd name="connsiteY4" fmla="*/ 228276 h 436913"/>
                <a:gd name="connsiteX5" fmla="*/ 448511 w 665056"/>
                <a:gd name="connsiteY5" fmla="*/ 216941 h 436913"/>
                <a:gd name="connsiteX6" fmla="*/ 366401 w 665056"/>
                <a:gd name="connsiteY6" fmla="*/ 386171 h 436913"/>
                <a:gd name="connsiteX7" fmla="*/ 292857 w 665056"/>
                <a:gd name="connsiteY7" fmla="*/ 436913 h 436913"/>
                <a:gd name="connsiteX8" fmla="*/ 68799 w 665056"/>
                <a:gd name="connsiteY8" fmla="*/ 436913 h 436913"/>
                <a:gd name="connsiteX9" fmla="*/ 0 w 665056"/>
                <a:gd name="connsiteY9" fmla="*/ 376549 h 436913"/>
                <a:gd name="connsiteX10" fmla="*/ 39144 w 665056"/>
                <a:gd name="connsiteY10" fmla="*/ 319217 h 436913"/>
                <a:gd name="connsiteX11" fmla="*/ 69458 w 665056"/>
                <a:gd name="connsiteY11" fmla="*/ 241719 h 436913"/>
                <a:gd name="connsiteX12" fmla="*/ 101749 w 665056"/>
                <a:gd name="connsiteY12" fmla="*/ 227617 h 436913"/>
                <a:gd name="connsiteX13" fmla="*/ 115851 w 665056"/>
                <a:gd name="connsiteY13" fmla="*/ 259907 h 436913"/>
                <a:gd name="connsiteX14" fmla="*/ 95291 w 665056"/>
                <a:gd name="connsiteY14" fmla="*/ 312363 h 436913"/>
                <a:gd name="connsiteX15" fmla="*/ 234602 w 665056"/>
                <a:gd name="connsiteY15" fmla="*/ 298788 h 436913"/>
                <a:gd name="connsiteX16" fmla="*/ 313286 w 665056"/>
                <a:gd name="connsiteY16" fmla="*/ 113743 h 436913"/>
                <a:gd name="connsiteX17" fmla="*/ 463668 w 665056"/>
                <a:gd name="connsiteY17" fmla="*/ 0 h 436913"/>
                <a:gd name="connsiteX18" fmla="*/ 629471 w 665056"/>
                <a:gd name="connsiteY18" fmla="*/ 161981 h 43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5056" h="436913">
                  <a:moveTo>
                    <a:pt x="629471" y="161981"/>
                  </a:moveTo>
                  <a:lnTo>
                    <a:pt x="665057" y="415694"/>
                  </a:lnTo>
                  <a:lnTo>
                    <a:pt x="391706" y="415694"/>
                  </a:lnTo>
                  <a:cubicBezTo>
                    <a:pt x="398823" y="408181"/>
                    <a:pt x="405545" y="398560"/>
                    <a:pt x="412399" y="386171"/>
                  </a:cubicBezTo>
                  <a:lnTo>
                    <a:pt x="490028" y="228276"/>
                  </a:lnTo>
                  <a:lnTo>
                    <a:pt x="448511" y="216941"/>
                  </a:lnTo>
                  <a:cubicBezTo>
                    <a:pt x="425315" y="265048"/>
                    <a:pt x="388148" y="341754"/>
                    <a:pt x="366401" y="386171"/>
                  </a:cubicBezTo>
                  <a:cubicBezTo>
                    <a:pt x="350453" y="418593"/>
                    <a:pt x="325543" y="436913"/>
                    <a:pt x="292857" y="436913"/>
                  </a:cubicBezTo>
                  <a:lnTo>
                    <a:pt x="68799" y="436913"/>
                  </a:lnTo>
                  <a:cubicBezTo>
                    <a:pt x="25437" y="436913"/>
                    <a:pt x="0" y="415694"/>
                    <a:pt x="0" y="376549"/>
                  </a:cubicBezTo>
                  <a:cubicBezTo>
                    <a:pt x="0" y="343731"/>
                    <a:pt x="16211" y="326202"/>
                    <a:pt x="39144" y="319217"/>
                  </a:cubicBezTo>
                  <a:lnTo>
                    <a:pt x="69458" y="241719"/>
                  </a:lnTo>
                  <a:cubicBezTo>
                    <a:pt x="74466" y="228935"/>
                    <a:pt x="88832" y="222608"/>
                    <a:pt x="101749" y="227617"/>
                  </a:cubicBezTo>
                  <a:cubicBezTo>
                    <a:pt x="114533" y="232625"/>
                    <a:pt x="120860" y="247123"/>
                    <a:pt x="115851" y="259907"/>
                  </a:cubicBezTo>
                  <a:lnTo>
                    <a:pt x="95291" y="312363"/>
                  </a:lnTo>
                  <a:lnTo>
                    <a:pt x="234602" y="298788"/>
                  </a:lnTo>
                  <a:lnTo>
                    <a:pt x="313286" y="113743"/>
                  </a:lnTo>
                  <a:cubicBezTo>
                    <a:pt x="345577" y="34268"/>
                    <a:pt x="402118" y="0"/>
                    <a:pt x="463668" y="0"/>
                  </a:cubicBezTo>
                  <a:cubicBezTo>
                    <a:pt x="547888" y="-132"/>
                    <a:pt x="611547" y="49425"/>
                    <a:pt x="629471" y="161981"/>
                  </a:cubicBezTo>
                  <a:close/>
                </a:path>
              </a:pathLst>
            </a:custGeom>
            <a:solidFill>
              <a:srgbClr val="008AAF"/>
            </a:solidFill>
            <a:ln w="13116" cap="flat">
              <a:solidFill>
                <a:srgbClr val="008AAF"/>
              </a:solid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CB7787BB-780D-41DB-B5DE-BE81F07C5F74}"/>
                </a:ext>
              </a:extLst>
            </p:cNvPr>
            <p:cNvSpPr/>
            <p:nvPr/>
          </p:nvSpPr>
          <p:spPr>
            <a:xfrm>
              <a:off x="1096583" y="2168485"/>
              <a:ext cx="291539" cy="291538"/>
            </a:xfrm>
            <a:custGeom>
              <a:avLst/>
              <a:gdLst>
                <a:gd name="connsiteX0" fmla="*/ 145770 w 291539"/>
                <a:gd name="connsiteY0" fmla="*/ 291539 h 291538"/>
                <a:gd name="connsiteX1" fmla="*/ 0 w 291539"/>
                <a:gd name="connsiteY1" fmla="*/ 145769 h 291538"/>
                <a:gd name="connsiteX2" fmla="*/ 145770 w 291539"/>
                <a:gd name="connsiteY2" fmla="*/ 0 h 291538"/>
                <a:gd name="connsiteX3" fmla="*/ 291539 w 291539"/>
                <a:gd name="connsiteY3" fmla="*/ 145769 h 291538"/>
                <a:gd name="connsiteX4" fmla="*/ 145770 w 291539"/>
                <a:gd name="connsiteY4" fmla="*/ 291539 h 291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539" h="291538">
                  <a:moveTo>
                    <a:pt x="145770" y="291539"/>
                  </a:moveTo>
                  <a:cubicBezTo>
                    <a:pt x="65240" y="291539"/>
                    <a:pt x="0" y="226299"/>
                    <a:pt x="0" y="145769"/>
                  </a:cubicBezTo>
                  <a:cubicBezTo>
                    <a:pt x="0" y="65240"/>
                    <a:pt x="65240" y="0"/>
                    <a:pt x="145770" y="0"/>
                  </a:cubicBezTo>
                  <a:cubicBezTo>
                    <a:pt x="226299" y="0"/>
                    <a:pt x="291539" y="65240"/>
                    <a:pt x="291539" y="145769"/>
                  </a:cubicBezTo>
                  <a:cubicBezTo>
                    <a:pt x="291539" y="226299"/>
                    <a:pt x="226299" y="291539"/>
                    <a:pt x="145770" y="291539"/>
                  </a:cubicBezTo>
                  <a:close/>
                </a:path>
              </a:pathLst>
            </a:custGeom>
            <a:solidFill>
              <a:srgbClr val="008AAF"/>
            </a:solidFill>
            <a:ln w="13116" cap="flat">
              <a:solidFill>
                <a:srgbClr val="008AAF"/>
              </a:solidFill>
              <a:prstDash val="solid"/>
              <a:miter/>
            </a:ln>
          </p:spPr>
          <p:txBody>
            <a:bodyPr rtlCol="0" anchor="ctr"/>
            <a:lstStyle/>
            <a:p>
              <a:endParaRPr lang="en-US"/>
            </a:p>
          </p:txBody>
        </p:sp>
      </p:grpSp>
      <p:grpSp>
        <p:nvGrpSpPr>
          <p:cNvPr id="8" name="Graphic 39">
            <a:extLst>
              <a:ext uri="{FF2B5EF4-FFF2-40B4-BE49-F238E27FC236}">
                <a16:creationId xmlns:a16="http://schemas.microsoft.com/office/drawing/2014/main" id="{2DDED08C-4AAC-4347-B20A-D4FB78EBC90A}"/>
              </a:ext>
            </a:extLst>
          </p:cNvPr>
          <p:cNvGrpSpPr/>
          <p:nvPr/>
        </p:nvGrpSpPr>
        <p:grpSpPr>
          <a:xfrm>
            <a:off x="644200" y="3187344"/>
            <a:ext cx="916073" cy="754505"/>
            <a:chOff x="698294" y="3154934"/>
            <a:chExt cx="916073" cy="754505"/>
          </a:xfrm>
          <a:solidFill>
            <a:schemeClr val="accent1"/>
          </a:solidFill>
        </p:grpSpPr>
        <p:sp>
          <p:nvSpPr>
            <p:cNvPr id="9" name="Freeform: Shape 8">
              <a:extLst>
                <a:ext uri="{FF2B5EF4-FFF2-40B4-BE49-F238E27FC236}">
                  <a16:creationId xmlns:a16="http://schemas.microsoft.com/office/drawing/2014/main" id="{1721477B-9163-4EE3-B0EE-0C6170A2891B}"/>
                </a:ext>
              </a:extLst>
            </p:cNvPr>
            <p:cNvSpPr/>
            <p:nvPr/>
          </p:nvSpPr>
          <p:spPr>
            <a:xfrm>
              <a:off x="698294" y="3154934"/>
              <a:ext cx="707074" cy="753620"/>
            </a:xfrm>
            <a:custGeom>
              <a:avLst/>
              <a:gdLst>
                <a:gd name="connsiteX0" fmla="*/ 704129 w 707074"/>
                <a:gd name="connsiteY0" fmla="*/ 174837 h 753620"/>
                <a:gd name="connsiteX1" fmla="*/ 367203 w 707074"/>
                <a:gd name="connsiteY1" fmla="*/ 0 h 753620"/>
                <a:gd name="connsiteX2" fmla="*/ 0 w 707074"/>
                <a:gd name="connsiteY2" fmla="*/ 291167 h 753620"/>
                <a:gd name="connsiteX3" fmla="*/ 327364 w 707074"/>
                <a:gd name="connsiteY3" fmla="*/ 580286 h 753620"/>
                <a:gd name="connsiteX4" fmla="*/ 325771 w 707074"/>
                <a:gd name="connsiteY4" fmla="*/ 597132 h 753620"/>
                <a:gd name="connsiteX5" fmla="*/ 239946 w 707074"/>
                <a:gd name="connsiteY5" fmla="*/ 706861 h 753620"/>
                <a:gd name="connsiteX6" fmla="*/ 226514 w 707074"/>
                <a:gd name="connsiteY6" fmla="*/ 736683 h 753620"/>
                <a:gd name="connsiteX7" fmla="*/ 254971 w 707074"/>
                <a:gd name="connsiteY7" fmla="*/ 752391 h 753620"/>
                <a:gd name="connsiteX8" fmla="*/ 247686 w 707074"/>
                <a:gd name="connsiteY8" fmla="*/ 753074 h 753620"/>
                <a:gd name="connsiteX9" fmla="*/ 452573 w 707074"/>
                <a:gd name="connsiteY9" fmla="*/ 671575 h 753620"/>
                <a:gd name="connsiteX10" fmla="*/ 451435 w 707074"/>
                <a:gd name="connsiteY10" fmla="*/ 637654 h 753620"/>
                <a:gd name="connsiteX11" fmla="*/ 417515 w 707074"/>
                <a:gd name="connsiteY11" fmla="*/ 638793 h 753620"/>
                <a:gd name="connsiteX12" fmla="*/ 334649 w 707074"/>
                <a:gd name="connsiteY12" fmla="*/ 692974 h 753620"/>
                <a:gd name="connsiteX13" fmla="*/ 372895 w 707074"/>
                <a:gd name="connsiteY13" fmla="*/ 604645 h 753620"/>
                <a:gd name="connsiteX14" fmla="*/ 374488 w 707074"/>
                <a:gd name="connsiteY14" fmla="*/ 556610 h 753620"/>
                <a:gd name="connsiteX15" fmla="*/ 348308 w 707074"/>
                <a:gd name="connsiteY15" fmla="*/ 534983 h 753620"/>
                <a:gd name="connsiteX16" fmla="*/ 347625 w 707074"/>
                <a:gd name="connsiteY16" fmla="*/ 535211 h 753620"/>
                <a:gd name="connsiteX17" fmla="*/ 341706 w 707074"/>
                <a:gd name="connsiteY17" fmla="*/ 533617 h 753620"/>
                <a:gd name="connsiteX18" fmla="*/ 48035 w 707074"/>
                <a:gd name="connsiteY18" fmla="*/ 291395 h 753620"/>
                <a:gd name="connsiteX19" fmla="*/ 367203 w 707074"/>
                <a:gd name="connsiteY19" fmla="*/ 48035 h 753620"/>
                <a:gd name="connsiteX20" fmla="*/ 662013 w 707074"/>
                <a:gd name="connsiteY20" fmla="*/ 197830 h 753620"/>
                <a:gd name="connsiteX21" fmla="*/ 694568 w 707074"/>
                <a:gd name="connsiteY21" fmla="*/ 207391 h 753620"/>
                <a:gd name="connsiteX22" fmla="*/ 704129 w 707074"/>
                <a:gd name="connsiteY22" fmla="*/ 174837 h 75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7074" h="753620">
                  <a:moveTo>
                    <a:pt x="704129" y="174837"/>
                  </a:moveTo>
                  <a:cubicBezTo>
                    <a:pt x="645850" y="68751"/>
                    <a:pt x="513584" y="0"/>
                    <a:pt x="367203" y="0"/>
                  </a:cubicBezTo>
                  <a:cubicBezTo>
                    <a:pt x="164820" y="0"/>
                    <a:pt x="0" y="130672"/>
                    <a:pt x="0" y="291167"/>
                  </a:cubicBezTo>
                  <a:cubicBezTo>
                    <a:pt x="0" y="439369"/>
                    <a:pt x="142738" y="564350"/>
                    <a:pt x="327364" y="580286"/>
                  </a:cubicBezTo>
                  <a:cubicBezTo>
                    <a:pt x="327137" y="585977"/>
                    <a:pt x="326681" y="591441"/>
                    <a:pt x="325771" y="597132"/>
                  </a:cubicBezTo>
                  <a:cubicBezTo>
                    <a:pt x="318031" y="646305"/>
                    <a:pt x="285932" y="687283"/>
                    <a:pt x="239946" y="706861"/>
                  </a:cubicBezTo>
                  <a:cubicBezTo>
                    <a:pt x="228335" y="711642"/>
                    <a:pt x="222417" y="724845"/>
                    <a:pt x="226514" y="736683"/>
                  </a:cubicBezTo>
                  <a:cubicBezTo>
                    <a:pt x="230384" y="748521"/>
                    <a:pt x="242905" y="755351"/>
                    <a:pt x="254971" y="752391"/>
                  </a:cubicBezTo>
                  <a:cubicBezTo>
                    <a:pt x="252694" y="753074"/>
                    <a:pt x="250190" y="753074"/>
                    <a:pt x="247686" y="753074"/>
                  </a:cubicBezTo>
                  <a:cubicBezTo>
                    <a:pt x="324860" y="758083"/>
                    <a:pt x="399758" y="728488"/>
                    <a:pt x="452573" y="671575"/>
                  </a:cubicBezTo>
                  <a:cubicBezTo>
                    <a:pt x="461679" y="661786"/>
                    <a:pt x="461224" y="646761"/>
                    <a:pt x="451435" y="637654"/>
                  </a:cubicBezTo>
                  <a:cubicBezTo>
                    <a:pt x="441646" y="628548"/>
                    <a:pt x="426621" y="629231"/>
                    <a:pt x="417515" y="638793"/>
                  </a:cubicBezTo>
                  <a:cubicBezTo>
                    <a:pt x="394294" y="663834"/>
                    <a:pt x="365838" y="682047"/>
                    <a:pt x="334649" y="692974"/>
                  </a:cubicBezTo>
                  <a:cubicBezTo>
                    <a:pt x="354455" y="667705"/>
                    <a:pt x="367659" y="637654"/>
                    <a:pt x="372895" y="604645"/>
                  </a:cubicBezTo>
                  <a:cubicBezTo>
                    <a:pt x="375399" y="588937"/>
                    <a:pt x="375854" y="572546"/>
                    <a:pt x="374488" y="556610"/>
                  </a:cubicBezTo>
                  <a:cubicBezTo>
                    <a:pt x="373122" y="543406"/>
                    <a:pt x="361512" y="533617"/>
                    <a:pt x="348308" y="534983"/>
                  </a:cubicBezTo>
                  <a:cubicBezTo>
                    <a:pt x="348081" y="534983"/>
                    <a:pt x="347853" y="535211"/>
                    <a:pt x="347625" y="535211"/>
                  </a:cubicBezTo>
                  <a:cubicBezTo>
                    <a:pt x="345577" y="534528"/>
                    <a:pt x="343755" y="533845"/>
                    <a:pt x="341706" y="533617"/>
                  </a:cubicBezTo>
                  <a:cubicBezTo>
                    <a:pt x="176886" y="523601"/>
                    <a:pt x="48035" y="417287"/>
                    <a:pt x="48035" y="291395"/>
                  </a:cubicBezTo>
                  <a:cubicBezTo>
                    <a:pt x="48035" y="157080"/>
                    <a:pt x="191228" y="48035"/>
                    <a:pt x="367203" y="48035"/>
                  </a:cubicBezTo>
                  <a:cubicBezTo>
                    <a:pt x="496282" y="48035"/>
                    <a:pt x="611930" y="106769"/>
                    <a:pt x="662013" y="197830"/>
                  </a:cubicBezTo>
                  <a:cubicBezTo>
                    <a:pt x="668388" y="209440"/>
                    <a:pt x="682958" y="213766"/>
                    <a:pt x="694568" y="207391"/>
                  </a:cubicBezTo>
                  <a:cubicBezTo>
                    <a:pt x="706178" y="201017"/>
                    <a:pt x="710503" y="186447"/>
                    <a:pt x="704129" y="174837"/>
                  </a:cubicBezTo>
                  <a:close/>
                </a:path>
              </a:pathLst>
            </a:custGeom>
            <a:solidFill>
              <a:schemeClr val="accent2"/>
            </a:solidFill>
            <a:ln w="22622"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C1413B9-539C-4EE0-BFD7-348766250B74}"/>
                </a:ext>
              </a:extLst>
            </p:cNvPr>
            <p:cNvSpPr/>
            <p:nvPr/>
          </p:nvSpPr>
          <p:spPr>
            <a:xfrm>
              <a:off x="1110345" y="3415368"/>
              <a:ext cx="504022" cy="494071"/>
            </a:xfrm>
            <a:custGeom>
              <a:avLst/>
              <a:gdLst>
                <a:gd name="connsiteX0" fmla="*/ 504023 w 504022"/>
                <a:gd name="connsiteY0" fmla="*/ 196009 h 494071"/>
                <a:gd name="connsiteX1" fmla="*/ 252011 w 504022"/>
                <a:gd name="connsiteY1" fmla="*/ 0 h 494071"/>
                <a:gd name="connsiteX2" fmla="*/ 0 w 504022"/>
                <a:gd name="connsiteY2" fmla="*/ 196009 h 494071"/>
                <a:gd name="connsiteX3" fmla="*/ 195554 w 504022"/>
                <a:gd name="connsiteY3" fmla="*/ 387009 h 494071"/>
                <a:gd name="connsiteX4" fmla="*/ 366521 w 504022"/>
                <a:gd name="connsiteY4" fmla="*/ 493778 h 494071"/>
                <a:gd name="connsiteX5" fmla="*/ 366976 w 504022"/>
                <a:gd name="connsiteY5" fmla="*/ 493778 h 494071"/>
                <a:gd name="connsiteX6" fmla="*/ 367886 w 504022"/>
                <a:gd name="connsiteY6" fmla="*/ 493778 h 494071"/>
                <a:gd name="connsiteX7" fmla="*/ 367431 w 504022"/>
                <a:gd name="connsiteY7" fmla="*/ 493778 h 494071"/>
                <a:gd name="connsiteX8" fmla="*/ 381318 w 504022"/>
                <a:gd name="connsiteY8" fmla="*/ 484672 h 494071"/>
                <a:gd name="connsiteX9" fmla="*/ 374033 w 504022"/>
                <a:gd name="connsiteY9" fmla="*/ 463728 h 494071"/>
                <a:gd name="connsiteX10" fmla="*/ 366293 w 504022"/>
                <a:gd name="connsiteY10" fmla="*/ 462134 h 494071"/>
                <a:gd name="connsiteX11" fmla="*/ 373122 w 504022"/>
                <a:gd name="connsiteY11" fmla="*/ 463273 h 494071"/>
                <a:gd name="connsiteX12" fmla="*/ 314616 w 504022"/>
                <a:gd name="connsiteY12" fmla="*/ 388375 h 494071"/>
                <a:gd name="connsiteX13" fmla="*/ 314388 w 504022"/>
                <a:gd name="connsiteY13" fmla="*/ 385871 h 494071"/>
                <a:gd name="connsiteX14" fmla="*/ 504023 w 504022"/>
                <a:gd name="connsiteY14" fmla="*/ 196009 h 494071"/>
                <a:gd name="connsiteX15" fmla="*/ 359919 w 504022"/>
                <a:gd name="connsiteY15" fmla="*/ 492185 h 494071"/>
                <a:gd name="connsiteX16" fmla="*/ 359919 w 504022"/>
                <a:gd name="connsiteY16" fmla="*/ 492185 h 494071"/>
                <a:gd name="connsiteX17" fmla="*/ 359691 w 504022"/>
                <a:gd name="connsiteY17" fmla="*/ 491957 h 494071"/>
                <a:gd name="connsiteX18" fmla="*/ 359919 w 504022"/>
                <a:gd name="connsiteY18" fmla="*/ 492185 h 49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4022" h="494071">
                  <a:moveTo>
                    <a:pt x="504023" y="196009"/>
                  </a:moveTo>
                  <a:cubicBezTo>
                    <a:pt x="504023" y="87646"/>
                    <a:pt x="391335" y="0"/>
                    <a:pt x="252011" y="0"/>
                  </a:cubicBezTo>
                  <a:cubicBezTo>
                    <a:pt x="112916" y="0"/>
                    <a:pt x="0" y="87646"/>
                    <a:pt x="0" y="196009"/>
                  </a:cubicBezTo>
                  <a:cubicBezTo>
                    <a:pt x="0" y="289119"/>
                    <a:pt x="83548" y="366976"/>
                    <a:pt x="195554" y="387009"/>
                  </a:cubicBezTo>
                  <a:cubicBezTo>
                    <a:pt x="223555" y="454167"/>
                    <a:pt x="290712" y="498104"/>
                    <a:pt x="366521" y="493778"/>
                  </a:cubicBezTo>
                  <a:cubicBezTo>
                    <a:pt x="366748" y="493778"/>
                    <a:pt x="366748" y="493778"/>
                    <a:pt x="366976" y="493778"/>
                  </a:cubicBezTo>
                  <a:cubicBezTo>
                    <a:pt x="367203" y="493778"/>
                    <a:pt x="367659" y="493778"/>
                    <a:pt x="367886" y="493778"/>
                  </a:cubicBezTo>
                  <a:cubicBezTo>
                    <a:pt x="367659" y="493778"/>
                    <a:pt x="367659" y="493778"/>
                    <a:pt x="367431" y="493778"/>
                  </a:cubicBezTo>
                  <a:cubicBezTo>
                    <a:pt x="373122" y="493550"/>
                    <a:pt x="378814" y="490363"/>
                    <a:pt x="381318" y="484672"/>
                  </a:cubicBezTo>
                  <a:cubicBezTo>
                    <a:pt x="384960" y="476932"/>
                    <a:pt x="381546" y="467598"/>
                    <a:pt x="374033" y="463728"/>
                  </a:cubicBezTo>
                  <a:cubicBezTo>
                    <a:pt x="371757" y="462590"/>
                    <a:pt x="369025" y="462134"/>
                    <a:pt x="366293" y="462134"/>
                  </a:cubicBezTo>
                  <a:cubicBezTo>
                    <a:pt x="368569" y="462134"/>
                    <a:pt x="370846" y="462362"/>
                    <a:pt x="373122" y="463273"/>
                  </a:cubicBezTo>
                  <a:cubicBezTo>
                    <a:pt x="341706" y="450069"/>
                    <a:pt x="319852" y="422068"/>
                    <a:pt x="314616" y="388375"/>
                  </a:cubicBezTo>
                  <a:cubicBezTo>
                    <a:pt x="314388" y="387464"/>
                    <a:pt x="314388" y="386554"/>
                    <a:pt x="314388" y="385871"/>
                  </a:cubicBezTo>
                  <a:cubicBezTo>
                    <a:pt x="423434" y="364244"/>
                    <a:pt x="504023" y="287753"/>
                    <a:pt x="504023" y="196009"/>
                  </a:cubicBezTo>
                  <a:close/>
                  <a:moveTo>
                    <a:pt x="359919" y="492185"/>
                  </a:moveTo>
                  <a:cubicBezTo>
                    <a:pt x="359919" y="492185"/>
                    <a:pt x="359919" y="492185"/>
                    <a:pt x="359919" y="492185"/>
                  </a:cubicBezTo>
                  <a:cubicBezTo>
                    <a:pt x="359691" y="492185"/>
                    <a:pt x="359691" y="491957"/>
                    <a:pt x="359691" y="491957"/>
                  </a:cubicBezTo>
                  <a:cubicBezTo>
                    <a:pt x="359691" y="491957"/>
                    <a:pt x="359919" y="491957"/>
                    <a:pt x="359919" y="492185"/>
                  </a:cubicBezTo>
                  <a:close/>
                </a:path>
              </a:pathLst>
            </a:custGeom>
            <a:solidFill>
              <a:schemeClr val="accent3"/>
            </a:solidFill>
            <a:ln w="22622" cap="flat">
              <a:noFill/>
              <a:prstDash val="solid"/>
              <a:miter/>
            </a:ln>
          </p:spPr>
          <p:txBody>
            <a:bodyPr rtlCol="0" anchor="ctr"/>
            <a:lstStyle/>
            <a:p>
              <a:endParaRPr lang="en-US"/>
            </a:p>
          </p:txBody>
        </p:sp>
      </p:grpSp>
      <p:sp>
        <p:nvSpPr>
          <p:cNvPr id="3" name="Freeform: Shape 23">
            <a:extLst>
              <a:ext uri="{FF2B5EF4-FFF2-40B4-BE49-F238E27FC236}">
                <a16:creationId xmlns:a16="http://schemas.microsoft.com/office/drawing/2014/main" id="{DF585011-2EBA-4A09-918E-077C6911D23F}"/>
              </a:ext>
            </a:extLst>
          </p:cNvPr>
          <p:cNvSpPr/>
          <p:nvPr/>
        </p:nvSpPr>
        <p:spPr>
          <a:xfrm>
            <a:off x="502094" y="5414271"/>
            <a:ext cx="4973710" cy="1066503"/>
          </a:xfrm>
          <a:prstGeom prst="round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0086" tIns="65720" rIns="65720" bIns="65720" numCol="1" spcCol="1270" anchor="ctr" anchorCtr="0">
            <a:noAutofit/>
          </a:bodyPr>
          <a:lstStyle/>
          <a:p>
            <a:pPr marL="465080" defTabSz="766667">
              <a:spcBef>
                <a:spcPct val="0"/>
              </a:spcBef>
            </a:pPr>
            <a:r>
              <a:rPr lang="en-US" sz="2000" dirty="0">
                <a:solidFill>
                  <a:schemeClr val="tx1"/>
                </a:solidFill>
                <a:latin typeface="Segoe UI" panose="020B0502040204020203" pitchFamily="34" charset="0"/>
                <a:cs typeface="Segoe UI" panose="020B0502040204020203" pitchFamily="34" charset="0"/>
              </a:rPr>
              <a:t>Be aware of intent and impact</a:t>
            </a:r>
          </a:p>
        </p:txBody>
      </p:sp>
      <p:pic>
        <p:nvPicPr>
          <p:cNvPr id="11" name="Graphic 10">
            <a:extLst>
              <a:ext uri="{FF2B5EF4-FFF2-40B4-BE49-F238E27FC236}">
                <a16:creationId xmlns:a16="http://schemas.microsoft.com/office/drawing/2014/main" id="{966EC13B-E684-4CCD-9AB0-56C9BCC887F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7870" y="5563500"/>
            <a:ext cx="625804" cy="751253"/>
          </a:xfrm>
          <a:prstGeom prst="rect">
            <a:avLst/>
          </a:prstGeom>
        </p:spPr>
      </p:pic>
      <p:sp>
        <p:nvSpPr>
          <p:cNvPr id="12" name="Freeform: Shape 27">
            <a:extLst>
              <a:ext uri="{FF2B5EF4-FFF2-40B4-BE49-F238E27FC236}">
                <a16:creationId xmlns:a16="http://schemas.microsoft.com/office/drawing/2014/main" id="{6DE0C26B-A7CE-453B-B059-BB453FB777ED}"/>
              </a:ext>
            </a:extLst>
          </p:cNvPr>
          <p:cNvSpPr/>
          <p:nvPr/>
        </p:nvSpPr>
        <p:spPr>
          <a:xfrm>
            <a:off x="6363283" y="1888916"/>
            <a:ext cx="5417455" cy="1066503"/>
          </a:xfrm>
          <a:prstGeom prst="round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0086" tIns="65720" rIns="65720" bIns="65720" numCol="1" spcCol="1270" anchor="ctr" anchorCtr="0">
            <a:noAutofit/>
          </a:bodyPr>
          <a:lstStyle/>
          <a:p>
            <a:pPr marL="465080" defTabSz="766667">
              <a:spcBef>
                <a:spcPct val="0"/>
              </a:spcBef>
            </a:pPr>
            <a:r>
              <a:rPr lang="en-US" sz="2000" dirty="0">
                <a:solidFill>
                  <a:schemeClr val="tx1"/>
                </a:solidFill>
                <a:latin typeface="Segoe UI" panose="020B0502040204020203" pitchFamily="34" charset="0"/>
                <a:cs typeface="Segoe UI" panose="020B0502040204020203" pitchFamily="34" charset="0"/>
              </a:rPr>
              <a:t>Notice both process and content</a:t>
            </a:r>
          </a:p>
        </p:txBody>
      </p:sp>
      <p:pic>
        <p:nvPicPr>
          <p:cNvPr id="13" name="Graphic 12">
            <a:extLst>
              <a:ext uri="{FF2B5EF4-FFF2-40B4-BE49-F238E27FC236}">
                <a16:creationId xmlns:a16="http://schemas.microsoft.com/office/drawing/2014/main" id="{DAFE5199-0ACD-4C26-9532-ABCF1F8A6780}"/>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flipH="1">
            <a:off x="6754853" y="2050822"/>
            <a:ext cx="824297" cy="731262"/>
          </a:xfrm>
          <a:prstGeom prst="rect">
            <a:avLst/>
          </a:prstGeom>
        </p:spPr>
      </p:pic>
      <p:sp>
        <p:nvSpPr>
          <p:cNvPr id="14" name="Freeform: Shape 25">
            <a:extLst>
              <a:ext uri="{FF2B5EF4-FFF2-40B4-BE49-F238E27FC236}">
                <a16:creationId xmlns:a16="http://schemas.microsoft.com/office/drawing/2014/main" id="{C7FDEB2E-7392-49D5-B075-EF14F6495A41}"/>
              </a:ext>
            </a:extLst>
          </p:cNvPr>
          <p:cNvSpPr/>
          <p:nvPr/>
        </p:nvSpPr>
        <p:spPr>
          <a:xfrm>
            <a:off x="6451153" y="3021137"/>
            <a:ext cx="5150173" cy="1066503"/>
          </a:xfrm>
          <a:prstGeom prst="round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0086" tIns="65720" rIns="65720" bIns="65720" numCol="1" spcCol="1270" anchor="ctr" anchorCtr="0">
            <a:noAutofit/>
          </a:bodyPr>
          <a:lstStyle/>
          <a:p>
            <a:pPr marL="465080" defTabSz="766667">
              <a:spcBef>
                <a:spcPct val="0"/>
              </a:spcBef>
            </a:pPr>
            <a:r>
              <a:rPr lang="en-US" sz="2000" dirty="0">
                <a:solidFill>
                  <a:schemeClr val="tx1"/>
                </a:solidFill>
                <a:latin typeface="Segoe UI" panose="020B0502040204020203" pitchFamily="34" charset="0"/>
                <a:cs typeface="Segoe UI" panose="020B0502040204020203" pitchFamily="34" charset="0"/>
              </a:rPr>
              <a:t>Practice “both/and” thinking</a:t>
            </a:r>
          </a:p>
        </p:txBody>
      </p:sp>
      <p:sp>
        <p:nvSpPr>
          <p:cNvPr id="15" name="Graphic 50">
            <a:extLst>
              <a:ext uri="{FF2B5EF4-FFF2-40B4-BE49-F238E27FC236}">
                <a16:creationId xmlns:a16="http://schemas.microsoft.com/office/drawing/2014/main" id="{732921BC-0508-4C11-8A09-DF22AA170157}"/>
              </a:ext>
            </a:extLst>
          </p:cNvPr>
          <p:cNvSpPr/>
          <p:nvPr/>
        </p:nvSpPr>
        <p:spPr>
          <a:xfrm>
            <a:off x="6755237" y="3099600"/>
            <a:ext cx="823913" cy="929107"/>
          </a:xfrm>
          <a:custGeom>
            <a:avLst/>
            <a:gdLst>
              <a:gd name="connsiteX0" fmla="*/ 377726 w 644259"/>
              <a:gd name="connsiteY0" fmla="*/ 408794 h 735830"/>
              <a:gd name="connsiteX1" fmla="*/ 644260 w 644259"/>
              <a:gd name="connsiteY1" fmla="*/ 204397 h 735830"/>
              <a:gd name="connsiteX2" fmla="*/ 377726 w 644259"/>
              <a:gd name="connsiteY2" fmla="*/ 0 h 735830"/>
              <a:gd name="connsiteX3" fmla="*/ 377726 w 644259"/>
              <a:gd name="connsiteY3" fmla="*/ 106287 h 735830"/>
              <a:gd name="connsiteX4" fmla="*/ 32704 w 644259"/>
              <a:gd name="connsiteY4" fmla="*/ 106287 h 735830"/>
              <a:gd name="connsiteX5" fmla="*/ 32704 w 644259"/>
              <a:gd name="connsiteY5" fmla="*/ 155342 h 735830"/>
              <a:gd name="connsiteX6" fmla="*/ 426781 w 644259"/>
              <a:gd name="connsiteY6" fmla="*/ 155342 h 735830"/>
              <a:gd name="connsiteX7" fmla="*/ 426781 w 644259"/>
              <a:gd name="connsiteY7" fmla="*/ 99746 h 735830"/>
              <a:gd name="connsiteX8" fmla="*/ 564136 w 644259"/>
              <a:gd name="connsiteY8" fmla="*/ 204397 h 735830"/>
              <a:gd name="connsiteX9" fmla="*/ 426781 w 644259"/>
              <a:gd name="connsiteY9" fmla="*/ 309049 h 735830"/>
              <a:gd name="connsiteX10" fmla="*/ 426781 w 644259"/>
              <a:gd name="connsiteY10" fmla="*/ 253453 h 735830"/>
              <a:gd name="connsiteX11" fmla="*/ 32704 w 644259"/>
              <a:gd name="connsiteY11" fmla="*/ 253453 h 735830"/>
              <a:gd name="connsiteX12" fmla="*/ 32704 w 644259"/>
              <a:gd name="connsiteY12" fmla="*/ 302508 h 735830"/>
              <a:gd name="connsiteX13" fmla="*/ 377726 w 644259"/>
              <a:gd name="connsiteY13" fmla="*/ 302508 h 735830"/>
              <a:gd name="connsiteX14" fmla="*/ 377726 w 644259"/>
              <a:gd name="connsiteY14" fmla="*/ 408794 h 735830"/>
              <a:gd name="connsiteX15" fmla="*/ 245277 w 644259"/>
              <a:gd name="connsiteY15" fmla="*/ 359739 h 735830"/>
              <a:gd name="connsiteX16" fmla="*/ 0 w 644259"/>
              <a:gd name="connsiteY16" fmla="*/ 547785 h 735830"/>
              <a:gd name="connsiteX17" fmla="*/ 245277 w 644259"/>
              <a:gd name="connsiteY17" fmla="*/ 735830 h 735830"/>
              <a:gd name="connsiteX18" fmla="*/ 245277 w 644259"/>
              <a:gd name="connsiteY18" fmla="*/ 637719 h 735830"/>
              <a:gd name="connsiteX19" fmla="*/ 605016 w 644259"/>
              <a:gd name="connsiteY19" fmla="*/ 637719 h 735830"/>
              <a:gd name="connsiteX20" fmla="*/ 605016 w 644259"/>
              <a:gd name="connsiteY20" fmla="*/ 457850 h 735830"/>
              <a:gd name="connsiteX21" fmla="*/ 245277 w 644259"/>
              <a:gd name="connsiteY21" fmla="*/ 457850 h 735830"/>
              <a:gd name="connsiteX22" fmla="*/ 245277 w 644259"/>
              <a:gd name="connsiteY22" fmla="*/ 359739 h 7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4259" h="735830">
                <a:moveTo>
                  <a:pt x="377726" y="408794"/>
                </a:moveTo>
                <a:lnTo>
                  <a:pt x="644260" y="204397"/>
                </a:lnTo>
                <a:lnTo>
                  <a:pt x="377726" y="0"/>
                </a:lnTo>
                <a:lnTo>
                  <a:pt x="377726" y="106287"/>
                </a:lnTo>
                <a:lnTo>
                  <a:pt x="32704" y="106287"/>
                </a:lnTo>
                <a:lnTo>
                  <a:pt x="32704" y="155342"/>
                </a:lnTo>
                <a:lnTo>
                  <a:pt x="426781" y="155342"/>
                </a:lnTo>
                <a:lnTo>
                  <a:pt x="426781" y="99746"/>
                </a:lnTo>
                <a:lnTo>
                  <a:pt x="564136" y="204397"/>
                </a:lnTo>
                <a:lnTo>
                  <a:pt x="426781" y="309049"/>
                </a:lnTo>
                <a:lnTo>
                  <a:pt x="426781" y="253453"/>
                </a:lnTo>
                <a:lnTo>
                  <a:pt x="32704" y="253453"/>
                </a:lnTo>
                <a:lnTo>
                  <a:pt x="32704" y="302508"/>
                </a:lnTo>
                <a:lnTo>
                  <a:pt x="377726" y="302508"/>
                </a:lnTo>
                <a:lnTo>
                  <a:pt x="377726" y="408794"/>
                </a:lnTo>
                <a:close/>
                <a:moveTo>
                  <a:pt x="245277" y="359739"/>
                </a:moveTo>
                <a:lnTo>
                  <a:pt x="0" y="547785"/>
                </a:lnTo>
                <a:lnTo>
                  <a:pt x="245277" y="735830"/>
                </a:lnTo>
                <a:lnTo>
                  <a:pt x="245277" y="637719"/>
                </a:lnTo>
                <a:lnTo>
                  <a:pt x="605016" y="637719"/>
                </a:lnTo>
                <a:lnTo>
                  <a:pt x="605016" y="457850"/>
                </a:lnTo>
                <a:lnTo>
                  <a:pt x="245277" y="457850"/>
                </a:lnTo>
                <a:lnTo>
                  <a:pt x="245277" y="359739"/>
                </a:lnTo>
                <a:close/>
              </a:path>
            </a:pathLst>
          </a:custGeom>
          <a:solidFill>
            <a:schemeClr val="accent6"/>
          </a:solidFill>
          <a:ln w="16193" cap="flat">
            <a:noFill/>
            <a:prstDash val="solid"/>
            <a:miter/>
          </a:ln>
        </p:spPr>
        <p:txBody>
          <a:bodyPr rtlCol="0" anchor="ctr"/>
          <a:lstStyle/>
          <a:p>
            <a:endParaRPr lang="en-US"/>
          </a:p>
        </p:txBody>
      </p:sp>
      <p:sp>
        <p:nvSpPr>
          <p:cNvPr id="16" name="Freeform: Shape 27">
            <a:extLst>
              <a:ext uri="{FF2B5EF4-FFF2-40B4-BE49-F238E27FC236}">
                <a16:creationId xmlns:a16="http://schemas.microsoft.com/office/drawing/2014/main" id="{46006FEB-5DB6-49A1-863D-E83867ABB0EE}"/>
              </a:ext>
            </a:extLst>
          </p:cNvPr>
          <p:cNvSpPr/>
          <p:nvPr/>
        </p:nvSpPr>
        <p:spPr>
          <a:xfrm>
            <a:off x="6593759" y="4274448"/>
            <a:ext cx="5417458" cy="1066502"/>
          </a:xfrm>
          <a:prstGeom prst="round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0086" tIns="65720" rIns="65720" bIns="65720" numCol="1" spcCol="1270" anchor="ctr" anchorCtr="0">
            <a:noAutofit/>
          </a:bodyPr>
          <a:lstStyle/>
          <a:p>
            <a:pPr marL="465080" defTabSz="766667">
              <a:spcBef>
                <a:spcPct val="0"/>
              </a:spcBef>
            </a:pPr>
            <a:r>
              <a:rPr lang="en-US" sz="2000" dirty="0">
                <a:solidFill>
                  <a:schemeClr val="tx1"/>
                </a:solidFill>
                <a:latin typeface="Segoe UI" panose="020B0502040204020203" pitchFamily="34" charset="0"/>
                <a:cs typeface="Segoe UI" panose="020B0502040204020203" pitchFamily="34" charset="0"/>
              </a:rPr>
              <a:t>Confidentiality</a:t>
            </a:r>
          </a:p>
        </p:txBody>
      </p:sp>
      <p:pic>
        <p:nvPicPr>
          <p:cNvPr id="20" name="Graphic 19">
            <a:extLst>
              <a:ext uri="{FF2B5EF4-FFF2-40B4-BE49-F238E27FC236}">
                <a16:creationId xmlns:a16="http://schemas.microsoft.com/office/drawing/2014/main" id="{6A1A2AB5-206A-4CE7-82A5-EF614575606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71246" y="4403725"/>
            <a:ext cx="826312" cy="807949"/>
          </a:xfrm>
          <a:prstGeom prst="rect">
            <a:avLst/>
          </a:prstGeom>
        </p:spPr>
      </p:pic>
      <p:sp>
        <p:nvSpPr>
          <p:cNvPr id="25" name="TextBox 24"/>
          <p:cNvSpPr txBox="1"/>
          <p:nvPr/>
        </p:nvSpPr>
        <p:spPr>
          <a:xfrm>
            <a:off x="9413199" y="6338982"/>
            <a:ext cx="2598018" cy="307777"/>
          </a:xfrm>
          <a:prstGeom prst="rect">
            <a:avLst/>
          </a:prstGeom>
          <a:noFill/>
        </p:spPr>
        <p:txBody>
          <a:bodyPr wrap="square" rtlCol="0">
            <a:spAutoFit/>
          </a:bodyPr>
          <a:lstStyle/>
          <a:p>
            <a:r>
              <a:rPr lang="en-US" sz="1400" dirty="0">
                <a:latin typeface="Myriad Pro"/>
              </a:rPr>
              <a:t>Visions Inc. &amp; Evident Change</a:t>
            </a:r>
          </a:p>
        </p:txBody>
      </p:sp>
    </p:spTree>
    <p:custDataLst>
      <p:tags r:id="rId1"/>
    </p:custDataLst>
    <p:extLst>
      <p:ext uri="{BB962C8B-B14F-4D97-AF65-F5344CB8AC3E}">
        <p14:creationId xmlns:p14="http://schemas.microsoft.com/office/powerpoint/2010/main" val="664883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FC683C-9F96-A83F-3379-E644C7A74605}"/>
              </a:ext>
            </a:extLst>
          </p:cNvPr>
          <p:cNvSpPr>
            <a:spLocks noGrp="1"/>
          </p:cNvSpPr>
          <p:nvPr>
            <p:ph type="body" sz="quarter" idx="12"/>
          </p:nvPr>
        </p:nvSpPr>
        <p:spPr>
          <a:xfrm>
            <a:off x="3550048" y="279623"/>
            <a:ext cx="4894325" cy="633585"/>
          </a:xfrm>
        </p:spPr>
        <p:txBody>
          <a:bodyPr>
            <a:normAutofit fontScale="70000" lnSpcReduction="20000"/>
          </a:bodyPr>
          <a:lstStyle/>
          <a:p>
            <a:r>
              <a:rPr lang="en-US" dirty="0"/>
              <a:t>The Heart of ICWA: Becky</a:t>
            </a:r>
          </a:p>
        </p:txBody>
      </p:sp>
      <p:pic>
        <p:nvPicPr>
          <p:cNvPr id="4" name="Online Media 3" title="The Heart of ICWA: Becky">
            <a:hlinkClick r:id="" action="ppaction://media"/>
            <a:extLst>
              <a:ext uri="{FF2B5EF4-FFF2-40B4-BE49-F238E27FC236}">
                <a16:creationId xmlns:a16="http://schemas.microsoft.com/office/drawing/2014/main" id="{A6EEF1FE-5209-C5AF-30BE-BBF9D5F0E713}"/>
              </a:ext>
            </a:extLst>
          </p:cNvPr>
          <p:cNvPicPr>
            <a:picLocks noRot="1" noChangeAspect="1"/>
          </p:cNvPicPr>
          <p:nvPr>
            <a:videoFile r:link="rId1"/>
          </p:nvPr>
        </p:nvPicPr>
        <p:blipFill>
          <a:blip r:embed="rId3"/>
          <a:stretch>
            <a:fillRect/>
          </a:stretch>
        </p:blipFill>
        <p:spPr>
          <a:xfrm>
            <a:off x="1288327" y="1145695"/>
            <a:ext cx="9615345" cy="5432682"/>
          </a:xfrm>
          <a:prstGeom prst="rect">
            <a:avLst/>
          </a:prstGeom>
        </p:spPr>
      </p:pic>
    </p:spTree>
    <p:extLst>
      <p:ext uri="{BB962C8B-B14F-4D97-AF65-F5344CB8AC3E}">
        <p14:creationId xmlns:p14="http://schemas.microsoft.com/office/powerpoint/2010/main" val="177556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176773" y="1544408"/>
            <a:ext cx="2987167" cy="923599"/>
          </a:xfrm>
        </p:spPr>
        <p:txBody>
          <a:bodyPr/>
          <a:lstStyle/>
          <a:p>
            <a:r>
              <a:rPr lang="en-US" b="1" dirty="0">
                <a:solidFill>
                  <a:srgbClr val="6E2136"/>
                </a:solidFill>
                <a:latin typeface="Myriad Pro"/>
              </a:rPr>
              <a:t>Review</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2895" y="130152"/>
            <a:ext cx="1824572" cy="1535247"/>
          </a:xfrm>
          <a:prstGeom prst="rect">
            <a:avLst/>
          </a:prstGeom>
        </p:spPr>
      </p:pic>
      <p:sp>
        <p:nvSpPr>
          <p:cNvPr id="2" name="TextBox 1"/>
          <p:cNvSpPr txBox="1"/>
          <p:nvPr/>
        </p:nvSpPr>
        <p:spPr>
          <a:xfrm>
            <a:off x="457200" y="511237"/>
            <a:ext cx="9345168" cy="2123658"/>
          </a:xfrm>
          <a:prstGeom prst="rect">
            <a:avLst/>
          </a:prstGeom>
          <a:noFill/>
        </p:spPr>
        <p:txBody>
          <a:bodyPr wrap="square" rtlCol="0">
            <a:spAutoFit/>
          </a:bodyPr>
          <a:lstStyle/>
          <a:p>
            <a:r>
              <a:rPr lang="en-US" sz="6600" b="1" dirty="0">
                <a:latin typeface="Myriad Pro"/>
                <a:cs typeface="Calibri" panose="020F0502020204030204" pitchFamily="34" charset="0"/>
              </a:rPr>
              <a:t>What is cultural humility?</a:t>
            </a:r>
          </a:p>
        </p:txBody>
      </p:sp>
      <p:pic>
        <p:nvPicPr>
          <p:cNvPr id="10" name="Picture 9" descr="A group of people in a row&#10;&#10;AI-generated content may be incorrect.">
            <a:extLst>
              <a:ext uri="{FF2B5EF4-FFF2-40B4-BE49-F238E27FC236}">
                <a16:creationId xmlns:a16="http://schemas.microsoft.com/office/drawing/2014/main" id="{93B8B89A-C933-761F-62F9-0FBF1B4A0D5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81647" y="2676659"/>
            <a:ext cx="8761248" cy="4380624"/>
          </a:xfrm>
          <a:prstGeom prst="rect">
            <a:avLst/>
          </a:prstGeom>
        </p:spPr>
      </p:pic>
    </p:spTree>
    <p:extLst>
      <p:ext uri="{BB962C8B-B14F-4D97-AF65-F5344CB8AC3E}">
        <p14:creationId xmlns:p14="http://schemas.microsoft.com/office/powerpoint/2010/main" val="3756699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9359" y="2376809"/>
            <a:ext cx="2987167" cy="923599"/>
          </a:xfrm>
        </p:spPr>
        <p:txBody>
          <a:bodyPr>
            <a:normAutofit fontScale="90000"/>
          </a:bodyPr>
          <a:lstStyle/>
          <a:p>
            <a:r>
              <a:rPr lang="en-US" b="1" dirty="0">
                <a:solidFill>
                  <a:srgbClr val="6E2136"/>
                </a:solidFill>
                <a:latin typeface="Myriad Pro"/>
              </a:rPr>
              <a:t>Cultural Humility</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9" y="320158"/>
            <a:ext cx="1824572" cy="1535247"/>
          </a:xfrm>
          <a:prstGeom prst="rect">
            <a:avLst/>
          </a:prstGeom>
        </p:spPr>
      </p:pic>
      <p:sp>
        <p:nvSpPr>
          <p:cNvPr id="2" name="TextBox 1"/>
          <p:cNvSpPr txBox="1"/>
          <p:nvPr/>
        </p:nvSpPr>
        <p:spPr>
          <a:xfrm>
            <a:off x="3226526" y="735955"/>
            <a:ext cx="8046720" cy="538609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mj-lt"/>
              </a:rPr>
              <a:t>Cultural humility is the ongoing practice of </a:t>
            </a:r>
            <a:r>
              <a:rPr lang="en-US" sz="2400" dirty="0">
                <a:ln>
                  <a:solidFill>
                    <a:srgbClr val="FFFF00"/>
                  </a:solidFill>
                </a:ln>
              </a:rPr>
              <a:t>respectful engagement, self awareness, and openness to learning </a:t>
            </a:r>
            <a:r>
              <a:rPr lang="en-US" sz="2400" dirty="0">
                <a:latin typeface="+mj-lt"/>
              </a:rPr>
              <a:t>about the diverse backgrounds and experiences of others.</a:t>
            </a:r>
          </a:p>
          <a:p>
            <a:pPr marL="285750" indent="-285750">
              <a:buFont typeface="Arial" panose="020B0604020202020204" pitchFamily="34" charset="0"/>
              <a:buChar char="•"/>
            </a:pPr>
            <a:endParaRPr lang="en-US" sz="2400" dirty="0">
              <a:latin typeface="Myriad Pro"/>
            </a:endParaRPr>
          </a:p>
          <a:p>
            <a:pPr marL="285750" indent="-285750">
              <a:buFont typeface="Arial" panose="020B0604020202020204" pitchFamily="34" charset="0"/>
              <a:buChar char="•"/>
            </a:pPr>
            <a:r>
              <a:rPr lang="en-US" sz="2400" dirty="0">
                <a:latin typeface="Myriad Pro"/>
              </a:rPr>
              <a:t>It involves </a:t>
            </a:r>
            <a:r>
              <a:rPr lang="en-US" sz="2400" dirty="0">
                <a:ln>
                  <a:solidFill>
                    <a:srgbClr val="FFFF00"/>
                  </a:solidFill>
                </a:ln>
              </a:rPr>
              <a:t>an openness and willingness to learn </a:t>
            </a:r>
            <a:r>
              <a:rPr lang="en-US" sz="2400" dirty="0">
                <a:latin typeface="Myriad Pro"/>
              </a:rPr>
              <a:t>and is</a:t>
            </a:r>
            <a:r>
              <a:rPr lang="en-US" sz="2400" b="1" dirty="0">
                <a:latin typeface="Myriad Pro"/>
              </a:rPr>
              <a:t> </a:t>
            </a:r>
            <a:r>
              <a:rPr lang="en-US" sz="2400" dirty="0">
                <a:ln>
                  <a:solidFill>
                    <a:srgbClr val="FFFF00"/>
                  </a:solidFill>
                </a:ln>
              </a:rPr>
              <a:t>not a final stopping place, </a:t>
            </a:r>
            <a:r>
              <a:rPr lang="en-US" sz="2400" dirty="0">
                <a:latin typeface="Myriad Pro"/>
              </a:rPr>
              <a:t>but rather is a commitment to a lifelong process with children, families, communities, coworkers, and with yourself. </a:t>
            </a:r>
            <a:br>
              <a:rPr lang="en-US" sz="3200" dirty="0">
                <a:latin typeface="Myriad Pro"/>
              </a:rPr>
            </a:br>
            <a:endParaRPr lang="en-US" sz="3200" dirty="0">
              <a:latin typeface="Myriad Pro"/>
            </a:endParaRPr>
          </a:p>
          <a:p>
            <a:pPr marL="285750" indent="-285750">
              <a:buFont typeface="Arial" panose="020B0604020202020204" pitchFamily="34" charset="0"/>
              <a:buChar char="•"/>
            </a:pPr>
            <a:r>
              <a:rPr lang="en-US" sz="2400" dirty="0">
                <a:latin typeface="Myriad Pro"/>
              </a:rPr>
              <a:t>An important part of cultural humility </a:t>
            </a:r>
            <a:r>
              <a:rPr lang="en-US" sz="2400" dirty="0">
                <a:ln>
                  <a:solidFill>
                    <a:srgbClr val="FFFF00"/>
                  </a:solidFill>
                </a:ln>
              </a:rPr>
              <a:t>is making the effort to learn as much as you can </a:t>
            </a:r>
            <a:r>
              <a:rPr lang="en-US" sz="2400" dirty="0">
                <a:latin typeface="Myriad Pro"/>
              </a:rPr>
              <a:t>about the acceptable behaviors, courtesies, customs, and expectations of the diverse families you help. </a:t>
            </a:r>
          </a:p>
        </p:txBody>
      </p:sp>
    </p:spTree>
    <p:extLst>
      <p:ext uri="{BB962C8B-B14F-4D97-AF65-F5344CB8AC3E}">
        <p14:creationId xmlns:p14="http://schemas.microsoft.com/office/powerpoint/2010/main" val="964703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9359" y="2951931"/>
            <a:ext cx="2987167" cy="923599"/>
          </a:xfrm>
        </p:spPr>
        <p:txBody>
          <a:bodyPr>
            <a:normAutofit fontScale="90000"/>
          </a:bodyPr>
          <a:lstStyle/>
          <a:p>
            <a:r>
              <a:rPr lang="en-US" b="1" dirty="0">
                <a:solidFill>
                  <a:srgbClr val="6E2136"/>
                </a:solidFill>
                <a:latin typeface="Myriad Pro"/>
              </a:rPr>
              <a:t>What do you think this comic is meant to show?</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9" y="320158"/>
            <a:ext cx="1824572" cy="1535247"/>
          </a:xfrm>
          <a:prstGeom prst="rect">
            <a:avLst/>
          </a:prstGeom>
        </p:spPr>
      </p:pic>
      <p:pic>
        <p:nvPicPr>
          <p:cNvPr id="1026" name="Picture 2" descr="https://lh3.googleusercontent.com/5idEWpajqEkQTtGN3xwr9P_iXqmuUagbp84Aun_qItHkHM6Xyc0iuYXBxYaQ601heyhVpWRCCSvZ6fNbuaAPbuRm7K4C8QQhrTJMAs8lJGNh5zqH70WZQy861mPNCb4M6Qzz8nUc164yRb3wCRn3QP6SqcFQeLF0KD1rMXDYXLcoa_tUs0i-UELF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1830" y="740170"/>
            <a:ext cx="7697784" cy="5347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418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9359" y="2951931"/>
            <a:ext cx="2987167" cy="923599"/>
          </a:xfrm>
        </p:spPr>
        <p:txBody>
          <a:bodyPr>
            <a:normAutofit fontScale="90000"/>
          </a:bodyPr>
          <a:lstStyle/>
          <a:p>
            <a:r>
              <a:rPr lang="en-US" b="1" dirty="0">
                <a:solidFill>
                  <a:srgbClr val="6E2136"/>
                </a:solidFill>
                <a:latin typeface="Myriad Pro"/>
              </a:rPr>
              <a:t>How could this relate to how we approach families?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9" y="320158"/>
            <a:ext cx="1824572" cy="1535247"/>
          </a:xfrm>
          <a:prstGeom prst="rect">
            <a:avLst/>
          </a:prstGeom>
        </p:spPr>
      </p:pic>
      <p:pic>
        <p:nvPicPr>
          <p:cNvPr id="1026" name="Picture 2" descr="https://lh3.googleusercontent.com/5idEWpajqEkQTtGN3xwr9P_iXqmuUagbp84Aun_qItHkHM6Xyc0iuYXBxYaQ601heyhVpWRCCSvZ6fNbuaAPbuRm7K4C8QQhrTJMAs8lJGNh5zqH70WZQy861mPNCb4M6Qzz8nUc164yRb3wCRn3QP6SqcFQeLF0KD1rMXDYXLcoa_tUs0i-UELF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1830" y="740170"/>
            <a:ext cx="7697784" cy="5347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276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9" y="320158"/>
            <a:ext cx="1824572" cy="1535247"/>
          </a:xfrm>
          <a:prstGeom prst="rect">
            <a:avLst/>
          </a:prstGeom>
        </p:spPr>
      </p:pic>
      <p:pic>
        <p:nvPicPr>
          <p:cNvPr id="2050" name="Picture 2" descr="https://lh6.googleusercontent.com/F3NmqH-iKzMzMhplutUtQ4A6Wz4YdBrTOsyueIEYuS_isS9IJgHsJ-kxUkbSz6TRb1D-zdCdOqVodrZ0MKs72hQldsh0ZVFXNUJcAzvu2haJTm7Q6qIKEQEU-7itlG71A3CMHw3aaCozLg4z1Tt9CTrF63LTvxtHLqsTGXl8ZXDEm4M2N6iIF1Nrx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9350" y="806332"/>
            <a:ext cx="8073299" cy="5094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328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F4ECD-3F08-D658-D9AE-91D92897DF3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1229302-9E3A-4A4B-E5B4-B640382DC544}"/>
              </a:ext>
            </a:extLst>
          </p:cNvPr>
          <p:cNvSpPr>
            <a:spLocks noGrp="1"/>
          </p:cNvSpPr>
          <p:nvPr>
            <p:ph type="body" sz="quarter" idx="10"/>
          </p:nvPr>
        </p:nvSpPr>
        <p:spPr/>
        <p:txBody>
          <a:bodyPr/>
          <a:lstStyle/>
          <a:p>
            <a:r>
              <a:rPr lang="en-US" dirty="0"/>
              <a:t>Additional SOP Tools</a:t>
            </a:r>
          </a:p>
        </p:txBody>
      </p:sp>
    </p:spTree>
    <p:extLst>
      <p:ext uri="{BB962C8B-B14F-4D97-AF65-F5344CB8AC3E}">
        <p14:creationId xmlns:p14="http://schemas.microsoft.com/office/powerpoint/2010/main" val="4072066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rot="5400000">
            <a:off x="-529046" y="949172"/>
            <a:ext cx="6496468" cy="4959657"/>
          </a:xfrm>
          <a:solidFill>
            <a:schemeClr val="tx1"/>
          </a:solidFill>
        </p:spPr>
        <p:txBody>
          <a:bodyPr lIns="731520" tIns="365760" rIns="731520" bIns="365760"/>
          <a:lstStyle/>
          <a:p>
            <a:r>
              <a:rPr lang="en-US" sz="3200" dirty="0"/>
              <a:t>Just by Looking at Me</a:t>
            </a:r>
          </a:p>
        </p:txBody>
      </p:sp>
      <p:sp>
        <p:nvSpPr>
          <p:cNvPr id="2" name="Rectangle 1"/>
          <p:cNvSpPr/>
          <p:nvPr/>
        </p:nvSpPr>
        <p:spPr>
          <a:xfrm>
            <a:off x="5343788" y="1730304"/>
            <a:ext cx="6454584" cy="3810595"/>
          </a:xfrm>
          <a:prstGeom prst="rect">
            <a:avLst/>
          </a:prstGeom>
        </p:spPr>
        <p:txBody>
          <a:bodyPr wrap="square">
            <a:spAutoFit/>
          </a:bodyPr>
          <a:lstStyle/>
          <a:p>
            <a:pPr marL="742950" marR="0" indent="-742950">
              <a:lnSpc>
                <a:spcPct val="107000"/>
              </a:lnSpc>
              <a:spcBef>
                <a:spcPts val="0"/>
              </a:spcBef>
              <a:spcAft>
                <a:spcPts val="800"/>
              </a:spcAft>
              <a:buFont typeface="+mj-lt"/>
              <a:buAutoNum type="arabicPeriod"/>
            </a:pPr>
            <a:r>
              <a:rPr lang="en-US" sz="3600" dirty="0">
                <a:latin typeface="Myriad Pro"/>
                <a:ea typeface="Calibri" panose="020F0502020204030204" pitchFamily="34" charset="0"/>
                <a:cs typeface="Calibri" panose="020F0502020204030204" pitchFamily="34" charset="0"/>
              </a:rPr>
              <a:t>One thing you cannot tell just by looking at me is _________. </a:t>
            </a:r>
          </a:p>
          <a:p>
            <a:pPr marL="742950" marR="0" indent="-742950">
              <a:lnSpc>
                <a:spcPct val="107000"/>
              </a:lnSpc>
              <a:spcBef>
                <a:spcPts val="0"/>
              </a:spcBef>
              <a:spcAft>
                <a:spcPts val="800"/>
              </a:spcAft>
              <a:buFont typeface="+mj-lt"/>
              <a:buAutoNum type="arabicPeriod"/>
            </a:pPr>
            <a:endParaRPr lang="en-US" sz="3600" dirty="0">
              <a:latin typeface="Myriad Pro"/>
              <a:ea typeface="Calibri" panose="020F0502020204030204" pitchFamily="34" charset="0"/>
              <a:cs typeface="Calibri" panose="020F0502020204030204" pitchFamily="34" charset="0"/>
            </a:endParaRPr>
          </a:p>
          <a:p>
            <a:pPr marL="742950" marR="0" indent="-742950">
              <a:lnSpc>
                <a:spcPct val="107000"/>
              </a:lnSpc>
              <a:spcBef>
                <a:spcPts val="0"/>
              </a:spcBef>
              <a:spcAft>
                <a:spcPts val="800"/>
              </a:spcAft>
              <a:buFont typeface="+mj-lt"/>
              <a:buAutoNum type="arabicPeriod"/>
            </a:pPr>
            <a:r>
              <a:rPr lang="en-US" sz="3600" dirty="0">
                <a:latin typeface="Myriad Pro"/>
                <a:ea typeface="Calibri" panose="020F0502020204030204" pitchFamily="34" charset="0"/>
                <a:cs typeface="Calibri" panose="020F0502020204030204" pitchFamily="34" charset="0"/>
              </a:rPr>
              <a:t>This is important for me to tell you because _________.</a:t>
            </a:r>
            <a:endParaRPr lang="en-US" sz="3600" dirty="0">
              <a:latin typeface="Myriad Pro"/>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9" y="411598"/>
            <a:ext cx="1887718" cy="1318706"/>
          </a:xfrm>
          <a:prstGeom prst="rect">
            <a:avLst/>
          </a:prstGeom>
        </p:spPr>
      </p:pic>
      <p:pic>
        <p:nvPicPr>
          <p:cNvPr id="4" name="Picture 3" descr="A light bulb with rays of light coming out of it">
            <a:extLst>
              <a:ext uri="{FF2B5EF4-FFF2-40B4-BE49-F238E27FC236}">
                <a16:creationId xmlns:a16="http://schemas.microsoft.com/office/drawing/2014/main" id="{5100559B-B432-1A10-2B6C-FCB8045AD43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228463" y="-404040"/>
            <a:ext cx="2375080" cy="2375080"/>
          </a:xfrm>
          <a:prstGeom prst="rect">
            <a:avLst/>
          </a:prstGeom>
        </p:spPr>
      </p:pic>
    </p:spTree>
    <p:extLst>
      <p:ext uri="{BB962C8B-B14F-4D97-AF65-F5344CB8AC3E}">
        <p14:creationId xmlns:p14="http://schemas.microsoft.com/office/powerpoint/2010/main" val="1298753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rot="5400000">
            <a:off x="-529046" y="949172"/>
            <a:ext cx="6496468" cy="4959657"/>
          </a:xfrm>
          <a:solidFill>
            <a:schemeClr val="tx1"/>
          </a:solidFill>
        </p:spPr>
        <p:txBody>
          <a:bodyPr tIns="365760" bIns="365760"/>
          <a:lstStyle/>
          <a:p>
            <a:r>
              <a:rPr lang="en-US" sz="3200" dirty="0"/>
              <a:t>Just by Looking at Me</a:t>
            </a:r>
          </a:p>
        </p:txBody>
      </p:sp>
      <p:sp>
        <p:nvSpPr>
          <p:cNvPr id="14" name="TextBox 13"/>
          <p:cNvSpPr txBox="1"/>
          <p:nvPr/>
        </p:nvSpPr>
        <p:spPr>
          <a:xfrm>
            <a:off x="5288924" y="320158"/>
            <a:ext cx="6454584" cy="646331"/>
          </a:xfrm>
          <a:prstGeom prst="rect">
            <a:avLst/>
          </a:prstGeom>
          <a:noFill/>
        </p:spPr>
        <p:txBody>
          <a:bodyPr wrap="square" rtlCol="0">
            <a:spAutoFit/>
          </a:bodyPr>
          <a:lstStyle/>
          <a:p>
            <a:r>
              <a:rPr lang="en-US" sz="3600" b="1" dirty="0">
                <a:latin typeface="Myriad Pro"/>
              </a:rPr>
              <a:t>Debrief</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9" y="411598"/>
            <a:ext cx="1887718" cy="1318706"/>
          </a:xfrm>
          <a:prstGeom prst="rect">
            <a:avLst/>
          </a:prstGeom>
        </p:spPr>
      </p:pic>
      <p:sp>
        <p:nvSpPr>
          <p:cNvPr id="4" name="Rectangle 3"/>
          <p:cNvSpPr/>
          <p:nvPr/>
        </p:nvSpPr>
        <p:spPr>
          <a:xfrm>
            <a:off x="5199017" y="1217729"/>
            <a:ext cx="6689716" cy="5361724"/>
          </a:xfrm>
          <a:prstGeom prst="rect">
            <a:avLst/>
          </a:prstGeom>
        </p:spPr>
        <p:txBody>
          <a:bodyPr wrap="square">
            <a:spAutoFit/>
          </a:bodyPr>
          <a:lstStyle/>
          <a:p>
            <a:pPr marL="342900" marR="0" lvl="0" indent="-342900">
              <a:lnSpc>
                <a:spcPct val="107000"/>
              </a:lnSpc>
              <a:spcBef>
                <a:spcPts val="0"/>
              </a:spcBef>
              <a:spcAft>
                <a:spcPts val="0"/>
              </a:spcAft>
              <a:buFont typeface="+mj-lt"/>
              <a:buAutoNum type="arabicPeriod"/>
            </a:pPr>
            <a:r>
              <a:rPr lang="en-US" sz="3200" dirty="0"/>
              <a:t> How did you decide what to share about yourself? </a:t>
            </a:r>
            <a:br>
              <a:rPr lang="en-US" sz="3200" dirty="0"/>
            </a:br>
            <a:endParaRPr lang="en-US" sz="3200" dirty="0"/>
          </a:p>
          <a:p>
            <a:pPr marL="342900" marR="0" lvl="0" indent="-342900">
              <a:lnSpc>
                <a:spcPct val="107000"/>
              </a:lnSpc>
              <a:spcBef>
                <a:spcPts val="0"/>
              </a:spcBef>
              <a:spcAft>
                <a:spcPts val="0"/>
              </a:spcAft>
              <a:buFont typeface="+mj-lt"/>
              <a:buAutoNum type="arabicPeriod"/>
            </a:pPr>
            <a:r>
              <a:rPr lang="en-US" sz="3200" dirty="0"/>
              <a:t> Did any of your peers’ responses surprise you? Why? </a:t>
            </a:r>
            <a:br>
              <a:rPr lang="en-US" sz="3200" dirty="0"/>
            </a:br>
            <a:endParaRPr lang="en-US" sz="3200" dirty="0"/>
          </a:p>
          <a:p>
            <a:pPr marL="342900" indent="-342900">
              <a:lnSpc>
                <a:spcPct val="107000"/>
              </a:lnSpc>
              <a:buFont typeface="+mj-lt"/>
              <a:buAutoNum type="arabicPeriod"/>
            </a:pPr>
            <a:r>
              <a:rPr lang="en-US" sz="3200" dirty="0"/>
              <a:t> How can you find out “below-the-surface” information about the families you work with in the future? What is the value in that?</a:t>
            </a:r>
          </a:p>
        </p:txBody>
      </p:sp>
      <p:pic>
        <p:nvPicPr>
          <p:cNvPr id="2" name="Picture 1" descr="A light bulb with rays of light coming out of it">
            <a:extLst>
              <a:ext uri="{FF2B5EF4-FFF2-40B4-BE49-F238E27FC236}">
                <a16:creationId xmlns:a16="http://schemas.microsoft.com/office/drawing/2014/main" id="{C32AA9A8-2EEA-619C-3F6E-92D3AA912C0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158675" y="-387708"/>
            <a:ext cx="2375080" cy="2375080"/>
          </a:xfrm>
          <a:prstGeom prst="rect">
            <a:avLst/>
          </a:prstGeom>
        </p:spPr>
      </p:pic>
    </p:spTree>
    <p:extLst>
      <p:ext uri="{BB962C8B-B14F-4D97-AF65-F5344CB8AC3E}">
        <p14:creationId xmlns:p14="http://schemas.microsoft.com/office/powerpoint/2010/main" val="3827276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ign with text on it&#10;&#10;Description automatically generated">
            <a:extLst>
              <a:ext uri="{FF2B5EF4-FFF2-40B4-BE49-F238E27FC236}">
                <a16:creationId xmlns:a16="http://schemas.microsoft.com/office/drawing/2014/main" id="{0F50923C-EE8A-FB23-1537-12F4EB872D6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987" b="23656"/>
          <a:stretch/>
        </p:blipFill>
        <p:spPr>
          <a:xfrm>
            <a:off x="2440260" y="97092"/>
            <a:ext cx="7311479" cy="6663816"/>
          </a:xfrm>
          <a:prstGeom prst="rect">
            <a:avLst/>
          </a:prstGeom>
        </p:spPr>
      </p:pic>
    </p:spTree>
    <p:extLst>
      <p:ext uri="{BB962C8B-B14F-4D97-AF65-F5344CB8AC3E}">
        <p14:creationId xmlns:p14="http://schemas.microsoft.com/office/powerpoint/2010/main" val="2476668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object 6"/>
          <p:cNvGrpSpPr/>
          <p:nvPr/>
        </p:nvGrpSpPr>
        <p:grpSpPr>
          <a:xfrm>
            <a:off x="5397314" y="208483"/>
            <a:ext cx="6649517" cy="6466637"/>
            <a:chOff x="1286255" y="1168908"/>
            <a:chExt cx="5454650" cy="5454650"/>
          </a:xfrm>
        </p:grpSpPr>
        <p:pic>
          <p:nvPicPr>
            <p:cNvPr id="110" name="object 7"/>
            <p:cNvPicPr/>
            <p:nvPr/>
          </p:nvPicPr>
          <p:blipFill>
            <a:blip r:embed="rId2" cstate="print"/>
            <a:stretch>
              <a:fillRect/>
            </a:stretch>
          </p:blipFill>
          <p:spPr>
            <a:xfrm>
              <a:off x="1286255" y="1168908"/>
              <a:ext cx="5454396" cy="5454396"/>
            </a:xfrm>
            <a:prstGeom prst="rect">
              <a:avLst/>
            </a:prstGeom>
          </p:spPr>
        </p:pic>
        <p:sp>
          <p:nvSpPr>
            <p:cNvPr id="111" name="object 8"/>
            <p:cNvSpPr/>
            <p:nvPr/>
          </p:nvSpPr>
          <p:spPr>
            <a:xfrm>
              <a:off x="1333499" y="1193800"/>
              <a:ext cx="5359400" cy="5359400"/>
            </a:xfrm>
            <a:custGeom>
              <a:avLst/>
              <a:gdLst/>
              <a:ahLst/>
              <a:cxnLst/>
              <a:rect l="l" t="t" r="r" b="b"/>
              <a:pathLst>
                <a:path w="5359400" h="5359400">
                  <a:moveTo>
                    <a:pt x="2679700" y="0"/>
                  </a:moveTo>
                  <a:lnTo>
                    <a:pt x="2631541" y="424"/>
                  </a:lnTo>
                  <a:lnTo>
                    <a:pt x="2583589" y="1691"/>
                  </a:lnTo>
                  <a:lnTo>
                    <a:pt x="2535849" y="3795"/>
                  </a:lnTo>
                  <a:lnTo>
                    <a:pt x="2488329" y="6728"/>
                  </a:lnTo>
                  <a:lnTo>
                    <a:pt x="2441037" y="10483"/>
                  </a:lnTo>
                  <a:lnTo>
                    <a:pt x="2393978" y="15053"/>
                  </a:lnTo>
                  <a:lnTo>
                    <a:pt x="2347160" y="20432"/>
                  </a:lnTo>
                  <a:lnTo>
                    <a:pt x="2300590" y="26611"/>
                  </a:lnTo>
                  <a:lnTo>
                    <a:pt x="2254276" y="33584"/>
                  </a:lnTo>
                  <a:lnTo>
                    <a:pt x="2208224" y="41343"/>
                  </a:lnTo>
                  <a:lnTo>
                    <a:pt x="2162442" y="49883"/>
                  </a:lnTo>
                  <a:lnTo>
                    <a:pt x="2116936" y="59195"/>
                  </a:lnTo>
                  <a:lnTo>
                    <a:pt x="2071714" y="69272"/>
                  </a:lnTo>
                  <a:lnTo>
                    <a:pt x="2026782" y="80108"/>
                  </a:lnTo>
                  <a:lnTo>
                    <a:pt x="1982149" y="91695"/>
                  </a:lnTo>
                  <a:lnTo>
                    <a:pt x="1937820" y="104026"/>
                  </a:lnTo>
                  <a:lnTo>
                    <a:pt x="1893803" y="117094"/>
                  </a:lnTo>
                  <a:lnTo>
                    <a:pt x="1850105" y="130893"/>
                  </a:lnTo>
                  <a:lnTo>
                    <a:pt x="1806734" y="145414"/>
                  </a:lnTo>
                  <a:lnTo>
                    <a:pt x="1763695" y="160651"/>
                  </a:lnTo>
                  <a:lnTo>
                    <a:pt x="1720997" y="176597"/>
                  </a:lnTo>
                  <a:lnTo>
                    <a:pt x="1678647" y="193245"/>
                  </a:lnTo>
                  <a:lnTo>
                    <a:pt x="1636650" y="210587"/>
                  </a:lnTo>
                  <a:lnTo>
                    <a:pt x="1595016" y="228617"/>
                  </a:lnTo>
                  <a:lnTo>
                    <a:pt x="1553750" y="247327"/>
                  </a:lnTo>
                  <a:lnTo>
                    <a:pt x="1512860" y="266711"/>
                  </a:lnTo>
                  <a:lnTo>
                    <a:pt x="1472352" y="286761"/>
                  </a:lnTo>
                  <a:lnTo>
                    <a:pt x="1432235" y="307470"/>
                  </a:lnTo>
                  <a:lnTo>
                    <a:pt x="1392515" y="328831"/>
                  </a:lnTo>
                  <a:lnTo>
                    <a:pt x="1353198" y="350837"/>
                  </a:lnTo>
                  <a:lnTo>
                    <a:pt x="1314293" y="373481"/>
                  </a:lnTo>
                  <a:lnTo>
                    <a:pt x="1275806" y="396756"/>
                  </a:lnTo>
                  <a:lnTo>
                    <a:pt x="1237745" y="420655"/>
                  </a:lnTo>
                  <a:lnTo>
                    <a:pt x="1200116" y="445170"/>
                  </a:lnTo>
                  <a:lnTo>
                    <a:pt x="1162926" y="470295"/>
                  </a:lnTo>
                  <a:lnTo>
                    <a:pt x="1126183" y="496023"/>
                  </a:lnTo>
                  <a:lnTo>
                    <a:pt x="1089894" y="522346"/>
                  </a:lnTo>
                  <a:lnTo>
                    <a:pt x="1054065" y="549257"/>
                  </a:lnTo>
                  <a:lnTo>
                    <a:pt x="1018705" y="576749"/>
                  </a:lnTo>
                  <a:lnTo>
                    <a:pt x="983819" y="604816"/>
                  </a:lnTo>
                  <a:lnTo>
                    <a:pt x="949415" y="633449"/>
                  </a:lnTo>
                  <a:lnTo>
                    <a:pt x="915501" y="662643"/>
                  </a:lnTo>
                  <a:lnTo>
                    <a:pt x="882082" y="692389"/>
                  </a:lnTo>
                  <a:lnTo>
                    <a:pt x="849167" y="722682"/>
                  </a:lnTo>
                  <a:lnTo>
                    <a:pt x="816763" y="753513"/>
                  </a:lnTo>
                  <a:lnTo>
                    <a:pt x="784875" y="784875"/>
                  </a:lnTo>
                  <a:lnTo>
                    <a:pt x="753513" y="816763"/>
                  </a:lnTo>
                  <a:lnTo>
                    <a:pt x="722682" y="849167"/>
                  </a:lnTo>
                  <a:lnTo>
                    <a:pt x="692389" y="882082"/>
                  </a:lnTo>
                  <a:lnTo>
                    <a:pt x="662643" y="915501"/>
                  </a:lnTo>
                  <a:lnTo>
                    <a:pt x="633449" y="949415"/>
                  </a:lnTo>
                  <a:lnTo>
                    <a:pt x="604816" y="983819"/>
                  </a:lnTo>
                  <a:lnTo>
                    <a:pt x="576749" y="1018705"/>
                  </a:lnTo>
                  <a:lnTo>
                    <a:pt x="549257" y="1054065"/>
                  </a:lnTo>
                  <a:lnTo>
                    <a:pt x="522346" y="1089894"/>
                  </a:lnTo>
                  <a:lnTo>
                    <a:pt x="496023" y="1126183"/>
                  </a:lnTo>
                  <a:lnTo>
                    <a:pt x="470295" y="1162926"/>
                  </a:lnTo>
                  <a:lnTo>
                    <a:pt x="445170" y="1200116"/>
                  </a:lnTo>
                  <a:lnTo>
                    <a:pt x="420655" y="1237745"/>
                  </a:lnTo>
                  <a:lnTo>
                    <a:pt x="396756" y="1275806"/>
                  </a:lnTo>
                  <a:lnTo>
                    <a:pt x="373481" y="1314293"/>
                  </a:lnTo>
                  <a:lnTo>
                    <a:pt x="350837" y="1353198"/>
                  </a:lnTo>
                  <a:lnTo>
                    <a:pt x="328831" y="1392515"/>
                  </a:lnTo>
                  <a:lnTo>
                    <a:pt x="307470" y="1432235"/>
                  </a:lnTo>
                  <a:lnTo>
                    <a:pt x="286761" y="1472352"/>
                  </a:lnTo>
                  <a:lnTo>
                    <a:pt x="266711" y="1512860"/>
                  </a:lnTo>
                  <a:lnTo>
                    <a:pt x="247327" y="1553750"/>
                  </a:lnTo>
                  <a:lnTo>
                    <a:pt x="228617" y="1595016"/>
                  </a:lnTo>
                  <a:lnTo>
                    <a:pt x="210587" y="1636650"/>
                  </a:lnTo>
                  <a:lnTo>
                    <a:pt x="193245" y="1678647"/>
                  </a:lnTo>
                  <a:lnTo>
                    <a:pt x="176597" y="1720997"/>
                  </a:lnTo>
                  <a:lnTo>
                    <a:pt x="160651" y="1763695"/>
                  </a:lnTo>
                  <a:lnTo>
                    <a:pt x="145414" y="1806734"/>
                  </a:lnTo>
                  <a:lnTo>
                    <a:pt x="130893" y="1850105"/>
                  </a:lnTo>
                  <a:lnTo>
                    <a:pt x="117094" y="1893803"/>
                  </a:lnTo>
                  <a:lnTo>
                    <a:pt x="104026" y="1937820"/>
                  </a:lnTo>
                  <a:lnTo>
                    <a:pt x="91695" y="1982149"/>
                  </a:lnTo>
                  <a:lnTo>
                    <a:pt x="80108" y="2026782"/>
                  </a:lnTo>
                  <a:lnTo>
                    <a:pt x="69272" y="2071714"/>
                  </a:lnTo>
                  <a:lnTo>
                    <a:pt x="59195" y="2116936"/>
                  </a:lnTo>
                  <a:lnTo>
                    <a:pt x="49883" y="2162442"/>
                  </a:lnTo>
                  <a:lnTo>
                    <a:pt x="41343" y="2208224"/>
                  </a:lnTo>
                  <a:lnTo>
                    <a:pt x="33584" y="2254276"/>
                  </a:lnTo>
                  <a:lnTo>
                    <a:pt x="26611" y="2300590"/>
                  </a:lnTo>
                  <a:lnTo>
                    <a:pt x="20432" y="2347160"/>
                  </a:lnTo>
                  <a:lnTo>
                    <a:pt x="15053" y="2393978"/>
                  </a:lnTo>
                  <a:lnTo>
                    <a:pt x="10483" y="2441037"/>
                  </a:lnTo>
                  <a:lnTo>
                    <a:pt x="6728" y="2488329"/>
                  </a:lnTo>
                  <a:lnTo>
                    <a:pt x="3795" y="2535849"/>
                  </a:lnTo>
                  <a:lnTo>
                    <a:pt x="1691" y="2583589"/>
                  </a:lnTo>
                  <a:lnTo>
                    <a:pt x="424" y="2631541"/>
                  </a:lnTo>
                  <a:lnTo>
                    <a:pt x="0" y="2679700"/>
                  </a:lnTo>
                  <a:lnTo>
                    <a:pt x="424" y="2727858"/>
                  </a:lnTo>
                  <a:lnTo>
                    <a:pt x="1691" y="2775810"/>
                  </a:lnTo>
                  <a:lnTo>
                    <a:pt x="3795" y="2823550"/>
                  </a:lnTo>
                  <a:lnTo>
                    <a:pt x="6728" y="2871070"/>
                  </a:lnTo>
                  <a:lnTo>
                    <a:pt x="10483" y="2918362"/>
                  </a:lnTo>
                  <a:lnTo>
                    <a:pt x="15053" y="2965421"/>
                  </a:lnTo>
                  <a:lnTo>
                    <a:pt x="20432" y="3012239"/>
                  </a:lnTo>
                  <a:lnTo>
                    <a:pt x="26611" y="3058809"/>
                  </a:lnTo>
                  <a:lnTo>
                    <a:pt x="33584" y="3105123"/>
                  </a:lnTo>
                  <a:lnTo>
                    <a:pt x="41343" y="3151175"/>
                  </a:lnTo>
                  <a:lnTo>
                    <a:pt x="49883" y="3196957"/>
                  </a:lnTo>
                  <a:lnTo>
                    <a:pt x="59195" y="3242463"/>
                  </a:lnTo>
                  <a:lnTo>
                    <a:pt x="69272" y="3287685"/>
                  </a:lnTo>
                  <a:lnTo>
                    <a:pt x="80108" y="3332617"/>
                  </a:lnTo>
                  <a:lnTo>
                    <a:pt x="91695" y="3377250"/>
                  </a:lnTo>
                  <a:lnTo>
                    <a:pt x="104026" y="3421579"/>
                  </a:lnTo>
                  <a:lnTo>
                    <a:pt x="117094" y="3465596"/>
                  </a:lnTo>
                  <a:lnTo>
                    <a:pt x="130893" y="3509294"/>
                  </a:lnTo>
                  <a:lnTo>
                    <a:pt x="145414" y="3552665"/>
                  </a:lnTo>
                  <a:lnTo>
                    <a:pt x="160651" y="3595704"/>
                  </a:lnTo>
                  <a:lnTo>
                    <a:pt x="176597" y="3638402"/>
                  </a:lnTo>
                  <a:lnTo>
                    <a:pt x="193245" y="3680752"/>
                  </a:lnTo>
                  <a:lnTo>
                    <a:pt x="210587" y="3722749"/>
                  </a:lnTo>
                  <a:lnTo>
                    <a:pt x="228617" y="3764383"/>
                  </a:lnTo>
                  <a:lnTo>
                    <a:pt x="247327" y="3805649"/>
                  </a:lnTo>
                  <a:lnTo>
                    <a:pt x="266711" y="3846539"/>
                  </a:lnTo>
                  <a:lnTo>
                    <a:pt x="286761" y="3887047"/>
                  </a:lnTo>
                  <a:lnTo>
                    <a:pt x="307470" y="3927164"/>
                  </a:lnTo>
                  <a:lnTo>
                    <a:pt x="328831" y="3966884"/>
                  </a:lnTo>
                  <a:lnTo>
                    <a:pt x="350837" y="4006201"/>
                  </a:lnTo>
                  <a:lnTo>
                    <a:pt x="373481" y="4045106"/>
                  </a:lnTo>
                  <a:lnTo>
                    <a:pt x="396756" y="4083593"/>
                  </a:lnTo>
                  <a:lnTo>
                    <a:pt x="420655" y="4121654"/>
                  </a:lnTo>
                  <a:lnTo>
                    <a:pt x="445170" y="4159283"/>
                  </a:lnTo>
                  <a:lnTo>
                    <a:pt x="470295" y="4196473"/>
                  </a:lnTo>
                  <a:lnTo>
                    <a:pt x="496023" y="4233216"/>
                  </a:lnTo>
                  <a:lnTo>
                    <a:pt x="522346" y="4269505"/>
                  </a:lnTo>
                  <a:lnTo>
                    <a:pt x="549257" y="4305334"/>
                  </a:lnTo>
                  <a:lnTo>
                    <a:pt x="576749" y="4340694"/>
                  </a:lnTo>
                  <a:lnTo>
                    <a:pt x="604816" y="4375580"/>
                  </a:lnTo>
                  <a:lnTo>
                    <a:pt x="633449" y="4409984"/>
                  </a:lnTo>
                  <a:lnTo>
                    <a:pt x="662643" y="4443898"/>
                  </a:lnTo>
                  <a:lnTo>
                    <a:pt x="692389" y="4477317"/>
                  </a:lnTo>
                  <a:lnTo>
                    <a:pt x="722682" y="4510232"/>
                  </a:lnTo>
                  <a:lnTo>
                    <a:pt x="753513" y="4542636"/>
                  </a:lnTo>
                  <a:lnTo>
                    <a:pt x="784875" y="4574524"/>
                  </a:lnTo>
                  <a:lnTo>
                    <a:pt x="816763" y="4605886"/>
                  </a:lnTo>
                  <a:lnTo>
                    <a:pt x="849167" y="4636717"/>
                  </a:lnTo>
                  <a:lnTo>
                    <a:pt x="882082" y="4667010"/>
                  </a:lnTo>
                  <a:lnTo>
                    <a:pt x="915501" y="4696756"/>
                  </a:lnTo>
                  <a:lnTo>
                    <a:pt x="949415" y="4725950"/>
                  </a:lnTo>
                  <a:lnTo>
                    <a:pt x="983819" y="4754583"/>
                  </a:lnTo>
                  <a:lnTo>
                    <a:pt x="1018705" y="4782650"/>
                  </a:lnTo>
                  <a:lnTo>
                    <a:pt x="1054065" y="4810142"/>
                  </a:lnTo>
                  <a:lnTo>
                    <a:pt x="1089894" y="4837053"/>
                  </a:lnTo>
                  <a:lnTo>
                    <a:pt x="1126183" y="4863376"/>
                  </a:lnTo>
                  <a:lnTo>
                    <a:pt x="1162926" y="4889104"/>
                  </a:lnTo>
                  <a:lnTo>
                    <a:pt x="1200116" y="4914229"/>
                  </a:lnTo>
                  <a:lnTo>
                    <a:pt x="1237745" y="4938744"/>
                  </a:lnTo>
                  <a:lnTo>
                    <a:pt x="1275806" y="4962643"/>
                  </a:lnTo>
                  <a:lnTo>
                    <a:pt x="1314293" y="4985918"/>
                  </a:lnTo>
                  <a:lnTo>
                    <a:pt x="1353198" y="5008562"/>
                  </a:lnTo>
                  <a:lnTo>
                    <a:pt x="1392515" y="5030568"/>
                  </a:lnTo>
                  <a:lnTo>
                    <a:pt x="1432235" y="5051929"/>
                  </a:lnTo>
                  <a:lnTo>
                    <a:pt x="1472352" y="5072638"/>
                  </a:lnTo>
                  <a:lnTo>
                    <a:pt x="1512860" y="5092688"/>
                  </a:lnTo>
                  <a:lnTo>
                    <a:pt x="1553750" y="5112072"/>
                  </a:lnTo>
                  <a:lnTo>
                    <a:pt x="1595016" y="5130782"/>
                  </a:lnTo>
                  <a:lnTo>
                    <a:pt x="1636650" y="5148812"/>
                  </a:lnTo>
                  <a:lnTo>
                    <a:pt x="1678647" y="5166154"/>
                  </a:lnTo>
                  <a:lnTo>
                    <a:pt x="1720997" y="5182802"/>
                  </a:lnTo>
                  <a:lnTo>
                    <a:pt x="1763695" y="5198748"/>
                  </a:lnTo>
                  <a:lnTo>
                    <a:pt x="1806734" y="5213985"/>
                  </a:lnTo>
                  <a:lnTo>
                    <a:pt x="1850105" y="5228506"/>
                  </a:lnTo>
                  <a:lnTo>
                    <a:pt x="1893803" y="5242305"/>
                  </a:lnTo>
                  <a:lnTo>
                    <a:pt x="1937820" y="5255373"/>
                  </a:lnTo>
                  <a:lnTo>
                    <a:pt x="1982149" y="5267704"/>
                  </a:lnTo>
                  <a:lnTo>
                    <a:pt x="2026782" y="5279291"/>
                  </a:lnTo>
                  <a:lnTo>
                    <a:pt x="2071714" y="5290127"/>
                  </a:lnTo>
                  <a:lnTo>
                    <a:pt x="2116936" y="5300204"/>
                  </a:lnTo>
                  <a:lnTo>
                    <a:pt x="2162442" y="5309516"/>
                  </a:lnTo>
                  <a:lnTo>
                    <a:pt x="2208224" y="5318056"/>
                  </a:lnTo>
                  <a:lnTo>
                    <a:pt x="2254276" y="5325815"/>
                  </a:lnTo>
                  <a:lnTo>
                    <a:pt x="2300590" y="5332788"/>
                  </a:lnTo>
                  <a:lnTo>
                    <a:pt x="2347160" y="5338967"/>
                  </a:lnTo>
                  <a:lnTo>
                    <a:pt x="2393978" y="5344346"/>
                  </a:lnTo>
                  <a:lnTo>
                    <a:pt x="2441037" y="5348916"/>
                  </a:lnTo>
                  <a:lnTo>
                    <a:pt x="2488329" y="5352671"/>
                  </a:lnTo>
                  <a:lnTo>
                    <a:pt x="2535849" y="5355604"/>
                  </a:lnTo>
                  <a:lnTo>
                    <a:pt x="2583589" y="5357708"/>
                  </a:lnTo>
                  <a:lnTo>
                    <a:pt x="2631541" y="5358975"/>
                  </a:lnTo>
                  <a:lnTo>
                    <a:pt x="2679700" y="5359400"/>
                  </a:lnTo>
                  <a:lnTo>
                    <a:pt x="2727858" y="5358975"/>
                  </a:lnTo>
                  <a:lnTo>
                    <a:pt x="2775810" y="5357708"/>
                  </a:lnTo>
                  <a:lnTo>
                    <a:pt x="2823550" y="5355604"/>
                  </a:lnTo>
                  <a:lnTo>
                    <a:pt x="2871070" y="5352671"/>
                  </a:lnTo>
                  <a:lnTo>
                    <a:pt x="2918362" y="5348916"/>
                  </a:lnTo>
                  <a:lnTo>
                    <a:pt x="2965421" y="5344346"/>
                  </a:lnTo>
                  <a:lnTo>
                    <a:pt x="3012239" y="5338967"/>
                  </a:lnTo>
                  <a:lnTo>
                    <a:pt x="3058809" y="5332788"/>
                  </a:lnTo>
                  <a:lnTo>
                    <a:pt x="3105123" y="5325815"/>
                  </a:lnTo>
                  <a:lnTo>
                    <a:pt x="3151175" y="5318056"/>
                  </a:lnTo>
                  <a:lnTo>
                    <a:pt x="3196957" y="5309516"/>
                  </a:lnTo>
                  <a:lnTo>
                    <a:pt x="3242463" y="5300204"/>
                  </a:lnTo>
                  <a:lnTo>
                    <a:pt x="3287685" y="5290127"/>
                  </a:lnTo>
                  <a:lnTo>
                    <a:pt x="3332617" y="5279291"/>
                  </a:lnTo>
                  <a:lnTo>
                    <a:pt x="3377250" y="5267704"/>
                  </a:lnTo>
                  <a:lnTo>
                    <a:pt x="3421579" y="5255373"/>
                  </a:lnTo>
                  <a:lnTo>
                    <a:pt x="3465596" y="5242305"/>
                  </a:lnTo>
                  <a:lnTo>
                    <a:pt x="3509294" y="5228506"/>
                  </a:lnTo>
                  <a:lnTo>
                    <a:pt x="3552665" y="5213985"/>
                  </a:lnTo>
                  <a:lnTo>
                    <a:pt x="3595704" y="5198748"/>
                  </a:lnTo>
                  <a:lnTo>
                    <a:pt x="3638402" y="5182802"/>
                  </a:lnTo>
                  <a:lnTo>
                    <a:pt x="3680752" y="5166154"/>
                  </a:lnTo>
                  <a:lnTo>
                    <a:pt x="3722749" y="5148812"/>
                  </a:lnTo>
                  <a:lnTo>
                    <a:pt x="3764383" y="5130782"/>
                  </a:lnTo>
                  <a:lnTo>
                    <a:pt x="3805649" y="5112072"/>
                  </a:lnTo>
                  <a:lnTo>
                    <a:pt x="3846539" y="5092688"/>
                  </a:lnTo>
                  <a:lnTo>
                    <a:pt x="3887047" y="5072638"/>
                  </a:lnTo>
                  <a:lnTo>
                    <a:pt x="3927164" y="5051929"/>
                  </a:lnTo>
                  <a:lnTo>
                    <a:pt x="3966884" y="5030568"/>
                  </a:lnTo>
                  <a:lnTo>
                    <a:pt x="4006201" y="5008562"/>
                  </a:lnTo>
                  <a:lnTo>
                    <a:pt x="4045106" y="4985918"/>
                  </a:lnTo>
                  <a:lnTo>
                    <a:pt x="4083593" y="4962643"/>
                  </a:lnTo>
                  <a:lnTo>
                    <a:pt x="4121654" y="4938744"/>
                  </a:lnTo>
                  <a:lnTo>
                    <a:pt x="4159283" y="4914229"/>
                  </a:lnTo>
                  <a:lnTo>
                    <a:pt x="4196473" y="4889104"/>
                  </a:lnTo>
                  <a:lnTo>
                    <a:pt x="4233216" y="4863376"/>
                  </a:lnTo>
                  <a:lnTo>
                    <a:pt x="4269505" y="4837053"/>
                  </a:lnTo>
                  <a:lnTo>
                    <a:pt x="4305334" y="4810142"/>
                  </a:lnTo>
                  <a:lnTo>
                    <a:pt x="4340694" y="4782650"/>
                  </a:lnTo>
                  <a:lnTo>
                    <a:pt x="4375580" y="4754583"/>
                  </a:lnTo>
                  <a:lnTo>
                    <a:pt x="4409984" y="4725950"/>
                  </a:lnTo>
                  <a:lnTo>
                    <a:pt x="4443898" y="4696756"/>
                  </a:lnTo>
                  <a:lnTo>
                    <a:pt x="4477317" y="4667010"/>
                  </a:lnTo>
                  <a:lnTo>
                    <a:pt x="4510232" y="4636717"/>
                  </a:lnTo>
                  <a:lnTo>
                    <a:pt x="4542636" y="4605886"/>
                  </a:lnTo>
                  <a:lnTo>
                    <a:pt x="4574524" y="4574524"/>
                  </a:lnTo>
                  <a:lnTo>
                    <a:pt x="4605886" y="4542636"/>
                  </a:lnTo>
                  <a:lnTo>
                    <a:pt x="4636717" y="4510232"/>
                  </a:lnTo>
                  <a:lnTo>
                    <a:pt x="4667010" y="4477317"/>
                  </a:lnTo>
                  <a:lnTo>
                    <a:pt x="4696756" y="4443898"/>
                  </a:lnTo>
                  <a:lnTo>
                    <a:pt x="4725950" y="4409984"/>
                  </a:lnTo>
                  <a:lnTo>
                    <a:pt x="4754583" y="4375580"/>
                  </a:lnTo>
                  <a:lnTo>
                    <a:pt x="4782650" y="4340694"/>
                  </a:lnTo>
                  <a:lnTo>
                    <a:pt x="4810142" y="4305334"/>
                  </a:lnTo>
                  <a:lnTo>
                    <a:pt x="4837053" y="4269505"/>
                  </a:lnTo>
                  <a:lnTo>
                    <a:pt x="4863376" y="4233216"/>
                  </a:lnTo>
                  <a:lnTo>
                    <a:pt x="4889104" y="4196473"/>
                  </a:lnTo>
                  <a:lnTo>
                    <a:pt x="4914229" y="4159283"/>
                  </a:lnTo>
                  <a:lnTo>
                    <a:pt x="4938744" y="4121654"/>
                  </a:lnTo>
                  <a:lnTo>
                    <a:pt x="4962643" y="4083593"/>
                  </a:lnTo>
                  <a:lnTo>
                    <a:pt x="4985918" y="4045106"/>
                  </a:lnTo>
                  <a:lnTo>
                    <a:pt x="5008562" y="4006201"/>
                  </a:lnTo>
                  <a:lnTo>
                    <a:pt x="5030568" y="3966884"/>
                  </a:lnTo>
                  <a:lnTo>
                    <a:pt x="5051929" y="3927164"/>
                  </a:lnTo>
                  <a:lnTo>
                    <a:pt x="5072638" y="3887047"/>
                  </a:lnTo>
                  <a:lnTo>
                    <a:pt x="5092688" y="3846539"/>
                  </a:lnTo>
                  <a:lnTo>
                    <a:pt x="5112072" y="3805649"/>
                  </a:lnTo>
                  <a:lnTo>
                    <a:pt x="5130782" y="3764383"/>
                  </a:lnTo>
                  <a:lnTo>
                    <a:pt x="5148812" y="3722749"/>
                  </a:lnTo>
                  <a:lnTo>
                    <a:pt x="5166154" y="3680752"/>
                  </a:lnTo>
                  <a:lnTo>
                    <a:pt x="5182802" y="3638402"/>
                  </a:lnTo>
                  <a:lnTo>
                    <a:pt x="5198748" y="3595704"/>
                  </a:lnTo>
                  <a:lnTo>
                    <a:pt x="5213985" y="3552665"/>
                  </a:lnTo>
                  <a:lnTo>
                    <a:pt x="5228506" y="3509294"/>
                  </a:lnTo>
                  <a:lnTo>
                    <a:pt x="5242305" y="3465596"/>
                  </a:lnTo>
                  <a:lnTo>
                    <a:pt x="5255373" y="3421579"/>
                  </a:lnTo>
                  <a:lnTo>
                    <a:pt x="5267704" y="3377250"/>
                  </a:lnTo>
                  <a:lnTo>
                    <a:pt x="5279291" y="3332617"/>
                  </a:lnTo>
                  <a:lnTo>
                    <a:pt x="5290127" y="3287685"/>
                  </a:lnTo>
                  <a:lnTo>
                    <a:pt x="5300204" y="3242463"/>
                  </a:lnTo>
                  <a:lnTo>
                    <a:pt x="5309516" y="3196957"/>
                  </a:lnTo>
                  <a:lnTo>
                    <a:pt x="5318056" y="3151175"/>
                  </a:lnTo>
                  <a:lnTo>
                    <a:pt x="5325815" y="3105123"/>
                  </a:lnTo>
                  <a:lnTo>
                    <a:pt x="5332788" y="3058809"/>
                  </a:lnTo>
                  <a:lnTo>
                    <a:pt x="5338967" y="3012239"/>
                  </a:lnTo>
                  <a:lnTo>
                    <a:pt x="5344346" y="2965421"/>
                  </a:lnTo>
                  <a:lnTo>
                    <a:pt x="5348916" y="2918362"/>
                  </a:lnTo>
                  <a:lnTo>
                    <a:pt x="5352671" y="2871070"/>
                  </a:lnTo>
                  <a:lnTo>
                    <a:pt x="5355604" y="2823550"/>
                  </a:lnTo>
                  <a:lnTo>
                    <a:pt x="5357708" y="2775810"/>
                  </a:lnTo>
                  <a:lnTo>
                    <a:pt x="5358975" y="2727858"/>
                  </a:lnTo>
                  <a:lnTo>
                    <a:pt x="5359400" y="2679700"/>
                  </a:lnTo>
                  <a:lnTo>
                    <a:pt x="5358975" y="2631541"/>
                  </a:lnTo>
                  <a:lnTo>
                    <a:pt x="5357708" y="2583589"/>
                  </a:lnTo>
                  <a:lnTo>
                    <a:pt x="5355604" y="2535849"/>
                  </a:lnTo>
                  <a:lnTo>
                    <a:pt x="5352671" y="2488329"/>
                  </a:lnTo>
                  <a:lnTo>
                    <a:pt x="5348916" y="2441037"/>
                  </a:lnTo>
                  <a:lnTo>
                    <a:pt x="5344346" y="2393978"/>
                  </a:lnTo>
                  <a:lnTo>
                    <a:pt x="5338967" y="2347160"/>
                  </a:lnTo>
                  <a:lnTo>
                    <a:pt x="5332788" y="2300590"/>
                  </a:lnTo>
                  <a:lnTo>
                    <a:pt x="5325815" y="2254276"/>
                  </a:lnTo>
                  <a:lnTo>
                    <a:pt x="5318056" y="2208224"/>
                  </a:lnTo>
                  <a:lnTo>
                    <a:pt x="5309516" y="2162442"/>
                  </a:lnTo>
                  <a:lnTo>
                    <a:pt x="5300204" y="2116936"/>
                  </a:lnTo>
                  <a:lnTo>
                    <a:pt x="5290127" y="2071714"/>
                  </a:lnTo>
                  <a:lnTo>
                    <a:pt x="5279291" y="2026782"/>
                  </a:lnTo>
                  <a:lnTo>
                    <a:pt x="5267704" y="1982149"/>
                  </a:lnTo>
                  <a:lnTo>
                    <a:pt x="5255373" y="1937820"/>
                  </a:lnTo>
                  <a:lnTo>
                    <a:pt x="5242305" y="1893803"/>
                  </a:lnTo>
                  <a:lnTo>
                    <a:pt x="5228506" y="1850105"/>
                  </a:lnTo>
                  <a:lnTo>
                    <a:pt x="5213985" y="1806734"/>
                  </a:lnTo>
                  <a:lnTo>
                    <a:pt x="5198748" y="1763695"/>
                  </a:lnTo>
                  <a:lnTo>
                    <a:pt x="5182802" y="1720997"/>
                  </a:lnTo>
                  <a:lnTo>
                    <a:pt x="5166154" y="1678647"/>
                  </a:lnTo>
                  <a:lnTo>
                    <a:pt x="5148812" y="1636650"/>
                  </a:lnTo>
                  <a:lnTo>
                    <a:pt x="5130782" y="1595016"/>
                  </a:lnTo>
                  <a:lnTo>
                    <a:pt x="5112072" y="1553750"/>
                  </a:lnTo>
                  <a:lnTo>
                    <a:pt x="5092688" y="1512860"/>
                  </a:lnTo>
                  <a:lnTo>
                    <a:pt x="5072638" y="1472352"/>
                  </a:lnTo>
                  <a:lnTo>
                    <a:pt x="5051929" y="1432235"/>
                  </a:lnTo>
                  <a:lnTo>
                    <a:pt x="5030568" y="1392515"/>
                  </a:lnTo>
                  <a:lnTo>
                    <a:pt x="5008562" y="1353198"/>
                  </a:lnTo>
                  <a:lnTo>
                    <a:pt x="4985918" y="1314293"/>
                  </a:lnTo>
                  <a:lnTo>
                    <a:pt x="4962643" y="1275806"/>
                  </a:lnTo>
                  <a:lnTo>
                    <a:pt x="4938744" y="1237745"/>
                  </a:lnTo>
                  <a:lnTo>
                    <a:pt x="4914229" y="1200116"/>
                  </a:lnTo>
                  <a:lnTo>
                    <a:pt x="4889104" y="1162926"/>
                  </a:lnTo>
                  <a:lnTo>
                    <a:pt x="4863376" y="1126183"/>
                  </a:lnTo>
                  <a:lnTo>
                    <a:pt x="4837053" y="1089894"/>
                  </a:lnTo>
                  <a:lnTo>
                    <a:pt x="4810142" y="1054065"/>
                  </a:lnTo>
                  <a:lnTo>
                    <a:pt x="4782650" y="1018705"/>
                  </a:lnTo>
                  <a:lnTo>
                    <a:pt x="4754583" y="983819"/>
                  </a:lnTo>
                  <a:lnTo>
                    <a:pt x="4725950" y="949415"/>
                  </a:lnTo>
                  <a:lnTo>
                    <a:pt x="4696756" y="915501"/>
                  </a:lnTo>
                  <a:lnTo>
                    <a:pt x="4667010" y="882082"/>
                  </a:lnTo>
                  <a:lnTo>
                    <a:pt x="4636717" y="849167"/>
                  </a:lnTo>
                  <a:lnTo>
                    <a:pt x="4605886" y="816763"/>
                  </a:lnTo>
                  <a:lnTo>
                    <a:pt x="4574524" y="784875"/>
                  </a:lnTo>
                  <a:lnTo>
                    <a:pt x="4542636" y="753513"/>
                  </a:lnTo>
                  <a:lnTo>
                    <a:pt x="4510232" y="722682"/>
                  </a:lnTo>
                  <a:lnTo>
                    <a:pt x="4477317" y="692389"/>
                  </a:lnTo>
                  <a:lnTo>
                    <a:pt x="4443898" y="662643"/>
                  </a:lnTo>
                  <a:lnTo>
                    <a:pt x="4409984" y="633449"/>
                  </a:lnTo>
                  <a:lnTo>
                    <a:pt x="4375580" y="604816"/>
                  </a:lnTo>
                  <a:lnTo>
                    <a:pt x="4340694" y="576749"/>
                  </a:lnTo>
                  <a:lnTo>
                    <a:pt x="4305334" y="549257"/>
                  </a:lnTo>
                  <a:lnTo>
                    <a:pt x="4269505" y="522346"/>
                  </a:lnTo>
                  <a:lnTo>
                    <a:pt x="4233216" y="496023"/>
                  </a:lnTo>
                  <a:lnTo>
                    <a:pt x="4196473" y="470295"/>
                  </a:lnTo>
                  <a:lnTo>
                    <a:pt x="4159283" y="445170"/>
                  </a:lnTo>
                  <a:lnTo>
                    <a:pt x="4121654" y="420655"/>
                  </a:lnTo>
                  <a:lnTo>
                    <a:pt x="4083593" y="396756"/>
                  </a:lnTo>
                  <a:lnTo>
                    <a:pt x="4045106" y="373481"/>
                  </a:lnTo>
                  <a:lnTo>
                    <a:pt x="4006201" y="350837"/>
                  </a:lnTo>
                  <a:lnTo>
                    <a:pt x="3966884" y="328831"/>
                  </a:lnTo>
                  <a:lnTo>
                    <a:pt x="3927164" y="307470"/>
                  </a:lnTo>
                  <a:lnTo>
                    <a:pt x="3887047" y="286761"/>
                  </a:lnTo>
                  <a:lnTo>
                    <a:pt x="3846539" y="266711"/>
                  </a:lnTo>
                  <a:lnTo>
                    <a:pt x="3805649" y="247327"/>
                  </a:lnTo>
                  <a:lnTo>
                    <a:pt x="3764383" y="228617"/>
                  </a:lnTo>
                  <a:lnTo>
                    <a:pt x="3722749" y="210587"/>
                  </a:lnTo>
                  <a:lnTo>
                    <a:pt x="3680752" y="193245"/>
                  </a:lnTo>
                  <a:lnTo>
                    <a:pt x="3638402" y="176597"/>
                  </a:lnTo>
                  <a:lnTo>
                    <a:pt x="3595704" y="160651"/>
                  </a:lnTo>
                  <a:lnTo>
                    <a:pt x="3552665" y="145414"/>
                  </a:lnTo>
                  <a:lnTo>
                    <a:pt x="3509294" y="130893"/>
                  </a:lnTo>
                  <a:lnTo>
                    <a:pt x="3465596" y="117094"/>
                  </a:lnTo>
                  <a:lnTo>
                    <a:pt x="3421579" y="104026"/>
                  </a:lnTo>
                  <a:lnTo>
                    <a:pt x="3377250" y="91695"/>
                  </a:lnTo>
                  <a:lnTo>
                    <a:pt x="3332617" y="80108"/>
                  </a:lnTo>
                  <a:lnTo>
                    <a:pt x="3287685" y="69272"/>
                  </a:lnTo>
                  <a:lnTo>
                    <a:pt x="3242463" y="59195"/>
                  </a:lnTo>
                  <a:lnTo>
                    <a:pt x="3196957" y="49883"/>
                  </a:lnTo>
                  <a:lnTo>
                    <a:pt x="3151175" y="41343"/>
                  </a:lnTo>
                  <a:lnTo>
                    <a:pt x="3105123" y="33584"/>
                  </a:lnTo>
                  <a:lnTo>
                    <a:pt x="3058809" y="26611"/>
                  </a:lnTo>
                  <a:lnTo>
                    <a:pt x="3012239" y="20432"/>
                  </a:lnTo>
                  <a:lnTo>
                    <a:pt x="2965421" y="15053"/>
                  </a:lnTo>
                  <a:lnTo>
                    <a:pt x="2918362" y="10483"/>
                  </a:lnTo>
                  <a:lnTo>
                    <a:pt x="2871070" y="6728"/>
                  </a:lnTo>
                  <a:lnTo>
                    <a:pt x="2823550" y="3795"/>
                  </a:lnTo>
                  <a:lnTo>
                    <a:pt x="2775810" y="1691"/>
                  </a:lnTo>
                  <a:lnTo>
                    <a:pt x="2727858" y="424"/>
                  </a:lnTo>
                  <a:lnTo>
                    <a:pt x="2679700" y="0"/>
                  </a:lnTo>
                  <a:close/>
                </a:path>
              </a:pathLst>
            </a:custGeom>
            <a:solidFill>
              <a:schemeClr val="tx1"/>
            </a:solidFill>
          </p:spPr>
          <p:txBody>
            <a:bodyPr wrap="square" lIns="0" tIns="0" rIns="0" bIns="0" rtlCol="0"/>
            <a:lstStyle/>
            <a:p>
              <a:endParaRPr dirty="0"/>
            </a:p>
          </p:txBody>
        </p:sp>
        <p:sp>
          <p:nvSpPr>
            <p:cNvPr id="112" name="object 9"/>
            <p:cNvSpPr/>
            <p:nvPr/>
          </p:nvSpPr>
          <p:spPr>
            <a:xfrm>
              <a:off x="1333499" y="1193800"/>
              <a:ext cx="5359400" cy="5359400"/>
            </a:xfrm>
            <a:custGeom>
              <a:avLst/>
              <a:gdLst/>
              <a:ahLst/>
              <a:cxnLst/>
              <a:rect l="l" t="t" r="r" b="b"/>
              <a:pathLst>
                <a:path w="5359400" h="5359400">
                  <a:moveTo>
                    <a:pt x="0" y="2679700"/>
                  </a:moveTo>
                  <a:lnTo>
                    <a:pt x="424" y="2631541"/>
                  </a:lnTo>
                  <a:lnTo>
                    <a:pt x="1691" y="2583589"/>
                  </a:lnTo>
                  <a:lnTo>
                    <a:pt x="3795" y="2535849"/>
                  </a:lnTo>
                  <a:lnTo>
                    <a:pt x="6728" y="2488329"/>
                  </a:lnTo>
                  <a:lnTo>
                    <a:pt x="10483" y="2441037"/>
                  </a:lnTo>
                  <a:lnTo>
                    <a:pt x="15053" y="2393978"/>
                  </a:lnTo>
                  <a:lnTo>
                    <a:pt x="20432" y="2347160"/>
                  </a:lnTo>
                  <a:lnTo>
                    <a:pt x="26611" y="2300590"/>
                  </a:lnTo>
                  <a:lnTo>
                    <a:pt x="33584" y="2254276"/>
                  </a:lnTo>
                  <a:lnTo>
                    <a:pt x="41343" y="2208224"/>
                  </a:lnTo>
                  <a:lnTo>
                    <a:pt x="49883" y="2162442"/>
                  </a:lnTo>
                  <a:lnTo>
                    <a:pt x="59195" y="2116936"/>
                  </a:lnTo>
                  <a:lnTo>
                    <a:pt x="69272" y="2071714"/>
                  </a:lnTo>
                  <a:lnTo>
                    <a:pt x="80108" y="2026782"/>
                  </a:lnTo>
                  <a:lnTo>
                    <a:pt x="91695" y="1982149"/>
                  </a:lnTo>
                  <a:lnTo>
                    <a:pt x="104026" y="1937820"/>
                  </a:lnTo>
                  <a:lnTo>
                    <a:pt x="117094" y="1893803"/>
                  </a:lnTo>
                  <a:lnTo>
                    <a:pt x="130893" y="1850105"/>
                  </a:lnTo>
                  <a:lnTo>
                    <a:pt x="145414" y="1806734"/>
                  </a:lnTo>
                  <a:lnTo>
                    <a:pt x="160651" y="1763695"/>
                  </a:lnTo>
                  <a:lnTo>
                    <a:pt x="176597" y="1720997"/>
                  </a:lnTo>
                  <a:lnTo>
                    <a:pt x="193245" y="1678647"/>
                  </a:lnTo>
                  <a:lnTo>
                    <a:pt x="210587" y="1636650"/>
                  </a:lnTo>
                  <a:lnTo>
                    <a:pt x="228617" y="1595016"/>
                  </a:lnTo>
                  <a:lnTo>
                    <a:pt x="247327" y="1553750"/>
                  </a:lnTo>
                  <a:lnTo>
                    <a:pt x="266711" y="1512860"/>
                  </a:lnTo>
                  <a:lnTo>
                    <a:pt x="286761" y="1472352"/>
                  </a:lnTo>
                  <a:lnTo>
                    <a:pt x="307470" y="1432235"/>
                  </a:lnTo>
                  <a:lnTo>
                    <a:pt x="328831" y="1392515"/>
                  </a:lnTo>
                  <a:lnTo>
                    <a:pt x="350837" y="1353198"/>
                  </a:lnTo>
                  <a:lnTo>
                    <a:pt x="373481" y="1314293"/>
                  </a:lnTo>
                  <a:lnTo>
                    <a:pt x="396756" y="1275806"/>
                  </a:lnTo>
                  <a:lnTo>
                    <a:pt x="420655" y="1237745"/>
                  </a:lnTo>
                  <a:lnTo>
                    <a:pt x="445170" y="1200116"/>
                  </a:lnTo>
                  <a:lnTo>
                    <a:pt x="470295" y="1162926"/>
                  </a:lnTo>
                  <a:lnTo>
                    <a:pt x="496023" y="1126183"/>
                  </a:lnTo>
                  <a:lnTo>
                    <a:pt x="522346" y="1089894"/>
                  </a:lnTo>
                  <a:lnTo>
                    <a:pt x="549257" y="1054065"/>
                  </a:lnTo>
                  <a:lnTo>
                    <a:pt x="576749" y="1018705"/>
                  </a:lnTo>
                  <a:lnTo>
                    <a:pt x="604816" y="983819"/>
                  </a:lnTo>
                  <a:lnTo>
                    <a:pt x="633449" y="949415"/>
                  </a:lnTo>
                  <a:lnTo>
                    <a:pt x="662643" y="915501"/>
                  </a:lnTo>
                  <a:lnTo>
                    <a:pt x="692389" y="882082"/>
                  </a:lnTo>
                  <a:lnTo>
                    <a:pt x="722682" y="849167"/>
                  </a:lnTo>
                  <a:lnTo>
                    <a:pt x="753513" y="816763"/>
                  </a:lnTo>
                  <a:lnTo>
                    <a:pt x="784875" y="784875"/>
                  </a:lnTo>
                  <a:lnTo>
                    <a:pt x="816763" y="753513"/>
                  </a:lnTo>
                  <a:lnTo>
                    <a:pt x="849167" y="722682"/>
                  </a:lnTo>
                  <a:lnTo>
                    <a:pt x="882082" y="692389"/>
                  </a:lnTo>
                  <a:lnTo>
                    <a:pt x="915501" y="662643"/>
                  </a:lnTo>
                  <a:lnTo>
                    <a:pt x="949415" y="633449"/>
                  </a:lnTo>
                  <a:lnTo>
                    <a:pt x="983819" y="604816"/>
                  </a:lnTo>
                  <a:lnTo>
                    <a:pt x="1018705" y="576749"/>
                  </a:lnTo>
                  <a:lnTo>
                    <a:pt x="1054065" y="549257"/>
                  </a:lnTo>
                  <a:lnTo>
                    <a:pt x="1089894" y="522346"/>
                  </a:lnTo>
                  <a:lnTo>
                    <a:pt x="1126183" y="496023"/>
                  </a:lnTo>
                  <a:lnTo>
                    <a:pt x="1162926" y="470295"/>
                  </a:lnTo>
                  <a:lnTo>
                    <a:pt x="1200116" y="445170"/>
                  </a:lnTo>
                  <a:lnTo>
                    <a:pt x="1237745" y="420655"/>
                  </a:lnTo>
                  <a:lnTo>
                    <a:pt x="1275806" y="396756"/>
                  </a:lnTo>
                  <a:lnTo>
                    <a:pt x="1314293" y="373481"/>
                  </a:lnTo>
                  <a:lnTo>
                    <a:pt x="1353198" y="350837"/>
                  </a:lnTo>
                  <a:lnTo>
                    <a:pt x="1392515" y="328831"/>
                  </a:lnTo>
                  <a:lnTo>
                    <a:pt x="1432235" y="307470"/>
                  </a:lnTo>
                  <a:lnTo>
                    <a:pt x="1472352" y="286761"/>
                  </a:lnTo>
                  <a:lnTo>
                    <a:pt x="1512860" y="266711"/>
                  </a:lnTo>
                  <a:lnTo>
                    <a:pt x="1553750" y="247327"/>
                  </a:lnTo>
                  <a:lnTo>
                    <a:pt x="1595016" y="228617"/>
                  </a:lnTo>
                  <a:lnTo>
                    <a:pt x="1636650" y="210587"/>
                  </a:lnTo>
                  <a:lnTo>
                    <a:pt x="1678647" y="193245"/>
                  </a:lnTo>
                  <a:lnTo>
                    <a:pt x="1720997" y="176597"/>
                  </a:lnTo>
                  <a:lnTo>
                    <a:pt x="1763695" y="160651"/>
                  </a:lnTo>
                  <a:lnTo>
                    <a:pt x="1806734" y="145414"/>
                  </a:lnTo>
                  <a:lnTo>
                    <a:pt x="1850105" y="130893"/>
                  </a:lnTo>
                  <a:lnTo>
                    <a:pt x="1893803" y="117094"/>
                  </a:lnTo>
                  <a:lnTo>
                    <a:pt x="1937820" y="104026"/>
                  </a:lnTo>
                  <a:lnTo>
                    <a:pt x="1982149" y="91695"/>
                  </a:lnTo>
                  <a:lnTo>
                    <a:pt x="2026782" y="80108"/>
                  </a:lnTo>
                  <a:lnTo>
                    <a:pt x="2071714" y="69272"/>
                  </a:lnTo>
                  <a:lnTo>
                    <a:pt x="2116936" y="59195"/>
                  </a:lnTo>
                  <a:lnTo>
                    <a:pt x="2162442" y="49883"/>
                  </a:lnTo>
                  <a:lnTo>
                    <a:pt x="2208224" y="41343"/>
                  </a:lnTo>
                  <a:lnTo>
                    <a:pt x="2254276" y="33584"/>
                  </a:lnTo>
                  <a:lnTo>
                    <a:pt x="2300590" y="26611"/>
                  </a:lnTo>
                  <a:lnTo>
                    <a:pt x="2347160" y="20432"/>
                  </a:lnTo>
                  <a:lnTo>
                    <a:pt x="2393978" y="15053"/>
                  </a:lnTo>
                  <a:lnTo>
                    <a:pt x="2441037" y="10483"/>
                  </a:lnTo>
                  <a:lnTo>
                    <a:pt x="2488329" y="6728"/>
                  </a:lnTo>
                  <a:lnTo>
                    <a:pt x="2535849" y="3795"/>
                  </a:lnTo>
                  <a:lnTo>
                    <a:pt x="2583589" y="1691"/>
                  </a:lnTo>
                  <a:lnTo>
                    <a:pt x="2631541" y="424"/>
                  </a:lnTo>
                  <a:lnTo>
                    <a:pt x="2679700" y="0"/>
                  </a:lnTo>
                  <a:lnTo>
                    <a:pt x="2727858" y="424"/>
                  </a:lnTo>
                  <a:lnTo>
                    <a:pt x="2775810" y="1691"/>
                  </a:lnTo>
                  <a:lnTo>
                    <a:pt x="2823550" y="3795"/>
                  </a:lnTo>
                  <a:lnTo>
                    <a:pt x="2871070" y="6728"/>
                  </a:lnTo>
                  <a:lnTo>
                    <a:pt x="2918362" y="10483"/>
                  </a:lnTo>
                  <a:lnTo>
                    <a:pt x="2965421" y="15053"/>
                  </a:lnTo>
                  <a:lnTo>
                    <a:pt x="3012239" y="20432"/>
                  </a:lnTo>
                  <a:lnTo>
                    <a:pt x="3058809" y="26611"/>
                  </a:lnTo>
                  <a:lnTo>
                    <a:pt x="3105123" y="33584"/>
                  </a:lnTo>
                  <a:lnTo>
                    <a:pt x="3151175" y="41343"/>
                  </a:lnTo>
                  <a:lnTo>
                    <a:pt x="3196957" y="49883"/>
                  </a:lnTo>
                  <a:lnTo>
                    <a:pt x="3242463" y="59195"/>
                  </a:lnTo>
                  <a:lnTo>
                    <a:pt x="3287685" y="69272"/>
                  </a:lnTo>
                  <a:lnTo>
                    <a:pt x="3332617" y="80108"/>
                  </a:lnTo>
                  <a:lnTo>
                    <a:pt x="3377250" y="91695"/>
                  </a:lnTo>
                  <a:lnTo>
                    <a:pt x="3421579" y="104026"/>
                  </a:lnTo>
                  <a:lnTo>
                    <a:pt x="3465596" y="117094"/>
                  </a:lnTo>
                  <a:lnTo>
                    <a:pt x="3509294" y="130893"/>
                  </a:lnTo>
                  <a:lnTo>
                    <a:pt x="3552665" y="145414"/>
                  </a:lnTo>
                  <a:lnTo>
                    <a:pt x="3595704" y="160651"/>
                  </a:lnTo>
                  <a:lnTo>
                    <a:pt x="3638402" y="176597"/>
                  </a:lnTo>
                  <a:lnTo>
                    <a:pt x="3680752" y="193245"/>
                  </a:lnTo>
                  <a:lnTo>
                    <a:pt x="3722749" y="210587"/>
                  </a:lnTo>
                  <a:lnTo>
                    <a:pt x="3764383" y="228617"/>
                  </a:lnTo>
                  <a:lnTo>
                    <a:pt x="3805649" y="247327"/>
                  </a:lnTo>
                  <a:lnTo>
                    <a:pt x="3846539" y="266711"/>
                  </a:lnTo>
                  <a:lnTo>
                    <a:pt x="3887047" y="286761"/>
                  </a:lnTo>
                  <a:lnTo>
                    <a:pt x="3927164" y="307470"/>
                  </a:lnTo>
                  <a:lnTo>
                    <a:pt x="3966884" y="328831"/>
                  </a:lnTo>
                  <a:lnTo>
                    <a:pt x="4006201" y="350837"/>
                  </a:lnTo>
                  <a:lnTo>
                    <a:pt x="4045106" y="373481"/>
                  </a:lnTo>
                  <a:lnTo>
                    <a:pt x="4083593" y="396756"/>
                  </a:lnTo>
                  <a:lnTo>
                    <a:pt x="4121654" y="420655"/>
                  </a:lnTo>
                  <a:lnTo>
                    <a:pt x="4159283" y="445170"/>
                  </a:lnTo>
                  <a:lnTo>
                    <a:pt x="4196473" y="470295"/>
                  </a:lnTo>
                  <a:lnTo>
                    <a:pt x="4233216" y="496023"/>
                  </a:lnTo>
                  <a:lnTo>
                    <a:pt x="4269505" y="522346"/>
                  </a:lnTo>
                  <a:lnTo>
                    <a:pt x="4305334" y="549257"/>
                  </a:lnTo>
                  <a:lnTo>
                    <a:pt x="4340694" y="576749"/>
                  </a:lnTo>
                  <a:lnTo>
                    <a:pt x="4375580" y="604816"/>
                  </a:lnTo>
                  <a:lnTo>
                    <a:pt x="4409984" y="633449"/>
                  </a:lnTo>
                  <a:lnTo>
                    <a:pt x="4443898" y="662643"/>
                  </a:lnTo>
                  <a:lnTo>
                    <a:pt x="4477317" y="692389"/>
                  </a:lnTo>
                  <a:lnTo>
                    <a:pt x="4510232" y="722682"/>
                  </a:lnTo>
                  <a:lnTo>
                    <a:pt x="4542636" y="753513"/>
                  </a:lnTo>
                  <a:lnTo>
                    <a:pt x="4574524" y="784875"/>
                  </a:lnTo>
                  <a:lnTo>
                    <a:pt x="4605886" y="816763"/>
                  </a:lnTo>
                  <a:lnTo>
                    <a:pt x="4636717" y="849167"/>
                  </a:lnTo>
                  <a:lnTo>
                    <a:pt x="4667010" y="882082"/>
                  </a:lnTo>
                  <a:lnTo>
                    <a:pt x="4696756" y="915501"/>
                  </a:lnTo>
                  <a:lnTo>
                    <a:pt x="4725950" y="949415"/>
                  </a:lnTo>
                  <a:lnTo>
                    <a:pt x="4754583" y="983819"/>
                  </a:lnTo>
                  <a:lnTo>
                    <a:pt x="4782650" y="1018705"/>
                  </a:lnTo>
                  <a:lnTo>
                    <a:pt x="4810142" y="1054065"/>
                  </a:lnTo>
                  <a:lnTo>
                    <a:pt x="4837053" y="1089894"/>
                  </a:lnTo>
                  <a:lnTo>
                    <a:pt x="4863376" y="1126183"/>
                  </a:lnTo>
                  <a:lnTo>
                    <a:pt x="4889104" y="1162926"/>
                  </a:lnTo>
                  <a:lnTo>
                    <a:pt x="4914229" y="1200116"/>
                  </a:lnTo>
                  <a:lnTo>
                    <a:pt x="4938744" y="1237745"/>
                  </a:lnTo>
                  <a:lnTo>
                    <a:pt x="4962643" y="1275806"/>
                  </a:lnTo>
                  <a:lnTo>
                    <a:pt x="4985918" y="1314293"/>
                  </a:lnTo>
                  <a:lnTo>
                    <a:pt x="5008562" y="1353198"/>
                  </a:lnTo>
                  <a:lnTo>
                    <a:pt x="5030568" y="1392515"/>
                  </a:lnTo>
                  <a:lnTo>
                    <a:pt x="5051929" y="1432235"/>
                  </a:lnTo>
                  <a:lnTo>
                    <a:pt x="5072638" y="1472352"/>
                  </a:lnTo>
                  <a:lnTo>
                    <a:pt x="5092688" y="1512860"/>
                  </a:lnTo>
                  <a:lnTo>
                    <a:pt x="5112072" y="1553750"/>
                  </a:lnTo>
                  <a:lnTo>
                    <a:pt x="5130782" y="1595016"/>
                  </a:lnTo>
                  <a:lnTo>
                    <a:pt x="5148812" y="1636650"/>
                  </a:lnTo>
                  <a:lnTo>
                    <a:pt x="5166154" y="1678647"/>
                  </a:lnTo>
                  <a:lnTo>
                    <a:pt x="5182802" y="1720997"/>
                  </a:lnTo>
                  <a:lnTo>
                    <a:pt x="5198748" y="1763695"/>
                  </a:lnTo>
                  <a:lnTo>
                    <a:pt x="5213985" y="1806734"/>
                  </a:lnTo>
                  <a:lnTo>
                    <a:pt x="5228506" y="1850105"/>
                  </a:lnTo>
                  <a:lnTo>
                    <a:pt x="5242305" y="1893803"/>
                  </a:lnTo>
                  <a:lnTo>
                    <a:pt x="5255373" y="1937820"/>
                  </a:lnTo>
                  <a:lnTo>
                    <a:pt x="5267704" y="1982149"/>
                  </a:lnTo>
                  <a:lnTo>
                    <a:pt x="5279291" y="2026782"/>
                  </a:lnTo>
                  <a:lnTo>
                    <a:pt x="5290127" y="2071714"/>
                  </a:lnTo>
                  <a:lnTo>
                    <a:pt x="5300204" y="2116936"/>
                  </a:lnTo>
                  <a:lnTo>
                    <a:pt x="5309516" y="2162442"/>
                  </a:lnTo>
                  <a:lnTo>
                    <a:pt x="5318056" y="2208224"/>
                  </a:lnTo>
                  <a:lnTo>
                    <a:pt x="5325815" y="2254276"/>
                  </a:lnTo>
                  <a:lnTo>
                    <a:pt x="5332788" y="2300590"/>
                  </a:lnTo>
                  <a:lnTo>
                    <a:pt x="5338967" y="2347160"/>
                  </a:lnTo>
                  <a:lnTo>
                    <a:pt x="5344346" y="2393978"/>
                  </a:lnTo>
                  <a:lnTo>
                    <a:pt x="5348916" y="2441037"/>
                  </a:lnTo>
                  <a:lnTo>
                    <a:pt x="5352671" y="2488329"/>
                  </a:lnTo>
                  <a:lnTo>
                    <a:pt x="5355604" y="2535849"/>
                  </a:lnTo>
                  <a:lnTo>
                    <a:pt x="5357708" y="2583589"/>
                  </a:lnTo>
                  <a:lnTo>
                    <a:pt x="5358975" y="2631541"/>
                  </a:lnTo>
                  <a:lnTo>
                    <a:pt x="5359400" y="2679700"/>
                  </a:lnTo>
                  <a:lnTo>
                    <a:pt x="5358975" y="2727858"/>
                  </a:lnTo>
                  <a:lnTo>
                    <a:pt x="5357708" y="2775810"/>
                  </a:lnTo>
                  <a:lnTo>
                    <a:pt x="5355604" y="2823550"/>
                  </a:lnTo>
                  <a:lnTo>
                    <a:pt x="5352671" y="2871070"/>
                  </a:lnTo>
                  <a:lnTo>
                    <a:pt x="5348916" y="2918362"/>
                  </a:lnTo>
                  <a:lnTo>
                    <a:pt x="5344346" y="2965421"/>
                  </a:lnTo>
                  <a:lnTo>
                    <a:pt x="5338967" y="3012239"/>
                  </a:lnTo>
                  <a:lnTo>
                    <a:pt x="5332788" y="3058809"/>
                  </a:lnTo>
                  <a:lnTo>
                    <a:pt x="5325815" y="3105123"/>
                  </a:lnTo>
                  <a:lnTo>
                    <a:pt x="5318056" y="3151175"/>
                  </a:lnTo>
                  <a:lnTo>
                    <a:pt x="5309516" y="3196957"/>
                  </a:lnTo>
                  <a:lnTo>
                    <a:pt x="5300204" y="3242463"/>
                  </a:lnTo>
                  <a:lnTo>
                    <a:pt x="5290127" y="3287685"/>
                  </a:lnTo>
                  <a:lnTo>
                    <a:pt x="5279291" y="3332617"/>
                  </a:lnTo>
                  <a:lnTo>
                    <a:pt x="5267704" y="3377250"/>
                  </a:lnTo>
                  <a:lnTo>
                    <a:pt x="5255373" y="3421579"/>
                  </a:lnTo>
                  <a:lnTo>
                    <a:pt x="5242305" y="3465596"/>
                  </a:lnTo>
                  <a:lnTo>
                    <a:pt x="5228506" y="3509294"/>
                  </a:lnTo>
                  <a:lnTo>
                    <a:pt x="5213985" y="3552665"/>
                  </a:lnTo>
                  <a:lnTo>
                    <a:pt x="5198748" y="3595704"/>
                  </a:lnTo>
                  <a:lnTo>
                    <a:pt x="5182802" y="3638402"/>
                  </a:lnTo>
                  <a:lnTo>
                    <a:pt x="5166154" y="3680752"/>
                  </a:lnTo>
                  <a:lnTo>
                    <a:pt x="5148812" y="3722749"/>
                  </a:lnTo>
                  <a:lnTo>
                    <a:pt x="5130782" y="3764383"/>
                  </a:lnTo>
                  <a:lnTo>
                    <a:pt x="5112072" y="3805649"/>
                  </a:lnTo>
                  <a:lnTo>
                    <a:pt x="5092688" y="3846539"/>
                  </a:lnTo>
                  <a:lnTo>
                    <a:pt x="5072638" y="3887047"/>
                  </a:lnTo>
                  <a:lnTo>
                    <a:pt x="5051929" y="3927164"/>
                  </a:lnTo>
                  <a:lnTo>
                    <a:pt x="5030568" y="3966884"/>
                  </a:lnTo>
                  <a:lnTo>
                    <a:pt x="5008562" y="4006201"/>
                  </a:lnTo>
                  <a:lnTo>
                    <a:pt x="4985918" y="4045106"/>
                  </a:lnTo>
                  <a:lnTo>
                    <a:pt x="4962643" y="4083593"/>
                  </a:lnTo>
                  <a:lnTo>
                    <a:pt x="4938744" y="4121654"/>
                  </a:lnTo>
                  <a:lnTo>
                    <a:pt x="4914229" y="4159283"/>
                  </a:lnTo>
                  <a:lnTo>
                    <a:pt x="4889104" y="4196473"/>
                  </a:lnTo>
                  <a:lnTo>
                    <a:pt x="4863376" y="4233216"/>
                  </a:lnTo>
                  <a:lnTo>
                    <a:pt x="4837053" y="4269505"/>
                  </a:lnTo>
                  <a:lnTo>
                    <a:pt x="4810142" y="4305334"/>
                  </a:lnTo>
                  <a:lnTo>
                    <a:pt x="4782650" y="4340694"/>
                  </a:lnTo>
                  <a:lnTo>
                    <a:pt x="4754583" y="4375580"/>
                  </a:lnTo>
                  <a:lnTo>
                    <a:pt x="4725950" y="4409984"/>
                  </a:lnTo>
                  <a:lnTo>
                    <a:pt x="4696756" y="4443898"/>
                  </a:lnTo>
                  <a:lnTo>
                    <a:pt x="4667010" y="4477317"/>
                  </a:lnTo>
                  <a:lnTo>
                    <a:pt x="4636717" y="4510232"/>
                  </a:lnTo>
                  <a:lnTo>
                    <a:pt x="4605886" y="4542636"/>
                  </a:lnTo>
                  <a:lnTo>
                    <a:pt x="4574524" y="4574524"/>
                  </a:lnTo>
                  <a:lnTo>
                    <a:pt x="4542636" y="4605886"/>
                  </a:lnTo>
                  <a:lnTo>
                    <a:pt x="4510232" y="4636717"/>
                  </a:lnTo>
                  <a:lnTo>
                    <a:pt x="4477317" y="4667010"/>
                  </a:lnTo>
                  <a:lnTo>
                    <a:pt x="4443898" y="4696756"/>
                  </a:lnTo>
                  <a:lnTo>
                    <a:pt x="4409984" y="4725950"/>
                  </a:lnTo>
                  <a:lnTo>
                    <a:pt x="4375580" y="4754583"/>
                  </a:lnTo>
                  <a:lnTo>
                    <a:pt x="4340694" y="4782650"/>
                  </a:lnTo>
                  <a:lnTo>
                    <a:pt x="4305334" y="4810142"/>
                  </a:lnTo>
                  <a:lnTo>
                    <a:pt x="4269505" y="4837053"/>
                  </a:lnTo>
                  <a:lnTo>
                    <a:pt x="4233216" y="4863376"/>
                  </a:lnTo>
                  <a:lnTo>
                    <a:pt x="4196473" y="4889104"/>
                  </a:lnTo>
                  <a:lnTo>
                    <a:pt x="4159283" y="4914229"/>
                  </a:lnTo>
                  <a:lnTo>
                    <a:pt x="4121654" y="4938744"/>
                  </a:lnTo>
                  <a:lnTo>
                    <a:pt x="4083593" y="4962643"/>
                  </a:lnTo>
                  <a:lnTo>
                    <a:pt x="4045106" y="4985918"/>
                  </a:lnTo>
                  <a:lnTo>
                    <a:pt x="4006201" y="5008562"/>
                  </a:lnTo>
                  <a:lnTo>
                    <a:pt x="3966884" y="5030568"/>
                  </a:lnTo>
                  <a:lnTo>
                    <a:pt x="3927164" y="5051929"/>
                  </a:lnTo>
                  <a:lnTo>
                    <a:pt x="3887047" y="5072638"/>
                  </a:lnTo>
                  <a:lnTo>
                    <a:pt x="3846539" y="5092688"/>
                  </a:lnTo>
                  <a:lnTo>
                    <a:pt x="3805649" y="5112072"/>
                  </a:lnTo>
                  <a:lnTo>
                    <a:pt x="3764383" y="5130782"/>
                  </a:lnTo>
                  <a:lnTo>
                    <a:pt x="3722749" y="5148812"/>
                  </a:lnTo>
                  <a:lnTo>
                    <a:pt x="3680752" y="5166154"/>
                  </a:lnTo>
                  <a:lnTo>
                    <a:pt x="3638402" y="5182802"/>
                  </a:lnTo>
                  <a:lnTo>
                    <a:pt x="3595704" y="5198748"/>
                  </a:lnTo>
                  <a:lnTo>
                    <a:pt x="3552665" y="5213985"/>
                  </a:lnTo>
                  <a:lnTo>
                    <a:pt x="3509294" y="5228506"/>
                  </a:lnTo>
                  <a:lnTo>
                    <a:pt x="3465596" y="5242305"/>
                  </a:lnTo>
                  <a:lnTo>
                    <a:pt x="3421579" y="5255373"/>
                  </a:lnTo>
                  <a:lnTo>
                    <a:pt x="3377250" y="5267704"/>
                  </a:lnTo>
                  <a:lnTo>
                    <a:pt x="3332617" y="5279291"/>
                  </a:lnTo>
                  <a:lnTo>
                    <a:pt x="3287685" y="5290127"/>
                  </a:lnTo>
                  <a:lnTo>
                    <a:pt x="3242463" y="5300204"/>
                  </a:lnTo>
                  <a:lnTo>
                    <a:pt x="3196957" y="5309516"/>
                  </a:lnTo>
                  <a:lnTo>
                    <a:pt x="3151175" y="5318056"/>
                  </a:lnTo>
                  <a:lnTo>
                    <a:pt x="3105123" y="5325815"/>
                  </a:lnTo>
                  <a:lnTo>
                    <a:pt x="3058809" y="5332788"/>
                  </a:lnTo>
                  <a:lnTo>
                    <a:pt x="3012239" y="5338967"/>
                  </a:lnTo>
                  <a:lnTo>
                    <a:pt x="2965421" y="5344346"/>
                  </a:lnTo>
                  <a:lnTo>
                    <a:pt x="2918362" y="5348916"/>
                  </a:lnTo>
                  <a:lnTo>
                    <a:pt x="2871070" y="5352671"/>
                  </a:lnTo>
                  <a:lnTo>
                    <a:pt x="2823550" y="5355604"/>
                  </a:lnTo>
                  <a:lnTo>
                    <a:pt x="2775810" y="5357708"/>
                  </a:lnTo>
                  <a:lnTo>
                    <a:pt x="2727858" y="5358975"/>
                  </a:lnTo>
                  <a:lnTo>
                    <a:pt x="2679700" y="5359400"/>
                  </a:lnTo>
                  <a:lnTo>
                    <a:pt x="2631541" y="5358975"/>
                  </a:lnTo>
                  <a:lnTo>
                    <a:pt x="2583589" y="5357708"/>
                  </a:lnTo>
                  <a:lnTo>
                    <a:pt x="2535849" y="5355604"/>
                  </a:lnTo>
                  <a:lnTo>
                    <a:pt x="2488329" y="5352671"/>
                  </a:lnTo>
                  <a:lnTo>
                    <a:pt x="2441037" y="5348916"/>
                  </a:lnTo>
                  <a:lnTo>
                    <a:pt x="2393978" y="5344346"/>
                  </a:lnTo>
                  <a:lnTo>
                    <a:pt x="2347160" y="5338967"/>
                  </a:lnTo>
                  <a:lnTo>
                    <a:pt x="2300590" y="5332788"/>
                  </a:lnTo>
                  <a:lnTo>
                    <a:pt x="2254276" y="5325815"/>
                  </a:lnTo>
                  <a:lnTo>
                    <a:pt x="2208224" y="5318056"/>
                  </a:lnTo>
                  <a:lnTo>
                    <a:pt x="2162442" y="5309516"/>
                  </a:lnTo>
                  <a:lnTo>
                    <a:pt x="2116936" y="5300204"/>
                  </a:lnTo>
                  <a:lnTo>
                    <a:pt x="2071714" y="5290127"/>
                  </a:lnTo>
                  <a:lnTo>
                    <a:pt x="2026782" y="5279291"/>
                  </a:lnTo>
                  <a:lnTo>
                    <a:pt x="1982149" y="5267704"/>
                  </a:lnTo>
                  <a:lnTo>
                    <a:pt x="1937820" y="5255373"/>
                  </a:lnTo>
                  <a:lnTo>
                    <a:pt x="1893803" y="5242305"/>
                  </a:lnTo>
                  <a:lnTo>
                    <a:pt x="1850105" y="5228506"/>
                  </a:lnTo>
                  <a:lnTo>
                    <a:pt x="1806734" y="5213985"/>
                  </a:lnTo>
                  <a:lnTo>
                    <a:pt x="1763695" y="5198748"/>
                  </a:lnTo>
                  <a:lnTo>
                    <a:pt x="1720997" y="5182802"/>
                  </a:lnTo>
                  <a:lnTo>
                    <a:pt x="1678647" y="5166154"/>
                  </a:lnTo>
                  <a:lnTo>
                    <a:pt x="1636650" y="5148812"/>
                  </a:lnTo>
                  <a:lnTo>
                    <a:pt x="1595016" y="5130782"/>
                  </a:lnTo>
                  <a:lnTo>
                    <a:pt x="1553750" y="5112072"/>
                  </a:lnTo>
                  <a:lnTo>
                    <a:pt x="1512860" y="5092688"/>
                  </a:lnTo>
                  <a:lnTo>
                    <a:pt x="1472352" y="5072638"/>
                  </a:lnTo>
                  <a:lnTo>
                    <a:pt x="1432235" y="5051929"/>
                  </a:lnTo>
                  <a:lnTo>
                    <a:pt x="1392515" y="5030568"/>
                  </a:lnTo>
                  <a:lnTo>
                    <a:pt x="1353198" y="5008562"/>
                  </a:lnTo>
                  <a:lnTo>
                    <a:pt x="1314293" y="4985918"/>
                  </a:lnTo>
                  <a:lnTo>
                    <a:pt x="1275806" y="4962643"/>
                  </a:lnTo>
                  <a:lnTo>
                    <a:pt x="1237745" y="4938744"/>
                  </a:lnTo>
                  <a:lnTo>
                    <a:pt x="1200116" y="4914229"/>
                  </a:lnTo>
                  <a:lnTo>
                    <a:pt x="1162926" y="4889104"/>
                  </a:lnTo>
                  <a:lnTo>
                    <a:pt x="1126183" y="4863376"/>
                  </a:lnTo>
                  <a:lnTo>
                    <a:pt x="1089894" y="4837053"/>
                  </a:lnTo>
                  <a:lnTo>
                    <a:pt x="1054065" y="4810142"/>
                  </a:lnTo>
                  <a:lnTo>
                    <a:pt x="1018705" y="4782650"/>
                  </a:lnTo>
                  <a:lnTo>
                    <a:pt x="983819" y="4754583"/>
                  </a:lnTo>
                  <a:lnTo>
                    <a:pt x="949415" y="4725950"/>
                  </a:lnTo>
                  <a:lnTo>
                    <a:pt x="915501" y="4696756"/>
                  </a:lnTo>
                  <a:lnTo>
                    <a:pt x="882082" y="4667010"/>
                  </a:lnTo>
                  <a:lnTo>
                    <a:pt x="849167" y="4636717"/>
                  </a:lnTo>
                  <a:lnTo>
                    <a:pt x="816763" y="4605886"/>
                  </a:lnTo>
                  <a:lnTo>
                    <a:pt x="784875" y="4574524"/>
                  </a:lnTo>
                  <a:lnTo>
                    <a:pt x="753513" y="4542636"/>
                  </a:lnTo>
                  <a:lnTo>
                    <a:pt x="722682" y="4510232"/>
                  </a:lnTo>
                  <a:lnTo>
                    <a:pt x="692389" y="4477317"/>
                  </a:lnTo>
                  <a:lnTo>
                    <a:pt x="662643" y="4443898"/>
                  </a:lnTo>
                  <a:lnTo>
                    <a:pt x="633449" y="4409984"/>
                  </a:lnTo>
                  <a:lnTo>
                    <a:pt x="604816" y="4375580"/>
                  </a:lnTo>
                  <a:lnTo>
                    <a:pt x="576749" y="4340694"/>
                  </a:lnTo>
                  <a:lnTo>
                    <a:pt x="549257" y="4305334"/>
                  </a:lnTo>
                  <a:lnTo>
                    <a:pt x="522346" y="4269505"/>
                  </a:lnTo>
                  <a:lnTo>
                    <a:pt x="496023" y="4233216"/>
                  </a:lnTo>
                  <a:lnTo>
                    <a:pt x="470295" y="4196473"/>
                  </a:lnTo>
                  <a:lnTo>
                    <a:pt x="445170" y="4159283"/>
                  </a:lnTo>
                  <a:lnTo>
                    <a:pt x="420655" y="4121654"/>
                  </a:lnTo>
                  <a:lnTo>
                    <a:pt x="396756" y="4083593"/>
                  </a:lnTo>
                  <a:lnTo>
                    <a:pt x="373481" y="4045106"/>
                  </a:lnTo>
                  <a:lnTo>
                    <a:pt x="350837" y="4006201"/>
                  </a:lnTo>
                  <a:lnTo>
                    <a:pt x="328831" y="3966884"/>
                  </a:lnTo>
                  <a:lnTo>
                    <a:pt x="307470" y="3927164"/>
                  </a:lnTo>
                  <a:lnTo>
                    <a:pt x="286761" y="3887047"/>
                  </a:lnTo>
                  <a:lnTo>
                    <a:pt x="266711" y="3846539"/>
                  </a:lnTo>
                  <a:lnTo>
                    <a:pt x="247327" y="3805649"/>
                  </a:lnTo>
                  <a:lnTo>
                    <a:pt x="228617" y="3764383"/>
                  </a:lnTo>
                  <a:lnTo>
                    <a:pt x="210587" y="3722749"/>
                  </a:lnTo>
                  <a:lnTo>
                    <a:pt x="193245" y="3680752"/>
                  </a:lnTo>
                  <a:lnTo>
                    <a:pt x="176597" y="3638402"/>
                  </a:lnTo>
                  <a:lnTo>
                    <a:pt x="160651" y="3595704"/>
                  </a:lnTo>
                  <a:lnTo>
                    <a:pt x="145414" y="3552665"/>
                  </a:lnTo>
                  <a:lnTo>
                    <a:pt x="130893" y="3509294"/>
                  </a:lnTo>
                  <a:lnTo>
                    <a:pt x="117094" y="3465596"/>
                  </a:lnTo>
                  <a:lnTo>
                    <a:pt x="104026" y="3421579"/>
                  </a:lnTo>
                  <a:lnTo>
                    <a:pt x="91695" y="3377250"/>
                  </a:lnTo>
                  <a:lnTo>
                    <a:pt x="80108" y="3332617"/>
                  </a:lnTo>
                  <a:lnTo>
                    <a:pt x="69272" y="3287685"/>
                  </a:lnTo>
                  <a:lnTo>
                    <a:pt x="59195" y="3242463"/>
                  </a:lnTo>
                  <a:lnTo>
                    <a:pt x="49883" y="3196957"/>
                  </a:lnTo>
                  <a:lnTo>
                    <a:pt x="41343" y="3151175"/>
                  </a:lnTo>
                  <a:lnTo>
                    <a:pt x="33584" y="3105123"/>
                  </a:lnTo>
                  <a:lnTo>
                    <a:pt x="26611" y="3058809"/>
                  </a:lnTo>
                  <a:lnTo>
                    <a:pt x="20432" y="3012239"/>
                  </a:lnTo>
                  <a:lnTo>
                    <a:pt x="15053" y="2965421"/>
                  </a:lnTo>
                  <a:lnTo>
                    <a:pt x="10483" y="2918362"/>
                  </a:lnTo>
                  <a:lnTo>
                    <a:pt x="6728" y="2871070"/>
                  </a:lnTo>
                  <a:lnTo>
                    <a:pt x="3795" y="2823550"/>
                  </a:lnTo>
                  <a:lnTo>
                    <a:pt x="1691" y="2775810"/>
                  </a:lnTo>
                  <a:lnTo>
                    <a:pt x="424" y="2727858"/>
                  </a:lnTo>
                  <a:lnTo>
                    <a:pt x="0" y="2679700"/>
                  </a:lnTo>
                  <a:close/>
                </a:path>
              </a:pathLst>
            </a:custGeom>
            <a:ln w="9525">
              <a:solidFill>
                <a:srgbClr val="000000"/>
              </a:solidFill>
            </a:ln>
          </p:spPr>
          <p:txBody>
            <a:bodyPr wrap="square" lIns="0" tIns="0" rIns="0" bIns="0" rtlCol="0"/>
            <a:lstStyle/>
            <a:p>
              <a:endParaRPr dirty="0"/>
            </a:p>
          </p:txBody>
        </p:sp>
      </p:grpSp>
      <p:sp>
        <p:nvSpPr>
          <p:cNvPr id="3" name="Title 2"/>
          <p:cNvSpPr>
            <a:spLocks noGrp="1"/>
          </p:cNvSpPr>
          <p:nvPr>
            <p:ph type="title"/>
          </p:nvPr>
        </p:nvSpPr>
        <p:spPr>
          <a:xfrm>
            <a:off x="452536" y="596894"/>
            <a:ext cx="5955537" cy="923599"/>
          </a:xfrm>
        </p:spPr>
        <p:txBody>
          <a:bodyPr/>
          <a:lstStyle/>
          <a:p>
            <a:r>
              <a:rPr lang="en-US" dirty="0"/>
              <a:t>Our Intersecting Identities:</a:t>
            </a:r>
          </a:p>
        </p:txBody>
      </p:sp>
      <p:sp>
        <p:nvSpPr>
          <p:cNvPr id="4" name="object 2"/>
          <p:cNvSpPr txBox="1"/>
          <p:nvPr/>
        </p:nvSpPr>
        <p:spPr>
          <a:xfrm>
            <a:off x="1032065" y="2615988"/>
            <a:ext cx="3416948" cy="1468992"/>
          </a:xfrm>
          <a:prstGeom prst="rect">
            <a:avLst/>
          </a:prstGeom>
        </p:spPr>
        <p:txBody>
          <a:bodyPr vert="horz" wrap="square" lIns="0" tIns="12065" rIns="0" bIns="0" rtlCol="0">
            <a:spAutoFit/>
          </a:bodyPr>
          <a:lstStyle/>
          <a:p>
            <a:pPr marL="31115" marR="5080">
              <a:lnSpc>
                <a:spcPct val="100000"/>
              </a:lnSpc>
              <a:spcBef>
                <a:spcPts val="95"/>
              </a:spcBef>
            </a:pPr>
            <a:r>
              <a:rPr sz="2200" b="1" spc="-10" dirty="0">
                <a:latin typeface="Myriad Pro"/>
                <a:cs typeface="Arial"/>
              </a:rPr>
              <a:t>The </a:t>
            </a:r>
            <a:r>
              <a:rPr sz="2200" b="1" spc="-5" dirty="0">
                <a:latin typeface="Myriad Pro"/>
                <a:cs typeface="Arial"/>
              </a:rPr>
              <a:t>primary</a:t>
            </a:r>
            <a:r>
              <a:rPr lang="en-US" sz="2200" b="1" spc="-5" dirty="0">
                <a:latin typeface="Myriad Pro"/>
                <a:cs typeface="Arial"/>
              </a:rPr>
              <a:t> </a:t>
            </a:r>
            <a:r>
              <a:rPr sz="2200" b="1" spc="-5" dirty="0">
                <a:latin typeface="Myriad Pro"/>
                <a:cs typeface="Arial"/>
              </a:rPr>
              <a:t>basis </a:t>
            </a:r>
            <a:r>
              <a:rPr sz="2200" b="1" spc="-10" dirty="0">
                <a:latin typeface="Myriad Pro"/>
                <a:cs typeface="Arial"/>
              </a:rPr>
              <a:t>for</a:t>
            </a:r>
            <a:r>
              <a:rPr lang="en-US" sz="2200" b="1" spc="-10" dirty="0">
                <a:latin typeface="Myriad Pro"/>
                <a:cs typeface="Arial"/>
              </a:rPr>
              <a:t> </a:t>
            </a:r>
            <a:r>
              <a:rPr sz="2200" b="1" spc="-5" dirty="0">
                <a:latin typeface="Myriad Pro"/>
                <a:cs typeface="Arial"/>
              </a:rPr>
              <a:t>inclusion</a:t>
            </a:r>
            <a:r>
              <a:rPr sz="2200" b="1" spc="-55" dirty="0">
                <a:latin typeface="Myriad Pro"/>
                <a:cs typeface="Arial"/>
              </a:rPr>
              <a:t> </a:t>
            </a:r>
            <a:r>
              <a:rPr sz="2200" b="1" spc="-5" dirty="0">
                <a:latin typeface="Myriad Pro"/>
                <a:cs typeface="Arial"/>
              </a:rPr>
              <a:t>and</a:t>
            </a:r>
            <a:r>
              <a:rPr lang="en-US" sz="2200" b="1" spc="-5" dirty="0">
                <a:latin typeface="Myriad Pro"/>
                <a:cs typeface="Arial"/>
              </a:rPr>
              <a:t> </a:t>
            </a:r>
            <a:r>
              <a:rPr sz="2200" b="1" spc="-5" dirty="0">
                <a:latin typeface="Myriad Pro"/>
                <a:cs typeface="Arial"/>
              </a:rPr>
              <a:t>exclusion.</a:t>
            </a:r>
            <a:endParaRPr sz="2200" dirty="0">
              <a:latin typeface="Myriad Pro"/>
              <a:cs typeface="Arial"/>
            </a:endParaRPr>
          </a:p>
          <a:p>
            <a:pPr marL="12700" marR="56515">
              <a:lnSpc>
                <a:spcPct val="100000"/>
              </a:lnSpc>
              <a:spcBef>
                <a:spcPts val="844"/>
              </a:spcBef>
            </a:pPr>
            <a:r>
              <a:rPr sz="2200" b="1" spc="-5" dirty="0">
                <a:latin typeface="Myriad Pro"/>
                <a:cs typeface="Arial"/>
              </a:rPr>
              <a:t>Inherited</a:t>
            </a:r>
            <a:r>
              <a:rPr sz="2200" b="1" spc="-45" dirty="0">
                <a:latin typeface="Myriad Pro"/>
                <a:cs typeface="Arial"/>
              </a:rPr>
              <a:t> </a:t>
            </a:r>
            <a:r>
              <a:rPr sz="2200" b="1" spc="-5" dirty="0">
                <a:latin typeface="Myriad Pro"/>
                <a:cs typeface="Arial"/>
              </a:rPr>
              <a:t>and</a:t>
            </a:r>
            <a:r>
              <a:rPr lang="en-US" sz="2200" b="1" spc="-5" dirty="0">
                <a:latin typeface="Myriad Pro"/>
                <a:cs typeface="Arial"/>
              </a:rPr>
              <a:t> </a:t>
            </a:r>
            <a:r>
              <a:rPr sz="2200" b="1" spc="-5" dirty="0">
                <a:latin typeface="Myriad Pro"/>
                <a:cs typeface="Arial"/>
              </a:rPr>
              <a:t>learned</a:t>
            </a:r>
            <a:r>
              <a:rPr lang="en-US" sz="2200" b="1" spc="-5" dirty="0">
                <a:latin typeface="Myriad Pro"/>
                <a:cs typeface="Arial"/>
              </a:rPr>
              <a:t> </a:t>
            </a:r>
            <a:r>
              <a:rPr sz="2200" b="1" spc="-5" dirty="0">
                <a:latin typeface="Myriad Pro"/>
                <a:cs typeface="Arial"/>
              </a:rPr>
              <a:t>(caught</a:t>
            </a:r>
            <a:r>
              <a:rPr sz="2200" b="1" dirty="0">
                <a:latin typeface="Myriad Pro"/>
                <a:cs typeface="Arial"/>
              </a:rPr>
              <a:t> </a:t>
            </a:r>
            <a:r>
              <a:rPr sz="2200" b="1" spc="-5" dirty="0">
                <a:latin typeface="Myriad Pro"/>
                <a:cs typeface="Arial"/>
              </a:rPr>
              <a:t>and</a:t>
            </a:r>
            <a:r>
              <a:rPr lang="en-US" sz="2200" b="1" spc="-5" dirty="0">
                <a:latin typeface="Myriad Pro"/>
                <a:cs typeface="Arial"/>
              </a:rPr>
              <a:t> </a:t>
            </a:r>
            <a:r>
              <a:rPr sz="2200" b="1" spc="-10" dirty="0">
                <a:latin typeface="Myriad Pro"/>
                <a:cs typeface="Arial"/>
              </a:rPr>
              <a:t>taught).</a:t>
            </a:r>
            <a:endParaRPr sz="2200" dirty="0">
              <a:latin typeface="Myriad Pro"/>
              <a:cs typeface="Arial"/>
            </a:endParaRPr>
          </a:p>
        </p:txBody>
      </p:sp>
      <p:sp>
        <p:nvSpPr>
          <p:cNvPr id="31" name="object 32"/>
          <p:cNvSpPr txBox="1"/>
          <p:nvPr/>
        </p:nvSpPr>
        <p:spPr>
          <a:xfrm>
            <a:off x="4763728" y="6511822"/>
            <a:ext cx="2356482" cy="228268"/>
          </a:xfrm>
          <a:prstGeom prst="rect">
            <a:avLst/>
          </a:prstGeom>
        </p:spPr>
        <p:txBody>
          <a:bodyPr vert="horz" wrap="square" lIns="0" tIns="12700" rIns="0" bIns="0" rtlCol="0">
            <a:spAutoFit/>
          </a:bodyPr>
          <a:lstStyle/>
          <a:p>
            <a:pPr marL="12700">
              <a:lnSpc>
                <a:spcPct val="100000"/>
              </a:lnSpc>
              <a:spcBef>
                <a:spcPts val="100"/>
              </a:spcBef>
            </a:pPr>
            <a:r>
              <a:rPr sz="1400" dirty="0">
                <a:latin typeface="Arial"/>
                <a:cs typeface="Arial"/>
              </a:rPr>
              <a:t>J.P.</a:t>
            </a:r>
            <a:r>
              <a:rPr sz="1400" spc="-55" dirty="0">
                <a:latin typeface="Arial"/>
                <a:cs typeface="Arial"/>
              </a:rPr>
              <a:t> </a:t>
            </a:r>
            <a:r>
              <a:rPr sz="1400" spc="-5" dirty="0">
                <a:latin typeface="Arial"/>
                <a:cs typeface="Arial"/>
              </a:rPr>
              <a:t>Sonn,</a:t>
            </a:r>
            <a:r>
              <a:rPr sz="1400" spc="-35" dirty="0">
                <a:latin typeface="Arial"/>
                <a:cs typeface="Arial"/>
              </a:rPr>
              <a:t> </a:t>
            </a:r>
            <a:r>
              <a:rPr sz="1400" spc="-5" dirty="0">
                <a:latin typeface="Arial"/>
                <a:cs typeface="Arial"/>
              </a:rPr>
              <a:t>2009</a:t>
            </a:r>
            <a:r>
              <a:rPr lang="en-US" sz="1400" spc="-5" dirty="0">
                <a:latin typeface="Arial"/>
                <a:cs typeface="Arial"/>
              </a:rPr>
              <a:t> &amp; Visions Inc.</a:t>
            </a:r>
            <a:endParaRPr sz="1400" dirty="0">
              <a:latin typeface="Arial"/>
              <a:cs typeface="Arial"/>
            </a:endParaRPr>
          </a:p>
        </p:txBody>
      </p:sp>
      <p:sp>
        <p:nvSpPr>
          <p:cNvPr id="113" name="object 10"/>
          <p:cNvSpPr txBox="1"/>
          <p:nvPr/>
        </p:nvSpPr>
        <p:spPr>
          <a:xfrm>
            <a:off x="6776906" y="445323"/>
            <a:ext cx="3890172" cy="685443"/>
          </a:xfrm>
          <a:prstGeom prst="rect">
            <a:avLst/>
          </a:prstGeom>
        </p:spPr>
        <p:txBody>
          <a:bodyPr vert="horz" wrap="square" lIns="0" tIns="61594" rIns="0" bIns="0" rtlCol="0">
            <a:spAutoFit/>
          </a:bodyPr>
          <a:lstStyle/>
          <a:p>
            <a:pPr marL="17780" algn="ctr">
              <a:lnSpc>
                <a:spcPct val="100000"/>
              </a:lnSpc>
              <a:spcBef>
                <a:spcPts val="484"/>
              </a:spcBef>
            </a:pPr>
            <a:r>
              <a:rPr sz="2000" b="1" spc="-10" dirty="0">
                <a:solidFill>
                  <a:schemeClr val="bg1"/>
                </a:solidFill>
                <a:uFill>
                  <a:solidFill>
                    <a:srgbClr val="000000"/>
                  </a:solidFill>
                </a:uFill>
                <a:latin typeface="Myriad Pro"/>
                <a:cs typeface="Arial"/>
              </a:rPr>
              <a:t>Universal</a:t>
            </a:r>
            <a:endParaRPr sz="2000" dirty="0">
              <a:solidFill>
                <a:schemeClr val="bg1"/>
              </a:solidFill>
              <a:latin typeface="Myriad Pro"/>
              <a:cs typeface="Arial"/>
            </a:endParaRPr>
          </a:p>
          <a:p>
            <a:pPr algn="ctr">
              <a:lnSpc>
                <a:spcPct val="100000"/>
              </a:lnSpc>
              <a:spcBef>
                <a:spcPts val="310"/>
              </a:spcBef>
            </a:pPr>
            <a:r>
              <a:rPr spc="-5" dirty="0">
                <a:solidFill>
                  <a:schemeClr val="bg1"/>
                </a:solidFill>
                <a:latin typeface="Myriad Pro"/>
                <a:cs typeface="Arial"/>
              </a:rPr>
              <a:t>Human</a:t>
            </a:r>
            <a:r>
              <a:rPr spc="-25" dirty="0">
                <a:solidFill>
                  <a:schemeClr val="bg1"/>
                </a:solidFill>
                <a:latin typeface="Myriad Pro"/>
                <a:cs typeface="Arial"/>
              </a:rPr>
              <a:t> </a:t>
            </a:r>
            <a:r>
              <a:rPr spc="-5" dirty="0">
                <a:solidFill>
                  <a:schemeClr val="bg1"/>
                </a:solidFill>
                <a:latin typeface="Myriad Pro"/>
                <a:cs typeface="Arial"/>
              </a:rPr>
              <a:t>nature:</a:t>
            </a:r>
            <a:r>
              <a:rPr spc="-45" dirty="0">
                <a:solidFill>
                  <a:schemeClr val="bg1"/>
                </a:solidFill>
                <a:latin typeface="Myriad Pro"/>
                <a:cs typeface="Arial"/>
              </a:rPr>
              <a:t> </a:t>
            </a:r>
            <a:r>
              <a:rPr dirty="0">
                <a:solidFill>
                  <a:schemeClr val="bg1"/>
                </a:solidFill>
                <a:latin typeface="Myriad Pro"/>
                <a:cs typeface="Arial"/>
              </a:rPr>
              <a:t>“Like</a:t>
            </a:r>
            <a:r>
              <a:rPr spc="-30" dirty="0">
                <a:solidFill>
                  <a:schemeClr val="bg1"/>
                </a:solidFill>
                <a:latin typeface="Myriad Pro"/>
                <a:cs typeface="Arial"/>
              </a:rPr>
              <a:t> </a:t>
            </a:r>
            <a:r>
              <a:rPr spc="-5" dirty="0">
                <a:solidFill>
                  <a:schemeClr val="bg1"/>
                </a:solidFill>
                <a:latin typeface="Myriad Pro"/>
                <a:cs typeface="Arial"/>
              </a:rPr>
              <a:t>all</a:t>
            </a:r>
            <a:r>
              <a:rPr spc="-10" dirty="0">
                <a:solidFill>
                  <a:schemeClr val="bg1"/>
                </a:solidFill>
                <a:latin typeface="Myriad Pro"/>
                <a:cs typeface="Arial"/>
              </a:rPr>
              <a:t> </a:t>
            </a:r>
            <a:r>
              <a:rPr spc="-5" dirty="0">
                <a:solidFill>
                  <a:schemeClr val="bg1"/>
                </a:solidFill>
                <a:latin typeface="Myriad Pro"/>
                <a:cs typeface="Arial"/>
              </a:rPr>
              <a:t>other</a:t>
            </a:r>
            <a:r>
              <a:rPr spc="-30" dirty="0">
                <a:solidFill>
                  <a:schemeClr val="bg1"/>
                </a:solidFill>
                <a:latin typeface="Myriad Pro"/>
                <a:cs typeface="Arial"/>
              </a:rPr>
              <a:t> </a:t>
            </a:r>
            <a:r>
              <a:rPr spc="-5" dirty="0">
                <a:solidFill>
                  <a:schemeClr val="bg1"/>
                </a:solidFill>
                <a:latin typeface="Myriad Pro"/>
                <a:cs typeface="Arial"/>
              </a:rPr>
              <a:t>people”</a:t>
            </a:r>
            <a:endParaRPr dirty="0">
              <a:solidFill>
                <a:schemeClr val="bg1"/>
              </a:solidFill>
              <a:latin typeface="Myriad Pro"/>
              <a:cs typeface="Arial"/>
            </a:endParaRPr>
          </a:p>
        </p:txBody>
      </p:sp>
      <p:sp>
        <p:nvSpPr>
          <p:cNvPr id="114" name="object 11"/>
          <p:cNvSpPr txBox="1"/>
          <p:nvPr/>
        </p:nvSpPr>
        <p:spPr>
          <a:xfrm>
            <a:off x="11170319" y="2621271"/>
            <a:ext cx="658403" cy="289182"/>
          </a:xfrm>
          <a:prstGeom prst="rect">
            <a:avLst/>
          </a:prstGeom>
        </p:spPr>
        <p:txBody>
          <a:bodyPr vert="horz" wrap="square" lIns="0" tIns="12065" rIns="0" bIns="0" rtlCol="0">
            <a:spAutoFit/>
          </a:bodyPr>
          <a:lstStyle/>
          <a:p>
            <a:pPr marL="12700">
              <a:lnSpc>
                <a:spcPct val="100000"/>
              </a:lnSpc>
              <a:spcBef>
                <a:spcPts val="95"/>
              </a:spcBef>
            </a:pPr>
            <a:r>
              <a:rPr spc="-5" dirty="0">
                <a:solidFill>
                  <a:schemeClr val="bg1"/>
                </a:solidFill>
                <a:latin typeface="Myriad Pro"/>
                <a:cs typeface="Arial"/>
              </a:rPr>
              <a:t>Smile</a:t>
            </a:r>
            <a:endParaRPr dirty="0">
              <a:solidFill>
                <a:schemeClr val="bg1"/>
              </a:solidFill>
              <a:latin typeface="Myriad Pro"/>
              <a:cs typeface="Arial"/>
            </a:endParaRPr>
          </a:p>
        </p:txBody>
      </p:sp>
      <p:sp>
        <p:nvSpPr>
          <p:cNvPr id="115" name="object 12"/>
          <p:cNvSpPr txBox="1"/>
          <p:nvPr/>
        </p:nvSpPr>
        <p:spPr>
          <a:xfrm>
            <a:off x="6155235" y="4885631"/>
            <a:ext cx="554991" cy="289182"/>
          </a:xfrm>
          <a:prstGeom prst="rect">
            <a:avLst/>
          </a:prstGeom>
        </p:spPr>
        <p:txBody>
          <a:bodyPr vert="horz" wrap="square" lIns="0" tIns="12065" rIns="0" bIns="0" rtlCol="0">
            <a:spAutoFit/>
          </a:bodyPr>
          <a:lstStyle/>
          <a:p>
            <a:pPr marL="12700">
              <a:lnSpc>
                <a:spcPct val="100000"/>
              </a:lnSpc>
              <a:spcBef>
                <a:spcPts val="95"/>
              </a:spcBef>
            </a:pPr>
            <a:r>
              <a:rPr spc="-190" dirty="0">
                <a:solidFill>
                  <a:schemeClr val="bg1"/>
                </a:solidFill>
                <a:latin typeface="Myriad Pro"/>
                <a:cs typeface="Arial"/>
              </a:rPr>
              <a:t>T</a:t>
            </a:r>
            <a:r>
              <a:rPr spc="-5" dirty="0">
                <a:solidFill>
                  <a:schemeClr val="bg1"/>
                </a:solidFill>
                <a:latin typeface="Myriad Pro"/>
                <a:cs typeface="Arial"/>
              </a:rPr>
              <a:t>alk</a:t>
            </a:r>
            <a:endParaRPr dirty="0">
              <a:solidFill>
                <a:schemeClr val="bg1"/>
              </a:solidFill>
              <a:latin typeface="Myriad Pro"/>
              <a:cs typeface="Arial"/>
            </a:endParaRPr>
          </a:p>
        </p:txBody>
      </p:sp>
      <p:sp>
        <p:nvSpPr>
          <p:cNvPr id="116" name="object 13"/>
          <p:cNvSpPr txBox="1"/>
          <p:nvPr/>
        </p:nvSpPr>
        <p:spPr>
          <a:xfrm>
            <a:off x="5653255" y="2621271"/>
            <a:ext cx="603758" cy="289182"/>
          </a:xfrm>
          <a:prstGeom prst="rect">
            <a:avLst/>
          </a:prstGeom>
        </p:spPr>
        <p:txBody>
          <a:bodyPr vert="horz" wrap="square" lIns="0" tIns="12065" rIns="0" bIns="0" rtlCol="0">
            <a:spAutoFit/>
          </a:bodyPr>
          <a:lstStyle/>
          <a:p>
            <a:pPr marL="12700">
              <a:lnSpc>
                <a:spcPct val="100000"/>
              </a:lnSpc>
              <a:spcBef>
                <a:spcPts val="95"/>
              </a:spcBef>
            </a:pPr>
            <a:r>
              <a:rPr spc="-5" dirty="0">
                <a:solidFill>
                  <a:schemeClr val="bg1"/>
                </a:solidFill>
                <a:latin typeface="Myriad Pro"/>
                <a:cs typeface="Arial"/>
              </a:rPr>
              <a:t>Think</a:t>
            </a:r>
            <a:endParaRPr dirty="0">
              <a:solidFill>
                <a:schemeClr val="bg1"/>
              </a:solidFill>
              <a:latin typeface="Myriad Pro"/>
              <a:cs typeface="Arial"/>
            </a:endParaRPr>
          </a:p>
        </p:txBody>
      </p:sp>
      <p:sp>
        <p:nvSpPr>
          <p:cNvPr id="117" name="object 14"/>
          <p:cNvSpPr txBox="1"/>
          <p:nvPr/>
        </p:nvSpPr>
        <p:spPr>
          <a:xfrm>
            <a:off x="10822597" y="4907660"/>
            <a:ext cx="473457" cy="289182"/>
          </a:xfrm>
          <a:prstGeom prst="rect">
            <a:avLst/>
          </a:prstGeom>
        </p:spPr>
        <p:txBody>
          <a:bodyPr vert="horz" wrap="square" lIns="0" tIns="12065" rIns="0" bIns="0" rtlCol="0">
            <a:spAutoFit/>
          </a:bodyPr>
          <a:lstStyle/>
          <a:p>
            <a:pPr marL="12700">
              <a:lnSpc>
                <a:spcPct val="100000"/>
              </a:lnSpc>
              <a:spcBef>
                <a:spcPts val="95"/>
              </a:spcBef>
            </a:pPr>
            <a:r>
              <a:rPr spc="-5" dirty="0">
                <a:solidFill>
                  <a:schemeClr val="bg1"/>
                </a:solidFill>
                <a:latin typeface="Myriad Pro"/>
                <a:cs typeface="Arial"/>
              </a:rPr>
              <a:t>Feel</a:t>
            </a:r>
            <a:endParaRPr dirty="0">
              <a:solidFill>
                <a:schemeClr val="bg1"/>
              </a:solidFill>
              <a:latin typeface="Myriad Pro"/>
              <a:cs typeface="Arial"/>
            </a:endParaRPr>
          </a:p>
        </p:txBody>
      </p:sp>
      <p:grpSp>
        <p:nvGrpSpPr>
          <p:cNvPr id="118" name="object 15"/>
          <p:cNvGrpSpPr/>
          <p:nvPr/>
        </p:nvGrpSpPr>
        <p:grpSpPr>
          <a:xfrm>
            <a:off x="6257013" y="1141804"/>
            <a:ext cx="4923544" cy="4683013"/>
            <a:chOff x="2161032" y="2058923"/>
            <a:chExt cx="3667125" cy="3714115"/>
          </a:xfrm>
        </p:grpSpPr>
        <p:pic>
          <p:nvPicPr>
            <p:cNvPr id="119" name="object 16"/>
            <p:cNvPicPr/>
            <p:nvPr/>
          </p:nvPicPr>
          <p:blipFill>
            <a:blip r:embed="rId3" cstate="print"/>
            <a:stretch>
              <a:fillRect/>
            </a:stretch>
          </p:blipFill>
          <p:spPr>
            <a:xfrm>
              <a:off x="2161032" y="2058923"/>
              <a:ext cx="3666744" cy="3713988"/>
            </a:xfrm>
            <a:prstGeom prst="rect">
              <a:avLst/>
            </a:prstGeom>
          </p:spPr>
        </p:pic>
        <p:sp>
          <p:nvSpPr>
            <p:cNvPr id="120" name="object 17"/>
            <p:cNvSpPr/>
            <p:nvPr/>
          </p:nvSpPr>
          <p:spPr>
            <a:xfrm>
              <a:off x="2208403" y="2082799"/>
              <a:ext cx="3571875" cy="3619500"/>
            </a:xfrm>
            <a:custGeom>
              <a:avLst/>
              <a:gdLst/>
              <a:ahLst/>
              <a:cxnLst/>
              <a:rect l="l" t="t" r="r" b="b"/>
              <a:pathLst>
                <a:path w="3571875" h="3619500">
                  <a:moveTo>
                    <a:pt x="1785747" y="0"/>
                  </a:moveTo>
                  <a:lnTo>
                    <a:pt x="1737394" y="650"/>
                  </a:lnTo>
                  <a:lnTo>
                    <a:pt x="1689359" y="2591"/>
                  </a:lnTo>
                  <a:lnTo>
                    <a:pt x="1641658" y="5805"/>
                  </a:lnTo>
                  <a:lnTo>
                    <a:pt x="1594306" y="10277"/>
                  </a:lnTo>
                  <a:lnTo>
                    <a:pt x="1547321" y="15989"/>
                  </a:lnTo>
                  <a:lnTo>
                    <a:pt x="1500718" y="22926"/>
                  </a:lnTo>
                  <a:lnTo>
                    <a:pt x="1454513" y="31071"/>
                  </a:lnTo>
                  <a:lnTo>
                    <a:pt x="1408723" y="40407"/>
                  </a:lnTo>
                  <a:lnTo>
                    <a:pt x="1363363" y="50919"/>
                  </a:lnTo>
                  <a:lnTo>
                    <a:pt x="1318451" y="62589"/>
                  </a:lnTo>
                  <a:lnTo>
                    <a:pt x="1274001" y="75402"/>
                  </a:lnTo>
                  <a:lnTo>
                    <a:pt x="1230032" y="89341"/>
                  </a:lnTo>
                  <a:lnTo>
                    <a:pt x="1186557" y="104389"/>
                  </a:lnTo>
                  <a:lnTo>
                    <a:pt x="1143595" y="120531"/>
                  </a:lnTo>
                  <a:lnTo>
                    <a:pt x="1101160" y="137749"/>
                  </a:lnTo>
                  <a:lnTo>
                    <a:pt x="1059270" y="156027"/>
                  </a:lnTo>
                  <a:lnTo>
                    <a:pt x="1017940" y="175349"/>
                  </a:lnTo>
                  <a:lnTo>
                    <a:pt x="977186" y="195699"/>
                  </a:lnTo>
                  <a:lnTo>
                    <a:pt x="937025" y="217060"/>
                  </a:lnTo>
                  <a:lnTo>
                    <a:pt x="897473" y="239415"/>
                  </a:lnTo>
                  <a:lnTo>
                    <a:pt x="858547" y="262749"/>
                  </a:lnTo>
                  <a:lnTo>
                    <a:pt x="820261" y="287044"/>
                  </a:lnTo>
                  <a:lnTo>
                    <a:pt x="782633" y="312285"/>
                  </a:lnTo>
                  <a:lnTo>
                    <a:pt x="745679" y="338454"/>
                  </a:lnTo>
                  <a:lnTo>
                    <a:pt x="709415" y="365536"/>
                  </a:lnTo>
                  <a:lnTo>
                    <a:pt x="673857" y="393514"/>
                  </a:lnTo>
                  <a:lnTo>
                    <a:pt x="639021" y="422372"/>
                  </a:lnTo>
                  <a:lnTo>
                    <a:pt x="604923" y="452094"/>
                  </a:lnTo>
                  <a:lnTo>
                    <a:pt x="571581" y="482662"/>
                  </a:lnTo>
                  <a:lnTo>
                    <a:pt x="539009" y="514060"/>
                  </a:lnTo>
                  <a:lnTo>
                    <a:pt x="507224" y="546273"/>
                  </a:lnTo>
                  <a:lnTo>
                    <a:pt x="476243" y="579283"/>
                  </a:lnTo>
                  <a:lnTo>
                    <a:pt x="446081" y="613074"/>
                  </a:lnTo>
                  <a:lnTo>
                    <a:pt x="416755" y="647630"/>
                  </a:lnTo>
                  <a:lnTo>
                    <a:pt x="388280" y="682935"/>
                  </a:lnTo>
                  <a:lnTo>
                    <a:pt x="360674" y="718971"/>
                  </a:lnTo>
                  <a:lnTo>
                    <a:pt x="333952" y="755723"/>
                  </a:lnTo>
                  <a:lnTo>
                    <a:pt x="308130" y="793175"/>
                  </a:lnTo>
                  <a:lnTo>
                    <a:pt x="283225" y="831308"/>
                  </a:lnTo>
                  <a:lnTo>
                    <a:pt x="259252" y="870108"/>
                  </a:lnTo>
                  <a:lnTo>
                    <a:pt x="236229" y="909558"/>
                  </a:lnTo>
                  <a:lnTo>
                    <a:pt x="214171" y="949642"/>
                  </a:lnTo>
                  <a:lnTo>
                    <a:pt x="193095" y="990342"/>
                  </a:lnTo>
                  <a:lnTo>
                    <a:pt x="173016" y="1031643"/>
                  </a:lnTo>
                  <a:lnTo>
                    <a:pt x="153950" y="1073529"/>
                  </a:lnTo>
                  <a:lnTo>
                    <a:pt x="135915" y="1115982"/>
                  </a:lnTo>
                  <a:lnTo>
                    <a:pt x="118926" y="1158986"/>
                  </a:lnTo>
                  <a:lnTo>
                    <a:pt x="103000" y="1202526"/>
                  </a:lnTo>
                  <a:lnTo>
                    <a:pt x="88152" y="1246584"/>
                  </a:lnTo>
                  <a:lnTo>
                    <a:pt x="74398" y="1291144"/>
                  </a:lnTo>
                  <a:lnTo>
                    <a:pt x="61756" y="1336189"/>
                  </a:lnTo>
                  <a:lnTo>
                    <a:pt x="50241" y="1381705"/>
                  </a:lnTo>
                  <a:lnTo>
                    <a:pt x="39869" y="1427672"/>
                  </a:lnTo>
                  <a:lnTo>
                    <a:pt x="30657" y="1474077"/>
                  </a:lnTo>
                  <a:lnTo>
                    <a:pt x="22621" y="1520901"/>
                  </a:lnTo>
                  <a:lnTo>
                    <a:pt x="15776" y="1568129"/>
                  </a:lnTo>
                  <a:lnTo>
                    <a:pt x="10140" y="1615745"/>
                  </a:lnTo>
                  <a:lnTo>
                    <a:pt x="5728" y="1663731"/>
                  </a:lnTo>
                  <a:lnTo>
                    <a:pt x="2556" y="1712071"/>
                  </a:lnTo>
                  <a:lnTo>
                    <a:pt x="641" y="1760750"/>
                  </a:lnTo>
                  <a:lnTo>
                    <a:pt x="0" y="1809750"/>
                  </a:lnTo>
                  <a:lnTo>
                    <a:pt x="641" y="1858749"/>
                  </a:lnTo>
                  <a:lnTo>
                    <a:pt x="2556" y="1907428"/>
                  </a:lnTo>
                  <a:lnTo>
                    <a:pt x="5728" y="1955768"/>
                  </a:lnTo>
                  <a:lnTo>
                    <a:pt x="10140" y="2003754"/>
                  </a:lnTo>
                  <a:lnTo>
                    <a:pt x="15776" y="2051370"/>
                  </a:lnTo>
                  <a:lnTo>
                    <a:pt x="22621" y="2098598"/>
                  </a:lnTo>
                  <a:lnTo>
                    <a:pt x="30657" y="2145422"/>
                  </a:lnTo>
                  <a:lnTo>
                    <a:pt x="39869" y="2191827"/>
                  </a:lnTo>
                  <a:lnTo>
                    <a:pt x="50241" y="2237794"/>
                  </a:lnTo>
                  <a:lnTo>
                    <a:pt x="61756" y="2283310"/>
                  </a:lnTo>
                  <a:lnTo>
                    <a:pt x="74398" y="2328355"/>
                  </a:lnTo>
                  <a:lnTo>
                    <a:pt x="88152" y="2372915"/>
                  </a:lnTo>
                  <a:lnTo>
                    <a:pt x="103000" y="2416973"/>
                  </a:lnTo>
                  <a:lnTo>
                    <a:pt x="118926" y="2460513"/>
                  </a:lnTo>
                  <a:lnTo>
                    <a:pt x="135915" y="2503517"/>
                  </a:lnTo>
                  <a:lnTo>
                    <a:pt x="153950" y="2545970"/>
                  </a:lnTo>
                  <a:lnTo>
                    <a:pt x="173016" y="2587856"/>
                  </a:lnTo>
                  <a:lnTo>
                    <a:pt x="193095" y="2629157"/>
                  </a:lnTo>
                  <a:lnTo>
                    <a:pt x="214171" y="2669857"/>
                  </a:lnTo>
                  <a:lnTo>
                    <a:pt x="236229" y="2709941"/>
                  </a:lnTo>
                  <a:lnTo>
                    <a:pt x="259252" y="2749391"/>
                  </a:lnTo>
                  <a:lnTo>
                    <a:pt x="283225" y="2788191"/>
                  </a:lnTo>
                  <a:lnTo>
                    <a:pt x="308130" y="2826324"/>
                  </a:lnTo>
                  <a:lnTo>
                    <a:pt x="333952" y="2863776"/>
                  </a:lnTo>
                  <a:lnTo>
                    <a:pt x="360674" y="2900528"/>
                  </a:lnTo>
                  <a:lnTo>
                    <a:pt x="388280" y="2936564"/>
                  </a:lnTo>
                  <a:lnTo>
                    <a:pt x="416755" y="2971869"/>
                  </a:lnTo>
                  <a:lnTo>
                    <a:pt x="446081" y="3006425"/>
                  </a:lnTo>
                  <a:lnTo>
                    <a:pt x="476243" y="3040216"/>
                  </a:lnTo>
                  <a:lnTo>
                    <a:pt x="507224" y="3073226"/>
                  </a:lnTo>
                  <a:lnTo>
                    <a:pt x="539009" y="3105439"/>
                  </a:lnTo>
                  <a:lnTo>
                    <a:pt x="571581" y="3136837"/>
                  </a:lnTo>
                  <a:lnTo>
                    <a:pt x="604923" y="3167405"/>
                  </a:lnTo>
                  <a:lnTo>
                    <a:pt x="639021" y="3197127"/>
                  </a:lnTo>
                  <a:lnTo>
                    <a:pt x="673857" y="3225985"/>
                  </a:lnTo>
                  <a:lnTo>
                    <a:pt x="709415" y="3253963"/>
                  </a:lnTo>
                  <a:lnTo>
                    <a:pt x="745679" y="3281045"/>
                  </a:lnTo>
                  <a:lnTo>
                    <a:pt x="782633" y="3307214"/>
                  </a:lnTo>
                  <a:lnTo>
                    <a:pt x="820261" y="3332455"/>
                  </a:lnTo>
                  <a:lnTo>
                    <a:pt x="858547" y="3356750"/>
                  </a:lnTo>
                  <a:lnTo>
                    <a:pt x="897473" y="3380084"/>
                  </a:lnTo>
                  <a:lnTo>
                    <a:pt x="937025" y="3402439"/>
                  </a:lnTo>
                  <a:lnTo>
                    <a:pt x="977186" y="3423800"/>
                  </a:lnTo>
                  <a:lnTo>
                    <a:pt x="1017940" y="3444150"/>
                  </a:lnTo>
                  <a:lnTo>
                    <a:pt x="1059270" y="3463472"/>
                  </a:lnTo>
                  <a:lnTo>
                    <a:pt x="1101160" y="3481750"/>
                  </a:lnTo>
                  <a:lnTo>
                    <a:pt x="1143595" y="3498968"/>
                  </a:lnTo>
                  <a:lnTo>
                    <a:pt x="1186557" y="3515110"/>
                  </a:lnTo>
                  <a:lnTo>
                    <a:pt x="1230032" y="3530158"/>
                  </a:lnTo>
                  <a:lnTo>
                    <a:pt x="1274001" y="3544097"/>
                  </a:lnTo>
                  <a:lnTo>
                    <a:pt x="1318451" y="3556910"/>
                  </a:lnTo>
                  <a:lnTo>
                    <a:pt x="1363363" y="3568580"/>
                  </a:lnTo>
                  <a:lnTo>
                    <a:pt x="1408723" y="3579092"/>
                  </a:lnTo>
                  <a:lnTo>
                    <a:pt x="1454513" y="3588428"/>
                  </a:lnTo>
                  <a:lnTo>
                    <a:pt x="1500718" y="3596573"/>
                  </a:lnTo>
                  <a:lnTo>
                    <a:pt x="1547321" y="3603510"/>
                  </a:lnTo>
                  <a:lnTo>
                    <a:pt x="1594306" y="3609222"/>
                  </a:lnTo>
                  <a:lnTo>
                    <a:pt x="1641658" y="3613694"/>
                  </a:lnTo>
                  <a:lnTo>
                    <a:pt x="1689359" y="3616908"/>
                  </a:lnTo>
                  <a:lnTo>
                    <a:pt x="1737394" y="3618849"/>
                  </a:lnTo>
                  <a:lnTo>
                    <a:pt x="1785747" y="3619500"/>
                  </a:lnTo>
                  <a:lnTo>
                    <a:pt x="1834093" y="3618849"/>
                  </a:lnTo>
                  <a:lnTo>
                    <a:pt x="1882122" y="3616908"/>
                  </a:lnTo>
                  <a:lnTo>
                    <a:pt x="1929817" y="3613694"/>
                  </a:lnTo>
                  <a:lnTo>
                    <a:pt x="1977163" y="3609222"/>
                  </a:lnTo>
                  <a:lnTo>
                    <a:pt x="2024143" y="3603510"/>
                  </a:lnTo>
                  <a:lnTo>
                    <a:pt x="2070741" y="3596573"/>
                  </a:lnTo>
                  <a:lnTo>
                    <a:pt x="2116941" y="3588428"/>
                  </a:lnTo>
                  <a:lnTo>
                    <a:pt x="2162727" y="3579092"/>
                  </a:lnTo>
                  <a:lnTo>
                    <a:pt x="2208081" y="3568580"/>
                  </a:lnTo>
                  <a:lnTo>
                    <a:pt x="2252989" y="3556910"/>
                  </a:lnTo>
                  <a:lnTo>
                    <a:pt x="2297434" y="3544097"/>
                  </a:lnTo>
                  <a:lnTo>
                    <a:pt x="2341400" y="3530158"/>
                  </a:lnTo>
                  <a:lnTo>
                    <a:pt x="2384871" y="3515110"/>
                  </a:lnTo>
                  <a:lnTo>
                    <a:pt x="2427829" y="3498968"/>
                  </a:lnTo>
                  <a:lnTo>
                    <a:pt x="2470260" y="3481750"/>
                  </a:lnTo>
                  <a:lnTo>
                    <a:pt x="2512147" y="3463472"/>
                  </a:lnTo>
                  <a:lnTo>
                    <a:pt x="2553474" y="3444150"/>
                  </a:lnTo>
                  <a:lnTo>
                    <a:pt x="2594224" y="3423800"/>
                  </a:lnTo>
                  <a:lnTo>
                    <a:pt x="2634382" y="3402439"/>
                  </a:lnTo>
                  <a:lnTo>
                    <a:pt x="2673931" y="3380084"/>
                  </a:lnTo>
                  <a:lnTo>
                    <a:pt x="2712855" y="3356750"/>
                  </a:lnTo>
                  <a:lnTo>
                    <a:pt x="2751138" y="3332455"/>
                  </a:lnTo>
                  <a:lnTo>
                    <a:pt x="2788763" y="3307214"/>
                  </a:lnTo>
                  <a:lnTo>
                    <a:pt x="2825715" y="3281045"/>
                  </a:lnTo>
                  <a:lnTo>
                    <a:pt x="2861977" y="3253963"/>
                  </a:lnTo>
                  <a:lnTo>
                    <a:pt x="2897533" y="3225985"/>
                  </a:lnTo>
                  <a:lnTo>
                    <a:pt x="2932367" y="3197127"/>
                  </a:lnTo>
                  <a:lnTo>
                    <a:pt x="2966463" y="3167405"/>
                  </a:lnTo>
                  <a:lnTo>
                    <a:pt x="2999804" y="3136837"/>
                  </a:lnTo>
                  <a:lnTo>
                    <a:pt x="3032374" y="3105439"/>
                  </a:lnTo>
                  <a:lnTo>
                    <a:pt x="3064157" y="3073226"/>
                  </a:lnTo>
                  <a:lnTo>
                    <a:pt x="3095137" y="3040216"/>
                  </a:lnTo>
                  <a:lnTo>
                    <a:pt x="3125297" y="3006425"/>
                  </a:lnTo>
                  <a:lnTo>
                    <a:pt x="3154622" y="2971869"/>
                  </a:lnTo>
                  <a:lnTo>
                    <a:pt x="3183096" y="2936564"/>
                  </a:lnTo>
                  <a:lnTo>
                    <a:pt x="3210701" y="2900528"/>
                  </a:lnTo>
                  <a:lnTo>
                    <a:pt x="3237422" y="2863776"/>
                  </a:lnTo>
                  <a:lnTo>
                    <a:pt x="3263243" y="2826324"/>
                  </a:lnTo>
                  <a:lnTo>
                    <a:pt x="3288147" y="2788191"/>
                  </a:lnTo>
                  <a:lnTo>
                    <a:pt x="3312119" y="2749391"/>
                  </a:lnTo>
                  <a:lnTo>
                    <a:pt x="3335141" y="2709941"/>
                  </a:lnTo>
                  <a:lnTo>
                    <a:pt x="3357199" y="2669857"/>
                  </a:lnTo>
                  <a:lnTo>
                    <a:pt x="3378275" y="2629157"/>
                  </a:lnTo>
                  <a:lnTo>
                    <a:pt x="3398353" y="2587856"/>
                  </a:lnTo>
                  <a:lnTo>
                    <a:pt x="3417418" y="2545970"/>
                  </a:lnTo>
                  <a:lnTo>
                    <a:pt x="3435453" y="2503517"/>
                  </a:lnTo>
                  <a:lnTo>
                    <a:pt x="3452441" y="2460513"/>
                  </a:lnTo>
                  <a:lnTo>
                    <a:pt x="3468368" y="2416973"/>
                  </a:lnTo>
                  <a:lnTo>
                    <a:pt x="3483215" y="2372915"/>
                  </a:lnTo>
                  <a:lnTo>
                    <a:pt x="3496968" y="2328355"/>
                  </a:lnTo>
                  <a:lnTo>
                    <a:pt x="3509611" y="2283310"/>
                  </a:lnTo>
                  <a:lnTo>
                    <a:pt x="3521125" y="2237794"/>
                  </a:lnTo>
                  <a:lnTo>
                    <a:pt x="3531497" y="2191827"/>
                  </a:lnTo>
                  <a:lnTo>
                    <a:pt x="3540709" y="2145422"/>
                  </a:lnTo>
                  <a:lnTo>
                    <a:pt x="3548746" y="2098598"/>
                  </a:lnTo>
                  <a:lnTo>
                    <a:pt x="3555590" y="2051370"/>
                  </a:lnTo>
                  <a:lnTo>
                    <a:pt x="3561226" y="2003754"/>
                  </a:lnTo>
                  <a:lnTo>
                    <a:pt x="3565638" y="1955768"/>
                  </a:lnTo>
                  <a:lnTo>
                    <a:pt x="3568810" y="1907428"/>
                  </a:lnTo>
                  <a:lnTo>
                    <a:pt x="3570725" y="1858749"/>
                  </a:lnTo>
                  <a:lnTo>
                    <a:pt x="3571367" y="1809750"/>
                  </a:lnTo>
                  <a:lnTo>
                    <a:pt x="3570725" y="1760750"/>
                  </a:lnTo>
                  <a:lnTo>
                    <a:pt x="3568810" y="1712071"/>
                  </a:lnTo>
                  <a:lnTo>
                    <a:pt x="3565638" y="1663731"/>
                  </a:lnTo>
                  <a:lnTo>
                    <a:pt x="3561226" y="1615745"/>
                  </a:lnTo>
                  <a:lnTo>
                    <a:pt x="3555590" y="1568129"/>
                  </a:lnTo>
                  <a:lnTo>
                    <a:pt x="3548746" y="1520901"/>
                  </a:lnTo>
                  <a:lnTo>
                    <a:pt x="3540709" y="1474077"/>
                  </a:lnTo>
                  <a:lnTo>
                    <a:pt x="3531497" y="1427672"/>
                  </a:lnTo>
                  <a:lnTo>
                    <a:pt x="3521125" y="1381705"/>
                  </a:lnTo>
                  <a:lnTo>
                    <a:pt x="3509611" y="1336189"/>
                  </a:lnTo>
                  <a:lnTo>
                    <a:pt x="3496968" y="1291144"/>
                  </a:lnTo>
                  <a:lnTo>
                    <a:pt x="3483215" y="1246584"/>
                  </a:lnTo>
                  <a:lnTo>
                    <a:pt x="3468368" y="1202526"/>
                  </a:lnTo>
                  <a:lnTo>
                    <a:pt x="3452441" y="1158986"/>
                  </a:lnTo>
                  <a:lnTo>
                    <a:pt x="3435453" y="1115982"/>
                  </a:lnTo>
                  <a:lnTo>
                    <a:pt x="3417418" y="1073529"/>
                  </a:lnTo>
                  <a:lnTo>
                    <a:pt x="3398353" y="1031643"/>
                  </a:lnTo>
                  <a:lnTo>
                    <a:pt x="3378275" y="990342"/>
                  </a:lnTo>
                  <a:lnTo>
                    <a:pt x="3357199" y="949642"/>
                  </a:lnTo>
                  <a:lnTo>
                    <a:pt x="3335141" y="909558"/>
                  </a:lnTo>
                  <a:lnTo>
                    <a:pt x="3312119" y="870108"/>
                  </a:lnTo>
                  <a:lnTo>
                    <a:pt x="3288147" y="831308"/>
                  </a:lnTo>
                  <a:lnTo>
                    <a:pt x="3263243" y="793175"/>
                  </a:lnTo>
                  <a:lnTo>
                    <a:pt x="3237422" y="755723"/>
                  </a:lnTo>
                  <a:lnTo>
                    <a:pt x="3210701" y="718971"/>
                  </a:lnTo>
                  <a:lnTo>
                    <a:pt x="3183096" y="682935"/>
                  </a:lnTo>
                  <a:lnTo>
                    <a:pt x="3154622" y="647630"/>
                  </a:lnTo>
                  <a:lnTo>
                    <a:pt x="3125297" y="613074"/>
                  </a:lnTo>
                  <a:lnTo>
                    <a:pt x="3095137" y="579283"/>
                  </a:lnTo>
                  <a:lnTo>
                    <a:pt x="3064157" y="546273"/>
                  </a:lnTo>
                  <a:lnTo>
                    <a:pt x="3032374" y="514060"/>
                  </a:lnTo>
                  <a:lnTo>
                    <a:pt x="2999804" y="482662"/>
                  </a:lnTo>
                  <a:lnTo>
                    <a:pt x="2966463" y="452094"/>
                  </a:lnTo>
                  <a:lnTo>
                    <a:pt x="2932367" y="422372"/>
                  </a:lnTo>
                  <a:lnTo>
                    <a:pt x="2897533" y="393514"/>
                  </a:lnTo>
                  <a:lnTo>
                    <a:pt x="2861977" y="365536"/>
                  </a:lnTo>
                  <a:lnTo>
                    <a:pt x="2825715" y="338454"/>
                  </a:lnTo>
                  <a:lnTo>
                    <a:pt x="2788763" y="312285"/>
                  </a:lnTo>
                  <a:lnTo>
                    <a:pt x="2751138" y="287044"/>
                  </a:lnTo>
                  <a:lnTo>
                    <a:pt x="2712855" y="262749"/>
                  </a:lnTo>
                  <a:lnTo>
                    <a:pt x="2673931" y="239415"/>
                  </a:lnTo>
                  <a:lnTo>
                    <a:pt x="2634382" y="217060"/>
                  </a:lnTo>
                  <a:lnTo>
                    <a:pt x="2594224" y="195699"/>
                  </a:lnTo>
                  <a:lnTo>
                    <a:pt x="2553474" y="175349"/>
                  </a:lnTo>
                  <a:lnTo>
                    <a:pt x="2512147" y="156027"/>
                  </a:lnTo>
                  <a:lnTo>
                    <a:pt x="2470260" y="137749"/>
                  </a:lnTo>
                  <a:lnTo>
                    <a:pt x="2427829" y="120531"/>
                  </a:lnTo>
                  <a:lnTo>
                    <a:pt x="2384871" y="104389"/>
                  </a:lnTo>
                  <a:lnTo>
                    <a:pt x="2341400" y="89341"/>
                  </a:lnTo>
                  <a:lnTo>
                    <a:pt x="2297434" y="75402"/>
                  </a:lnTo>
                  <a:lnTo>
                    <a:pt x="2252989" y="62589"/>
                  </a:lnTo>
                  <a:lnTo>
                    <a:pt x="2208081" y="50919"/>
                  </a:lnTo>
                  <a:lnTo>
                    <a:pt x="2162727" y="40407"/>
                  </a:lnTo>
                  <a:lnTo>
                    <a:pt x="2116941" y="31071"/>
                  </a:lnTo>
                  <a:lnTo>
                    <a:pt x="2070741" y="22926"/>
                  </a:lnTo>
                  <a:lnTo>
                    <a:pt x="2024143" y="15989"/>
                  </a:lnTo>
                  <a:lnTo>
                    <a:pt x="1977163" y="10277"/>
                  </a:lnTo>
                  <a:lnTo>
                    <a:pt x="1929817" y="5805"/>
                  </a:lnTo>
                  <a:lnTo>
                    <a:pt x="1882122" y="2591"/>
                  </a:lnTo>
                  <a:lnTo>
                    <a:pt x="1834093" y="650"/>
                  </a:lnTo>
                  <a:lnTo>
                    <a:pt x="1785747" y="0"/>
                  </a:lnTo>
                  <a:close/>
                </a:path>
              </a:pathLst>
            </a:custGeom>
            <a:solidFill>
              <a:schemeClr val="bg2"/>
            </a:solidFill>
          </p:spPr>
          <p:txBody>
            <a:bodyPr wrap="square" lIns="0" tIns="0" rIns="0" bIns="0" rtlCol="0"/>
            <a:lstStyle/>
            <a:p>
              <a:endParaRPr dirty="0"/>
            </a:p>
          </p:txBody>
        </p:sp>
        <p:sp>
          <p:nvSpPr>
            <p:cNvPr id="121" name="object 18"/>
            <p:cNvSpPr/>
            <p:nvPr/>
          </p:nvSpPr>
          <p:spPr>
            <a:xfrm>
              <a:off x="2208403" y="2082799"/>
              <a:ext cx="3571875" cy="3619500"/>
            </a:xfrm>
            <a:custGeom>
              <a:avLst/>
              <a:gdLst/>
              <a:ahLst/>
              <a:cxnLst/>
              <a:rect l="l" t="t" r="r" b="b"/>
              <a:pathLst>
                <a:path w="3571875" h="3619500">
                  <a:moveTo>
                    <a:pt x="0" y="1809750"/>
                  </a:moveTo>
                  <a:lnTo>
                    <a:pt x="641" y="1760750"/>
                  </a:lnTo>
                  <a:lnTo>
                    <a:pt x="2556" y="1712071"/>
                  </a:lnTo>
                  <a:lnTo>
                    <a:pt x="5728" y="1663731"/>
                  </a:lnTo>
                  <a:lnTo>
                    <a:pt x="10140" y="1615745"/>
                  </a:lnTo>
                  <a:lnTo>
                    <a:pt x="15776" y="1568129"/>
                  </a:lnTo>
                  <a:lnTo>
                    <a:pt x="22621" y="1520901"/>
                  </a:lnTo>
                  <a:lnTo>
                    <a:pt x="30657" y="1474077"/>
                  </a:lnTo>
                  <a:lnTo>
                    <a:pt x="39869" y="1427672"/>
                  </a:lnTo>
                  <a:lnTo>
                    <a:pt x="50241" y="1381705"/>
                  </a:lnTo>
                  <a:lnTo>
                    <a:pt x="61756" y="1336189"/>
                  </a:lnTo>
                  <a:lnTo>
                    <a:pt x="74398" y="1291144"/>
                  </a:lnTo>
                  <a:lnTo>
                    <a:pt x="88152" y="1246584"/>
                  </a:lnTo>
                  <a:lnTo>
                    <a:pt x="103000" y="1202526"/>
                  </a:lnTo>
                  <a:lnTo>
                    <a:pt x="118926" y="1158986"/>
                  </a:lnTo>
                  <a:lnTo>
                    <a:pt x="135915" y="1115982"/>
                  </a:lnTo>
                  <a:lnTo>
                    <a:pt x="153950" y="1073529"/>
                  </a:lnTo>
                  <a:lnTo>
                    <a:pt x="173016" y="1031643"/>
                  </a:lnTo>
                  <a:lnTo>
                    <a:pt x="193095" y="990342"/>
                  </a:lnTo>
                  <a:lnTo>
                    <a:pt x="214171" y="949642"/>
                  </a:lnTo>
                  <a:lnTo>
                    <a:pt x="236229" y="909558"/>
                  </a:lnTo>
                  <a:lnTo>
                    <a:pt x="259252" y="870108"/>
                  </a:lnTo>
                  <a:lnTo>
                    <a:pt x="283225" y="831308"/>
                  </a:lnTo>
                  <a:lnTo>
                    <a:pt x="308130" y="793175"/>
                  </a:lnTo>
                  <a:lnTo>
                    <a:pt x="333952" y="755723"/>
                  </a:lnTo>
                  <a:lnTo>
                    <a:pt x="360674" y="718971"/>
                  </a:lnTo>
                  <a:lnTo>
                    <a:pt x="388280" y="682935"/>
                  </a:lnTo>
                  <a:lnTo>
                    <a:pt x="416755" y="647630"/>
                  </a:lnTo>
                  <a:lnTo>
                    <a:pt x="446081" y="613074"/>
                  </a:lnTo>
                  <a:lnTo>
                    <a:pt x="476243" y="579283"/>
                  </a:lnTo>
                  <a:lnTo>
                    <a:pt x="507224" y="546273"/>
                  </a:lnTo>
                  <a:lnTo>
                    <a:pt x="539009" y="514060"/>
                  </a:lnTo>
                  <a:lnTo>
                    <a:pt x="571581" y="482662"/>
                  </a:lnTo>
                  <a:lnTo>
                    <a:pt x="604923" y="452094"/>
                  </a:lnTo>
                  <a:lnTo>
                    <a:pt x="639021" y="422372"/>
                  </a:lnTo>
                  <a:lnTo>
                    <a:pt x="673857" y="393514"/>
                  </a:lnTo>
                  <a:lnTo>
                    <a:pt x="709415" y="365536"/>
                  </a:lnTo>
                  <a:lnTo>
                    <a:pt x="745679" y="338454"/>
                  </a:lnTo>
                  <a:lnTo>
                    <a:pt x="782633" y="312285"/>
                  </a:lnTo>
                  <a:lnTo>
                    <a:pt x="820261" y="287044"/>
                  </a:lnTo>
                  <a:lnTo>
                    <a:pt x="858547" y="262749"/>
                  </a:lnTo>
                  <a:lnTo>
                    <a:pt x="897473" y="239415"/>
                  </a:lnTo>
                  <a:lnTo>
                    <a:pt x="937025" y="217060"/>
                  </a:lnTo>
                  <a:lnTo>
                    <a:pt x="977186" y="195699"/>
                  </a:lnTo>
                  <a:lnTo>
                    <a:pt x="1017940" y="175349"/>
                  </a:lnTo>
                  <a:lnTo>
                    <a:pt x="1059270" y="156027"/>
                  </a:lnTo>
                  <a:lnTo>
                    <a:pt x="1101160" y="137749"/>
                  </a:lnTo>
                  <a:lnTo>
                    <a:pt x="1143595" y="120531"/>
                  </a:lnTo>
                  <a:lnTo>
                    <a:pt x="1186557" y="104389"/>
                  </a:lnTo>
                  <a:lnTo>
                    <a:pt x="1230032" y="89341"/>
                  </a:lnTo>
                  <a:lnTo>
                    <a:pt x="1274001" y="75402"/>
                  </a:lnTo>
                  <a:lnTo>
                    <a:pt x="1318451" y="62589"/>
                  </a:lnTo>
                  <a:lnTo>
                    <a:pt x="1363363" y="50919"/>
                  </a:lnTo>
                  <a:lnTo>
                    <a:pt x="1408723" y="40407"/>
                  </a:lnTo>
                  <a:lnTo>
                    <a:pt x="1454513" y="31071"/>
                  </a:lnTo>
                  <a:lnTo>
                    <a:pt x="1500718" y="22926"/>
                  </a:lnTo>
                  <a:lnTo>
                    <a:pt x="1547321" y="15989"/>
                  </a:lnTo>
                  <a:lnTo>
                    <a:pt x="1594306" y="10277"/>
                  </a:lnTo>
                  <a:lnTo>
                    <a:pt x="1641658" y="5805"/>
                  </a:lnTo>
                  <a:lnTo>
                    <a:pt x="1689359" y="2591"/>
                  </a:lnTo>
                  <a:lnTo>
                    <a:pt x="1737394" y="650"/>
                  </a:lnTo>
                  <a:lnTo>
                    <a:pt x="1785747" y="0"/>
                  </a:lnTo>
                  <a:lnTo>
                    <a:pt x="1834093" y="650"/>
                  </a:lnTo>
                  <a:lnTo>
                    <a:pt x="1882122" y="2591"/>
                  </a:lnTo>
                  <a:lnTo>
                    <a:pt x="1929817" y="5805"/>
                  </a:lnTo>
                  <a:lnTo>
                    <a:pt x="1977163" y="10277"/>
                  </a:lnTo>
                  <a:lnTo>
                    <a:pt x="2024143" y="15989"/>
                  </a:lnTo>
                  <a:lnTo>
                    <a:pt x="2070741" y="22926"/>
                  </a:lnTo>
                  <a:lnTo>
                    <a:pt x="2116941" y="31071"/>
                  </a:lnTo>
                  <a:lnTo>
                    <a:pt x="2162727" y="40407"/>
                  </a:lnTo>
                  <a:lnTo>
                    <a:pt x="2208081" y="50919"/>
                  </a:lnTo>
                  <a:lnTo>
                    <a:pt x="2252989" y="62589"/>
                  </a:lnTo>
                  <a:lnTo>
                    <a:pt x="2297434" y="75402"/>
                  </a:lnTo>
                  <a:lnTo>
                    <a:pt x="2341400" y="89341"/>
                  </a:lnTo>
                  <a:lnTo>
                    <a:pt x="2384871" y="104389"/>
                  </a:lnTo>
                  <a:lnTo>
                    <a:pt x="2427829" y="120531"/>
                  </a:lnTo>
                  <a:lnTo>
                    <a:pt x="2470260" y="137749"/>
                  </a:lnTo>
                  <a:lnTo>
                    <a:pt x="2512147" y="156027"/>
                  </a:lnTo>
                  <a:lnTo>
                    <a:pt x="2553474" y="175349"/>
                  </a:lnTo>
                  <a:lnTo>
                    <a:pt x="2594224" y="195699"/>
                  </a:lnTo>
                  <a:lnTo>
                    <a:pt x="2634382" y="217060"/>
                  </a:lnTo>
                  <a:lnTo>
                    <a:pt x="2673931" y="239415"/>
                  </a:lnTo>
                  <a:lnTo>
                    <a:pt x="2712855" y="262749"/>
                  </a:lnTo>
                  <a:lnTo>
                    <a:pt x="2751138" y="287044"/>
                  </a:lnTo>
                  <a:lnTo>
                    <a:pt x="2788763" y="312285"/>
                  </a:lnTo>
                  <a:lnTo>
                    <a:pt x="2825715" y="338454"/>
                  </a:lnTo>
                  <a:lnTo>
                    <a:pt x="2861977" y="365536"/>
                  </a:lnTo>
                  <a:lnTo>
                    <a:pt x="2897533" y="393514"/>
                  </a:lnTo>
                  <a:lnTo>
                    <a:pt x="2932367" y="422372"/>
                  </a:lnTo>
                  <a:lnTo>
                    <a:pt x="2966463" y="452094"/>
                  </a:lnTo>
                  <a:lnTo>
                    <a:pt x="2999804" y="482662"/>
                  </a:lnTo>
                  <a:lnTo>
                    <a:pt x="3032374" y="514060"/>
                  </a:lnTo>
                  <a:lnTo>
                    <a:pt x="3064157" y="546273"/>
                  </a:lnTo>
                  <a:lnTo>
                    <a:pt x="3095137" y="579283"/>
                  </a:lnTo>
                  <a:lnTo>
                    <a:pt x="3125297" y="613074"/>
                  </a:lnTo>
                  <a:lnTo>
                    <a:pt x="3154622" y="647630"/>
                  </a:lnTo>
                  <a:lnTo>
                    <a:pt x="3183096" y="682935"/>
                  </a:lnTo>
                  <a:lnTo>
                    <a:pt x="3210701" y="718971"/>
                  </a:lnTo>
                  <a:lnTo>
                    <a:pt x="3237422" y="755723"/>
                  </a:lnTo>
                  <a:lnTo>
                    <a:pt x="3263243" y="793175"/>
                  </a:lnTo>
                  <a:lnTo>
                    <a:pt x="3288147" y="831308"/>
                  </a:lnTo>
                  <a:lnTo>
                    <a:pt x="3312119" y="870108"/>
                  </a:lnTo>
                  <a:lnTo>
                    <a:pt x="3335141" y="909558"/>
                  </a:lnTo>
                  <a:lnTo>
                    <a:pt x="3357199" y="949642"/>
                  </a:lnTo>
                  <a:lnTo>
                    <a:pt x="3378275" y="990342"/>
                  </a:lnTo>
                  <a:lnTo>
                    <a:pt x="3398353" y="1031643"/>
                  </a:lnTo>
                  <a:lnTo>
                    <a:pt x="3417418" y="1073529"/>
                  </a:lnTo>
                  <a:lnTo>
                    <a:pt x="3435453" y="1115982"/>
                  </a:lnTo>
                  <a:lnTo>
                    <a:pt x="3452441" y="1158986"/>
                  </a:lnTo>
                  <a:lnTo>
                    <a:pt x="3468368" y="1202526"/>
                  </a:lnTo>
                  <a:lnTo>
                    <a:pt x="3483215" y="1246584"/>
                  </a:lnTo>
                  <a:lnTo>
                    <a:pt x="3496968" y="1291144"/>
                  </a:lnTo>
                  <a:lnTo>
                    <a:pt x="3509611" y="1336189"/>
                  </a:lnTo>
                  <a:lnTo>
                    <a:pt x="3521125" y="1381705"/>
                  </a:lnTo>
                  <a:lnTo>
                    <a:pt x="3531497" y="1427672"/>
                  </a:lnTo>
                  <a:lnTo>
                    <a:pt x="3540709" y="1474077"/>
                  </a:lnTo>
                  <a:lnTo>
                    <a:pt x="3548746" y="1520901"/>
                  </a:lnTo>
                  <a:lnTo>
                    <a:pt x="3555590" y="1568129"/>
                  </a:lnTo>
                  <a:lnTo>
                    <a:pt x="3561226" y="1615745"/>
                  </a:lnTo>
                  <a:lnTo>
                    <a:pt x="3565638" y="1663731"/>
                  </a:lnTo>
                  <a:lnTo>
                    <a:pt x="3568810" y="1712071"/>
                  </a:lnTo>
                  <a:lnTo>
                    <a:pt x="3570725" y="1760750"/>
                  </a:lnTo>
                  <a:lnTo>
                    <a:pt x="3571367" y="1809750"/>
                  </a:lnTo>
                  <a:lnTo>
                    <a:pt x="3570725" y="1858749"/>
                  </a:lnTo>
                  <a:lnTo>
                    <a:pt x="3568810" y="1907428"/>
                  </a:lnTo>
                  <a:lnTo>
                    <a:pt x="3565638" y="1955768"/>
                  </a:lnTo>
                  <a:lnTo>
                    <a:pt x="3561226" y="2003754"/>
                  </a:lnTo>
                  <a:lnTo>
                    <a:pt x="3555590" y="2051370"/>
                  </a:lnTo>
                  <a:lnTo>
                    <a:pt x="3548746" y="2098598"/>
                  </a:lnTo>
                  <a:lnTo>
                    <a:pt x="3540709" y="2145422"/>
                  </a:lnTo>
                  <a:lnTo>
                    <a:pt x="3531497" y="2191827"/>
                  </a:lnTo>
                  <a:lnTo>
                    <a:pt x="3521125" y="2237794"/>
                  </a:lnTo>
                  <a:lnTo>
                    <a:pt x="3509611" y="2283310"/>
                  </a:lnTo>
                  <a:lnTo>
                    <a:pt x="3496968" y="2328355"/>
                  </a:lnTo>
                  <a:lnTo>
                    <a:pt x="3483215" y="2372915"/>
                  </a:lnTo>
                  <a:lnTo>
                    <a:pt x="3468368" y="2416973"/>
                  </a:lnTo>
                  <a:lnTo>
                    <a:pt x="3452441" y="2460513"/>
                  </a:lnTo>
                  <a:lnTo>
                    <a:pt x="3435453" y="2503517"/>
                  </a:lnTo>
                  <a:lnTo>
                    <a:pt x="3417418" y="2545970"/>
                  </a:lnTo>
                  <a:lnTo>
                    <a:pt x="3398353" y="2587856"/>
                  </a:lnTo>
                  <a:lnTo>
                    <a:pt x="3378275" y="2629157"/>
                  </a:lnTo>
                  <a:lnTo>
                    <a:pt x="3357199" y="2669857"/>
                  </a:lnTo>
                  <a:lnTo>
                    <a:pt x="3335141" y="2709941"/>
                  </a:lnTo>
                  <a:lnTo>
                    <a:pt x="3312119" y="2749391"/>
                  </a:lnTo>
                  <a:lnTo>
                    <a:pt x="3288147" y="2788191"/>
                  </a:lnTo>
                  <a:lnTo>
                    <a:pt x="3263243" y="2826324"/>
                  </a:lnTo>
                  <a:lnTo>
                    <a:pt x="3237422" y="2863776"/>
                  </a:lnTo>
                  <a:lnTo>
                    <a:pt x="3210701" y="2900528"/>
                  </a:lnTo>
                  <a:lnTo>
                    <a:pt x="3183096" y="2936564"/>
                  </a:lnTo>
                  <a:lnTo>
                    <a:pt x="3154622" y="2971869"/>
                  </a:lnTo>
                  <a:lnTo>
                    <a:pt x="3125297" y="3006425"/>
                  </a:lnTo>
                  <a:lnTo>
                    <a:pt x="3095137" y="3040216"/>
                  </a:lnTo>
                  <a:lnTo>
                    <a:pt x="3064157" y="3073226"/>
                  </a:lnTo>
                  <a:lnTo>
                    <a:pt x="3032374" y="3105439"/>
                  </a:lnTo>
                  <a:lnTo>
                    <a:pt x="2999804" y="3136837"/>
                  </a:lnTo>
                  <a:lnTo>
                    <a:pt x="2966463" y="3167405"/>
                  </a:lnTo>
                  <a:lnTo>
                    <a:pt x="2932367" y="3197127"/>
                  </a:lnTo>
                  <a:lnTo>
                    <a:pt x="2897533" y="3225985"/>
                  </a:lnTo>
                  <a:lnTo>
                    <a:pt x="2861977" y="3253963"/>
                  </a:lnTo>
                  <a:lnTo>
                    <a:pt x="2825715" y="3281045"/>
                  </a:lnTo>
                  <a:lnTo>
                    <a:pt x="2788763" y="3307214"/>
                  </a:lnTo>
                  <a:lnTo>
                    <a:pt x="2751138" y="3332455"/>
                  </a:lnTo>
                  <a:lnTo>
                    <a:pt x="2712855" y="3356750"/>
                  </a:lnTo>
                  <a:lnTo>
                    <a:pt x="2673931" y="3380084"/>
                  </a:lnTo>
                  <a:lnTo>
                    <a:pt x="2634382" y="3402439"/>
                  </a:lnTo>
                  <a:lnTo>
                    <a:pt x="2594224" y="3423800"/>
                  </a:lnTo>
                  <a:lnTo>
                    <a:pt x="2553474" y="3444150"/>
                  </a:lnTo>
                  <a:lnTo>
                    <a:pt x="2512147" y="3463472"/>
                  </a:lnTo>
                  <a:lnTo>
                    <a:pt x="2470260" y="3481750"/>
                  </a:lnTo>
                  <a:lnTo>
                    <a:pt x="2427829" y="3498968"/>
                  </a:lnTo>
                  <a:lnTo>
                    <a:pt x="2384871" y="3515110"/>
                  </a:lnTo>
                  <a:lnTo>
                    <a:pt x="2341400" y="3530158"/>
                  </a:lnTo>
                  <a:lnTo>
                    <a:pt x="2297434" y="3544097"/>
                  </a:lnTo>
                  <a:lnTo>
                    <a:pt x="2252989" y="3556910"/>
                  </a:lnTo>
                  <a:lnTo>
                    <a:pt x="2208081" y="3568580"/>
                  </a:lnTo>
                  <a:lnTo>
                    <a:pt x="2162727" y="3579092"/>
                  </a:lnTo>
                  <a:lnTo>
                    <a:pt x="2116941" y="3588428"/>
                  </a:lnTo>
                  <a:lnTo>
                    <a:pt x="2070741" y="3596573"/>
                  </a:lnTo>
                  <a:lnTo>
                    <a:pt x="2024143" y="3603510"/>
                  </a:lnTo>
                  <a:lnTo>
                    <a:pt x="1977163" y="3609222"/>
                  </a:lnTo>
                  <a:lnTo>
                    <a:pt x="1929817" y="3613694"/>
                  </a:lnTo>
                  <a:lnTo>
                    <a:pt x="1882122" y="3616908"/>
                  </a:lnTo>
                  <a:lnTo>
                    <a:pt x="1834093" y="3618849"/>
                  </a:lnTo>
                  <a:lnTo>
                    <a:pt x="1785747" y="3619500"/>
                  </a:lnTo>
                  <a:lnTo>
                    <a:pt x="1737394" y="3618849"/>
                  </a:lnTo>
                  <a:lnTo>
                    <a:pt x="1689359" y="3616908"/>
                  </a:lnTo>
                  <a:lnTo>
                    <a:pt x="1641658" y="3613694"/>
                  </a:lnTo>
                  <a:lnTo>
                    <a:pt x="1594306" y="3609222"/>
                  </a:lnTo>
                  <a:lnTo>
                    <a:pt x="1547321" y="3603510"/>
                  </a:lnTo>
                  <a:lnTo>
                    <a:pt x="1500718" y="3596573"/>
                  </a:lnTo>
                  <a:lnTo>
                    <a:pt x="1454513" y="3588428"/>
                  </a:lnTo>
                  <a:lnTo>
                    <a:pt x="1408723" y="3579092"/>
                  </a:lnTo>
                  <a:lnTo>
                    <a:pt x="1363363" y="3568580"/>
                  </a:lnTo>
                  <a:lnTo>
                    <a:pt x="1318451" y="3556910"/>
                  </a:lnTo>
                  <a:lnTo>
                    <a:pt x="1274001" y="3544097"/>
                  </a:lnTo>
                  <a:lnTo>
                    <a:pt x="1230032" y="3530158"/>
                  </a:lnTo>
                  <a:lnTo>
                    <a:pt x="1186557" y="3515110"/>
                  </a:lnTo>
                  <a:lnTo>
                    <a:pt x="1143595" y="3498968"/>
                  </a:lnTo>
                  <a:lnTo>
                    <a:pt x="1101160" y="3481750"/>
                  </a:lnTo>
                  <a:lnTo>
                    <a:pt x="1059270" y="3463472"/>
                  </a:lnTo>
                  <a:lnTo>
                    <a:pt x="1017940" y="3444150"/>
                  </a:lnTo>
                  <a:lnTo>
                    <a:pt x="977186" y="3423800"/>
                  </a:lnTo>
                  <a:lnTo>
                    <a:pt x="937025" y="3402439"/>
                  </a:lnTo>
                  <a:lnTo>
                    <a:pt x="897473" y="3380084"/>
                  </a:lnTo>
                  <a:lnTo>
                    <a:pt x="858547" y="3356750"/>
                  </a:lnTo>
                  <a:lnTo>
                    <a:pt x="820261" y="3332455"/>
                  </a:lnTo>
                  <a:lnTo>
                    <a:pt x="782633" y="3307214"/>
                  </a:lnTo>
                  <a:lnTo>
                    <a:pt x="745679" y="3281045"/>
                  </a:lnTo>
                  <a:lnTo>
                    <a:pt x="709415" y="3253963"/>
                  </a:lnTo>
                  <a:lnTo>
                    <a:pt x="673857" y="3225985"/>
                  </a:lnTo>
                  <a:lnTo>
                    <a:pt x="639021" y="3197127"/>
                  </a:lnTo>
                  <a:lnTo>
                    <a:pt x="604923" y="3167405"/>
                  </a:lnTo>
                  <a:lnTo>
                    <a:pt x="571581" y="3136837"/>
                  </a:lnTo>
                  <a:lnTo>
                    <a:pt x="539009" y="3105439"/>
                  </a:lnTo>
                  <a:lnTo>
                    <a:pt x="507224" y="3073226"/>
                  </a:lnTo>
                  <a:lnTo>
                    <a:pt x="476243" y="3040216"/>
                  </a:lnTo>
                  <a:lnTo>
                    <a:pt x="446081" y="3006425"/>
                  </a:lnTo>
                  <a:lnTo>
                    <a:pt x="416755" y="2971869"/>
                  </a:lnTo>
                  <a:lnTo>
                    <a:pt x="388280" y="2936564"/>
                  </a:lnTo>
                  <a:lnTo>
                    <a:pt x="360674" y="2900528"/>
                  </a:lnTo>
                  <a:lnTo>
                    <a:pt x="333952" y="2863776"/>
                  </a:lnTo>
                  <a:lnTo>
                    <a:pt x="308130" y="2826324"/>
                  </a:lnTo>
                  <a:lnTo>
                    <a:pt x="283225" y="2788191"/>
                  </a:lnTo>
                  <a:lnTo>
                    <a:pt x="259252" y="2749391"/>
                  </a:lnTo>
                  <a:lnTo>
                    <a:pt x="236229" y="2709941"/>
                  </a:lnTo>
                  <a:lnTo>
                    <a:pt x="214171" y="2669857"/>
                  </a:lnTo>
                  <a:lnTo>
                    <a:pt x="193095" y="2629157"/>
                  </a:lnTo>
                  <a:lnTo>
                    <a:pt x="173016" y="2587856"/>
                  </a:lnTo>
                  <a:lnTo>
                    <a:pt x="153950" y="2545970"/>
                  </a:lnTo>
                  <a:lnTo>
                    <a:pt x="135915" y="2503517"/>
                  </a:lnTo>
                  <a:lnTo>
                    <a:pt x="118926" y="2460513"/>
                  </a:lnTo>
                  <a:lnTo>
                    <a:pt x="103000" y="2416973"/>
                  </a:lnTo>
                  <a:lnTo>
                    <a:pt x="88152" y="2372915"/>
                  </a:lnTo>
                  <a:lnTo>
                    <a:pt x="74398" y="2328355"/>
                  </a:lnTo>
                  <a:lnTo>
                    <a:pt x="61756" y="2283310"/>
                  </a:lnTo>
                  <a:lnTo>
                    <a:pt x="50241" y="2237794"/>
                  </a:lnTo>
                  <a:lnTo>
                    <a:pt x="39869" y="2191827"/>
                  </a:lnTo>
                  <a:lnTo>
                    <a:pt x="30657" y="2145422"/>
                  </a:lnTo>
                  <a:lnTo>
                    <a:pt x="22621" y="2098598"/>
                  </a:lnTo>
                  <a:lnTo>
                    <a:pt x="15776" y="2051370"/>
                  </a:lnTo>
                  <a:lnTo>
                    <a:pt x="10140" y="2003754"/>
                  </a:lnTo>
                  <a:lnTo>
                    <a:pt x="5728" y="1955768"/>
                  </a:lnTo>
                  <a:lnTo>
                    <a:pt x="2556" y="1907428"/>
                  </a:lnTo>
                  <a:lnTo>
                    <a:pt x="641" y="1858749"/>
                  </a:lnTo>
                  <a:lnTo>
                    <a:pt x="0" y="1809750"/>
                  </a:lnTo>
                  <a:close/>
                </a:path>
              </a:pathLst>
            </a:custGeom>
            <a:ln w="9525">
              <a:solidFill>
                <a:srgbClr val="000000"/>
              </a:solidFill>
            </a:ln>
          </p:spPr>
          <p:txBody>
            <a:bodyPr wrap="square" lIns="0" tIns="0" rIns="0" bIns="0" rtlCol="0"/>
            <a:lstStyle/>
            <a:p>
              <a:endParaRPr dirty="0"/>
            </a:p>
          </p:txBody>
        </p:sp>
      </p:grpSp>
      <p:sp>
        <p:nvSpPr>
          <p:cNvPr id="122" name="object 19"/>
          <p:cNvSpPr txBox="1"/>
          <p:nvPr/>
        </p:nvSpPr>
        <p:spPr>
          <a:xfrm>
            <a:off x="7298015" y="1415639"/>
            <a:ext cx="2657601" cy="597599"/>
          </a:xfrm>
          <a:prstGeom prst="rect">
            <a:avLst/>
          </a:prstGeom>
        </p:spPr>
        <p:txBody>
          <a:bodyPr vert="horz" wrap="square" lIns="0" tIns="12700" rIns="0" bIns="0" rtlCol="0">
            <a:spAutoFit/>
          </a:bodyPr>
          <a:lstStyle/>
          <a:p>
            <a:pPr algn="ctr">
              <a:lnSpc>
                <a:spcPct val="100000"/>
              </a:lnSpc>
              <a:spcBef>
                <a:spcPts val="100"/>
              </a:spcBef>
            </a:pPr>
            <a:r>
              <a:rPr sz="2000" b="1" dirty="0">
                <a:solidFill>
                  <a:schemeClr val="bg1"/>
                </a:solidFill>
                <a:uFill>
                  <a:solidFill>
                    <a:srgbClr val="000000"/>
                  </a:solidFill>
                </a:uFill>
                <a:latin typeface="Myriad Pro"/>
                <a:cs typeface="Arial"/>
              </a:rPr>
              <a:t>Group</a:t>
            </a:r>
            <a:endParaRPr sz="2000" b="1" dirty="0">
              <a:solidFill>
                <a:schemeClr val="bg1"/>
              </a:solidFill>
              <a:latin typeface="Myriad Pro"/>
              <a:cs typeface="Arial"/>
            </a:endParaRPr>
          </a:p>
          <a:p>
            <a:pPr algn="ctr">
              <a:lnSpc>
                <a:spcPct val="100000"/>
              </a:lnSpc>
              <a:spcBef>
                <a:spcPts val="5"/>
              </a:spcBef>
            </a:pPr>
            <a:r>
              <a:rPr dirty="0">
                <a:solidFill>
                  <a:schemeClr val="bg1"/>
                </a:solidFill>
                <a:latin typeface="Myriad Pro"/>
                <a:cs typeface="Arial"/>
              </a:rPr>
              <a:t>“Like</a:t>
            </a:r>
            <a:r>
              <a:rPr spc="-40" dirty="0">
                <a:solidFill>
                  <a:schemeClr val="bg1"/>
                </a:solidFill>
                <a:latin typeface="Myriad Pro"/>
                <a:cs typeface="Arial"/>
              </a:rPr>
              <a:t> </a:t>
            </a:r>
            <a:r>
              <a:rPr spc="-5" dirty="0">
                <a:solidFill>
                  <a:schemeClr val="bg1"/>
                </a:solidFill>
                <a:latin typeface="Myriad Pro"/>
                <a:cs typeface="Arial"/>
              </a:rPr>
              <a:t>some</a:t>
            </a:r>
            <a:r>
              <a:rPr spc="-30" dirty="0">
                <a:solidFill>
                  <a:schemeClr val="bg1"/>
                </a:solidFill>
                <a:latin typeface="Myriad Pro"/>
                <a:cs typeface="Arial"/>
              </a:rPr>
              <a:t> </a:t>
            </a:r>
            <a:r>
              <a:rPr spc="-5" dirty="0">
                <a:solidFill>
                  <a:schemeClr val="bg1"/>
                </a:solidFill>
                <a:latin typeface="Myriad Pro"/>
                <a:cs typeface="Arial"/>
              </a:rPr>
              <a:t>other</a:t>
            </a:r>
            <a:r>
              <a:rPr spc="-45" dirty="0">
                <a:solidFill>
                  <a:schemeClr val="bg1"/>
                </a:solidFill>
                <a:latin typeface="Myriad Pro"/>
                <a:cs typeface="Arial"/>
              </a:rPr>
              <a:t> </a:t>
            </a:r>
            <a:r>
              <a:rPr spc="-5" dirty="0">
                <a:solidFill>
                  <a:schemeClr val="bg1"/>
                </a:solidFill>
                <a:latin typeface="Myriad Pro"/>
                <a:cs typeface="Arial"/>
              </a:rPr>
              <a:t>people”</a:t>
            </a:r>
            <a:endParaRPr dirty="0">
              <a:solidFill>
                <a:schemeClr val="bg1"/>
              </a:solidFill>
              <a:latin typeface="Myriad Pro"/>
              <a:cs typeface="Arial"/>
            </a:endParaRPr>
          </a:p>
        </p:txBody>
      </p:sp>
      <p:sp>
        <p:nvSpPr>
          <p:cNvPr id="123" name="object 20"/>
          <p:cNvSpPr txBox="1"/>
          <p:nvPr/>
        </p:nvSpPr>
        <p:spPr>
          <a:xfrm>
            <a:off x="6490228" y="2594450"/>
            <a:ext cx="894080" cy="289182"/>
          </a:xfrm>
          <a:prstGeom prst="rect">
            <a:avLst/>
          </a:prstGeom>
        </p:spPr>
        <p:txBody>
          <a:bodyPr vert="horz" wrap="square" lIns="0" tIns="12065" rIns="0" bIns="0" rtlCol="0">
            <a:spAutoFit/>
          </a:bodyPr>
          <a:lstStyle/>
          <a:p>
            <a:pPr marL="12700">
              <a:lnSpc>
                <a:spcPct val="100000"/>
              </a:lnSpc>
              <a:spcBef>
                <a:spcPts val="95"/>
              </a:spcBef>
            </a:pPr>
            <a:r>
              <a:rPr spc="-5" dirty="0">
                <a:solidFill>
                  <a:schemeClr val="bg1"/>
                </a:solidFill>
                <a:latin typeface="Myriad Pro"/>
                <a:cs typeface="Arial"/>
              </a:rPr>
              <a:t>Religion</a:t>
            </a:r>
            <a:endParaRPr dirty="0">
              <a:solidFill>
                <a:schemeClr val="bg1"/>
              </a:solidFill>
              <a:latin typeface="Myriad Pro"/>
              <a:cs typeface="Arial"/>
            </a:endParaRPr>
          </a:p>
        </p:txBody>
      </p:sp>
      <p:sp>
        <p:nvSpPr>
          <p:cNvPr id="124" name="object 21"/>
          <p:cNvSpPr txBox="1"/>
          <p:nvPr/>
        </p:nvSpPr>
        <p:spPr>
          <a:xfrm>
            <a:off x="10090167" y="2589831"/>
            <a:ext cx="808482" cy="289182"/>
          </a:xfrm>
          <a:prstGeom prst="rect">
            <a:avLst/>
          </a:prstGeom>
        </p:spPr>
        <p:txBody>
          <a:bodyPr vert="horz" wrap="square" lIns="0" tIns="12065" rIns="0" bIns="0" rtlCol="0">
            <a:spAutoFit/>
          </a:bodyPr>
          <a:lstStyle/>
          <a:p>
            <a:pPr marL="12700">
              <a:lnSpc>
                <a:spcPct val="100000"/>
              </a:lnSpc>
              <a:spcBef>
                <a:spcPts val="95"/>
              </a:spcBef>
            </a:pPr>
            <a:r>
              <a:rPr spc="-5" dirty="0">
                <a:solidFill>
                  <a:schemeClr val="bg1"/>
                </a:solidFill>
                <a:latin typeface="Myriad Pro"/>
                <a:cs typeface="Arial"/>
              </a:rPr>
              <a:t>Culture</a:t>
            </a:r>
            <a:endParaRPr dirty="0">
              <a:solidFill>
                <a:schemeClr val="bg1"/>
              </a:solidFill>
              <a:latin typeface="Myriad Pro"/>
              <a:cs typeface="Arial"/>
            </a:endParaRPr>
          </a:p>
        </p:txBody>
      </p:sp>
      <p:sp>
        <p:nvSpPr>
          <p:cNvPr id="125" name="object 22"/>
          <p:cNvSpPr txBox="1"/>
          <p:nvPr/>
        </p:nvSpPr>
        <p:spPr>
          <a:xfrm>
            <a:off x="6746773" y="4441334"/>
            <a:ext cx="1102484" cy="289182"/>
          </a:xfrm>
          <a:prstGeom prst="rect">
            <a:avLst/>
          </a:prstGeom>
        </p:spPr>
        <p:txBody>
          <a:bodyPr vert="horz" wrap="square" lIns="0" tIns="12065" rIns="0" bIns="0" rtlCol="0">
            <a:spAutoFit/>
          </a:bodyPr>
          <a:lstStyle/>
          <a:p>
            <a:pPr marL="12700">
              <a:lnSpc>
                <a:spcPct val="100000"/>
              </a:lnSpc>
              <a:spcBef>
                <a:spcPts val="95"/>
              </a:spcBef>
            </a:pPr>
            <a:r>
              <a:rPr spc="-5" dirty="0">
                <a:solidFill>
                  <a:schemeClr val="bg1"/>
                </a:solidFill>
                <a:latin typeface="Myriad Pro"/>
                <a:cs typeface="Arial"/>
              </a:rPr>
              <a:t>Ethnicity</a:t>
            </a:r>
            <a:endParaRPr dirty="0">
              <a:solidFill>
                <a:schemeClr val="bg1"/>
              </a:solidFill>
              <a:latin typeface="Myriad Pro"/>
              <a:cs typeface="Arial"/>
            </a:endParaRPr>
          </a:p>
        </p:txBody>
      </p:sp>
      <p:sp>
        <p:nvSpPr>
          <p:cNvPr id="126" name="object 23"/>
          <p:cNvSpPr txBox="1"/>
          <p:nvPr/>
        </p:nvSpPr>
        <p:spPr>
          <a:xfrm>
            <a:off x="9950619" y="4293527"/>
            <a:ext cx="907197" cy="289182"/>
          </a:xfrm>
          <a:prstGeom prst="rect">
            <a:avLst/>
          </a:prstGeom>
        </p:spPr>
        <p:txBody>
          <a:bodyPr vert="horz" wrap="square" lIns="0" tIns="12065" rIns="0" bIns="0" rtlCol="0">
            <a:spAutoFit/>
          </a:bodyPr>
          <a:lstStyle/>
          <a:p>
            <a:pPr marL="12700">
              <a:lnSpc>
                <a:spcPct val="100000"/>
              </a:lnSpc>
              <a:spcBef>
                <a:spcPts val="95"/>
              </a:spcBef>
            </a:pPr>
            <a:r>
              <a:rPr spc="-15" dirty="0">
                <a:solidFill>
                  <a:schemeClr val="bg1"/>
                </a:solidFill>
                <a:latin typeface="Myriad Pro"/>
                <a:cs typeface="Arial"/>
              </a:rPr>
              <a:t>G</a:t>
            </a:r>
            <a:r>
              <a:rPr spc="-5" dirty="0">
                <a:solidFill>
                  <a:schemeClr val="bg1"/>
                </a:solidFill>
                <a:latin typeface="Myriad Pro"/>
                <a:cs typeface="Arial"/>
              </a:rPr>
              <a:t>ender</a:t>
            </a:r>
            <a:endParaRPr dirty="0">
              <a:solidFill>
                <a:schemeClr val="bg1"/>
              </a:solidFill>
              <a:latin typeface="Myriad Pro"/>
              <a:cs typeface="Arial"/>
            </a:endParaRPr>
          </a:p>
        </p:txBody>
      </p:sp>
      <p:grpSp>
        <p:nvGrpSpPr>
          <p:cNvPr id="127" name="object 24"/>
          <p:cNvGrpSpPr/>
          <p:nvPr/>
        </p:nvGrpSpPr>
        <p:grpSpPr>
          <a:xfrm>
            <a:off x="7155710" y="2058962"/>
            <a:ext cx="3069266" cy="2848698"/>
            <a:chOff x="3000755" y="2935223"/>
            <a:chExt cx="2085339" cy="1935480"/>
          </a:xfrm>
        </p:grpSpPr>
        <p:pic>
          <p:nvPicPr>
            <p:cNvPr id="128" name="object 25"/>
            <p:cNvPicPr/>
            <p:nvPr/>
          </p:nvPicPr>
          <p:blipFill>
            <a:blip r:embed="rId4" cstate="print"/>
            <a:stretch>
              <a:fillRect/>
            </a:stretch>
          </p:blipFill>
          <p:spPr>
            <a:xfrm>
              <a:off x="3000755" y="2935223"/>
              <a:ext cx="2084832" cy="1935480"/>
            </a:xfrm>
            <a:prstGeom prst="rect">
              <a:avLst/>
            </a:prstGeom>
          </p:spPr>
        </p:pic>
        <p:sp>
          <p:nvSpPr>
            <p:cNvPr id="129" name="object 26"/>
            <p:cNvSpPr/>
            <p:nvPr/>
          </p:nvSpPr>
          <p:spPr>
            <a:xfrm>
              <a:off x="3047999" y="2959099"/>
              <a:ext cx="1990725" cy="1841500"/>
            </a:xfrm>
            <a:custGeom>
              <a:avLst/>
              <a:gdLst/>
              <a:ahLst/>
              <a:cxnLst/>
              <a:rect l="l" t="t" r="r" b="b"/>
              <a:pathLst>
                <a:path w="1990725" h="1841500">
                  <a:moveTo>
                    <a:pt x="995426" y="0"/>
                  </a:moveTo>
                  <a:lnTo>
                    <a:pt x="945742" y="1126"/>
                  </a:lnTo>
                  <a:lnTo>
                    <a:pt x="896689" y="4472"/>
                  </a:lnTo>
                  <a:lnTo>
                    <a:pt x="848323" y="9983"/>
                  </a:lnTo>
                  <a:lnTo>
                    <a:pt x="800703" y="17607"/>
                  </a:lnTo>
                  <a:lnTo>
                    <a:pt x="753884" y="27292"/>
                  </a:lnTo>
                  <a:lnTo>
                    <a:pt x="707924" y="38984"/>
                  </a:lnTo>
                  <a:lnTo>
                    <a:pt x="662881" y="52631"/>
                  </a:lnTo>
                  <a:lnTo>
                    <a:pt x="618810" y="68180"/>
                  </a:lnTo>
                  <a:lnTo>
                    <a:pt x="575768" y="85578"/>
                  </a:lnTo>
                  <a:lnTo>
                    <a:pt x="533814" y="104772"/>
                  </a:lnTo>
                  <a:lnTo>
                    <a:pt x="493004" y="125711"/>
                  </a:lnTo>
                  <a:lnTo>
                    <a:pt x="453395" y="148340"/>
                  </a:lnTo>
                  <a:lnTo>
                    <a:pt x="415044" y="172608"/>
                  </a:lnTo>
                  <a:lnTo>
                    <a:pt x="378007" y="198461"/>
                  </a:lnTo>
                  <a:lnTo>
                    <a:pt x="342343" y="225847"/>
                  </a:lnTo>
                  <a:lnTo>
                    <a:pt x="308108" y="254713"/>
                  </a:lnTo>
                  <a:lnTo>
                    <a:pt x="275359" y="285006"/>
                  </a:lnTo>
                  <a:lnTo>
                    <a:pt x="244152" y="316673"/>
                  </a:lnTo>
                  <a:lnTo>
                    <a:pt x="214546" y="349662"/>
                  </a:lnTo>
                  <a:lnTo>
                    <a:pt x="186597" y="383921"/>
                  </a:lnTo>
                  <a:lnTo>
                    <a:pt x="160363" y="419395"/>
                  </a:lnTo>
                  <a:lnTo>
                    <a:pt x="135899" y="456033"/>
                  </a:lnTo>
                  <a:lnTo>
                    <a:pt x="113263" y="493782"/>
                  </a:lnTo>
                  <a:lnTo>
                    <a:pt x="92513" y="532588"/>
                  </a:lnTo>
                  <a:lnTo>
                    <a:pt x="73705" y="572400"/>
                  </a:lnTo>
                  <a:lnTo>
                    <a:pt x="56896" y="613164"/>
                  </a:lnTo>
                  <a:lnTo>
                    <a:pt x="42143" y="654828"/>
                  </a:lnTo>
                  <a:lnTo>
                    <a:pt x="29503" y="697338"/>
                  </a:lnTo>
                  <a:lnTo>
                    <a:pt x="19034" y="740643"/>
                  </a:lnTo>
                  <a:lnTo>
                    <a:pt x="10792" y="784690"/>
                  </a:lnTo>
                  <a:lnTo>
                    <a:pt x="4834" y="829425"/>
                  </a:lnTo>
                  <a:lnTo>
                    <a:pt x="1218" y="874795"/>
                  </a:lnTo>
                  <a:lnTo>
                    <a:pt x="0" y="920750"/>
                  </a:lnTo>
                  <a:lnTo>
                    <a:pt x="1218" y="966704"/>
                  </a:lnTo>
                  <a:lnTo>
                    <a:pt x="4834" y="1012074"/>
                  </a:lnTo>
                  <a:lnTo>
                    <a:pt x="10792" y="1056809"/>
                  </a:lnTo>
                  <a:lnTo>
                    <a:pt x="19034" y="1100856"/>
                  </a:lnTo>
                  <a:lnTo>
                    <a:pt x="29503" y="1144161"/>
                  </a:lnTo>
                  <a:lnTo>
                    <a:pt x="42143" y="1186671"/>
                  </a:lnTo>
                  <a:lnTo>
                    <a:pt x="56896" y="1228335"/>
                  </a:lnTo>
                  <a:lnTo>
                    <a:pt x="73705" y="1269099"/>
                  </a:lnTo>
                  <a:lnTo>
                    <a:pt x="92513" y="1308911"/>
                  </a:lnTo>
                  <a:lnTo>
                    <a:pt x="113263" y="1347717"/>
                  </a:lnTo>
                  <a:lnTo>
                    <a:pt x="135899" y="1385466"/>
                  </a:lnTo>
                  <a:lnTo>
                    <a:pt x="160363" y="1422104"/>
                  </a:lnTo>
                  <a:lnTo>
                    <a:pt x="186597" y="1457578"/>
                  </a:lnTo>
                  <a:lnTo>
                    <a:pt x="214546" y="1491837"/>
                  </a:lnTo>
                  <a:lnTo>
                    <a:pt x="244152" y="1524826"/>
                  </a:lnTo>
                  <a:lnTo>
                    <a:pt x="275359" y="1556493"/>
                  </a:lnTo>
                  <a:lnTo>
                    <a:pt x="308108" y="1586786"/>
                  </a:lnTo>
                  <a:lnTo>
                    <a:pt x="342343" y="1615652"/>
                  </a:lnTo>
                  <a:lnTo>
                    <a:pt x="378007" y="1643038"/>
                  </a:lnTo>
                  <a:lnTo>
                    <a:pt x="415044" y="1668891"/>
                  </a:lnTo>
                  <a:lnTo>
                    <a:pt x="453395" y="1693159"/>
                  </a:lnTo>
                  <a:lnTo>
                    <a:pt x="493004" y="1715788"/>
                  </a:lnTo>
                  <a:lnTo>
                    <a:pt x="533814" y="1736727"/>
                  </a:lnTo>
                  <a:lnTo>
                    <a:pt x="575768" y="1755921"/>
                  </a:lnTo>
                  <a:lnTo>
                    <a:pt x="618810" y="1773319"/>
                  </a:lnTo>
                  <a:lnTo>
                    <a:pt x="662881" y="1788868"/>
                  </a:lnTo>
                  <a:lnTo>
                    <a:pt x="707924" y="1802515"/>
                  </a:lnTo>
                  <a:lnTo>
                    <a:pt x="753884" y="1814207"/>
                  </a:lnTo>
                  <a:lnTo>
                    <a:pt x="800703" y="1823892"/>
                  </a:lnTo>
                  <a:lnTo>
                    <a:pt x="848323" y="1831516"/>
                  </a:lnTo>
                  <a:lnTo>
                    <a:pt x="896689" y="1837027"/>
                  </a:lnTo>
                  <a:lnTo>
                    <a:pt x="945742" y="1840373"/>
                  </a:lnTo>
                  <a:lnTo>
                    <a:pt x="995426" y="1841500"/>
                  </a:lnTo>
                  <a:lnTo>
                    <a:pt x="1045098" y="1840373"/>
                  </a:lnTo>
                  <a:lnTo>
                    <a:pt x="1094141" y="1837027"/>
                  </a:lnTo>
                  <a:lnTo>
                    <a:pt x="1142496" y="1831516"/>
                  </a:lnTo>
                  <a:lnTo>
                    <a:pt x="1190107" y="1823892"/>
                  </a:lnTo>
                  <a:lnTo>
                    <a:pt x="1236917" y="1814207"/>
                  </a:lnTo>
                  <a:lnTo>
                    <a:pt x="1282869" y="1802515"/>
                  </a:lnTo>
                  <a:lnTo>
                    <a:pt x="1327906" y="1788868"/>
                  </a:lnTo>
                  <a:lnTo>
                    <a:pt x="1371970" y="1773319"/>
                  </a:lnTo>
                  <a:lnTo>
                    <a:pt x="1415004" y="1755921"/>
                  </a:lnTo>
                  <a:lnTo>
                    <a:pt x="1456953" y="1736727"/>
                  </a:lnTo>
                  <a:lnTo>
                    <a:pt x="1497758" y="1715788"/>
                  </a:lnTo>
                  <a:lnTo>
                    <a:pt x="1537362" y="1693159"/>
                  </a:lnTo>
                  <a:lnTo>
                    <a:pt x="1575709" y="1668891"/>
                  </a:lnTo>
                  <a:lnTo>
                    <a:pt x="1612741" y="1643038"/>
                  </a:lnTo>
                  <a:lnTo>
                    <a:pt x="1648402" y="1615652"/>
                  </a:lnTo>
                  <a:lnTo>
                    <a:pt x="1682634" y="1586786"/>
                  </a:lnTo>
                  <a:lnTo>
                    <a:pt x="1715380" y="1556493"/>
                  </a:lnTo>
                  <a:lnTo>
                    <a:pt x="1746583" y="1524826"/>
                  </a:lnTo>
                  <a:lnTo>
                    <a:pt x="1776187" y="1491837"/>
                  </a:lnTo>
                  <a:lnTo>
                    <a:pt x="1804134" y="1457578"/>
                  </a:lnTo>
                  <a:lnTo>
                    <a:pt x="1830367" y="1422104"/>
                  </a:lnTo>
                  <a:lnTo>
                    <a:pt x="1854830" y="1385466"/>
                  </a:lnTo>
                  <a:lnTo>
                    <a:pt x="1877464" y="1347717"/>
                  </a:lnTo>
                  <a:lnTo>
                    <a:pt x="1898214" y="1308911"/>
                  </a:lnTo>
                  <a:lnTo>
                    <a:pt x="1917021" y="1269099"/>
                  </a:lnTo>
                  <a:lnTo>
                    <a:pt x="1933830" y="1228335"/>
                  </a:lnTo>
                  <a:lnTo>
                    <a:pt x="1948582" y="1186671"/>
                  </a:lnTo>
                  <a:lnTo>
                    <a:pt x="1961221" y="1144161"/>
                  </a:lnTo>
                  <a:lnTo>
                    <a:pt x="1971690" y="1100856"/>
                  </a:lnTo>
                  <a:lnTo>
                    <a:pt x="1979932" y="1056809"/>
                  </a:lnTo>
                  <a:lnTo>
                    <a:pt x="1985890" y="1012074"/>
                  </a:lnTo>
                  <a:lnTo>
                    <a:pt x="1989506" y="966704"/>
                  </a:lnTo>
                  <a:lnTo>
                    <a:pt x="1990725" y="920750"/>
                  </a:lnTo>
                  <a:lnTo>
                    <a:pt x="1989506" y="874795"/>
                  </a:lnTo>
                  <a:lnTo>
                    <a:pt x="1985890" y="829425"/>
                  </a:lnTo>
                  <a:lnTo>
                    <a:pt x="1979932" y="784690"/>
                  </a:lnTo>
                  <a:lnTo>
                    <a:pt x="1971690" y="740643"/>
                  </a:lnTo>
                  <a:lnTo>
                    <a:pt x="1961221" y="697338"/>
                  </a:lnTo>
                  <a:lnTo>
                    <a:pt x="1948582" y="654828"/>
                  </a:lnTo>
                  <a:lnTo>
                    <a:pt x="1933830" y="613164"/>
                  </a:lnTo>
                  <a:lnTo>
                    <a:pt x="1917021" y="572400"/>
                  </a:lnTo>
                  <a:lnTo>
                    <a:pt x="1898214" y="532588"/>
                  </a:lnTo>
                  <a:lnTo>
                    <a:pt x="1877464" y="493782"/>
                  </a:lnTo>
                  <a:lnTo>
                    <a:pt x="1854830" y="456033"/>
                  </a:lnTo>
                  <a:lnTo>
                    <a:pt x="1830367" y="419395"/>
                  </a:lnTo>
                  <a:lnTo>
                    <a:pt x="1804134" y="383921"/>
                  </a:lnTo>
                  <a:lnTo>
                    <a:pt x="1776187" y="349662"/>
                  </a:lnTo>
                  <a:lnTo>
                    <a:pt x="1746583" y="316673"/>
                  </a:lnTo>
                  <a:lnTo>
                    <a:pt x="1715380" y="285006"/>
                  </a:lnTo>
                  <a:lnTo>
                    <a:pt x="1682634" y="254713"/>
                  </a:lnTo>
                  <a:lnTo>
                    <a:pt x="1648402" y="225847"/>
                  </a:lnTo>
                  <a:lnTo>
                    <a:pt x="1612741" y="198461"/>
                  </a:lnTo>
                  <a:lnTo>
                    <a:pt x="1575709" y="172608"/>
                  </a:lnTo>
                  <a:lnTo>
                    <a:pt x="1537362" y="148340"/>
                  </a:lnTo>
                  <a:lnTo>
                    <a:pt x="1497758" y="125711"/>
                  </a:lnTo>
                  <a:lnTo>
                    <a:pt x="1456953" y="104772"/>
                  </a:lnTo>
                  <a:lnTo>
                    <a:pt x="1415004" y="85578"/>
                  </a:lnTo>
                  <a:lnTo>
                    <a:pt x="1371970" y="68180"/>
                  </a:lnTo>
                  <a:lnTo>
                    <a:pt x="1327906" y="52631"/>
                  </a:lnTo>
                  <a:lnTo>
                    <a:pt x="1282869" y="38984"/>
                  </a:lnTo>
                  <a:lnTo>
                    <a:pt x="1236917" y="27292"/>
                  </a:lnTo>
                  <a:lnTo>
                    <a:pt x="1190107" y="17607"/>
                  </a:lnTo>
                  <a:lnTo>
                    <a:pt x="1142496" y="9983"/>
                  </a:lnTo>
                  <a:lnTo>
                    <a:pt x="1094141" y="4472"/>
                  </a:lnTo>
                  <a:lnTo>
                    <a:pt x="1045098" y="1126"/>
                  </a:lnTo>
                  <a:lnTo>
                    <a:pt x="995426" y="0"/>
                  </a:lnTo>
                  <a:close/>
                </a:path>
              </a:pathLst>
            </a:custGeom>
            <a:solidFill>
              <a:schemeClr val="tx2"/>
            </a:solidFill>
          </p:spPr>
          <p:txBody>
            <a:bodyPr wrap="square" lIns="0" tIns="0" rIns="0" bIns="0" rtlCol="0"/>
            <a:lstStyle/>
            <a:p>
              <a:endParaRPr dirty="0"/>
            </a:p>
          </p:txBody>
        </p:sp>
        <p:sp>
          <p:nvSpPr>
            <p:cNvPr id="130" name="object 27"/>
            <p:cNvSpPr/>
            <p:nvPr/>
          </p:nvSpPr>
          <p:spPr>
            <a:xfrm>
              <a:off x="3047999" y="2959099"/>
              <a:ext cx="1990725" cy="1841500"/>
            </a:xfrm>
            <a:custGeom>
              <a:avLst/>
              <a:gdLst/>
              <a:ahLst/>
              <a:cxnLst/>
              <a:rect l="l" t="t" r="r" b="b"/>
              <a:pathLst>
                <a:path w="1990725" h="1841500">
                  <a:moveTo>
                    <a:pt x="0" y="920750"/>
                  </a:moveTo>
                  <a:lnTo>
                    <a:pt x="1218" y="874795"/>
                  </a:lnTo>
                  <a:lnTo>
                    <a:pt x="4834" y="829425"/>
                  </a:lnTo>
                  <a:lnTo>
                    <a:pt x="10792" y="784690"/>
                  </a:lnTo>
                  <a:lnTo>
                    <a:pt x="19034" y="740643"/>
                  </a:lnTo>
                  <a:lnTo>
                    <a:pt x="29503" y="697338"/>
                  </a:lnTo>
                  <a:lnTo>
                    <a:pt x="42143" y="654828"/>
                  </a:lnTo>
                  <a:lnTo>
                    <a:pt x="56896" y="613164"/>
                  </a:lnTo>
                  <a:lnTo>
                    <a:pt x="73705" y="572400"/>
                  </a:lnTo>
                  <a:lnTo>
                    <a:pt x="92513" y="532588"/>
                  </a:lnTo>
                  <a:lnTo>
                    <a:pt x="113263" y="493782"/>
                  </a:lnTo>
                  <a:lnTo>
                    <a:pt x="135899" y="456033"/>
                  </a:lnTo>
                  <a:lnTo>
                    <a:pt x="160363" y="419395"/>
                  </a:lnTo>
                  <a:lnTo>
                    <a:pt x="186597" y="383921"/>
                  </a:lnTo>
                  <a:lnTo>
                    <a:pt x="214546" y="349662"/>
                  </a:lnTo>
                  <a:lnTo>
                    <a:pt x="244152" y="316673"/>
                  </a:lnTo>
                  <a:lnTo>
                    <a:pt x="275359" y="285006"/>
                  </a:lnTo>
                  <a:lnTo>
                    <a:pt x="308108" y="254713"/>
                  </a:lnTo>
                  <a:lnTo>
                    <a:pt x="342343" y="225847"/>
                  </a:lnTo>
                  <a:lnTo>
                    <a:pt x="378007" y="198461"/>
                  </a:lnTo>
                  <a:lnTo>
                    <a:pt x="415044" y="172608"/>
                  </a:lnTo>
                  <a:lnTo>
                    <a:pt x="453395" y="148340"/>
                  </a:lnTo>
                  <a:lnTo>
                    <a:pt x="493004" y="125711"/>
                  </a:lnTo>
                  <a:lnTo>
                    <a:pt x="533814" y="104772"/>
                  </a:lnTo>
                  <a:lnTo>
                    <a:pt x="575768" y="85578"/>
                  </a:lnTo>
                  <a:lnTo>
                    <a:pt x="618810" y="68180"/>
                  </a:lnTo>
                  <a:lnTo>
                    <a:pt x="662881" y="52631"/>
                  </a:lnTo>
                  <a:lnTo>
                    <a:pt x="707924" y="38984"/>
                  </a:lnTo>
                  <a:lnTo>
                    <a:pt x="753884" y="27292"/>
                  </a:lnTo>
                  <a:lnTo>
                    <a:pt x="800703" y="17607"/>
                  </a:lnTo>
                  <a:lnTo>
                    <a:pt x="848323" y="9983"/>
                  </a:lnTo>
                  <a:lnTo>
                    <a:pt x="896689" y="4472"/>
                  </a:lnTo>
                  <a:lnTo>
                    <a:pt x="945742" y="1126"/>
                  </a:lnTo>
                  <a:lnTo>
                    <a:pt x="995426" y="0"/>
                  </a:lnTo>
                  <a:lnTo>
                    <a:pt x="1045098" y="1126"/>
                  </a:lnTo>
                  <a:lnTo>
                    <a:pt x="1094141" y="4472"/>
                  </a:lnTo>
                  <a:lnTo>
                    <a:pt x="1142496" y="9983"/>
                  </a:lnTo>
                  <a:lnTo>
                    <a:pt x="1190107" y="17607"/>
                  </a:lnTo>
                  <a:lnTo>
                    <a:pt x="1236917" y="27292"/>
                  </a:lnTo>
                  <a:lnTo>
                    <a:pt x="1282869" y="38984"/>
                  </a:lnTo>
                  <a:lnTo>
                    <a:pt x="1327906" y="52631"/>
                  </a:lnTo>
                  <a:lnTo>
                    <a:pt x="1371970" y="68180"/>
                  </a:lnTo>
                  <a:lnTo>
                    <a:pt x="1415004" y="85578"/>
                  </a:lnTo>
                  <a:lnTo>
                    <a:pt x="1456953" y="104772"/>
                  </a:lnTo>
                  <a:lnTo>
                    <a:pt x="1497758" y="125711"/>
                  </a:lnTo>
                  <a:lnTo>
                    <a:pt x="1537362" y="148340"/>
                  </a:lnTo>
                  <a:lnTo>
                    <a:pt x="1575709" y="172608"/>
                  </a:lnTo>
                  <a:lnTo>
                    <a:pt x="1612741" y="198461"/>
                  </a:lnTo>
                  <a:lnTo>
                    <a:pt x="1648402" y="225847"/>
                  </a:lnTo>
                  <a:lnTo>
                    <a:pt x="1682634" y="254713"/>
                  </a:lnTo>
                  <a:lnTo>
                    <a:pt x="1715380" y="285006"/>
                  </a:lnTo>
                  <a:lnTo>
                    <a:pt x="1746583" y="316673"/>
                  </a:lnTo>
                  <a:lnTo>
                    <a:pt x="1776187" y="349662"/>
                  </a:lnTo>
                  <a:lnTo>
                    <a:pt x="1804134" y="383921"/>
                  </a:lnTo>
                  <a:lnTo>
                    <a:pt x="1830367" y="419395"/>
                  </a:lnTo>
                  <a:lnTo>
                    <a:pt x="1854830" y="456033"/>
                  </a:lnTo>
                  <a:lnTo>
                    <a:pt x="1877464" y="493782"/>
                  </a:lnTo>
                  <a:lnTo>
                    <a:pt x="1898214" y="532588"/>
                  </a:lnTo>
                  <a:lnTo>
                    <a:pt x="1917021" y="572400"/>
                  </a:lnTo>
                  <a:lnTo>
                    <a:pt x="1933830" y="613164"/>
                  </a:lnTo>
                  <a:lnTo>
                    <a:pt x="1948582" y="654828"/>
                  </a:lnTo>
                  <a:lnTo>
                    <a:pt x="1961221" y="697338"/>
                  </a:lnTo>
                  <a:lnTo>
                    <a:pt x="1971690" y="740643"/>
                  </a:lnTo>
                  <a:lnTo>
                    <a:pt x="1979932" y="784690"/>
                  </a:lnTo>
                  <a:lnTo>
                    <a:pt x="1985890" y="829425"/>
                  </a:lnTo>
                  <a:lnTo>
                    <a:pt x="1989506" y="874795"/>
                  </a:lnTo>
                  <a:lnTo>
                    <a:pt x="1990725" y="920750"/>
                  </a:lnTo>
                  <a:lnTo>
                    <a:pt x="1989506" y="966704"/>
                  </a:lnTo>
                  <a:lnTo>
                    <a:pt x="1985890" y="1012074"/>
                  </a:lnTo>
                  <a:lnTo>
                    <a:pt x="1979932" y="1056809"/>
                  </a:lnTo>
                  <a:lnTo>
                    <a:pt x="1971690" y="1100856"/>
                  </a:lnTo>
                  <a:lnTo>
                    <a:pt x="1961221" y="1144161"/>
                  </a:lnTo>
                  <a:lnTo>
                    <a:pt x="1948582" y="1186671"/>
                  </a:lnTo>
                  <a:lnTo>
                    <a:pt x="1933830" y="1228335"/>
                  </a:lnTo>
                  <a:lnTo>
                    <a:pt x="1917021" y="1269099"/>
                  </a:lnTo>
                  <a:lnTo>
                    <a:pt x="1898214" y="1308911"/>
                  </a:lnTo>
                  <a:lnTo>
                    <a:pt x="1877464" y="1347717"/>
                  </a:lnTo>
                  <a:lnTo>
                    <a:pt x="1854830" y="1385466"/>
                  </a:lnTo>
                  <a:lnTo>
                    <a:pt x="1830367" y="1422104"/>
                  </a:lnTo>
                  <a:lnTo>
                    <a:pt x="1804134" y="1457578"/>
                  </a:lnTo>
                  <a:lnTo>
                    <a:pt x="1776187" y="1491837"/>
                  </a:lnTo>
                  <a:lnTo>
                    <a:pt x="1746583" y="1524826"/>
                  </a:lnTo>
                  <a:lnTo>
                    <a:pt x="1715380" y="1556493"/>
                  </a:lnTo>
                  <a:lnTo>
                    <a:pt x="1682634" y="1586786"/>
                  </a:lnTo>
                  <a:lnTo>
                    <a:pt x="1648402" y="1615652"/>
                  </a:lnTo>
                  <a:lnTo>
                    <a:pt x="1612741" y="1643038"/>
                  </a:lnTo>
                  <a:lnTo>
                    <a:pt x="1575709" y="1668891"/>
                  </a:lnTo>
                  <a:lnTo>
                    <a:pt x="1537362" y="1693159"/>
                  </a:lnTo>
                  <a:lnTo>
                    <a:pt x="1497758" y="1715788"/>
                  </a:lnTo>
                  <a:lnTo>
                    <a:pt x="1456953" y="1736727"/>
                  </a:lnTo>
                  <a:lnTo>
                    <a:pt x="1415004" y="1755921"/>
                  </a:lnTo>
                  <a:lnTo>
                    <a:pt x="1371970" y="1773319"/>
                  </a:lnTo>
                  <a:lnTo>
                    <a:pt x="1327906" y="1788868"/>
                  </a:lnTo>
                  <a:lnTo>
                    <a:pt x="1282869" y="1802515"/>
                  </a:lnTo>
                  <a:lnTo>
                    <a:pt x="1236917" y="1814207"/>
                  </a:lnTo>
                  <a:lnTo>
                    <a:pt x="1190107" y="1823892"/>
                  </a:lnTo>
                  <a:lnTo>
                    <a:pt x="1142496" y="1831516"/>
                  </a:lnTo>
                  <a:lnTo>
                    <a:pt x="1094141" y="1837027"/>
                  </a:lnTo>
                  <a:lnTo>
                    <a:pt x="1045098" y="1840373"/>
                  </a:lnTo>
                  <a:lnTo>
                    <a:pt x="995426" y="1841500"/>
                  </a:lnTo>
                  <a:lnTo>
                    <a:pt x="945742" y="1840373"/>
                  </a:lnTo>
                  <a:lnTo>
                    <a:pt x="896689" y="1837027"/>
                  </a:lnTo>
                  <a:lnTo>
                    <a:pt x="848323" y="1831516"/>
                  </a:lnTo>
                  <a:lnTo>
                    <a:pt x="800703" y="1823892"/>
                  </a:lnTo>
                  <a:lnTo>
                    <a:pt x="753884" y="1814207"/>
                  </a:lnTo>
                  <a:lnTo>
                    <a:pt x="707924" y="1802515"/>
                  </a:lnTo>
                  <a:lnTo>
                    <a:pt x="662881" y="1788868"/>
                  </a:lnTo>
                  <a:lnTo>
                    <a:pt x="618810" y="1773319"/>
                  </a:lnTo>
                  <a:lnTo>
                    <a:pt x="575768" y="1755921"/>
                  </a:lnTo>
                  <a:lnTo>
                    <a:pt x="533814" y="1736727"/>
                  </a:lnTo>
                  <a:lnTo>
                    <a:pt x="493004" y="1715788"/>
                  </a:lnTo>
                  <a:lnTo>
                    <a:pt x="453395" y="1693159"/>
                  </a:lnTo>
                  <a:lnTo>
                    <a:pt x="415044" y="1668891"/>
                  </a:lnTo>
                  <a:lnTo>
                    <a:pt x="378007" y="1643038"/>
                  </a:lnTo>
                  <a:lnTo>
                    <a:pt x="342343" y="1615652"/>
                  </a:lnTo>
                  <a:lnTo>
                    <a:pt x="308108" y="1586786"/>
                  </a:lnTo>
                  <a:lnTo>
                    <a:pt x="275359" y="1556493"/>
                  </a:lnTo>
                  <a:lnTo>
                    <a:pt x="244152" y="1524826"/>
                  </a:lnTo>
                  <a:lnTo>
                    <a:pt x="214546" y="1491837"/>
                  </a:lnTo>
                  <a:lnTo>
                    <a:pt x="186597" y="1457578"/>
                  </a:lnTo>
                  <a:lnTo>
                    <a:pt x="160363" y="1422104"/>
                  </a:lnTo>
                  <a:lnTo>
                    <a:pt x="135899" y="1385466"/>
                  </a:lnTo>
                  <a:lnTo>
                    <a:pt x="113263" y="1347717"/>
                  </a:lnTo>
                  <a:lnTo>
                    <a:pt x="92513" y="1308911"/>
                  </a:lnTo>
                  <a:lnTo>
                    <a:pt x="73705" y="1269099"/>
                  </a:lnTo>
                  <a:lnTo>
                    <a:pt x="56896" y="1228335"/>
                  </a:lnTo>
                  <a:lnTo>
                    <a:pt x="42143" y="1186671"/>
                  </a:lnTo>
                  <a:lnTo>
                    <a:pt x="29503" y="1144161"/>
                  </a:lnTo>
                  <a:lnTo>
                    <a:pt x="19034" y="1100856"/>
                  </a:lnTo>
                  <a:lnTo>
                    <a:pt x="10792" y="1056809"/>
                  </a:lnTo>
                  <a:lnTo>
                    <a:pt x="4834" y="1012074"/>
                  </a:lnTo>
                  <a:lnTo>
                    <a:pt x="1218" y="966704"/>
                  </a:lnTo>
                  <a:lnTo>
                    <a:pt x="0" y="920750"/>
                  </a:lnTo>
                  <a:close/>
                </a:path>
              </a:pathLst>
            </a:custGeom>
            <a:ln w="9525">
              <a:solidFill>
                <a:srgbClr val="000000"/>
              </a:solidFill>
            </a:ln>
          </p:spPr>
          <p:txBody>
            <a:bodyPr wrap="square" lIns="0" tIns="0" rIns="0" bIns="0" rtlCol="0"/>
            <a:lstStyle/>
            <a:p>
              <a:endParaRPr dirty="0"/>
            </a:p>
          </p:txBody>
        </p:sp>
      </p:grpSp>
      <p:sp>
        <p:nvSpPr>
          <p:cNvPr id="131" name="object 28"/>
          <p:cNvSpPr txBox="1"/>
          <p:nvPr/>
        </p:nvSpPr>
        <p:spPr>
          <a:xfrm>
            <a:off x="7928693" y="3555497"/>
            <a:ext cx="1722754" cy="566181"/>
          </a:xfrm>
          <a:prstGeom prst="rect">
            <a:avLst/>
          </a:prstGeom>
        </p:spPr>
        <p:txBody>
          <a:bodyPr vert="horz" wrap="square" lIns="0" tIns="12065" rIns="0" bIns="0" rtlCol="0">
            <a:spAutoFit/>
          </a:bodyPr>
          <a:lstStyle/>
          <a:p>
            <a:pPr marL="12700" marR="5080" indent="173355">
              <a:lnSpc>
                <a:spcPct val="100000"/>
              </a:lnSpc>
              <a:spcBef>
                <a:spcPts val="95"/>
              </a:spcBef>
            </a:pPr>
            <a:r>
              <a:rPr spc="-15" dirty="0">
                <a:solidFill>
                  <a:schemeClr val="bg1"/>
                </a:solidFill>
                <a:latin typeface="Myriad Pro"/>
                <a:cs typeface="Arial"/>
              </a:rPr>
              <a:t>Personality,</a:t>
            </a:r>
            <a:r>
              <a:rPr lang="en-US" spc="-15" dirty="0">
                <a:solidFill>
                  <a:schemeClr val="bg1"/>
                </a:solidFill>
                <a:latin typeface="Myriad Pro"/>
                <a:cs typeface="Arial"/>
              </a:rPr>
              <a:t> </a:t>
            </a:r>
            <a:r>
              <a:rPr spc="-5" dirty="0">
                <a:solidFill>
                  <a:schemeClr val="bg1"/>
                </a:solidFill>
                <a:latin typeface="Myriad Pro"/>
                <a:cs typeface="Arial"/>
              </a:rPr>
              <a:t>style,</a:t>
            </a:r>
            <a:r>
              <a:rPr spc="-10" dirty="0">
                <a:solidFill>
                  <a:schemeClr val="bg1"/>
                </a:solidFill>
                <a:latin typeface="Myriad Pro"/>
                <a:cs typeface="Arial"/>
              </a:rPr>
              <a:t> </a:t>
            </a:r>
            <a:r>
              <a:rPr spc="-5" dirty="0">
                <a:solidFill>
                  <a:schemeClr val="bg1"/>
                </a:solidFill>
                <a:latin typeface="Myriad Pro"/>
                <a:cs typeface="Arial"/>
              </a:rPr>
              <a:t>looks,</a:t>
            </a:r>
            <a:r>
              <a:rPr spc="-30" dirty="0">
                <a:solidFill>
                  <a:schemeClr val="bg1"/>
                </a:solidFill>
                <a:latin typeface="Myriad Pro"/>
                <a:cs typeface="Arial"/>
              </a:rPr>
              <a:t> </a:t>
            </a:r>
            <a:r>
              <a:rPr spc="-5" dirty="0">
                <a:solidFill>
                  <a:schemeClr val="bg1"/>
                </a:solidFill>
                <a:latin typeface="Myriad Pro"/>
                <a:cs typeface="Arial"/>
              </a:rPr>
              <a:t>etc.</a:t>
            </a:r>
            <a:endParaRPr dirty="0">
              <a:solidFill>
                <a:schemeClr val="bg1"/>
              </a:solidFill>
              <a:latin typeface="Myriad Pro"/>
              <a:cs typeface="Arial"/>
            </a:endParaRPr>
          </a:p>
        </p:txBody>
      </p:sp>
      <p:sp>
        <p:nvSpPr>
          <p:cNvPr id="132" name="object 29"/>
          <p:cNvSpPr txBox="1"/>
          <p:nvPr/>
        </p:nvSpPr>
        <p:spPr>
          <a:xfrm>
            <a:off x="7786147" y="2451394"/>
            <a:ext cx="1686647" cy="874598"/>
          </a:xfrm>
          <a:prstGeom prst="rect">
            <a:avLst/>
          </a:prstGeom>
        </p:spPr>
        <p:txBody>
          <a:bodyPr vert="horz" wrap="square" lIns="0" tIns="12700" rIns="0" bIns="0" rtlCol="0">
            <a:spAutoFit/>
          </a:bodyPr>
          <a:lstStyle/>
          <a:p>
            <a:pPr algn="ctr">
              <a:lnSpc>
                <a:spcPct val="100000"/>
              </a:lnSpc>
              <a:spcBef>
                <a:spcPts val="100"/>
              </a:spcBef>
            </a:pPr>
            <a:r>
              <a:rPr sz="2000" b="1" spc="-5" dirty="0">
                <a:solidFill>
                  <a:schemeClr val="bg1"/>
                </a:solidFill>
                <a:uFill>
                  <a:solidFill>
                    <a:srgbClr val="000000"/>
                  </a:solidFill>
                </a:uFill>
                <a:latin typeface="Myriad Pro"/>
                <a:cs typeface="Arial"/>
              </a:rPr>
              <a:t>Individual</a:t>
            </a:r>
            <a:endParaRPr sz="2000" dirty="0">
              <a:solidFill>
                <a:schemeClr val="bg1"/>
              </a:solidFill>
              <a:latin typeface="Myriad Pro"/>
              <a:cs typeface="Arial"/>
            </a:endParaRPr>
          </a:p>
          <a:p>
            <a:pPr algn="ctr">
              <a:lnSpc>
                <a:spcPct val="100000"/>
              </a:lnSpc>
            </a:pPr>
            <a:r>
              <a:rPr dirty="0">
                <a:solidFill>
                  <a:schemeClr val="bg1"/>
                </a:solidFill>
                <a:latin typeface="Myriad Pro"/>
                <a:cs typeface="Arial"/>
              </a:rPr>
              <a:t>“Like</a:t>
            </a:r>
            <a:r>
              <a:rPr spc="-65" dirty="0">
                <a:solidFill>
                  <a:schemeClr val="bg1"/>
                </a:solidFill>
                <a:latin typeface="Myriad Pro"/>
                <a:cs typeface="Arial"/>
              </a:rPr>
              <a:t> </a:t>
            </a:r>
            <a:r>
              <a:rPr dirty="0">
                <a:solidFill>
                  <a:schemeClr val="bg1"/>
                </a:solidFill>
                <a:latin typeface="Myriad Pro"/>
                <a:cs typeface="Arial"/>
              </a:rPr>
              <a:t>no</a:t>
            </a:r>
            <a:r>
              <a:rPr spc="-45" dirty="0">
                <a:solidFill>
                  <a:schemeClr val="bg1"/>
                </a:solidFill>
                <a:latin typeface="Myriad Pro"/>
                <a:cs typeface="Arial"/>
              </a:rPr>
              <a:t> </a:t>
            </a:r>
            <a:r>
              <a:rPr dirty="0">
                <a:solidFill>
                  <a:schemeClr val="bg1"/>
                </a:solidFill>
                <a:latin typeface="Myriad Pro"/>
                <a:cs typeface="Arial"/>
              </a:rPr>
              <a:t>other</a:t>
            </a:r>
          </a:p>
          <a:p>
            <a:pPr algn="ctr">
              <a:lnSpc>
                <a:spcPct val="100000"/>
              </a:lnSpc>
            </a:pPr>
            <a:r>
              <a:rPr spc="-5" dirty="0">
                <a:solidFill>
                  <a:schemeClr val="bg1"/>
                </a:solidFill>
                <a:latin typeface="Myriad Pro"/>
                <a:cs typeface="Arial"/>
              </a:rPr>
              <a:t>person”</a:t>
            </a:r>
            <a:endParaRPr dirty="0">
              <a:solidFill>
                <a:schemeClr val="bg1"/>
              </a:solidFill>
              <a:latin typeface="Myriad Pro"/>
              <a:cs typeface="Arial"/>
            </a:endParaRPr>
          </a:p>
        </p:txBody>
      </p:sp>
      <p:cxnSp>
        <p:nvCxnSpPr>
          <p:cNvPr id="135" name="Straight Arrow Connector 134"/>
          <p:cNvCxnSpPr>
            <a:cxnSpLocks/>
          </p:cNvCxnSpPr>
          <p:nvPr/>
        </p:nvCxnSpPr>
        <p:spPr>
          <a:xfrm flipH="1">
            <a:off x="4186178" y="2117452"/>
            <a:ext cx="3111837" cy="734388"/>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2" name="object 23"/>
          <p:cNvSpPr txBox="1"/>
          <p:nvPr/>
        </p:nvSpPr>
        <p:spPr>
          <a:xfrm>
            <a:off x="8466905" y="5051210"/>
            <a:ext cx="646330" cy="289182"/>
          </a:xfrm>
          <a:prstGeom prst="rect">
            <a:avLst/>
          </a:prstGeom>
        </p:spPr>
        <p:txBody>
          <a:bodyPr vert="horz" wrap="square" lIns="0" tIns="12065" rIns="0" bIns="0" rtlCol="0">
            <a:spAutoFit/>
          </a:bodyPr>
          <a:lstStyle/>
          <a:p>
            <a:pPr marL="12700">
              <a:lnSpc>
                <a:spcPct val="100000"/>
              </a:lnSpc>
              <a:spcBef>
                <a:spcPts val="95"/>
              </a:spcBef>
            </a:pPr>
            <a:r>
              <a:rPr lang="en-US" spc="-15" dirty="0">
                <a:solidFill>
                  <a:schemeClr val="bg1"/>
                </a:solidFill>
                <a:latin typeface="Myriad Pro"/>
                <a:cs typeface="Arial"/>
              </a:rPr>
              <a:t>Race</a:t>
            </a:r>
            <a:endParaRPr dirty="0">
              <a:solidFill>
                <a:schemeClr val="bg1"/>
              </a:solidFill>
              <a:latin typeface="Myriad Pro"/>
              <a:cs typeface="Arial"/>
            </a:endParaRPr>
          </a:p>
        </p:txBody>
      </p:sp>
    </p:spTree>
    <p:extLst>
      <p:ext uri="{BB962C8B-B14F-4D97-AF65-F5344CB8AC3E}">
        <p14:creationId xmlns:p14="http://schemas.microsoft.com/office/powerpoint/2010/main" val="883686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598952" y="1333244"/>
            <a:ext cx="10953005" cy="4029389"/>
            <a:chOff x="598952" y="1775371"/>
            <a:chExt cx="10953005" cy="4029389"/>
          </a:xfrm>
        </p:grpSpPr>
        <p:sp>
          <p:nvSpPr>
            <p:cNvPr id="9" name="Arrow: Right 8"/>
            <p:cNvSpPr/>
            <p:nvPr/>
          </p:nvSpPr>
          <p:spPr>
            <a:xfrm>
              <a:off x="6880447" y="1775371"/>
              <a:ext cx="4671510" cy="4029389"/>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latin typeface="Segoe UI" panose="020B0502040204020203" pitchFamily="34" charset="0"/>
              </a:endParaRPr>
            </a:p>
          </p:txBody>
        </p:sp>
        <p:sp>
          <p:nvSpPr>
            <p:cNvPr id="10" name="Rectangle 9"/>
            <p:cNvSpPr/>
            <p:nvPr/>
          </p:nvSpPr>
          <p:spPr>
            <a:xfrm>
              <a:off x="598952" y="2785230"/>
              <a:ext cx="4671511" cy="20096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11" name="TextBox 10"/>
            <p:cNvSpPr txBox="1"/>
            <p:nvPr/>
          </p:nvSpPr>
          <p:spPr>
            <a:xfrm>
              <a:off x="940430" y="3259804"/>
              <a:ext cx="4029389" cy="1077218"/>
            </a:xfrm>
            <a:prstGeom prst="rect">
              <a:avLst/>
            </a:prstGeom>
            <a:noFill/>
          </p:spPr>
          <p:txBody>
            <a:bodyPr wrap="square" rtlCol="0">
              <a:spAutoFit/>
            </a:bodyPr>
            <a:lstStyle/>
            <a:p>
              <a:pPr algn="ctr"/>
              <a:r>
                <a:rPr lang="en-US" sz="3200" dirty="0">
                  <a:solidFill>
                    <a:schemeClr val="bg1"/>
                  </a:solidFill>
                  <a:latin typeface="Segoe UI" panose="020B0502040204020203" pitchFamily="34" charset="0"/>
                </a:rPr>
                <a:t>Multiple, complex identities</a:t>
              </a:r>
            </a:p>
          </p:txBody>
        </p:sp>
        <p:sp>
          <p:nvSpPr>
            <p:cNvPr id="12" name="TextBox 11"/>
            <p:cNvSpPr txBox="1"/>
            <p:nvPr/>
          </p:nvSpPr>
          <p:spPr>
            <a:xfrm>
              <a:off x="7179121" y="3094681"/>
              <a:ext cx="2622620" cy="1569660"/>
            </a:xfrm>
            <a:prstGeom prst="rect">
              <a:avLst/>
            </a:prstGeom>
            <a:noFill/>
          </p:spPr>
          <p:txBody>
            <a:bodyPr wrap="square" rtlCol="0">
              <a:spAutoFit/>
            </a:bodyPr>
            <a:lstStyle/>
            <a:p>
              <a:pPr algn="ctr"/>
              <a:r>
                <a:rPr lang="en-US" sz="3200" dirty="0">
                  <a:solidFill>
                    <a:schemeClr val="bg1"/>
                  </a:solidFill>
                  <a:latin typeface="Segoe UI" panose="020B0502040204020203" pitchFamily="34" charset="0"/>
                </a:rPr>
                <a:t>Rigorous and balanced assessment?</a:t>
              </a:r>
            </a:p>
          </p:txBody>
        </p:sp>
      </p:grpSp>
      <p:sp>
        <p:nvSpPr>
          <p:cNvPr id="8" name="TextBox 7"/>
          <p:cNvSpPr txBox="1"/>
          <p:nvPr/>
        </p:nvSpPr>
        <p:spPr>
          <a:xfrm rot="5400000" flipV="1">
            <a:off x="3123184" y="2720362"/>
            <a:ext cx="5904543" cy="1099930"/>
          </a:xfrm>
          <a:prstGeom prst="rect">
            <a:avLst/>
          </a:prstGeom>
          <a:solidFill>
            <a:srgbClr val="B93400"/>
          </a:solidFill>
        </p:spPr>
        <p:txBody>
          <a:bodyPr wrap="square" rtlCol="0" anchor="ctr">
            <a:noAutofit/>
          </a:bodyPr>
          <a:lstStyle/>
          <a:p>
            <a:pPr algn="ctr"/>
            <a:r>
              <a:rPr lang="en-US" sz="3600" dirty="0">
                <a:solidFill>
                  <a:schemeClr val="bg1"/>
                </a:solidFill>
                <a:latin typeface="Segoe UI" panose="020B0502040204020203" pitchFamily="34" charset="0"/>
              </a:rPr>
              <a:t>Experiences and Knowledge</a:t>
            </a:r>
          </a:p>
        </p:txBody>
      </p:sp>
      <p:sp>
        <p:nvSpPr>
          <p:cNvPr id="14" name="TextBox 13"/>
          <p:cNvSpPr txBox="1"/>
          <p:nvPr/>
        </p:nvSpPr>
        <p:spPr>
          <a:xfrm>
            <a:off x="10401836" y="5755499"/>
            <a:ext cx="1459054" cy="307777"/>
          </a:xfrm>
          <a:prstGeom prst="rect">
            <a:avLst/>
          </a:prstGeom>
          <a:noFill/>
        </p:spPr>
        <p:txBody>
          <a:bodyPr wrap="none" rtlCol="0">
            <a:spAutoFit/>
          </a:bodyPr>
          <a:lstStyle/>
          <a:p>
            <a:r>
              <a:rPr lang="en-US" sz="1400" dirty="0">
                <a:latin typeface="Myriad Pro"/>
              </a:rPr>
              <a:t>Evident Change</a:t>
            </a:r>
          </a:p>
        </p:txBody>
      </p:sp>
    </p:spTree>
    <p:custDataLst>
      <p:tags r:id="rId1"/>
    </p:custDataLst>
    <p:extLst>
      <p:ext uri="{BB962C8B-B14F-4D97-AF65-F5344CB8AC3E}">
        <p14:creationId xmlns:p14="http://schemas.microsoft.com/office/powerpoint/2010/main" val="770614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each, boardwalk, bridge">
            <a:extLst>
              <a:ext uri="{FF2B5EF4-FFF2-40B4-BE49-F238E27FC236}">
                <a16:creationId xmlns:a16="http://schemas.microsoft.com/office/drawing/2014/main" id="{60D0E65C-5989-43E3-BE80-425FDE402601}"/>
              </a:ext>
            </a:extLst>
          </p:cNvPr>
          <p:cNvPicPr>
            <a:picLocks noGrp="1" noChangeAspect="1" noChangeArrowheads="1"/>
          </p:cNvPicPr>
          <p:nvPr>
            <p:ph type="pic" sz="quarter" idx="10"/>
          </p:nvPr>
        </p:nvPicPr>
        <p:blipFill>
          <a:blip r:embed="rId4">
            <a:extLst>
              <a:ext uri="{28A0092B-C50C-407E-A947-70E740481C1C}">
                <a14:useLocalDpi xmlns:a14="http://schemas.microsoft.com/office/drawing/2010/main"/>
              </a:ext>
            </a:extLst>
          </a:blip>
          <a:srcRect l="21684" r="21684"/>
          <a:stretch>
            <a:fillRect/>
          </a:stretch>
        </p:blipFill>
        <p:spPr>
          <a:xfrm>
            <a:off x="631127" y="535667"/>
            <a:ext cx="4716714" cy="5782940"/>
          </a:xfrm>
        </p:spPr>
      </p:pic>
      <p:sp>
        <p:nvSpPr>
          <p:cNvPr id="7" name="Title 6">
            <a:extLst>
              <a:ext uri="{FF2B5EF4-FFF2-40B4-BE49-F238E27FC236}">
                <a16:creationId xmlns:a16="http://schemas.microsoft.com/office/drawing/2014/main" id="{5F302198-55A6-4534-8E4D-FDC44F64DB5E}"/>
              </a:ext>
            </a:extLst>
          </p:cNvPr>
          <p:cNvSpPr>
            <a:spLocks noGrp="1"/>
          </p:cNvSpPr>
          <p:nvPr>
            <p:ph type="title"/>
          </p:nvPr>
        </p:nvSpPr>
        <p:spPr>
          <a:xfrm>
            <a:off x="5797296" y="535667"/>
            <a:ext cx="5763577" cy="1787237"/>
          </a:xfrm>
        </p:spPr>
        <p:txBody>
          <a:bodyPr/>
          <a:lstStyle/>
          <a:p>
            <a:r>
              <a:rPr lang="en-US" dirty="0"/>
              <a:t>Working With and Across Differences</a:t>
            </a:r>
          </a:p>
        </p:txBody>
      </p:sp>
      <p:sp>
        <p:nvSpPr>
          <p:cNvPr id="3" name="Text Placeholder 2">
            <a:extLst>
              <a:ext uri="{FF2B5EF4-FFF2-40B4-BE49-F238E27FC236}">
                <a16:creationId xmlns:a16="http://schemas.microsoft.com/office/drawing/2014/main" id="{BAB134F3-0027-4595-B36F-F75B0C3CB430}"/>
              </a:ext>
            </a:extLst>
          </p:cNvPr>
          <p:cNvSpPr>
            <a:spLocks noGrp="1"/>
          </p:cNvSpPr>
          <p:nvPr>
            <p:ph type="body" sz="quarter" idx="11"/>
          </p:nvPr>
        </p:nvSpPr>
        <p:spPr>
          <a:xfrm>
            <a:off x="5797296" y="2605893"/>
            <a:ext cx="5972946" cy="3109108"/>
          </a:xfrm>
        </p:spPr>
        <p:txBody>
          <a:bodyPr/>
          <a:lstStyle/>
          <a:p>
            <a:pPr marL="457200" indent="-457200">
              <a:buFont typeface="Arial" panose="020B0604020202020204" pitchFamily="34" charset="0"/>
              <a:buChar char="•"/>
            </a:pPr>
            <a:r>
              <a:rPr lang="en-US" sz="2400" dirty="0"/>
              <a:t>Necessary, difficult, painful dialogue can improve understanding and strengthen relationships.</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Multicultural agreements help cross-cultural interactions to incorporate cultural perspectives and expertise. </a:t>
            </a:r>
          </a:p>
        </p:txBody>
      </p:sp>
      <p:sp>
        <p:nvSpPr>
          <p:cNvPr id="5" name="TextBox 4"/>
          <p:cNvSpPr txBox="1"/>
          <p:nvPr/>
        </p:nvSpPr>
        <p:spPr>
          <a:xfrm>
            <a:off x="10597778" y="6164718"/>
            <a:ext cx="1459054" cy="307777"/>
          </a:xfrm>
          <a:prstGeom prst="rect">
            <a:avLst/>
          </a:prstGeom>
          <a:noFill/>
        </p:spPr>
        <p:txBody>
          <a:bodyPr wrap="none" rtlCol="0">
            <a:spAutoFit/>
          </a:bodyPr>
          <a:lstStyle/>
          <a:p>
            <a:r>
              <a:rPr lang="en-US" sz="1400" dirty="0">
                <a:latin typeface="Myriad Pro"/>
              </a:rPr>
              <a:t>Evident Change</a:t>
            </a:r>
          </a:p>
        </p:txBody>
      </p:sp>
    </p:spTree>
    <p:custDataLst>
      <p:tags r:id="rId1"/>
    </p:custDataLst>
    <p:extLst>
      <p:ext uri="{BB962C8B-B14F-4D97-AF65-F5344CB8AC3E}">
        <p14:creationId xmlns:p14="http://schemas.microsoft.com/office/powerpoint/2010/main" val="1263844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rot="5400000">
            <a:off x="-94362" y="275127"/>
            <a:ext cx="6496468" cy="6307744"/>
          </a:xfrm>
          <a:solidFill>
            <a:schemeClr val="bg1"/>
          </a:solidFill>
        </p:spPr>
        <p:txBody>
          <a:bodyPr/>
          <a:lstStyle/>
          <a:p>
            <a:endParaRPr lang="en-US" sz="3200" dirty="0">
              <a:solidFill>
                <a:srgbClr val="0070C0"/>
              </a:solidFill>
            </a:endParaRPr>
          </a:p>
          <a:p>
            <a:endParaRPr lang="en-US" sz="3200" dirty="0">
              <a:solidFill>
                <a:srgbClr val="0070C0"/>
              </a:solidFill>
            </a:endParaRPr>
          </a:p>
          <a:p>
            <a:endParaRPr lang="en-US" sz="3200" dirty="0">
              <a:solidFill>
                <a:srgbClr val="0070C0"/>
              </a:solidFill>
            </a:endParaRPr>
          </a:p>
          <a:p>
            <a:endParaRPr lang="en-US" sz="3200" dirty="0">
              <a:solidFill>
                <a:srgbClr val="0070C0"/>
              </a:solidFill>
            </a:endParaRPr>
          </a:p>
          <a:p>
            <a:endParaRPr lang="en-US" sz="3200" dirty="0">
              <a:solidFill>
                <a:srgbClr val="0070C0"/>
              </a:solidFill>
            </a:endParaRPr>
          </a:p>
          <a:p>
            <a:endParaRPr lang="en-US" sz="3200" dirty="0">
              <a:solidFill>
                <a:srgbClr val="0070C0"/>
              </a:solidFill>
            </a:endParaRPr>
          </a:p>
        </p:txBody>
      </p:sp>
      <p:pic>
        <p:nvPicPr>
          <p:cNvPr id="4" name="Picture 2" descr="beach, boardwalk, bridge">
            <a:extLst>
              <a:ext uri="{FF2B5EF4-FFF2-40B4-BE49-F238E27FC236}">
                <a16:creationId xmlns:a16="http://schemas.microsoft.com/office/drawing/2014/main" id="{4BA25793-FED4-45CC-E06B-ADD6F6FBA3CF}"/>
              </a:ext>
            </a:extLst>
          </p:cNvPr>
          <p:cNvPicPr>
            <a:picLocks noChangeAspect="1" noChangeArrowheads="1"/>
          </p:cNvPicPr>
          <p:nvPr/>
        </p:nvPicPr>
        <p:blipFill>
          <a:blip r:embed="rId2">
            <a:extLst>
              <a:ext uri="{28A0092B-C50C-407E-A947-70E740481C1C}">
                <a14:useLocalDpi xmlns:a14="http://schemas.microsoft.com/office/drawing/2010/main"/>
              </a:ext>
            </a:extLst>
          </a:blip>
          <a:srcRect l="21684" r="21684"/>
          <a:stretch>
            <a:fillRect/>
          </a:stretch>
        </p:blipFill>
        <p:spPr>
          <a:xfrm>
            <a:off x="665486" y="766306"/>
            <a:ext cx="4283034" cy="5627463"/>
          </a:xfrm>
          <a:prstGeom prst="roundRect">
            <a:avLst>
              <a:gd name="adj" fmla="val 4537"/>
            </a:avLst>
          </a:prstGeom>
        </p:spPr>
      </p:pic>
      <p:sp>
        <p:nvSpPr>
          <p:cNvPr id="7" name="TextBox 6">
            <a:extLst>
              <a:ext uri="{FF2B5EF4-FFF2-40B4-BE49-F238E27FC236}">
                <a16:creationId xmlns:a16="http://schemas.microsoft.com/office/drawing/2014/main" id="{D49FF92B-1B8F-0926-0D10-9ACDDC7BA345}"/>
              </a:ext>
            </a:extLst>
          </p:cNvPr>
          <p:cNvSpPr txBox="1"/>
          <p:nvPr/>
        </p:nvSpPr>
        <p:spPr>
          <a:xfrm rot="16200000">
            <a:off x="-1563311" y="3519995"/>
            <a:ext cx="3995928" cy="461665"/>
          </a:xfrm>
          <a:prstGeom prst="rect">
            <a:avLst/>
          </a:prstGeom>
          <a:noFill/>
        </p:spPr>
        <p:txBody>
          <a:bodyPr wrap="square" rtlCol="0">
            <a:spAutoFit/>
          </a:bodyPr>
          <a:lstStyle/>
          <a:p>
            <a:pPr algn="ctr"/>
            <a:r>
              <a:rPr lang="en-US" sz="2400" b="1" dirty="0">
                <a:solidFill>
                  <a:schemeClr val="accent4"/>
                </a:solidFill>
              </a:rPr>
              <a:t>Identity Sharing Activity</a:t>
            </a:r>
          </a:p>
        </p:txBody>
      </p:sp>
      <p:pic>
        <p:nvPicPr>
          <p:cNvPr id="5" name="Picture 4">
            <a:extLst>
              <a:ext uri="{FF2B5EF4-FFF2-40B4-BE49-F238E27FC236}">
                <a16:creationId xmlns:a16="http://schemas.microsoft.com/office/drawing/2014/main" id="{D6E512C1-3164-55A3-3FAA-A16922E8DE8A}"/>
              </a:ext>
            </a:extLst>
          </p:cNvPr>
          <p:cNvPicPr>
            <a:picLocks noChangeAspect="1"/>
          </p:cNvPicPr>
          <p:nvPr/>
        </p:nvPicPr>
        <p:blipFill>
          <a:blip r:embed="rId3"/>
          <a:stretch>
            <a:fillRect/>
          </a:stretch>
        </p:blipFill>
        <p:spPr>
          <a:xfrm>
            <a:off x="6205120" y="0"/>
            <a:ext cx="4884111" cy="6858000"/>
          </a:xfrm>
          <a:prstGeom prst="rect">
            <a:avLst/>
          </a:prstGeom>
        </p:spPr>
      </p:pic>
    </p:spTree>
    <p:extLst>
      <p:ext uri="{BB962C8B-B14F-4D97-AF65-F5344CB8AC3E}">
        <p14:creationId xmlns:p14="http://schemas.microsoft.com/office/powerpoint/2010/main" val="1724006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solidFill>
            <a:schemeClr val="tx1"/>
          </a:solidFill>
        </p:spPr>
        <p:txBody>
          <a:bodyPr/>
          <a:lstStyle/>
          <a:p>
            <a:r>
              <a:rPr lang="en-US" sz="3200" dirty="0"/>
              <a:t>When Do You Inhabit (Use) These Identities?</a:t>
            </a:r>
          </a:p>
        </p:txBody>
      </p:sp>
      <p:sp>
        <p:nvSpPr>
          <p:cNvPr id="6" name="TextBox 5"/>
          <p:cNvSpPr txBox="1"/>
          <p:nvPr/>
        </p:nvSpPr>
        <p:spPr>
          <a:xfrm>
            <a:off x="5139407" y="582068"/>
            <a:ext cx="6903076" cy="5509200"/>
          </a:xfrm>
          <a:prstGeom prst="rect">
            <a:avLst/>
          </a:prstGeom>
          <a:noFill/>
        </p:spPr>
        <p:txBody>
          <a:bodyPr wrap="square" rtlCol="0">
            <a:spAutoFit/>
          </a:bodyPr>
          <a:lstStyle/>
          <a:p>
            <a:r>
              <a:rPr lang="en-US" sz="2800" dirty="0"/>
              <a:t>Thinking about the identities you described, can you characterize which ones show up at various times? </a:t>
            </a:r>
          </a:p>
          <a:p>
            <a:endParaRPr lang="en-US" sz="2800" dirty="0"/>
          </a:p>
          <a:p>
            <a:r>
              <a:rPr lang="en-US" sz="2800" dirty="0"/>
              <a:t>For example, which identities do you inhabit (or use):</a:t>
            </a:r>
          </a:p>
          <a:p>
            <a:endParaRPr lang="en-US" sz="1600" dirty="0"/>
          </a:p>
          <a:p>
            <a:pPr marL="457200" indent="-457200">
              <a:buFont typeface="Arial" panose="020B0604020202020204" pitchFamily="34" charset="0"/>
              <a:buChar char="•"/>
            </a:pPr>
            <a:r>
              <a:rPr lang="en-US" sz="2800" dirty="0"/>
              <a:t>When interacting with your supervisor?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With a family you’re meeting for the first time?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With your own family?</a:t>
            </a:r>
            <a:endParaRPr lang="en-US" sz="2800" b="1" dirty="0">
              <a:latin typeface="Myriad Pro"/>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9" y="411598"/>
            <a:ext cx="1887718" cy="1318706"/>
          </a:xfrm>
          <a:prstGeom prst="rect">
            <a:avLst/>
          </a:prstGeom>
        </p:spPr>
      </p:pic>
    </p:spTree>
    <p:extLst>
      <p:ext uri="{BB962C8B-B14F-4D97-AF65-F5344CB8AC3E}">
        <p14:creationId xmlns:p14="http://schemas.microsoft.com/office/powerpoint/2010/main" val="3156096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48516" y="321655"/>
            <a:ext cx="6902782" cy="4678588"/>
          </a:xfrm>
          <a:prstGeom prst="rect">
            <a:avLst/>
          </a:prstGeom>
        </p:spPr>
        <p:txBody>
          <a:bodyPr wrap="square">
            <a:spAutoFit/>
          </a:bodyPr>
          <a:lstStyle/>
          <a:p>
            <a:pPr marR="0" lvl="0">
              <a:lnSpc>
                <a:spcPct val="107000"/>
              </a:lnSpc>
              <a:spcBef>
                <a:spcPts val="0"/>
              </a:spcBef>
              <a:spcAft>
                <a:spcPts val="0"/>
              </a:spcAft>
            </a:pPr>
            <a:r>
              <a:rPr lang="en-US" sz="2000" b="1" dirty="0">
                <a:solidFill>
                  <a:srgbClr val="0070C0"/>
                </a:solidFill>
              </a:rPr>
              <a:t>Scenario: </a:t>
            </a:r>
            <a:r>
              <a:rPr lang="en-US" sz="2000" dirty="0"/>
              <a:t>Given your identity, what challenges can you foresee in working with an upper-middle class family—in which the caregivers are a lawyer and a college professor—who has relocated to Arkansas from Chicago? In other words, how long is the bridge you need to build/cross and why is it this long? </a:t>
            </a:r>
          </a:p>
          <a:p>
            <a:pPr marL="342900" marR="0" lvl="0" indent="-342900">
              <a:lnSpc>
                <a:spcPct val="107000"/>
              </a:lnSpc>
              <a:spcBef>
                <a:spcPts val="0"/>
              </a:spcBef>
              <a:spcAft>
                <a:spcPts val="0"/>
              </a:spcAft>
              <a:buFont typeface="Arial" panose="020B0604020202020204" pitchFamily="34" charset="0"/>
              <a:buChar char="•"/>
            </a:pPr>
            <a:endParaRPr lang="en-US" sz="2000" dirty="0"/>
          </a:p>
          <a:p>
            <a:pPr marR="0" lvl="0">
              <a:lnSpc>
                <a:spcPct val="107000"/>
              </a:lnSpc>
              <a:spcBef>
                <a:spcPts val="0"/>
              </a:spcBef>
              <a:spcAft>
                <a:spcPts val="0"/>
              </a:spcAft>
            </a:pPr>
            <a:endParaRPr lang="en-US" sz="2000" dirty="0"/>
          </a:p>
          <a:p>
            <a:pPr marL="342900" marR="0" lvl="0" indent="-342900">
              <a:lnSpc>
                <a:spcPct val="107000"/>
              </a:lnSpc>
              <a:spcBef>
                <a:spcPts val="0"/>
              </a:spcBef>
              <a:spcAft>
                <a:spcPts val="0"/>
              </a:spcAft>
              <a:buFont typeface="Arial" panose="020B0604020202020204" pitchFamily="34" charset="0"/>
              <a:buChar char="•"/>
            </a:pPr>
            <a:r>
              <a:rPr lang="en-US" sz="2000" dirty="0"/>
              <a:t>Would it be different for you if the family were multigenerational? </a:t>
            </a:r>
          </a:p>
          <a:p>
            <a:pPr marL="342900" marR="0" lvl="0" indent="-342900">
              <a:lnSpc>
                <a:spcPct val="107000"/>
              </a:lnSpc>
              <a:spcBef>
                <a:spcPts val="0"/>
              </a:spcBef>
              <a:spcAft>
                <a:spcPts val="0"/>
              </a:spcAft>
              <a:buFont typeface="Arial" panose="020B0604020202020204" pitchFamily="34" charset="0"/>
              <a:buChar char="•"/>
            </a:pPr>
            <a:endParaRPr lang="en-US" sz="2000" dirty="0"/>
          </a:p>
          <a:p>
            <a:pPr marL="342900" marR="0" lvl="0" indent="-342900">
              <a:lnSpc>
                <a:spcPct val="107000"/>
              </a:lnSpc>
              <a:spcBef>
                <a:spcPts val="0"/>
              </a:spcBef>
              <a:spcAft>
                <a:spcPts val="0"/>
              </a:spcAft>
              <a:buFont typeface="Arial" panose="020B0604020202020204" pitchFamily="34" charset="0"/>
              <a:buChar char="•"/>
            </a:pPr>
            <a:r>
              <a:rPr lang="en-US" sz="2000" dirty="0"/>
              <a:t>What if the family were Muslim?</a:t>
            </a:r>
          </a:p>
          <a:p>
            <a:pPr marL="342900" marR="0" lvl="0" indent="-342900">
              <a:lnSpc>
                <a:spcPct val="107000"/>
              </a:lnSpc>
              <a:spcBef>
                <a:spcPts val="0"/>
              </a:spcBef>
              <a:spcAft>
                <a:spcPts val="0"/>
              </a:spcAft>
              <a:buFont typeface="Arial" panose="020B0604020202020204" pitchFamily="34" charset="0"/>
              <a:buChar char="•"/>
            </a:pPr>
            <a:endParaRPr lang="en-US" sz="2000" dirty="0"/>
          </a:p>
          <a:p>
            <a:pPr marL="342900" marR="0" lvl="0" indent="-342900">
              <a:lnSpc>
                <a:spcPct val="107000"/>
              </a:lnSpc>
              <a:spcBef>
                <a:spcPts val="0"/>
              </a:spcBef>
              <a:spcAft>
                <a:spcPts val="0"/>
              </a:spcAft>
              <a:buFont typeface="Arial" panose="020B0604020202020204" pitchFamily="34" charset="0"/>
              <a:buChar char="•"/>
            </a:pPr>
            <a:r>
              <a:rPr lang="en-US" sz="2000" dirty="0"/>
              <a:t>What if the family was mixed race?</a:t>
            </a:r>
          </a:p>
        </p:txBody>
      </p:sp>
      <p:sp>
        <p:nvSpPr>
          <p:cNvPr id="8" name="Text Placeholder 7">
            <a:extLst>
              <a:ext uri="{FF2B5EF4-FFF2-40B4-BE49-F238E27FC236}">
                <a16:creationId xmlns:a16="http://schemas.microsoft.com/office/drawing/2014/main" id="{F848B861-D8E8-41C4-A45F-3546D09D9A49}"/>
              </a:ext>
            </a:extLst>
          </p:cNvPr>
          <p:cNvSpPr>
            <a:spLocks noGrp="1"/>
          </p:cNvSpPr>
          <p:nvPr>
            <p:ph type="body" sz="quarter" idx="12"/>
          </p:nvPr>
        </p:nvSpPr>
        <p:spPr>
          <a:solidFill>
            <a:schemeClr val="bg1"/>
          </a:solidFill>
        </p:spPr>
        <p:txBody>
          <a:bodyPr/>
          <a:lstStyle/>
          <a:p>
            <a:endParaRPr lang="en-US" dirty="0"/>
          </a:p>
        </p:txBody>
      </p:sp>
      <p:pic>
        <p:nvPicPr>
          <p:cNvPr id="9" name="Picture 2" descr="beach, boardwalk, bridge">
            <a:extLst>
              <a:ext uri="{FF2B5EF4-FFF2-40B4-BE49-F238E27FC236}">
                <a16:creationId xmlns:a16="http://schemas.microsoft.com/office/drawing/2014/main" id="{C8AA3BA6-354F-C6B1-1225-9D02E425F742}"/>
              </a:ext>
            </a:extLst>
          </p:cNvPr>
          <p:cNvPicPr>
            <a:picLocks noChangeAspect="1" noChangeArrowheads="1"/>
          </p:cNvPicPr>
          <p:nvPr/>
        </p:nvPicPr>
        <p:blipFill>
          <a:blip r:embed="rId2">
            <a:extLst>
              <a:ext uri="{28A0092B-C50C-407E-A947-70E740481C1C}">
                <a14:useLocalDpi xmlns:a14="http://schemas.microsoft.com/office/drawing/2010/main"/>
              </a:ext>
            </a:extLst>
          </a:blip>
          <a:srcRect l="21684" r="21684"/>
          <a:stretch>
            <a:fillRect/>
          </a:stretch>
        </p:blipFill>
        <p:spPr>
          <a:xfrm>
            <a:off x="452421" y="908883"/>
            <a:ext cx="4283034" cy="5627463"/>
          </a:xfrm>
          <a:prstGeom prst="roundRect">
            <a:avLst>
              <a:gd name="adj" fmla="val 4537"/>
            </a:avLst>
          </a:prstGeom>
        </p:spPr>
      </p:pic>
      <p:sp>
        <p:nvSpPr>
          <p:cNvPr id="10" name="TextBox 9">
            <a:extLst>
              <a:ext uri="{FF2B5EF4-FFF2-40B4-BE49-F238E27FC236}">
                <a16:creationId xmlns:a16="http://schemas.microsoft.com/office/drawing/2014/main" id="{35F37B2C-AD63-9DF9-F673-C941437F796C}"/>
              </a:ext>
            </a:extLst>
          </p:cNvPr>
          <p:cNvSpPr txBox="1"/>
          <p:nvPr/>
        </p:nvSpPr>
        <p:spPr>
          <a:xfrm>
            <a:off x="318898" y="244774"/>
            <a:ext cx="4550081" cy="523220"/>
          </a:xfrm>
          <a:prstGeom prst="rect">
            <a:avLst/>
          </a:prstGeom>
          <a:noFill/>
        </p:spPr>
        <p:txBody>
          <a:bodyPr wrap="square">
            <a:spAutoFit/>
          </a:bodyPr>
          <a:lstStyle/>
          <a:p>
            <a:pPr algn="ctr"/>
            <a:r>
              <a:rPr lang="en-US" sz="2800" b="1" dirty="0">
                <a:solidFill>
                  <a:schemeClr val="accent4"/>
                </a:solidFill>
              </a:rPr>
              <a:t>How Long is the Bridge? </a:t>
            </a:r>
          </a:p>
        </p:txBody>
      </p:sp>
    </p:spTree>
    <p:extLst>
      <p:ext uri="{BB962C8B-B14F-4D97-AF65-F5344CB8AC3E}">
        <p14:creationId xmlns:p14="http://schemas.microsoft.com/office/powerpoint/2010/main" val="1364328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yellow sign with text&#10;&#10;Description automatically generated">
            <a:extLst>
              <a:ext uri="{FF2B5EF4-FFF2-40B4-BE49-F238E27FC236}">
                <a16:creationId xmlns:a16="http://schemas.microsoft.com/office/drawing/2014/main" id="{56E6D611-A82E-0AFE-4DC9-DF6C0BE5516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482" b="12116"/>
          <a:stretch/>
        </p:blipFill>
        <p:spPr>
          <a:xfrm>
            <a:off x="2769661" y="255495"/>
            <a:ext cx="6652678" cy="6333565"/>
          </a:xfrm>
          <a:prstGeom prst="rect">
            <a:avLst/>
          </a:prstGeom>
        </p:spPr>
      </p:pic>
    </p:spTree>
    <p:extLst>
      <p:ext uri="{BB962C8B-B14F-4D97-AF65-F5344CB8AC3E}">
        <p14:creationId xmlns:p14="http://schemas.microsoft.com/office/powerpoint/2010/main" val="1637511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A72079D-17D8-45A3-94AB-5EDFF4E0A28A}"/>
              </a:ext>
            </a:extLst>
          </p:cNvPr>
          <p:cNvSpPr>
            <a:spLocks noGrp="1"/>
          </p:cNvSpPr>
          <p:nvPr>
            <p:ph type="title"/>
          </p:nvPr>
        </p:nvSpPr>
        <p:spPr/>
        <p:txBody>
          <a:bodyPr/>
          <a:lstStyle/>
          <a:p>
            <a:r>
              <a:rPr lang="en-US" dirty="0"/>
              <a:t>Revisiting Safety Organized Practice</a:t>
            </a:r>
          </a:p>
        </p:txBody>
      </p:sp>
      <p:grpSp>
        <p:nvGrpSpPr>
          <p:cNvPr id="2" name="Group 1">
            <a:extLst>
              <a:ext uri="{FF2B5EF4-FFF2-40B4-BE49-F238E27FC236}">
                <a16:creationId xmlns:a16="http://schemas.microsoft.com/office/drawing/2014/main" id="{D23F8DF3-5B58-492E-9D48-3F5E8B37A1DD}"/>
              </a:ext>
            </a:extLst>
          </p:cNvPr>
          <p:cNvGrpSpPr/>
          <p:nvPr/>
        </p:nvGrpSpPr>
        <p:grpSpPr>
          <a:xfrm>
            <a:off x="799531" y="1978864"/>
            <a:ext cx="10115576" cy="717544"/>
            <a:chOff x="799531" y="1978864"/>
            <a:chExt cx="10115576" cy="717544"/>
          </a:xfrm>
        </p:grpSpPr>
        <p:pic>
          <p:nvPicPr>
            <p:cNvPr id="11" name="Graphic 10">
              <a:extLst>
                <a:ext uri="{FF2B5EF4-FFF2-40B4-BE49-F238E27FC236}">
                  <a16:creationId xmlns:a16="http://schemas.microsoft.com/office/drawing/2014/main" id="{76326C5D-2289-401D-8F34-431CC99770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9531" y="1978864"/>
              <a:ext cx="910730" cy="717544"/>
            </a:xfrm>
            <a:prstGeom prst="rect">
              <a:avLst/>
            </a:prstGeom>
          </p:spPr>
        </p:pic>
        <p:sp>
          <p:nvSpPr>
            <p:cNvPr id="5" name="Rectangle 4"/>
            <p:cNvSpPr>
              <a:spLocks noChangeArrowheads="1"/>
            </p:cNvSpPr>
            <p:nvPr/>
          </p:nvSpPr>
          <p:spPr bwMode="auto">
            <a:xfrm>
              <a:off x="2299951" y="2039379"/>
              <a:ext cx="8615156" cy="596513"/>
            </a:xfrm>
            <a:prstGeom prst="rect">
              <a:avLst/>
            </a:prstGeom>
            <a:noFill/>
            <a:ln w="9525">
              <a:noFill/>
              <a:miter lim="800000"/>
              <a:headEnd/>
              <a:tailEnd/>
            </a:ln>
            <a:effectLst/>
          </p:spPr>
          <p:txBody>
            <a:bodyPr/>
            <a:lstStyle>
              <a:lvl1pPr marL="461963" indent="-461963">
                <a:defRPr sz="2400">
                  <a:solidFill>
                    <a:schemeClr val="tx1"/>
                  </a:solidFill>
                  <a:latin typeface="Arial" panose="020B0604020202020204" pitchFamily="34" charset="0"/>
                  <a:ea typeface="MS PGothic" panose="020B0600070205080204" pitchFamily="34" charset="-128"/>
                </a:defRPr>
              </a:lvl1pPr>
              <a:lvl2pPr marL="914400" indent="-452438">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indent="0"/>
              <a:r>
                <a:rPr lang="en-US" sz="2800" dirty="0">
                  <a:latin typeface="Segoe UI" panose="020B0502040204020203" pitchFamily="34" charset="0"/>
                  <a:cs typeface="Segoe UI" panose="020B0502040204020203" pitchFamily="34" charset="0"/>
                </a:rPr>
                <a:t>Developing good working relationships</a:t>
              </a:r>
            </a:p>
          </p:txBody>
        </p:sp>
      </p:grpSp>
      <p:grpSp>
        <p:nvGrpSpPr>
          <p:cNvPr id="4" name="Group 3">
            <a:extLst>
              <a:ext uri="{FF2B5EF4-FFF2-40B4-BE49-F238E27FC236}">
                <a16:creationId xmlns:a16="http://schemas.microsoft.com/office/drawing/2014/main" id="{2E459616-1D64-49BB-A8B2-76718BB5EA23}"/>
              </a:ext>
            </a:extLst>
          </p:cNvPr>
          <p:cNvGrpSpPr/>
          <p:nvPr/>
        </p:nvGrpSpPr>
        <p:grpSpPr>
          <a:xfrm>
            <a:off x="907589" y="3184537"/>
            <a:ext cx="10007518" cy="833857"/>
            <a:chOff x="907589" y="3030788"/>
            <a:chExt cx="10007518" cy="833857"/>
          </a:xfrm>
        </p:grpSpPr>
        <p:sp>
          <p:nvSpPr>
            <p:cNvPr id="7" name="TextBox 6"/>
            <p:cNvSpPr txBox="1"/>
            <p:nvPr/>
          </p:nvSpPr>
          <p:spPr>
            <a:xfrm>
              <a:off x="2299951" y="3186106"/>
              <a:ext cx="8615156" cy="523220"/>
            </a:xfrm>
            <a:prstGeom prst="rect">
              <a:avLst/>
            </a:prstGeom>
            <a:noFill/>
          </p:spPr>
          <p:txBody>
            <a:bodyPr wrap="square" rtlCol="0">
              <a:spAutoFit/>
            </a:bodyPr>
            <a:lstStyle/>
            <a:p>
              <a:r>
                <a:rPr lang="en-US" sz="2800" dirty="0">
                  <a:latin typeface="Segoe UI" panose="020B0502040204020203" pitchFamily="34" charset="0"/>
                  <a:cs typeface="Segoe UI" panose="020B0502040204020203" pitchFamily="34" charset="0"/>
                </a:rPr>
                <a:t>Using critical thinking and decision-support tools</a:t>
              </a:r>
            </a:p>
          </p:txBody>
        </p:sp>
        <p:pic>
          <p:nvPicPr>
            <p:cNvPr id="12" name="Graphic 11">
              <a:extLst>
                <a:ext uri="{FF2B5EF4-FFF2-40B4-BE49-F238E27FC236}">
                  <a16:creationId xmlns:a16="http://schemas.microsoft.com/office/drawing/2014/main" id="{3A322EA3-D31C-4D59-815E-6ACFD707C46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7589" y="3030788"/>
              <a:ext cx="694614" cy="833857"/>
            </a:xfrm>
            <a:prstGeom prst="rect">
              <a:avLst/>
            </a:prstGeom>
          </p:spPr>
        </p:pic>
      </p:grpSp>
      <p:grpSp>
        <p:nvGrpSpPr>
          <p:cNvPr id="6" name="Group 5">
            <a:extLst>
              <a:ext uri="{FF2B5EF4-FFF2-40B4-BE49-F238E27FC236}">
                <a16:creationId xmlns:a16="http://schemas.microsoft.com/office/drawing/2014/main" id="{C3227D86-8D9B-4507-9E9D-63E473543517}"/>
              </a:ext>
            </a:extLst>
          </p:cNvPr>
          <p:cNvGrpSpPr/>
          <p:nvPr/>
        </p:nvGrpSpPr>
        <p:grpSpPr>
          <a:xfrm>
            <a:off x="674565" y="4506523"/>
            <a:ext cx="10776217" cy="951045"/>
            <a:chOff x="674565" y="4506523"/>
            <a:chExt cx="10776217" cy="951045"/>
          </a:xfrm>
        </p:grpSpPr>
        <p:sp>
          <p:nvSpPr>
            <p:cNvPr id="3" name="TextBox 2"/>
            <p:cNvSpPr txBox="1"/>
            <p:nvPr/>
          </p:nvSpPr>
          <p:spPr>
            <a:xfrm>
              <a:off x="2299951" y="4720435"/>
              <a:ext cx="9150831" cy="523220"/>
            </a:xfrm>
            <a:prstGeom prst="rect">
              <a:avLst/>
            </a:prstGeom>
            <a:noFill/>
          </p:spPr>
          <p:txBody>
            <a:bodyPr wrap="square" rtlCol="0">
              <a:spAutoFit/>
            </a:bodyPr>
            <a:lstStyle/>
            <a:p>
              <a:r>
                <a:rPr lang="en-US" sz="2800" dirty="0">
                  <a:latin typeface="Segoe UI" panose="020B0502040204020203" pitchFamily="34" charset="0"/>
                  <a:cs typeface="Segoe UI" panose="020B0502040204020203" pitchFamily="34" charset="0"/>
                </a:rPr>
                <a:t>Building collaborative plans to enhance daily child safety</a:t>
              </a:r>
            </a:p>
          </p:txBody>
        </p:sp>
        <p:grpSp>
          <p:nvGrpSpPr>
            <p:cNvPr id="17" name="Group 16">
              <a:extLst>
                <a:ext uri="{FF2B5EF4-FFF2-40B4-BE49-F238E27FC236}">
                  <a16:creationId xmlns:a16="http://schemas.microsoft.com/office/drawing/2014/main" id="{D203E4D4-B9AB-44E7-AC31-DBF7A3A5E925}"/>
                </a:ext>
              </a:extLst>
            </p:cNvPr>
            <p:cNvGrpSpPr/>
            <p:nvPr/>
          </p:nvGrpSpPr>
          <p:grpSpPr>
            <a:xfrm>
              <a:off x="674565" y="4506523"/>
              <a:ext cx="1265761" cy="951045"/>
              <a:chOff x="4932407" y="2780057"/>
              <a:chExt cx="1620793" cy="1106143"/>
            </a:xfrm>
          </p:grpSpPr>
          <p:pic>
            <p:nvPicPr>
              <p:cNvPr id="18" name="Graphic 17" descr="Open hand">
                <a:extLst>
                  <a:ext uri="{FF2B5EF4-FFF2-40B4-BE49-F238E27FC236}">
                    <a16:creationId xmlns:a16="http://schemas.microsoft.com/office/drawing/2014/main" id="{F881B8C2-09C6-44E3-96F8-E02CDE019E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9737278">
                <a:off x="5638800" y="2971800"/>
                <a:ext cx="914400" cy="914400"/>
              </a:xfrm>
              <a:prstGeom prst="rect">
                <a:avLst/>
              </a:prstGeom>
            </p:spPr>
          </p:pic>
          <p:pic>
            <p:nvPicPr>
              <p:cNvPr id="19" name="Graphic 18" descr="Open hand">
                <a:extLst>
                  <a:ext uri="{FF2B5EF4-FFF2-40B4-BE49-F238E27FC236}">
                    <a16:creationId xmlns:a16="http://schemas.microsoft.com/office/drawing/2014/main" id="{3601DC7B-41D4-4E1A-ABD4-91B7557BDB3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05986" flipH="1">
                <a:off x="4932407" y="2964061"/>
                <a:ext cx="914400" cy="914400"/>
              </a:xfrm>
              <a:prstGeom prst="rect">
                <a:avLst/>
              </a:prstGeom>
            </p:spPr>
          </p:pic>
          <p:pic>
            <p:nvPicPr>
              <p:cNvPr id="20" name="Graphic 19">
                <a:extLst>
                  <a:ext uri="{FF2B5EF4-FFF2-40B4-BE49-F238E27FC236}">
                    <a16:creationId xmlns:a16="http://schemas.microsoft.com/office/drawing/2014/main" id="{4A0DAF64-DE53-444E-9957-08E5F3F7047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358953" y="2780057"/>
                <a:ext cx="790575" cy="457200"/>
              </a:xfrm>
              <a:prstGeom prst="rect">
                <a:avLst/>
              </a:prstGeom>
            </p:spPr>
          </p:pic>
        </p:grpSp>
      </p:grpSp>
      <p:sp>
        <p:nvSpPr>
          <p:cNvPr id="15" name="TextBox 14"/>
          <p:cNvSpPr txBox="1"/>
          <p:nvPr/>
        </p:nvSpPr>
        <p:spPr>
          <a:xfrm>
            <a:off x="10401836" y="5755499"/>
            <a:ext cx="1459054" cy="307777"/>
          </a:xfrm>
          <a:prstGeom prst="rect">
            <a:avLst/>
          </a:prstGeom>
          <a:noFill/>
        </p:spPr>
        <p:txBody>
          <a:bodyPr wrap="none" rtlCol="0">
            <a:spAutoFit/>
          </a:bodyPr>
          <a:lstStyle/>
          <a:p>
            <a:r>
              <a:rPr lang="en-US" sz="1400" dirty="0">
                <a:latin typeface="Myriad Pro"/>
              </a:rPr>
              <a:t>Evident Change</a:t>
            </a:r>
          </a:p>
        </p:txBody>
      </p:sp>
    </p:spTree>
    <p:custDataLst>
      <p:tags r:id="rId1"/>
    </p:custDataLst>
    <p:extLst>
      <p:ext uri="{BB962C8B-B14F-4D97-AF65-F5344CB8AC3E}">
        <p14:creationId xmlns:p14="http://schemas.microsoft.com/office/powerpoint/2010/main" val="41358998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F25FC-64CD-CD32-4917-CE849028FDD4}"/>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42D4C011-E6EC-4450-F5BA-6D7D44AC4FB5}"/>
              </a:ext>
            </a:extLst>
          </p:cNvPr>
          <p:cNvSpPr>
            <a:spLocks noGrp="1"/>
          </p:cNvSpPr>
          <p:nvPr>
            <p:ph type="title"/>
          </p:nvPr>
        </p:nvSpPr>
        <p:spPr>
          <a:xfrm>
            <a:off x="639663" y="365129"/>
            <a:ext cx="11157002" cy="739394"/>
          </a:xfrm>
        </p:spPr>
        <p:txBody>
          <a:bodyPr/>
          <a:lstStyle/>
          <a:p>
            <a:r>
              <a:rPr lang="en-US" sz="2400" dirty="0"/>
              <a:t>Video:</a:t>
            </a:r>
            <a:r>
              <a:rPr lang="en-US" sz="2400" b="1" i="0" dirty="0">
                <a:solidFill>
                  <a:srgbClr val="0F0F0F"/>
                </a:solidFill>
                <a:effectLst/>
                <a:latin typeface="Roboto" panose="02000000000000000000" pitchFamily="2" charset="0"/>
              </a:rPr>
              <a:t> Culturally Responsive Child Welfare</a:t>
            </a:r>
            <a:endParaRPr lang="en-US" sz="2400" dirty="0"/>
          </a:p>
        </p:txBody>
      </p:sp>
      <p:pic>
        <p:nvPicPr>
          <p:cNvPr id="2" name="Online Media 1" title="Module 6   Culturally Responsive Child Welfare">
            <a:hlinkClick r:id="" action="ppaction://media"/>
            <a:extLst>
              <a:ext uri="{FF2B5EF4-FFF2-40B4-BE49-F238E27FC236}">
                <a16:creationId xmlns:a16="http://schemas.microsoft.com/office/drawing/2014/main" id="{0B5C62FC-032D-AB4D-C8FE-E8954F35502E}"/>
              </a:ext>
            </a:extLst>
          </p:cNvPr>
          <p:cNvPicPr>
            <a:picLocks noRot="1" noChangeAspect="1"/>
          </p:cNvPicPr>
          <p:nvPr>
            <a:videoFile r:link="rId1"/>
          </p:nvPr>
        </p:nvPicPr>
        <p:blipFill>
          <a:blip r:embed="rId4"/>
          <a:stretch>
            <a:fillRect/>
          </a:stretch>
        </p:blipFill>
        <p:spPr>
          <a:xfrm>
            <a:off x="1208881" y="1104523"/>
            <a:ext cx="9774238" cy="5522457"/>
          </a:xfrm>
          <a:prstGeom prst="rect">
            <a:avLst/>
          </a:prstGeom>
        </p:spPr>
      </p:pic>
    </p:spTree>
    <p:extLst>
      <p:ext uri="{BB962C8B-B14F-4D97-AF65-F5344CB8AC3E}">
        <p14:creationId xmlns:p14="http://schemas.microsoft.com/office/powerpoint/2010/main" val="29984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F25FC-64CD-CD32-4917-CE849028FDD4}"/>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42D4C011-E6EC-4450-F5BA-6D7D44AC4FB5}"/>
              </a:ext>
            </a:extLst>
          </p:cNvPr>
          <p:cNvSpPr>
            <a:spLocks noGrp="1"/>
          </p:cNvSpPr>
          <p:nvPr>
            <p:ph type="title"/>
          </p:nvPr>
        </p:nvSpPr>
        <p:spPr>
          <a:xfrm>
            <a:off x="639663" y="365129"/>
            <a:ext cx="11157002" cy="739394"/>
          </a:xfrm>
        </p:spPr>
        <p:txBody>
          <a:bodyPr/>
          <a:lstStyle/>
          <a:p>
            <a:r>
              <a:rPr lang="en-US" sz="2400" dirty="0"/>
              <a:t>Video: </a:t>
            </a:r>
            <a:r>
              <a:rPr lang="en-US" sz="2400" b="1" i="0" dirty="0">
                <a:solidFill>
                  <a:srgbClr val="0F0F0F"/>
                </a:solidFill>
                <a:effectLst/>
                <a:latin typeface="Roboto" panose="02000000000000000000" pitchFamily="2" charset="0"/>
              </a:rPr>
              <a:t>What is Cultural Humility?</a:t>
            </a:r>
            <a:endParaRPr lang="en-US" sz="2400" dirty="0"/>
          </a:p>
        </p:txBody>
      </p:sp>
      <p:pic>
        <p:nvPicPr>
          <p:cNvPr id="3" name="Online Media 2" title="What is Cultural Humility?">
            <a:hlinkClick r:id="" action="ppaction://media"/>
            <a:extLst>
              <a:ext uri="{FF2B5EF4-FFF2-40B4-BE49-F238E27FC236}">
                <a16:creationId xmlns:a16="http://schemas.microsoft.com/office/drawing/2014/main" id="{8E1C8665-F7EA-5D96-D3F6-15362A75E8AD}"/>
              </a:ext>
            </a:extLst>
          </p:cNvPr>
          <p:cNvPicPr>
            <a:picLocks noRot="1" noChangeAspect="1"/>
          </p:cNvPicPr>
          <p:nvPr>
            <a:videoFile r:link="rId1"/>
          </p:nvPr>
        </p:nvPicPr>
        <p:blipFill>
          <a:blip r:embed="rId4"/>
          <a:stretch>
            <a:fillRect/>
          </a:stretch>
        </p:blipFill>
        <p:spPr>
          <a:xfrm>
            <a:off x="1448084" y="1104523"/>
            <a:ext cx="9540160" cy="5390203"/>
          </a:xfrm>
          <a:prstGeom prst="rect">
            <a:avLst/>
          </a:prstGeom>
        </p:spPr>
      </p:pic>
    </p:spTree>
    <p:extLst>
      <p:ext uri="{BB962C8B-B14F-4D97-AF65-F5344CB8AC3E}">
        <p14:creationId xmlns:p14="http://schemas.microsoft.com/office/powerpoint/2010/main" val="353394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28375-C434-0E0E-1CD0-6B82D2AD965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292283F-4627-E6B6-642A-9B9EB21C3650}"/>
              </a:ext>
            </a:extLst>
          </p:cNvPr>
          <p:cNvSpPr>
            <a:spLocks noGrp="1"/>
          </p:cNvSpPr>
          <p:nvPr>
            <p:ph type="body" sz="quarter" idx="12"/>
          </p:nvPr>
        </p:nvSpPr>
        <p:spPr>
          <a:xfrm rot="5400000">
            <a:off x="-1336331" y="1756457"/>
            <a:ext cx="6496468" cy="3345088"/>
          </a:xfrm>
          <a:solidFill>
            <a:schemeClr val="tx1"/>
          </a:solidFill>
        </p:spPr>
        <p:txBody>
          <a:bodyPr lIns="731520" tIns="640080" bIns="548640"/>
          <a:lstStyle/>
          <a:p>
            <a:r>
              <a:rPr lang="en-US" sz="3200" dirty="0"/>
              <a:t>Reflection Queston</a:t>
            </a:r>
          </a:p>
        </p:txBody>
      </p:sp>
      <p:pic>
        <p:nvPicPr>
          <p:cNvPr id="7" name="Picture 6">
            <a:extLst>
              <a:ext uri="{FF2B5EF4-FFF2-40B4-BE49-F238E27FC236}">
                <a16:creationId xmlns:a16="http://schemas.microsoft.com/office/drawing/2014/main" id="{9C8D1107-BA08-7B44-43B5-E661F8ACA3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359" y="411598"/>
            <a:ext cx="1887718" cy="1318706"/>
          </a:xfrm>
          <a:prstGeom prst="rect">
            <a:avLst/>
          </a:prstGeom>
        </p:spPr>
      </p:pic>
      <p:sp>
        <p:nvSpPr>
          <p:cNvPr id="4" name="TextBox 3">
            <a:extLst>
              <a:ext uri="{FF2B5EF4-FFF2-40B4-BE49-F238E27FC236}">
                <a16:creationId xmlns:a16="http://schemas.microsoft.com/office/drawing/2014/main" id="{AABF7700-0978-27EA-5F59-23D74017DD69}"/>
              </a:ext>
            </a:extLst>
          </p:cNvPr>
          <p:cNvSpPr txBox="1"/>
          <p:nvPr/>
        </p:nvSpPr>
        <p:spPr>
          <a:xfrm>
            <a:off x="3968496" y="411598"/>
            <a:ext cx="7388351" cy="6001643"/>
          </a:xfrm>
          <a:prstGeom prst="rect">
            <a:avLst/>
          </a:prstGeom>
          <a:noFill/>
        </p:spPr>
        <p:txBody>
          <a:bodyPr wrap="square" rtlCol="0">
            <a:spAutoFit/>
          </a:bodyPr>
          <a:lstStyle/>
          <a:p>
            <a:pPr marL="457200" indent="-457200" algn="just">
              <a:buFont typeface="Arial" panose="020B0604020202020204" pitchFamily="34" charset="0"/>
              <a:buChar char="•"/>
            </a:pPr>
            <a:r>
              <a:rPr lang="en-US" sz="3200" dirty="0">
                <a:effectLst/>
                <a:latin typeface="Times New Roman" panose="02020603050405020304" pitchFamily="18" charset="0"/>
                <a:ea typeface="Calibri" panose="020F0502020204030204" pitchFamily="34" charset="0"/>
              </a:rPr>
              <a:t>Can you think of an example of something that you grew up feeling that was a “normal” family practice that all families did, only to find as you grew older that</a:t>
            </a:r>
            <a:r>
              <a:rPr lang="en-US" sz="3200" dirty="0">
                <a:latin typeface="Times New Roman" panose="02020603050405020304" pitchFamily="18" charset="0"/>
                <a:ea typeface="Calibri" panose="020F0502020204030204" pitchFamily="34" charset="0"/>
              </a:rPr>
              <a:t> </a:t>
            </a:r>
            <a:r>
              <a:rPr lang="en-US" sz="3200" dirty="0">
                <a:effectLst/>
                <a:latin typeface="Times New Roman" panose="02020603050405020304" pitchFamily="18" charset="0"/>
                <a:ea typeface="Calibri" panose="020F0502020204030204" pitchFamily="34" charset="0"/>
              </a:rPr>
              <a:t>it was not something that all families practiced.</a:t>
            </a:r>
          </a:p>
          <a:p>
            <a:pPr marL="457200" indent="-457200" algn="just">
              <a:buFont typeface="Arial" panose="020B0604020202020204" pitchFamily="34" charset="0"/>
              <a:buChar char="•"/>
            </a:pPr>
            <a:endParaRPr lang="en-US" sz="3200" dirty="0">
              <a:latin typeface="Times New Roman" panose="02020603050405020304" pitchFamily="18" charset="0"/>
            </a:endParaRPr>
          </a:p>
          <a:p>
            <a:pPr marL="457200" indent="-457200" algn="just">
              <a:buFont typeface="Arial" panose="020B0604020202020204" pitchFamily="34" charset="0"/>
              <a:buChar char="•"/>
            </a:pPr>
            <a:r>
              <a:rPr lang="en-US" sz="3200" dirty="0">
                <a:latin typeface="Times New Roman" panose="02020603050405020304" pitchFamily="18" charset="0"/>
              </a:rPr>
              <a:t>When you learned that it wasn’t normal to everyone, how did you feel about the interaction? </a:t>
            </a:r>
          </a:p>
          <a:p>
            <a:pPr marL="457200" indent="-457200" algn="just">
              <a:buFont typeface="Arial" panose="020B0604020202020204" pitchFamily="34" charset="0"/>
              <a:buChar char="•"/>
            </a:pPr>
            <a:endParaRPr lang="en-US" sz="3200" dirty="0">
              <a:latin typeface="Times New Roman" panose="02020603050405020304" pitchFamily="18" charset="0"/>
            </a:endParaRPr>
          </a:p>
          <a:p>
            <a:pPr marL="457200" indent="-457200" algn="just">
              <a:buFont typeface="Arial" panose="020B0604020202020204" pitchFamily="34" charset="0"/>
              <a:buChar char="•"/>
            </a:pPr>
            <a:r>
              <a:rPr lang="en-US" sz="3200" dirty="0">
                <a:latin typeface="Times New Roman" panose="02020603050405020304" pitchFamily="18" charset="0"/>
              </a:rPr>
              <a:t>What were your takeaways?</a:t>
            </a:r>
            <a:endParaRPr lang="en-US" sz="4000" dirty="0"/>
          </a:p>
        </p:txBody>
      </p:sp>
    </p:spTree>
    <p:extLst>
      <p:ext uri="{BB962C8B-B14F-4D97-AF65-F5344CB8AC3E}">
        <p14:creationId xmlns:p14="http://schemas.microsoft.com/office/powerpoint/2010/main" val="4285330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solidFill>
            <a:schemeClr val="tx1"/>
          </a:solidFill>
        </p:spPr>
        <p:txBody>
          <a:bodyPr/>
          <a:lstStyle/>
          <a:p>
            <a:r>
              <a:rPr lang="en-US" sz="3200" dirty="0"/>
              <a:t>The Danger of a Single Story</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640" y="448688"/>
            <a:ext cx="2015435" cy="1482784"/>
          </a:xfrm>
          <a:prstGeom prst="rect">
            <a:avLst/>
          </a:prstGeom>
        </p:spPr>
      </p:pic>
      <p:pic>
        <p:nvPicPr>
          <p:cNvPr id="2" name="Online Media 1" title="Chimamanda Adichie The danger of a single story 3 min cut">
            <a:hlinkClick r:id="" action="ppaction://media"/>
            <a:extLst>
              <a:ext uri="{FF2B5EF4-FFF2-40B4-BE49-F238E27FC236}">
                <a16:creationId xmlns:a16="http://schemas.microsoft.com/office/drawing/2014/main" id="{BAFB0F0F-8ED1-0BA9-F1E7-F3A1F6F6DCA4}"/>
              </a:ext>
            </a:extLst>
          </p:cNvPr>
          <p:cNvPicPr>
            <a:picLocks noRot="1" noChangeAspect="1"/>
          </p:cNvPicPr>
          <p:nvPr>
            <a:videoFile r:link="rId1"/>
          </p:nvPr>
        </p:nvPicPr>
        <p:blipFill>
          <a:blip r:embed="rId4"/>
          <a:stretch>
            <a:fillRect/>
          </a:stretch>
        </p:blipFill>
        <p:spPr>
          <a:xfrm>
            <a:off x="5003636" y="786711"/>
            <a:ext cx="7119692" cy="5339769"/>
          </a:xfrm>
          <a:prstGeom prst="rect">
            <a:avLst/>
          </a:prstGeom>
        </p:spPr>
      </p:pic>
    </p:spTree>
    <p:extLst>
      <p:ext uri="{BB962C8B-B14F-4D97-AF65-F5344CB8AC3E}">
        <p14:creationId xmlns:p14="http://schemas.microsoft.com/office/powerpoint/2010/main" val="177784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rot="5400000">
            <a:off x="-529046" y="949172"/>
            <a:ext cx="6496468" cy="4959657"/>
          </a:xfrm>
          <a:solidFill>
            <a:schemeClr val="tx1"/>
          </a:solidFill>
        </p:spPr>
        <p:txBody>
          <a:bodyPr/>
          <a:lstStyle/>
          <a:p>
            <a:r>
              <a:rPr lang="en-US" sz="3200" dirty="0"/>
              <a:t>Questions to Inform Your Viewing</a:t>
            </a:r>
          </a:p>
          <a:p>
            <a:r>
              <a:rPr lang="en-US" sz="3200" dirty="0"/>
              <a:t>(PM pg. 71)</a:t>
            </a:r>
          </a:p>
        </p:txBody>
      </p:sp>
      <p:sp>
        <p:nvSpPr>
          <p:cNvPr id="4" name="Rectangle 3"/>
          <p:cNvSpPr/>
          <p:nvPr/>
        </p:nvSpPr>
        <p:spPr>
          <a:xfrm>
            <a:off x="5392556" y="437123"/>
            <a:ext cx="6689716" cy="5853525"/>
          </a:xfrm>
          <a:prstGeom prst="rect">
            <a:avLst/>
          </a:prstGeom>
        </p:spPr>
        <p:txBody>
          <a:bodyPr wrap="square">
            <a:spAutoFit/>
          </a:bodyPr>
          <a:lstStyle/>
          <a:p>
            <a:pPr marL="514350" marR="0" lvl="0" indent="-514350">
              <a:lnSpc>
                <a:spcPct val="107000"/>
              </a:lnSpc>
              <a:spcBef>
                <a:spcPts val="0"/>
              </a:spcBef>
              <a:spcAft>
                <a:spcPts val="0"/>
              </a:spcAft>
              <a:buFont typeface="+mj-lt"/>
              <a:buAutoNum type="arabicPeriod"/>
            </a:pPr>
            <a:r>
              <a:rPr lang="en-US" sz="2400" b="1" dirty="0">
                <a:latin typeface="+mj-lt"/>
              </a:rPr>
              <a:t>What is the “danger” of a single story?</a:t>
            </a:r>
          </a:p>
          <a:p>
            <a:pPr marL="514350" marR="0" lvl="0" indent="-514350">
              <a:lnSpc>
                <a:spcPct val="107000"/>
              </a:lnSpc>
              <a:spcBef>
                <a:spcPts val="0"/>
              </a:spcBef>
              <a:spcAft>
                <a:spcPts val="0"/>
              </a:spcAft>
              <a:buFont typeface="+mj-lt"/>
              <a:buAutoNum type="arabicPeriod"/>
            </a:pPr>
            <a:endParaRPr lang="en-US" sz="2400" b="1" dirty="0">
              <a:latin typeface="+mj-lt"/>
            </a:endParaRPr>
          </a:p>
          <a:p>
            <a:pPr marL="514350" marR="0" lvl="0" indent="-514350">
              <a:lnSpc>
                <a:spcPct val="107000"/>
              </a:lnSpc>
              <a:spcBef>
                <a:spcPts val="0"/>
              </a:spcBef>
              <a:spcAft>
                <a:spcPts val="0"/>
              </a:spcAft>
              <a:buFont typeface="+mj-lt"/>
              <a:buAutoNum type="arabicPeriod"/>
            </a:pPr>
            <a:r>
              <a:rPr lang="en-US" sz="2400" b="1" dirty="0">
                <a:latin typeface="+mj-lt"/>
              </a:rPr>
              <a:t>Why is recognizing this danger important for you as an FSW?</a:t>
            </a:r>
          </a:p>
          <a:p>
            <a:pPr marL="514350" marR="0" lvl="0" indent="-514350">
              <a:lnSpc>
                <a:spcPct val="107000"/>
              </a:lnSpc>
              <a:spcBef>
                <a:spcPts val="0"/>
              </a:spcBef>
              <a:spcAft>
                <a:spcPts val="0"/>
              </a:spcAft>
              <a:buFont typeface="+mj-lt"/>
              <a:buAutoNum type="arabicPeriod"/>
            </a:pPr>
            <a:endParaRPr lang="en-US" sz="2400" b="1" dirty="0">
              <a:latin typeface="+mj-lt"/>
            </a:endParaRPr>
          </a:p>
          <a:p>
            <a:pPr marL="514350" marR="0" lvl="0" indent="-514350">
              <a:lnSpc>
                <a:spcPct val="107000"/>
              </a:lnSpc>
              <a:spcBef>
                <a:spcPts val="0"/>
              </a:spcBef>
              <a:spcAft>
                <a:spcPts val="0"/>
              </a:spcAft>
              <a:buFont typeface="+mj-lt"/>
              <a:buAutoNum type="arabicPeriod"/>
            </a:pPr>
            <a:r>
              <a:rPr lang="en-US" sz="2400" b="1" dirty="0">
                <a:latin typeface="+mj-lt"/>
              </a:rPr>
              <a:t>Have you ever been the “teller” of a single story? How did that feel? </a:t>
            </a:r>
          </a:p>
          <a:p>
            <a:pPr marL="514350" marR="0" lvl="0" indent="-514350">
              <a:lnSpc>
                <a:spcPct val="107000"/>
              </a:lnSpc>
              <a:spcBef>
                <a:spcPts val="0"/>
              </a:spcBef>
              <a:spcAft>
                <a:spcPts val="0"/>
              </a:spcAft>
              <a:buFont typeface="+mj-lt"/>
              <a:buAutoNum type="arabicPeriod"/>
            </a:pPr>
            <a:endParaRPr lang="en-US" sz="2400" b="1" dirty="0">
              <a:latin typeface="+mj-lt"/>
            </a:endParaRPr>
          </a:p>
          <a:p>
            <a:pPr marL="514350" marR="0" lvl="0" indent="-514350">
              <a:lnSpc>
                <a:spcPct val="107000"/>
              </a:lnSpc>
              <a:spcBef>
                <a:spcPts val="0"/>
              </a:spcBef>
              <a:spcAft>
                <a:spcPts val="0"/>
              </a:spcAft>
              <a:buFont typeface="+mj-lt"/>
              <a:buAutoNum type="arabicPeriod"/>
            </a:pPr>
            <a:r>
              <a:rPr lang="en-US" sz="2400" b="1" dirty="0">
                <a:latin typeface="+mj-lt"/>
              </a:rPr>
              <a:t>Have you ever been a “character” in someone else’s single story? How did that feel? </a:t>
            </a:r>
          </a:p>
          <a:p>
            <a:pPr marL="514350" indent="-514350">
              <a:lnSpc>
                <a:spcPct val="107000"/>
              </a:lnSpc>
              <a:buFont typeface="+mj-lt"/>
              <a:buAutoNum type="arabicPeriod"/>
            </a:pPr>
            <a:endParaRPr lang="en-US" sz="2400" b="1" dirty="0">
              <a:solidFill>
                <a:srgbClr val="000000"/>
              </a:solidFill>
              <a:latin typeface="+mj-lt"/>
              <a:ea typeface="Calibri" panose="020F0502020204030204" pitchFamily="34" charset="0"/>
              <a:cs typeface="Calibri" panose="020F0502020204030204" pitchFamily="34" charset="0"/>
            </a:endParaRPr>
          </a:p>
          <a:p>
            <a:pPr marL="514350" indent="-514350">
              <a:lnSpc>
                <a:spcPct val="107000"/>
              </a:lnSpc>
              <a:buFont typeface="+mj-lt"/>
              <a:buAutoNum type="arabicPeriod"/>
            </a:pPr>
            <a:r>
              <a:rPr lang="en-US" sz="2400" b="1" dirty="0">
                <a:solidFill>
                  <a:srgbClr val="000000"/>
                </a:solidFill>
                <a:effectLst/>
                <a:latin typeface="+mj-lt"/>
                <a:ea typeface="Calibri" panose="020F0502020204030204" pitchFamily="34" charset="0"/>
                <a:cs typeface="Calibri" panose="020F0502020204030204" pitchFamily="34" charset="0"/>
              </a:rPr>
              <a:t>How can this information be helpful to you as a family service worker? </a:t>
            </a:r>
            <a:endParaRPr lang="en-US" sz="2400" b="1" dirty="0">
              <a:effectLst/>
              <a:latin typeface="+mj-lt"/>
              <a:ea typeface="Calibri" panose="020F0502020204030204" pitchFamily="34" charset="0"/>
              <a:cs typeface="Times New Roman" panose="02020603050405020304" pitchFamily="18" charset="0"/>
            </a:endParaRPr>
          </a:p>
          <a:p>
            <a:pPr marL="514350" marR="0" lvl="0" indent="-514350">
              <a:lnSpc>
                <a:spcPct val="107000"/>
              </a:lnSpc>
              <a:spcBef>
                <a:spcPts val="0"/>
              </a:spcBef>
              <a:spcAft>
                <a:spcPts val="0"/>
              </a:spcAft>
              <a:buFont typeface="+mj-lt"/>
              <a:buAutoNum type="arabicPeriod"/>
            </a:pPr>
            <a:endParaRPr lang="en-US" sz="1500" b="1" dirty="0">
              <a:latin typeface="+mj-l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359" y="320158"/>
            <a:ext cx="1824572" cy="1535247"/>
          </a:xfrm>
          <a:prstGeom prst="rect">
            <a:avLst/>
          </a:prstGeom>
        </p:spPr>
      </p:pic>
    </p:spTree>
    <p:extLst>
      <p:ext uri="{BB962C8B-B14F-4D97-AF65-F5344CB8AC3E}">
        <p14:creationId xmlns:p14="http://schemas.microsoft.com/office/powerpoint/2010/main" val="2560376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ign with text on it&#10;&#10;Description automatically generated">
            <a:extLst>
              <a:ext uri="{FF2B5EF4-FFF2-40B4-BE49-F238E27FC236}">
                <a16:creationId xmlns:a16="http://schemas.microsoft.com/office/drawing/2014/main" id="{0F50923C-EE8A-FB23-1537-12F4EB872D6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987" b="23656"/>
          <a:stretch/>
        </p:blipFill>
        <p:spPr>
          <a:xfrm>
            <a:off x="2440260" y="97092"/>
            <a:ext cx="7311479" cy="6663816"/>
          </a:xfrm>
          <a:prstGeom prst="rect">
            <a:avLst/>
          </a:prstGeom>
        </p:spPr>
      </p:pic>
    </p:spTree>
    <p:extLst>
      <p:ext uri="{BB962C8B-B14F-4D97-AF65-F5344CB8AC3E}">
        <p14:creationId xmlns:p14="http://schemas.microsoft.com/office/powerpoint/2010/main" val="3826441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0993" r="10993"/>
          <a:stretch>
            <a:fillRect/>
          </a:stretch>
        </p:blipFill>
        <p:spPr/>
      </p:pic>
      <p:sp>
        <p:nvSpPr>
          <p:cNvPr id="6" name="Title 5"/>
          <p:cNvSpPr>
            <a:spLocks noGrp="1"/>
          </p:cNvSpPr>
          <p:nvPr>
            <p:ph type="title"/>
          </p:nvPr>
        </p:nvSpPr>
        <p:spPr>
          <a:xfrm>
            <a:off x="639663" y="535668"/>
            <a:ext cx="5456337" cy="892300"/>
          </a:xfrm>
        </p:spPr>
        <p:txBody>
          <a:bodyPr/>
          <a:lstStyle/>
          <a:p>
            <a:r>
              <a:rPr lang="en-US" dirty="0"/>
              <a:t>Bridging Differences</a:t>
            </a:r>
          </a:p>
        </p:txBody>
      </p:sp>
      <p:sp>
        <p:nvSpPr>
          <p:cNvPr id="5" name="Text Placeholder 4"/>
          <p:cNvSpPr>
            <a:spLocks noGrp="1"/>
          </p:cNvSpPr>
          <p:nvPr>
            <p:ph type="body" sz="quarter" idx="11"/>
          </p:nvPr>
        </p:nvSpPr>
        <p:spPr>
          <a:xfrm>
            <a:off x="402420" y="1943038"/>
            <a:ext cx="5456337" cy="4092001"/>
          </a:xfrm>
        </p:spPr>
        <p:txBody>
          <a:bodyPr lIns="548640" tIns="45720">
            <a:noAutofit/>
          </a:bodyPr>
          <a:lstStyle/>
          <a:p>
            <a:pPr marL="457200" indent="-457200">
              <a:lnSpc>
                <a:spcPct val="100000"/>
              </a:lnSpc>
              <a:buClrTx/>
              <a:buSzPct val="100000"/>
              <a:buFont typeface="Wingdings" panose="05000000000000000000" pitchFamily="2" charset="2"/>
              <a:buChar char="q"/>
            </a:pPr>
            <a:r>
              <a:rPr lang="en-US" sz="3200" dirty="0"/>
              <a:t>Appreciate experiences and worldviews of people who are different from you.</a:t>
            </a:r>
          </a:p>
          <a:p>
            <a:pPr marL="457200" indent="-457200">
              <a:lnSpc>
                <a:spcPct val="100000"/>
              </a:lnSpc>
              <a:buClrTx/>
              <a:buSzPct val="100000"/>
              <a:buFont typeface="Wingdings" panose="05000000000000000000" pitchFamily="2" charset="2"/>
              <a:buChar char="q"/>
            </a:pPr>
            <a:endParaRPr lang="en-US" sz="3200" dirty="0"/>
          </a:p>
          <a:p>
            <a:pPr marL="457200" indent="-457200">
              <a:buClrTx/>
              <a:buSzPct val="100000"/>
              <a:buFont typeface="Wingdings" panose="05000000000000000000" pitchFamily="2" charset="2"/>
              <a:buChar char="q"/>
            </a:pPr>
            <a:r>
              <a:rPr lang="en-US" sz="3200" dirty="0"/>
              <a:t>Assume the role of learner.</a:t>
            </a:r>
          </a:p>
        </p:txBody>
      </p:sp>
    </p:spTree>
    <p:extLst>
      <p:ext uri="{BB962C8B-B14F-4D97-AF65-F5344CB8AC3E}">
        <p14:creationId xmlns:p14="http://schemas.microsoft.com/office/powerpoint/2010/main" val="15184581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7782" r="7782"/>
          <a:stretch/>
        </p:blipFill>
        <p:spPr/>
      </p:pic>
      <p:sp>
        <p:nvSpPr>
          <p:cNvPr id="5" name="Title 4"/>
          <p:cNvSpPr>
            <a:spLocks noGrp="1"/>
          </p:cNvSpPr>
          <p:nvPr>
            <p:ph type="title"/>
          </p:nvPr>
        </p:nvSpPr>
        <p:spPr/>
        <p:txBody>
          <a:bodyPr/>
          <a:lstStyle/>
          <a:p>
            <a:r>
              <a:rPr lang="en-US" dirty="0"/>
              <a:t>Learner Mindset</a:t>
            </a:r>
          </a:p>
        </p:txBody>
      </p:sp>
      <p:sp>
        <p:nvSpPr>
          <p:cNvPr id="7" name="Text Placeholder 6"/>
          <p:cNvSpPr>
            <a:spLocks noGrp="1"/>
          </p:cNvSpPr>
          <p:nvPr>
            <p:ph type="body" sz="quarter" idx="11"/>
          </p:nvPr>
        </p:nvSpPr>
        <p:spPr>
          <a:xfrm>
            <a:off x="6104536" y="1497941"/>
            <a:ext cx="5456337" cy="4820666"/>
          </a:xfrm>
        </p:spPr>
        <p:txBody>
          <a:bodyPr lIns="640080" tIns="45720">
            <a:normAutofit lnSpcReduction="10000"/>
          </a:bodyPr>
          <a:lstStyle/>
          <a:p>
            <a:pPr marL="457200" indent="-457200">
              <a:lnSpc>
                <a:spcPct val="100000"/>
              </a:lnSpc>
              <a:buClrTx/>
              <a:buSzPct val="100000"/>
              <a:buFont typeface="Wingdings" panose="05000000000000000000" pitchFamily="2" charset="2"/>
              <a:buChar char="q"/>
            </a:pPr>
            <a:r>
              <a:rPr lang="en-US" sz="3200" dirty="0"/>
              <a:t>Lean in and let family guide.</a:t>
            </a:r>
          </a:p>
          <a:p>
            <a:pPr marL="457200" indent="-457200">
              <a:lnSpc>
                <a:spcPct val="100000"/>
              </a:lnSpc>
              <a:buClrTx/>
              <a:buSzPct val="100000"/>
              <a:buFont typeface="Wingdings" panose="05000000000000000000" pitchFamily="2" charset="2"/>
              <a:buChar char="q"/>
            </a:pPr>
            <a:endParaRPr lang="en-US" sz="3200" dirty="0"/>
          </a:p>
          <a:p>
            <a:pPr marL="457200" indent="-457200">
              <a:lnSpc>
                <a:spcPct val="100000"/>
              </a:lnSpc>
              <a:buClrTx/>
              <a:buSzPct val="100000"/>
              <a:buFont typeface="Wingdings" panose="05000000000000000000" pitchFamily="2" charset="2"/>
              <a:buChar char="q"/>
            </a:pPr>
            <a:r>
              <a:rPr lang="en-US" sz="3200" dirty="0"/>
              <a:t>Realize that culture of each youth/family is unique.</a:t>
            </a:r>
          </a:p>
          <a:p>
            <a:pPr marL="457200" indent="-457200">
              <a:lnSpc>
                <a:spcPct val="100000"/>
              </a:lnSpc>
              <a:buClrTx/>
              <a:buSzPct val="100000"/>
              <a:buFont typeface="Wingdings" panose="05000000000000000000" pitchFamily="2" charset="2"/>
              <a:buChar char="q"/>
            </a:pPr>
            <a:endParaRPr lang="en-US" sz="3200" dirty="0"/>
          </a:p>
          <a:p>
            <a:pPr marL="457200" indent="-457200">
              <a:lnSpc>
                <a:spcPct val="100000"/>
              </a:lnSpc>
              <a:buClrTx/>
              <a:buSzPct val="100000"/>
              <a:buFont typeface="Wingdings" panose="05000000000000000000" pitchFamily="2" charset="2"/>
              <a:buChar char="q"/>
            </a:pPr>
            <a:r>
              <a:rPr lang="en-US" sz="3200" dirty="0"/>
              <a:t>Try to see family as they see themselves.</a:t>
            </a:r>
          </a:p>
          <a:p>
            <a:pPr marL="0" indent="0">
              <a:buNone/>
            </a:pPr>
            <a:endParaRPr lang="en-US" dirty="0"/>
          </a:p>
        </p:txBody>
      </p:sp>
    </p:spTree>
    <p:extLst>
      <p:ext uri="{BB962C8B-B14F-4D97-AF65-F5344CB8AC3E}">
        <p14:creationId xmlns:p14="http://schemas.microsoft.com/office/powerpoint/2010/main" val="10085964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9359" y="2271532"/>
            <a:ext cx="2403983" cy="1515922"/>
          </a:xfrm>
        </p:spPr>
        <p:txBody>
          <a:bodyPr/>
          <a:lstStyle/>
          <a:p>
            <a:r>
              <a:rPr lang="en-US" sz="3600" dirty="0"/>
              <a:t>Differing World Views</a:t>
            </a:r>
          </a:p>
        </p:txBody>
      </p:sp>
      <p:sp>
        <p:nvSpPr>
          <p:cNvPr id="6" name="Content Placeholder 2"/>
          <p:cNvSpPr txBox="1">
            <a:spLocks/>
          </p:cNvSpPr>
          <p:nvPr/>
        </p:nvSpPr>
        <p:spPr>
          <a:xfrm>
            <a:off x="2851621" y="613954"/>
            <a:ext cx="9000309" cy="5630092"/>
          </a:xfrm>
          <a:prstGeom prst="rect">
            <a:avLst/>
          </a:prstGeom>
        </p:spPr>
        <p:txBody>
          <a:bodyPr>
            <a:noAutofit/>
          </a:bodyPr>
          <a:lstStyle>
            <a:lvl1pPr marL="325829" indent="-325829" algn="l" defTabSz="913965" rtl="0" eaLnBrk="1" latinLnBrk="0" hangingPunct="1">
              <a:lnSpc>
                <a:spcPct val="90000"/>
              </a:lnSpc>
              <a:spcBef>
                <a:spcPts val="1000"/>
              </a:spcBef>
              <a:buClr>
                <a:schemeClr val="accent1"/>
              </a:buClr>
              <a:buSzPct val="150000"/>
              <a:buFont typeface="Arial" panose="020B0604020202020204" pitchFamily="34" charset="0"/>
              <a:buChar char="•"/>
              <a:defRPr sz="2400" kern="1200">
                <a:solidFill>
                  <a:schemeClr val="tx1"/>
                </a:solidFill>
                <a:latin typeface="Myriad Pro"/>
                <a:ea typeface="+mn-ea"/>
                <a:cs typeface="Segoe UI" panose="020B0502040204020203" pitchFamily="34" charset="0"/>
              </a:defRPr>
            </a:lvl1pPr>
            <a:lvl2pPr marL="642732" indent="-316902" algn="l" defTabSz="913965" rtl="0" eaLnBrk="1" latinLnBrk="0" hangingPunct="1">
              <a:lnSpc>
                <a:spcPct val="90000"/>
              </a:lnSpc>
              <a:spcBef>
                <a:spcPts val="500"/>
              </a:spcBef>
              <a:buFont typeface="Arial" panose="020B0604020202020204" pitchFamily="34" charset="0"/>
              <a:buChar char="•"/>
              <a:defRPr sz="2400" kern="1200">
                <a:solidFill>
                  <a:schemeClr val="tx1"/>
                </a:solidFill>
                <a:latin typeface="Myriad Pro"/>
                <a:ea typeface="+mn-ea"/>
                <a:cs typeface="Segoe UI" panose="020B0502040204020203" pitchFamily="34" charset="0"/>
              </a:defRPr>
            </a:lvl2pPr>
            <a:lvl3pPr marL="968561" indent="-325829" algn="l" defTabSz="913965" rtl="0" eaLnBrk="1" latinLnBrk="0" hangingPunct="1">
              <a:lnSpc>
                <a:spcPct val="90000"/>
              </a:lnSpc>
              <a:spcBef>
                <a:spcPts val="500"/>
              </a:spcBef>
              <a:buFont typeface="Segoe UI" panose="020B0502040204020203" pitchFamily="34" charset="0"/>
              <a:buChar char="–"/>
              <a:defRPr sz="2400" kern="1200">
                <a:solidFill>
                  <a:schemeClr val="tx1"/>
                </a:solidFill>
                <a:latin typeface="Myriad Pro"/>
                <a:ea typeface="+mn-ea"/>
                <a:cs typeface="Segoe UI" panose="020B0502040204020203" pitchFamily="34" charset="0"/>
              </a:defRPr>
            </a:lvl3pPr>
            <a:lvl4pPr marL="1599438" indent="-228491" algn="l" defTabSz="913965" rtl="0" eaLnBrk="1" latinLnBrk="0" hangingPunct="1">
              <a:lnSpc>
                <a:spcPct val="90000"/>
              </a:lnSpc>
              <a:spcBef>
                <a:spcPts val="500"/>
              </a:spcBef>
              <a:buFont typeface="Arial" panose="020B0604020202020204" pitchFamily="34" charset="0"/>
              <a:buChar char="•"/>
              <a:defRPr sz="2530" kern="1200">
                <a:solidFill>
                  <a:schemeClr val="tx1"/>
                </a:solidFill>
                <a:latin typeface="Segoe UI" panose="020B0502040204020203" pitchFamily="34" charset="0"/>
                <a:ea typeface="+mn-ea"/>
                <a:cs typeface="Segoe UI" panose="020B0502040204020203" pitchFamily="34" charset="0"/>
              </a:defRPr>
            </a:lvl4pPr>
            <a:lvl5pPr marL="2056420" indent="-228491" algn="l" defTabSz="913965" rtl="0" eaLnBrk="1" latinLnBrk="0" hangingPunct="1">
              <a:lnSpc>
                <a:spcPct val="90000"/>
              </a:lnSpc>
              <a:spcBef>
                <a:spcPts val="500"/>
              </a:spcBef>
              <a:buFont typeface="Arial" panose="020B0604020202020204" pitchFamily="34" charset="0"/>
              <a:buChar char="•"/>
              <a:defRPr sz="2530" kern="1200">
                <a:solidFill>
                  <a:schemeClr val="tx1"/>
                </a:solidFill>
                <a:latin typeface="Segoe UI" panose="020B0502040204020203" pitchFamily="34" charset="0"/>
                <a:ea typeface="+mn-ea"/>
                <a:cs typeface="Segoe UI" panose="020B0502040204020203" pitchFamily="34" charset="0"/>
              </a:defRPr>
            </a:lvl5pPr>
            <a:lvl6pPr marL="2513402"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385"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367"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349"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lnSpc>
                <a:spcPct val="120000"/>
              </a:lnSpc>
              <a:buNone/>
            </a:pPr>
            <a:r>
              <a:rPr lang="en-US" sz="2800" b="1" dirty="0"/>
              <a:t>A mother is working on reunifying with her infant son. Her lack of stable housing is complicating reunification efforts.</a:t>
            </a:r>
          </a:p>
          <a:p>
            <a:pPr marL="0" indent="0">
              <a:lnSpc>
                <a:spcPct val="120000"/>
              </a:lnSpc>
              <a:buNone/>
            </a:pPr>
            <a:r>
              <a:rPr lang="en-US" sz="2800" dirty="0"/>
              <a:t>The FSW explains to the mother that her homelessness is impacting her progression of family time. The mother quickly explains that she is not homeless; she has a place to stay over every night. She’s able to stay with a different friend or relative every night but is just not living at one specific address. She does have a consistent schedule for when she will be at each location.</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359" y="320158"/>
            <a:ext cx="1824572" cy="1535247"/>
          </a:xfrm>
          <a:prstGeom prst="rect">
            <a:avLst/>
          </a:prstGeom>
        </p:spPr>
      </p:pic>
    </p:spTree>
    <p:extLst>
      <p:ext uri="{BB962C8B-B14F-4D97-AF65-F5344CB8AC3E}">
        <p14:creationId xmlns:p14="http://schemas.microsoft.com/office/powerpoint/2010/main" val="38160863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9359" y="2271532"/>
            <a:ext cx="2403983" cy="1515922"/>
          </a:xfrm>
        </p:spPr>
        <p:txBody>
          <a:bodyPr/>
          <a:lstStyle/>
          <a:p>
            <a:r>
              <a:rPr lang="en-US" sz="3600" dirty="0"/>
              <a:t>Differing World Views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359" y="320158"/>
            <a:ext cx="1824572" cy="1535247"/>
          </a:xfrm>
          <a:prstGeom prst="rect">
            <a:avLst/>
          </a:prstGeom>
        </p:spPr>
      </p:pic>
      <p:sp>
        <p:nvSpPr>
          <p:cNvPr id="7" name="Rectangle 6"/>
          <p:cNvSpPr/>
          <p:nvPr/>
        </p:nvSpPr>
        <p:spPr>
          <a:xfrm>
            <a:off x="3294660" y="251745"/>
            <a:ext cx="8318220" cy="6432530"/>
          </a:xfrm>
          <a:prstGeom prst="rect">
            <a:avLst/>
          </a:prstGeom>
        </p:spPr>
        <p:txBody>
          <a:bodyPr wrap="square">
            <a:spAutoFit/>
          </a:bodyPr>
          <a:lstStyle/>
          <a:p>
            <a:pPr marL="342900" indent="-342900">
              <a:spcAft>
                <a:spcPts val="2400"/>
              </a:spcAft>
              <a:buFont typeface="+mj-lt"/>
              <a:buAutoNum type="arabicPeriod"/>
            </a:pPr>
            <a:r>
              <a:rPr lang="en-US" sz="3200" dirty="0"/>
              <a:t>How does the mother interpret “stable housing”? How does the FSW interpret “stable housing”?</a:t>
            </a:r>
          </a:p>
          <a:p>
            <a:pPr marL="342900" indent="-342900">
              <a:spcAft>
                <a:spcPts val="2400"/>
              </a:spcAft>
              <a:buFont typeface="+mj-lt"/>
              <a:buAutoNum type="arabicPeriod"/>
            </a:pPr>
            <a:r>
              <a:rPr lang="en-US" sz="3200" dirty="0"/>
              <a:t>Why might each person think the way she does? In other words, what might be the source(s) of each person’s interpretation?</a:t>
            </a:r>
          </a:p>
          <a:p>
            <a:pPr marL="342900" indent="-342900">
              <a:spcAft>
                <a:spcPts val="2400"/>
              </a:spcAft>
              <a:buFont typeface="+mj-lt"/>
              <a:buAutoNum type="arabicPeriod"/>
            </a:pPr>
            <a:r>
              <a:rPr lang="en-US" sz="3200" dirty="0"/>
              <a:t>How do you think the case has been impacted by this difference in interpretation?</a:t>
            </a:r>
          </a:p>
          <a:p>
            <a:pPr marL="342900" indent="-342900">
              <a:spcAft>
                <a:spcPts val="2400"/>
              </a:spcAft>
              <a:buFont typeface="+mj-lt"/>
              <a:buAutoNum type="arabicPeriod"/>
            </a:pPr>
            <a:r>
              <a:rPr lang="en-US" sz="3200" dirty="0"/>
              <a:t>What would you have done to address this misunderstanding earlier in the process?</a:t>
            </a:r>
          </a:p>
        </p:txBody>
      </p:sp>
    </p:spTree>
    <p:extLst>
      <p:ext uri="{BB962C8B-B14F-4D97-AF65-F5344CB8AC3E}">
        <p14:creationId xmlns:p14="http://schemas.microsoft.com/office/powerpoint/2010/main" val="3414710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209D7-4502-B752-AE44-EB0598245E0F}"/>
            </a:ext>
          </a:extLst>
        </p:cNvPr>
        <p:cNvGrpSpPr/>
        <p:nvPr/>
      </p:nvGrpSpPr>
      <p:grpSpPr>
        <a:xfrm>
          <a:off x="0" y="0"/>
          <a:ext cx="0" cy="0"/>
          <a:chOff x="0" y="0"/>
          <a:chExt cx="0" cy="0"/>
        </a:xfrm>
      </p:grpSpPr>
      <p:sp>
        <p:nvSpPr>
          <p:cNvPr id="14" name="Freeform 14">
            <a:extLst>
              <a:ext uri="{FF2B5EF4-FFF2-40B4-BE49-F238E27FC236}">
                <a16:creationId xmlns:a16="http://schemas.microsoft.com/office/drawing/2014/main" id="{1B6894E1-DF29-F60D-36CD-365A2240DB2F}"/>
              </a:ext>
            </a:extLst>
          </p:cNvPr>
          <p:cNvSpPr/>
          <p:nvPr/>
        </p:nvSpPr>
        <p:spPr>
          <a:xfrm>
            <a:off x="415928" y="4954434"/>
            <a:ext cx="354166" cy="354166"/>
          </a:xfrm>
          <a:custGeom>
            <a:avLst/>
            <a:gdLst/>
            <a:ahLst/>
            <a:cxnLst/>
            <a:rect l="l" t="t" r="r" b="b"/>
            <a:pathLst>
              <a:path w="531249" h="531249">
                <a:moveTo>
                  <a:pt x="0" y="0"/>
                </a:moveTo>
                <a:lnTo>
                  <a:pt x="531249" y="0"/>
                </a:lnTo>
                <a:lnTo>
                  <a:pt x="531249" y="531249"/>
                </a:lnTo>
                <a:lnTo>
                  <a:pt x="0" y="5312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6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2" name="TextBox 22">
            <a:extLst>
              <a:ext uri="{FF2B5EF4-FFF2-40B4-BE49-F238E27FC236}">
                <a16:creationId xmlns:a16="http://schemas.microsoft.com/office/drawing/2014/main" id="{72CF9E37-E8E9-0641-E48E-28C385E08745}"/>
              </a:ext>
            </a:extLst>
          </p:cNvPr>
          <p:cNvSpPr txBox="1"/>
          <p:nvPr/>
        </p:nvSpPr>
        <p:spPr>
          <a:xfrm>
            <a:off x="863600" y="4994999"/>
            <a:ext cx="1188835" cy="252570"/>
          </a:xfrm>
          <a:prstGeom prst="rect">
            <a:avLst/>
          </a:prstGeom>
        </p:spPr>
        <p:txBody>
          <a:bodyPr wrap="square" lIns="0" tIns="0" rIns="0" bIns="0" rtlCol="0" anchor="t">
            <a:spAutoFit/>
          </a:bodyPr>
          <a:lstStyle/>
          <a:p>
            <a:pPr marL="0" marR="0" lvl="0" indent="0" algn="l" defTabSz="609660" rtl="0" eaLnBrk="1" fontAlgn="auto" latinLnBrk="0" hangingPunct="1">
              <a:lnSpc>
                <a:spcPts val="2080"/>
              </a:lnSpc>
              <a:spcBef>
                <a:spcPts val="0"/>
              </a:spcBef>
              <a:spcAft>
                <a:spcPts val="0"/>
              </a:spcAft>
              <a:buClrTx/>
              <a:buSzTx/>
              <a:buFontTx/>
              <a:buNone/>
              <a:tabLst/>
              <a:defRPr/>
            </a:pPr>
            <a:r>
              <a:rPr kumimoji="0" lang="en-US" sz="1733" b="0" i="0" u="none" strike="noStrike" kern="1200" cap="none" spc="35" normalizeH="0" baseline="0" noProof="0" dirty="0">
                <a:ln>
                  <a:noFill/>
                </a:ln>
                <a:solidFill>
                  <a:srgbClr val="191919"/>
                </a:solidFill>
                <a:effectLst/>
                <a:uLnTx/>
                <a:uFillTx/>
                <a:latin typeface="Aileron Regular"/>
                <a:ea typeface="Aileron Regular"/>
                <a:cs typeface="Aileron Regular"/>
                <a:sym typeface="Aileron Regular"/>
              </a:rPr>
              <a:t>SOP Toolkit</a:t>
            </a:r>
          </a:p>
        </p:txBody>
      </p:sp>
      <p:grpSp>
        <p:nvGrpSpPr>
          <p:cNvPr id="37" name="Group 36">
            <a:extLst>
              <a:ext uri="{FF2B5EF4-FFF2-40B4-BE49-F238E27FC236}">
                <a16:creationId xmlns:a16="http://schemas.microsoft.com/office/drawing/2014/main" id="{6B751BBF-7362-3C35-A734-8ADE5426352F}"/>
              </a:ext>
            </a:extLst>
          </p:cNvPr>
          <p:cNvGrpSpPr/>
          <p:nvPr/>
        </p:nvGrpSpPr>
        <p:grpSpPr>
          <a:xfrm>
            <a:off x="2321970" y="2362200"/>
            <a:ext cx="5306475" cy="3879775"/>
            <a:chOff x="7713591" y="2413319"/>
            <a:chExt cx="9570916" cy="6997678"/>
          </a:xfrm>
        </p:grpSpPr>
        <p:grpSp>
          <p:nvGrpSpPr>
            <p:cNvPr id="38" name="Group 23">
              <a:extLst>
                <a:ext uri="{FF2B5EF4-FFF2-40B4-BE49-F238E27FC236}">
                  <a16:creationId xmlns:a16="http://schemas.microsoft.com/office/drawing/2014/main" id="{2F05E0F4-D4E2-D700-4FAA-FC073E45F05A}"/>
                </a:ext>
              </a:extLst>
            </p:cNvPr>
            <p:cNvGrpSpPr/>
            <p:nvPr/>
          </p:nvGrpSpPr>
          <p:grpSpPr>
            <a:xfrm>
              <a:off x="7713591" y="2413319"/>
              <a:ext cx="8175294" cy="6997678"/>
              <a:chOff x="0" y="-62563"/>
              <a:chExt cx="10900391" cy="9330236"/>
            </a:xfrm>
          </p:grpSpPr>
          <p:grpSp>
            <p:nvGrpSpPr>
              <p:cNvPr id="40" name="Group 24">
                <a:extLst>
                  <a:ext uri="{FF2B5EF4-FFF2-40B4-BE49-F238E27FC236}">
                    <a16:creationId xmlns:a16="http://schemas.microsoft.com/office/drawing/2014/main" id="{2CE19B30-EB77-2C75-B5EF-E170D4D1D4CD}"/>
                  </a:ext>
                </a:extLst>
              </p:cNvPr>
              <p:cNvGrpSpPr/>
              <p:nvPr/>
            </p:nvGrpSpPr>
            <p:grpSpPr>
              <a:xfrm>
                <a:off x="1044054" y="5921019"/>
                <a:ext cx="8584371" cy="1628877"/>
                <a:chOff x="0" y="0"/>
                <a:chExt cx="6686354" cy="1268730"/>
              </a:xfrm>
            </p:grpSpPr>
            <p:sp>
              <p:nvSpPr>
                <p:cNvPr id="52" name="Freeform 25">
                  <a:extLst>
                    <a:ext uri="{FF2B5EF4-FFF2-40B4-BE49-F238E27FC236}">
                      <a16:creationId xmlns:a16="http://schemas.microsoft.com/office/drawing/2014/main" id="{DE22E191-ACA9-DDE0-A469-22748BA77C69}"/>
                    </a:ext>
                  </a:extLst>
                </p:cNvPr>
                <p:cNvSpPr/>
                <p:nvPr/>
              </p:nvSpPr>
              <p:spPr>
                <a:xfrm>
                  <a:off x="0" y="0"/>
                  <a:ext cx="6686355" cy="1268730"/>
                </a:xfrm>
                <a:custGeom>
                  <a:avLst/>
                  <a:gdLst/>
                  <a:ahLst/>
                  <a:cxnLst/>
                  <a:rect l="l" t="t" r="r" b="b"/>
                  <a:pathLst>
                    <a:path w="6686355" h="1268730">
                      <a:moveTo>
                        <a:pt x="735330" y="0"/>
                      </a:moveTo>
                      <a:lnTo>
                        <a:pt x="0" y="1268730"/>
                      </a:lnTo>
                      <a:lnTo>
                        <a:pt x="6686355" y="1268730"/>
                      </a:lnTo>
                      <a:lnTo>
                        <a:pt x="5951024" y="0"/>
                      </a:lnTo>
                      <a:close/>
                    </a:path>
                  </a:pathLst>
                </a:custGeom>
                <a:solidFill>
                  <a:srgbClr val="2C92D5"/>
                </a:solidFill>
              </p:spPr>
              <p:txBody>
                <a:bodyPr/>
                <a:lstStyle/>
                <a:p>
                  <a:pPr marL="0" marR="0" lvl="0" indent="0" algn="l" defTabSz="60966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1" name="Group 26">
                <a:extLst>
                  <a:ext uri="{FF2B5EF4-FFF2-40B4-BE49-F238E27FC236}">
                    <a16:creationId xmlns:a16="http://schemas.microsoft.com/office/drawing/2014/main" id="{48738F7D-56E8-C597-00BF-6CCA6C333A0B}"/>
                  </a:ext>
                </a:extLst>
              </p:cNvPr>
              <p:cNvGrpSpPr/>
              <p:nvPr/>
            </p:nvGrpSpPr>
            <p:grpSpPr>
              <a:xfrm>
                <a:off x="3087112" y="2468894"/>
                <a:ext cx="4498255" cy="1628877"/>
                <a:chOff x="0" y="0"/>
                <a:chExt cx="3503685" cy="1268730"/>
              </a:xfrm>
            </p:grpSpPr>
            <p:sp>
              <p:nvSpPr>
                <p:cNvPr id="51" name="Freeform 27">
                  <a:extLst>
                    <a:ext uri="{FF2B5EF4-FFF2-40B4-BE49-F238E27FC236}">
                      <a16:creationId xmlns:a16="http://schemas.microsoft.com/office/drawing/2014/main" id="{2150F08B-F2A2-AC0E-B4FE-D41F9B735088}"/>
                    </a:ext>
                  </a:extLst>
                </p:cNvPr>
                <p:cNvSpPr/>
                <p:nvPr/>
              </p:nvSpPr>
              <p:spPr>
                <a:xfrm>
                  <a:off x="0" y="0"/>
                  <a:ext cx="3503685" cy="1268730"/>
                </a:xfrm>
                <a:custGeom>
                  <a:avLst/>
                  <a:gdLst/>
                  <a:ahLst/>
                  <a:cxnLst/>
                  <a:rect l="l" t="t" r="r" b="b"/>
                  <a:pathLst>
                    <a:path w="3503685" h="1268730">
                      <a:moveTo>
                        <a:pt x="735330" y="0"/>
                      </a:moveTo>
                      <a:lnTo>
                        <a:pt x="0" y="1268730"/>
                      </a:lnTo>
                      <a:lnTo>
                        <a:pt x="3503685" y="1268730"/>
                      </a:lnTo>
                      <a:lnTo>
                        <a:pt x="2768355" y="0"/>
                      </a:lnTo>
                      <a:close/>
                    </a:path>
                  </a:pathLst>
                </a:custGeom>
                <a:solidFill>
                  <a:srgbClr val="3EDAD8"/>
                </a:solidFill>
              </p:spPr>
              <p:txBody>
                <a:bodyPr/>
                <a:lstStyle/>
                <a:p>
                  <a:pPr marL="0" marR="0" lvl="0" indent="0" algn="l" defTabSz="60966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3" name="Group 28">
                <a:extLst>
                  <a:ext uri="{FF2B5EF4-FFF2-40B4-BE49-F238E27FC236}">
                    <a16:creationId xmlns:a16="http://schemas.microsoft.com/office/drawing/2014/main" id="{A26F0EA0-2281-5A41-8B69-EE69BDE7F79C}"/>
                  </a:ext>
                </a:extLst>
              </p:cNvPr>
              <p:cNvGrpSpPr/>
              <p:nvPr/>
            </p:nvGrpSpPr>
            <p:grpSpPr>
              <a:xfrm>
                <a:off x="2071869" y="4194957"/>
                <a:ext cx="6528741" cy="1628877"/>
                <a:chOff x="0" y="0"/>
                <a:chExt cx="5085227" cy="1268730"/>
              </a:xfrm>
            </p:grpSpPr>
            <p:sp>
              <p:nvSpPr>
                <p:cNvPr id="50" name="Freeform 29">
                  <a:extLst>
                    <a:ext uri="{FF2B5EF4-FFF2-40B4-BE49-F238E27FC236}">
                      <a16:creationId xmlns:a16="http://schemas.microsoft.com/office/drawing/2014/main" id="{A126B763-A3FD-961C-5130-695D029D7C91}"/>
                    </a:ext>
                  </a:extLst>
                </p:cNvPr>
                <p:cNvSpPr/>
                <p:nvPr/>
              </p:nvSpPr>
              <p:spPr>
                <a:xfrm>
                  <a:off x="0" y="0"/>
                  <a:ext cx="5085228" cy="1268730"/>
                </a:xfrm>
                <a:custGeom>
                  <a:avLst/>
                  <a:gdLst/>
                  <a:ahLst/>
                  <a:cxnLst/>
                  <a:rect l="l" t="t" r="r" b="b"/>
                  <a:pathLst>
                    <a:path w="5085228" h="1268730">
                      <a:moveTo>
                        <a:pt x="735330" y="0"/>
                      </a:moveTo>
                      <a:lnTo>
                        <a:pt x="0" y="1268730"/>
                      </a:lnTo>
                      <a:lnTo>
                        <a:pt x="5085228" y="1268730"/>
                      </a:lnTo>
                      <a:lnTo>
                        <a:pt x="4349898" y="0"/>
                      </a:lnTo>
                      <a:close/>
                    </a:path>
                  </a:pathLst>
                </a:custGeom>
                <a:solidFill>
                  <a:srgbClr val="37C9EF"/>
                </a:solidFill>
              </p:spPr>
              <p:txBody>
                <a:bodyPr/>
                <a:lstStyle/>
                <a:p>
                  <a:pPr marL="0" marR="0" lvl="0" indent="0" algn="l" defTabSz="60966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4" name="Group 30">
                <a:extLst>
                  <a:ext uri="{FF2B5EF4-FFF2-40B4-BE49-F238E27FC236}">
                    <a16:creationId xmlns:a16="http://schemas.microsoft.com/office/drawing/2014/main" id="{E44B5594-69F6-B166-72D9-41E5C9338170}"/>
                  </a:ext>
                </a:extLst>
              </p:cNvPr>
              <p:cNvGrpSpPr/>
              <p:nvPr/>
            </p:nvGrpSpPr>
            <p:grpSpPr>
              <a:xfrm>
                <a:off x="0" y="7638796"/>
                <a:ext cx="10672479" cy="1628877"/>
                <a:chOff x="0" y="0"/>
                <a:chExt cx="8312779" cy="1268730"/>
              </a:xfrm>
            </p:grpSpPr>
            <p:sp>
              <p:nvSpPr>
                <p:cNvPr id="49" name="Freeform 31">
                  <a:extLst>
                    <a:ext uri="{FF2B5EF4-FFF2-40B4-BE49-F238E27FC236}">
                      <a16:creationId xmlns:a16="http://schemas.microsoft.com/office/drawing/2014/main" id="{E917CE9C-11E1-2B9F-DBC9-CAA4D89789AF}"/>
                    </a:ext>
                  </a:extLst>
                </p:cNvPr>
                <p:cNvSpPr/>
                <p:nvPr/>
              </p:nvSpPr>
              <p:spPr>
                <a:xfrm>
                  <a:off x="0" y="0"/>
                  <a:ext cx="8312779" cy="1268730"/>
                </a:xfrm>
                <a:custGeom>
                  <a:avLst/>
                  <a:gdLst/>
                  <a:ahLst/>
                  <a:cxnLst/>
                  <a:rect l="l" t="t" r="r" b="b"/>
                  <a:pathLst>
                    <a:path w="8312779" h="1268730">
                      <a:moveTo>
                        <a:pt x="735330" y="0"/>
                      </a:moveTo>
                      <a:lnTo>
                        <a:pt x="0" y="1268730"/>
                      </a:lnTo>
                      <a:lnTo>
                        <a:pt x="8312779" y="1268730"/>
                      </a:lnTo>
                      <a:lnTo>
                        <a:pt x="7577449" y="0"/>
                      </a:lnTo>
                      <a:close/>
                    </a:path>
                  </a:pathLst>
                </a:custGeom>
                <a:solidFill>
                  <a:srgbClr val="13538A"/>
                </a:solidFill>
              </p:spPr>
              <p:txBody>
                <a:bodyPr/>
                <a:lstStyle/>
                <a:p>
                  <a:pPr marL="0" marR="0" lvl="0" indent="0" algn="l" defTabSz="60966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45" name="Freeform 32">
                <a:extLst>
                  <a:ext uri="{FF2B5EF4-FFF2-40B4-BE49-F238E27FC236}">
                    <a16:creationId xmlns:a16="http://schemas.microsoft.com/office/drawing/2014/main" id="{F7E11F9F-9104-F02E-3B9C-B8BB8A345DB8}"/>
                  </a:ext>
                </a:extLst>
              </p:cNvPr>
              <p:cNvSpPr/>
              <p:nvPr/>
            </p:nvSpPr>
            <p:spPr>
              <a:xfrm>
                <a:off x="4061435" y="169886"/>
                <a:ext cx="2549609" cy="2205411"/>
              </a:xfrm>
              <a:custGeom>
                <a:avLst/>
                <a:gdLst/>
                <a:ahLst/>
                <a:cxnLst/>
                <a:rect l="l" t="t" r="r" b="b"/>
                <a:pathLst>
                  <a:path w="2549609" h="2205411">
                    <a:moveTo>
                      <a:pt x="0" y="0"/>
                    </a:moveTo>
                    <a:lnTo>
                      <a:pt x="2549609" y="0"/>
                    </a:lnTo>
                    <a:lnTo>
                      <a:pt x="2549609" y="2205412"/>
                    </a:lnTo>
                    <a:lnTo>
                      <a:pt x="0" y="22054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60966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6" name="TextBox 33">
                <a:extLst>
                  <a:ext uri="{FF2B5EF4-FFF2-40B4-BE49-F238E27FC236}">
                    <a16:creationId xmlns:a16="http://schemas.microsoft.com/office/drawing/2014/main" id="{FC93F559-55F0-1A30-CE42-7C3DFD6C97B4}"/>
                  </a:ext>
                </a:extLst>
              </p:cNvPr>
              <p:cNvSpPr txBox="1"/>
              <p:nvPr/>
            </p:nvSpPr>
            <p:spPr>
              <a:xfrm rot="3690258">
                <a:off x="5117831" y="934769"/>
                <a:ext cx="2624873" cy="630210"/>
              </a:xfrm>
              <a:prstGeom prst="rect">
                <a:avLst/>
              </a:prstGeom>
            </p:spPr>
            <p:txBody>
              <a:bodyPr lIns="0" tIns="0" rIns="0" bIns="0" rtlCol="0" anchor="t">
                <a:spAutoFit/>
              </a:bodyPr>
              <a:lstStyle/>
              <a:p>
                <a:pPr marL="0" marR="0" lvl="0" indent="0" algn="ctr" defTabSz="609660" rtl="0" eaLnBrk="1" fontAlgn="auto" latinLnBrk="0" hangingPunct="1">
                  <a:lnSpc>
                    <a:spcPts val="2333"/>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91919"/>
                    </a:solidFill>
                    <a:effectLst/>
                    <a:uLnTx/>
                    <a:uFillTx/>
                    <a:latin typeface="Calibri (MS) Bold"/>
                    <a:ea typeface="Calibri (MS) Bold"/>
                    <a:cs typeface="Calibri (MS) Bold"/>
                    <a:sym typeface="Calibri (MS) Bold"/>
                  </a:rPr>
                  <a:t>Permanency</a:t>
                </a:r>
              </a:p>
            </p:txBody>
          </p:sp>
          <p:sp>
            <p:nvSpPr>
              <p:cNvPr id="47" name="TextBox 34">
                <a:extLst>
                  <a:ext uri="{FF2B5EF4-FFF2-40B4-BE49-F238E27FC236}">
                    <a16:creationId xmlns:a16="http://schemas.microsoft.com/office/drawing/2014/main" id="{B8A8F6C2-AD14-0F77-FED4-0577EE45405B}"/>
                  </a:ext>
                </a:extLst>
              </p:cNvPr>
              <p:cNvSpPr txBox="1"/>
              <p:nvPr/>
            </p:nvSpPr>
            <p:spPr>
              <a:xfrm rot="3482368">
                <a:off x="7273469" y="4669081"/>
                <a:ext cx="2397428" cy="630210"/>
              </a:xfrm>
              <a:prstGeom prst="rect">
                <a:avLst/>
              </a:prstGeom>
            </p:spPr>
            <p:txBody>
              <a:bodyPr lIns="0" tIns="0" rIns="0" bIns="0" rtlCol="0" anchor="t">
                <a:spAutoFit/>
              </a:bodyPr>
              <a:lstStyle/>
              <a:p>
                <a:pPr marL="0" marR="0" lvl="0" indent="0" algn="ctr" defTabSz="609660" rtl="0" eaLnBrk="1" fontAlgn="auto" latinLnBrk="0" hangingPunct="1">
                  <a:lnSpc>
                    <a:spcPts val="2333"/>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91919"/>
                    </a:solidFill>
                    <a:effectLst/>
                    <a:uLnTx/>
                    <a:uFillTx/>
                    <a:latin typeface="Calibri (MS) Bold"/>
                    <a:ea typeface="Calibri (MS) Bold"/>
                    <a:cs typeface="Calibri (MS) Bold"/>
                    <a:sym typeface="Calibri (MS) Bold"/>
                  </a:rPr>
                  <a:t>Well-Being</a:t>
                </a:r>
              </a:p>
            </p:txBody>
          </p:sp>
          <p:sp>
            <p:nvSpPr>
              <p:cNvPr id="48" name="TextBox 35">
                <a:extLst>
                  <a:ext uri="{FF2B5EF4-FFF2-40B4-BE49-F238E27FC236}">
                    <a16:creationId xmlns:a16="http://schemas.microsoft.com/office/drawing/2014/main" id="{FCDFF1F9-F3A4-1F0B-5CE3-6B83393980C4}"/>
                  </a:ext>
                </a:extLst>
              </p:cNvPr>
              <p:cNvSpPr txBox="1"/>
              <p:nvPr/>
            </p:nvSpPr>
            <p:spPr>
              <a:xfrm rot="3498669">
                <a:off x="9885091" y="8247790"/>
                <a:ext cx="1400389" cy="630210"/>
              </a:xfrm>
              <a:prstGeom prst="rect">
                <a:avLst/>
              </a:prstGeom>
            </p:spPr>
            <p:txBody>
              <a:bodyPr wrap="square" lIns="0" tIns="0" rIns="0" bIns="0" rtlCol="0" anchor="t">
                <a:spAutoFit/>
              </a:bodyPr>
              <a:lstStyle/>
              <a:p>
                <a:pPr marL="0" marR="0" lvl="0" indent="0" algn="ctr" defTabSz="609660" rtl="0" eaLnBrk="1" fontAlgn="auto" latinLnBrk="0" hangingPunct="1">
                  <a:lnSpc>
                    <a:spcPts val="2333"/>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91919"/>
                    </a:solidFill>
                    <a:effectLst/>
                    <a:uLnTx/>
                    <a:uFillTx/>
                    <a:latin typeface="Calibri (MS) Bold"/>
                    <a:ea typeface="Calibri (MS) Bold"/>
                    <a:cs typeface="Calibri (MS) Bold"/>
                    <a:sym typeface="Calibri (MS) Bold"/>
                  </a:rPr>
                  <a:t>Safety</a:t>
                </a:r>
              </a:p>
            </p:txBody>
          </p:sp>
        </p:grpSp>
        <p:sp>
          <p:nvSpPr>
            <p:cNvPr id="39" name="Freeform 36">
              <a:extLst>
                <a:ext uri="{FF2B5EF4-FFF2-40B4-BE49-F238E27FC236}">
                  <a16:creationId xmlns:a16="http://schemas.microsoft.com/office/drawing/2014/main" id="{DA1D5FC9-E3DC-5175-0505-C8958CC83A46}"/>
                </a:ext>
              </a:extLst>
            </p:cNvPr>
            <p:cNvSpPr/>
            <p:nvPr/>
          </p:nvSpPr>
          <p:spPr>
            <a:xfrm rot="1575363" flipH="1">
              <a:off x="12093419" y="3470162"/>
              <a:ext cx="5191088" cy="4333956"/>
            </a:xfrm>
            <a:custGeom>
              <a:avLst/>
              <a:gdLst/>
              <a:ahLst/>
              <a:cxnLst/>
              <a:rect l="l" t="t" r="r" b="b"/>
              <a:pathLst>
                <a:path w="5191089" h="4333956">
                  <a:moveTo>
                    <a:pt x="5191089" y="0"/>
                  </a:moveTo>
                  <a:lnTo>
                    <a:pt x="0" y="0"/>
                  </a:lnTo>
                  <a:lnTo>
                    <a:pt x="0" y="4333956"/>
                  </a:lnTo>
                  <a:lnTo>
                    <a:pt x="5191089" y="4333956"/>
                  </a:lnTo>
                  <a:lnTo>
                    <a:pt x="5191089" y="0"/>
                  </a:lnTo>
                  <a:close/>
                </a:path>
              </a:pathLst>
            </a:custGeom>
            <a:blipFill>
              <a:blip r:embed="rId7">
                <a:alphaModFix amt="75000"/>
              </a:blip>
              <a:stretch>
                <a:fillRect/>
              </a:stretch>
            </a:blipFill>
          </p:spPr>
          <p:txBody>
            <a:bodyPr/>
            <a:lstStyle/>
            <a:p>
              <a:pPr marL="0" marR="0" lvl="0" indent="0" algn="l" defTabSz="60966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53" name="Group 11">
            <a:extLst>
              <a:ext uri="{FF2B5EF4-FFF2-40B4-BE49-F238E27FC236}">
                <a16:creationId xmlns:a16="http://schemas.microsoft.com/office/drawing/2014/main" id="{D5C0FA76-E680-25B7-0B78-5D8C52D89E11}"/>
              </a:ext>
            </a:extLst>
          </p:cNvPr>
          <p:cNvGrpSpPr/>
          <p:nvPr/>
        </p:nvGrpSpPr>
        <p:grpSpPr>
          <a:xfrm rot="-10800000">
            <a:off x="2145941" y="5084405"/>
            <a:ext cx="2375259" cy="120550"/>
            <a:chOff x="0" y="0"/>
            <a:chExt cx="15778180" cy="508000"/>
          </a:xfrm>
        </p:grpSpPr>
        <p:sp>
          <p:nvSpPr>
            <p:cNvPr id="54" name="Freeform 12">
              <a:extLst>
                <a:ext uri="{FF2B5EF4-FFF2-40B4-BE49-F238E27FC236}">
                  <a16:creationId xmlns:a16="http://schemas.microsoft.com/office/drawing/2014/main" id="{53F3202A-8D72-D053-A3FA-06E6E0DCF7EE}"/>
                </a:ext>
              </a:extLst>
            </p:cNvPr>
            <p:cNvSpPr/>
            <p:nvPr/>
          </p:nvSpPr>
          <p:spPr>
            <a:xfrm>
              <a:off x="38100" y="49530"/>
              <a:ext cx="408940" cy="408940"/>
            </a:xfrm>
            <a:custGeom>
              <a:avLst/>
              <a:gdLst/>
              <a:ahLst/>
              <a:cxnLst/>
              <a:rect l="l" t="t" r="r" b="b"/>
              <a:pathLst>
                <a:path w="408940" h="408940">
                  <a:moveTo>
                    <a:pt x="204470" y="0"/>
                  </a:moveTo>
                  <a:cubicBezTo>
                    <a:pt x="91544" y="0"/>
                    <a:pt x="0" y="91544"/>
                    <a:pt x="0" y="204470"/>
                  </a:cubicBezTo>
                  <a:cubicBezTo>
                    <a:pt x="0" y="317396"/>
                    <a:pt x="91544" y="408940"/>
                    <a:pt x="204470" y="408940"/>
                  </a:cubicBezTo>
                  <a:cubicBezTo>
                    <a:pt x="317396" y="408940"/>
                    <a:pt x="408940" y="317396"/>
                    <a:pt x="408940" y="204470"/>
                  </a:cubicBezTo>
                  <a:cubicBezTo>
                    <a:pt x="408940" y="91544"/>
                    <a:pt x="317396" y="0"/>
                    <a:pt x="204470" y="0"/>
                  </a:cubicBezTo>
                  <a:close/>
                </a:path>
              </a:pathLst>
            </a:custGeom>
            <a:solidFill>
              <a:srgbClr val="86EAE9"/>
            </a:solidFill>
          </p:spPr>
          <p:txBody>
            <a:bodyPr/>
            <a:lstStyle/>
            <a:p>
              <a:pPr marL="0" marR="0" lvl="0" indent="0" algn="l" defTabSz="40644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13">
              <a:extLst>
                <a:ext uri="{FF2B5EF4-FFF2-40B4-BE49-F238E27FC236}">
                  <a16:creationId xmlns:a16="http://schemas.microsoft.com/office/drawing/2014/main" id="{5D5CA5AE-D146-C382-5B8B-9508CFB432B2}"/>
                </a:ext>
              </a:extLst>
            </p:cNvPr>
            <p:cNvSpPr/>
            <p:nvPr/>
          </p:nvSpPr>
          <p:spPr>
            <a:xfrm>
              <a:off x="15329870" y="49530"/>
              <a:ext cx="408939" cy="408940"/>
            </a:xfrm>
            <a:custGeom>
              <a:avLst/>
              <a:gdLst/>
              <a:ahLst/>
              <a:cxnLst/>
              <a:rect l="l" t="t" r="r" b="b"/>
              <a:pathLst>
                <a:path w="408939" h="408940">
                  <a:moveTo>
                    <a:pt x="204470" y="0"/>
                  </a:moveTo>
                  <a:cubicBezTo>
                    <a:pt x="91544" y="0"/>
                    <a:pt x="0" y="91544"/>
                    <a:pt x="0" y="204470"/>
                  </a:cubicBezTo>
                  <a:cubicBezTo>
                    <a:pt x="0" y="317396"/>
                    <a:pt x="91544" y="408940"/>
                    <a:pt x="204470" y="408940"/>
                  </a:cubicBezTo>
                  <a:cubicBezTo>
                    <a:pt x="317395" y="408940"/>
                    <a:pt x="408940" y="317396"/>
                    <a:pt x="408940" y="204470"/>
                  </a:cubicBezTo>
                  <a:cubicBezTo>
                    <a:pt x="408940" y="91544"/>
                    <a:pt x="317395" y="0"/>
                    <a:pt x="204470" y="0"/>
                  </a:cubicBezTo>
                  <a:close/>
                </a:path>
              </a:pathLst>
            </a:custGeom>
            <a:solidFill>
              <a:srgbClr val="86EAE9"/>
            </a:solidFill>
          </p:spPr>
          <p:txBody>
            <a:bodyPr/>
            <a:lstStyle/>
            <a:p>
              <a:pPr marL="0" marR="0" lvl="0" indent="0" algn="l" defTabSz="40644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6E4AB341-FBED-9A6C-9CF7-9806D379BD05}"/>
                </a:ext>
              </a:extLst>
            </p:cNvPr>
            <p:cNvSpPr/>
            <p:nvPr/>
          </p:nvSpPr>
          <p:spPr>
            <a:xfrm>
              <a:off x="0" y="11430"/>
              <a:ext cx="15778180" cy="485140"/>
            </a:xfrm>
            <a:custGeom>
              <a:avLst/>
              <a:gdLst/>
              <a:ahLst/>
              <a:cxnLst/>
              <a:rect l="l" t="t" r="r" b="b"/>
              <a:pathLst>
                <a:path w="15778180" h="485140">
                  <a:moveTo>
                    <a:pt x="15534340" y="0"/>
                  </a:moveTo>
                  <a:cubicBezTo>
                    <a:pt x="15413690" y="0"/>
                    <a:pt x="15313360" y="88900"/>
                    <a:pt x="15294310" y="204470"/>
                  </a:cubicBezTo>
                  <a:lnTo>
                    <a:pt x="482600" y="204470"/>
                  </a:lnTo>
                  <a:cubicBezTo>
                    <a:pt x="464820" y="88900"/>
                    <a:pt x="364490" y="0"/>
                    <a:pt x="242570" y="0"/>
                  </a:cubicBezTo>
                  <a:cubicBezTo>
                    <a:pt x="109220" y="0"/>
                    <a:pt x="0" y="107950"/>
                    <a:pt x="0" y="242570"/>
                  </a:cubicBezTo>
                  <a:cubicBezTo>
                    <a:pt x="0" y="377190"/>
                    <a:pt x="109220" y="485140"/>
                    <a:pt x="242570" y="485140"/>
                  </a:cubicBezTo>
                  <a:cubicBezTo>
                    <a:pt x="363220" y="485140"/>
                    <a:pt x="463550" y="396240"/>
                    <a:pt x="482600" y="280670"/>
                  </a:cubicBezTo>
                  <a:lnTo>
                    <a:pt x="15294310" y="280670"/>
                  </a:lnTo>
                  <a:cubicBezTo>
                    <a:pt x="15312090" y="396240"/>
                    <a:pt x="15413690" y="485140"/>
                    <a:pt x="15534340" y="485140"/>
                  </a:cubicBezTo>
                  <a:cubicBezTo>
                    <a:pt x="15668960" y="485140"/>
                    <a:pt x="15776910" y="375920"/>
                    <a:pt x="15776910" y="242570"/>
                  </a:cubicBezTo>
                  <a:cubicBezTo>
                    <a:pt x="15778180" y="107950"/>
                    <a:pt x="15668960" y="0"/>
                    <a:pt x="15534340" y="0"/>
                  </a:cubicBezTo>
                  <a:close/>
                  <a:moveTo>
                    <a:pt x="242570" y="408940"/>
                  </a:moveTo>
                  <a:cubicBezTo>
                    <a:pt x="151130" y="408940"/>
                    <a:pt x="76200" y="334010"/>
                    <a:pt x="76200" y="242570"/>
                  </a:cubicBezTo>
                  <a:cubicBezTo>
                    <a:pt x="76200" y="151130"/>
                    <a:pt x="151130" y="76200"/>
                    <a:pt x="242570" y="76200"/>
                  </a:cubicBezTo>
                  <a:cubicBezTo>
                    <a:pt x="334010" y="76200"/>
                    <a:pt x="410210" y="151130"/>
                    <a:pt x="410210" y="242570"/>
                  </a:cubicBezTo>
                  <a:cubicBezTo>
                    <a:pt x="410210" y="334010"/>
                    <a:pt x="335280" y="408940"/>
                    <a:pt x="242570" y="408940"/>
                  </a:cubicBezTo>
                  <a:close/>
                  <a:moveTo>
                    <a:pt x="15534340" y="408940"/>
                  </a:moveTo>
                  <a:cubicBezTo>
                    <a:pt x="15442899" y="408940"/>
                    <a:pt x="15367970" y="334010"/>
                    <a:pt x="15367970" y="242570"/>
                  </a:cubicBezTo>
                  <a:cubicBezTo>
                    <a:pt x="15367970" y="151130"/>
                    <a:pt x="15442899" y="76200"/>
                    <a:pt x="15534340" y="76200"/>
                  </a:cubicBezTo>
                  <a:cubicBezTo>
                    <a:pt x="15625780" y="76200"/>
                    <a:pt x="15700710" y="151130"/>
                    <a:pt x="15700710" y="242570"/>
                  </a:cubicBezTo>
                  <a:cubicBezTo>
                    <a:pt x="15700710" y="334010"/>
                    <a:pt x="15627049" y="408940"/>
                    <a:pt x="15534340" y="408940"/>
                  </a:cubicBezTo>
                  <a:close/>
                </a:path>
              </a:pathLst>
            </a:custGeom>
            <a:solidFill>
              <a:srgbClr val="191919"/>
            </a:solidFill>
          </p:spPr>
          <p:txBody>
            <a:bodyPr/>
            <a:lstStyle/>
            <a:p>
              <a:pPr marL="0" marR="0" lvl="0" indent="0" algn="l" defTabSz="40644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8" name="TextBox 57">
            <a:extLst>
              <a:ext uri="{FF2B5EF4-FFF2-40B4-BE49-F238E27FC236}">
                <a16:creationId xmlns:a16="http://schemas.microsoft.com/office/drawing/2014/main" id="{40F382C5-E19A-5F82-6DEF-D93984CD0646}"/>
              </a:ext>
            </a:extLst>
          </p:cNvPr>
          <p:cNvSpPr txBox="1"/>
          <p:nvPr/>
        </p:nvSpPr>
        <p:spPr>
          <a:xfrm>
            <a:off x="7905694" y="2594722"/>
            <a:ext cx="3569624" cy="2285241"/>
          </a:xfrm>
          <a:prstGeom prst="rect">
            <a:avLst/>
          </a:prstGeom>
          <a:noFill/>
        </p:spPr>
        <p:txBody>
          <a:bodyPr wrap="square">
            <a:spAutoFit/>
          </a:bodyPr>
          <a:lstStyle/>
          <a:p>
            <a:pPr marL="335879" marR="0" lvl="1" indent="-167940" algn="l" defTabSz="406440" rtl="0" eaLnBrk="1" fontAlgn="auto" latinLnBrk="0" hangingPunct="1">
              <a:lnSpc>
                <a:spcPts val="1867"/>
              </a:lnSpc>
              <a:spcBef>
                <a:spcPts val="0"/>
              </a:spcBef>
              <a:spcAft>
                <a:spcPts val="0"/>
              </a:spcAft>
              <a:buClrTx/>
              <a:buSzTx/>
              <a:buFontTx/>
              <a:buAutoNum type="arabicPeriod"/>
              <a:tabLst/>
              <a:defRPr/>
            </a:pPr>
            <a:r>
              <a:rPr kumimoji="0" lang="en-US" sz="1667" b="0" i="0" u="none" strike="noStrike" kern="1200" cap="none" spc="31" normalizeH="0" baseline="0" noProof="0" dirty="0">
                <a:ln>
                  <a:noFill/>
                </a:ln>
                <a:solidFill>
                  <a:srgbClr val="191919"/>
                </a:solidFill>
                <a:effectLst/>
                <a:uLnTx/>
                <a:uFillTx/>
                <a:latin typeface="Aileron Regular"/>
                <a:ea typeface="Aileron Regular"/>
                <a:cs typeface="Aileron Regular"/>
                <a:sym typeface="Aileron Regular"/>
              </a:rPr>
              <a:t> Three Questions</a:t>
            </a:r>
          </a:p>
          <a:p>
            <a:pPr marL="335879" marR="0" lvl="1" indent="-167940" algn="l" defTabSz="406440" rtl="0" eaLnBrk="1" fontAlgn="auto" latinLnBrk="0" hangingPunct="1">
              <a:lnSpc>
                <a:spcPts val="1867"/>
              </a:lnSpc>
              <a:spcBef>
                <a:spcPts val="0"/>
              </a:spcBef>
              <a:spcAft>
                <a:spcPts val="0"/>
              </a:spcAft>
              <a:buClrTx/>
              <a:buSzTx/>
              <a:buFontTx/>
              <a:buAutoNum type="arabicPeriod"/>
              <a:tabLst/>
              <a:defRPr/>
            </a:pPr>
            <a:r>
              <a:rPr kumimoji="0" lang="en-US" sz="1667" b="0" i="0" u="none" strike="noStrike" kern="1200" cap="none" spc="31" normalizeH="0" baseline="0" noProof="0" dirty="0">
                <a:ln>
                  <a:noFill/>
                </a:ln>
                <a:solidFill>
                  <a:srgbClr val="191919"/>
                </a:solidFill>
                <a:effectLst/>
                <a:uLnTx/>
                <a:uFillTx/>
                <a:latin typeface="Aileron Regular"/>
                <a:ea typeface="Aileron Regular"/>
                <a:cs typeface="Aileron Regular"/>
                <a:sym typeface="Aileron Regular"/>
              </a:rPr>
              <a:t> Three Column Map</a:t>
            </a:r>
          </a:p>
          <a:p>
            <a:pPr marL="335879" marR="0" lvl="1" indent="-167940" algn="l" defTabSz="406440" rtl="0" eaLnBrk="1" fontAlgn="auto" latinLnBrk="0" hangingPunct="1">
              <a:lnSpc>
                <a:spcPts val="1867"/>
              </a:lnSpc>
              <a:spcBef>
                <a:spcPts val="0"/>
              </a:spcBef>
              <a:spcAft>
                <a:spcPts val="0"/>
              </a:spcAft>
              <a:buClrTx/>
              <a:buSzTx/>
              <a:buFontTx/>
              <a:buAutoNum type="arabicPeriod"/>
              <a:tabLst/>
              <a:defRPr/>
            </a:pPr>
            <a:r>
              <a:rPr kumimoji="0" lang="en-US" sz="1667" b="0" i="0" u="none" strike="noStrike" kern="1200" cap="none" spc="31" normalizeH="0" baseline="0" noProof="0" dirty="0">
                <a:ln>
                  <a:noFill/>
                </a:ln>
                <a:solidFill>
                  <a:srgbClr val="191919"/>
                </a:solidFill>
                <a:effectLst/>
                <a:uLnTx/>
                <a:uFillTx/>
                <a:latin typeface="Aileron Regular"/>
                <a:ea typeface="Aileron Regular"/>
                <a:cs typeface="Aileron Regular"/>
                <a:sym typeface="Aileron Regular"/>
              </a:rPr>
              <a:t> Solution Focused Questions </a:t>
            </a:r>
          </a:p>
          <a:p>
            <a:pPr marL="335879" marR="0" lvl="1" indent="-167940" algn="l" defTabSz="406440" rtl="0" eaLnBrk="1" fontAlgn="auto" latinLnBrk="0" hangingPunct="1">
              <a:lnSpc>
                <a:spcPts val="1867"/>
              </a:lnSpc>
              <a:spcBef>
                <a:spcPts val="0"/>
              </a:spcBef>
              <a:spcAft>
                <a:spcPts val="0"/>
              </a:spcAft>
              <a:buClrTx/>
              <a:buSzTx/>
              <a:buFontTx/>
              <a:buAutoNum type="arabicPeriod"/>
              <a:tabLst/>
              <a:defRPr/>
            </a:pPr>
            <a:r>
              <a:rPr kumimoji="0" lang="en-US" sz="1667" b="0" i="0" u="none" strike="noStrike" kern="1200" cap="none" spc="31" normalizeH="0" baseline="0" noProof="0" dirty="0">
                <a:ln>
                  <a:noFill/>
                </a:ln>
                <a:solidFill>
                  <a:srgbClr val="191919"/>
                </a:solidFill>
                <a:effectLst/>
                <a:uLnTx/>
                <a:uFillTx/>
                <a:latin typeface="Aileron Regular"/>
                <a:ea typeface="Aileron Regular"/>
                <a:cs typeface="Aileron Regular"/>
                <a:sym typeface="Aileron Regular"/>
              </a:rPr>
              <a:t> Three Houses </a:t>
            </a:r>
          </a:p>
          <a:p>
            <a:pPr marL="335879" marR="0" lvl="1" indent="-167940" algn="l" defTabSz="406440" rtl="0" eaLnBrk="1" fontAlgn="auto" latinLnBrk="0" hangingPunct="1">
              <a:lnSpc>
                <a:spcPts val="1867"/>
              </a:lnSpc>
              <a:spcBef>
                <a:spcPts val="0"/>
              </a:spcBef>
              <a:spcAft>
                <a:spcPts val="0"/>
              </a:spcAft>
              <a:buClrTx/>
              <a:buSzTx/>
              <a:buFontTx/>
              <a:buAutoNum type="arabicPeriod"/>
              <a:tabLst/>
              <a:defRPr/>
            </a:pPr>
            <a:r>
              <a:rPr kumimoji="0" lang="en-US" sz="1667" b="0" i="0" u="none" strike="noStrike" kern="1200" cap="none" spc="31" normalizeH="0" baseline="0" noProof="0" dirty="0">
                <a:ln>
                  <a:noFill/>
                </a:ln>
                <a:solidFill>
                  <a:srgbClr val="191919"/>
                </a:solidFill>
                <a:effectLst/>
                <a:uLnTx/>
                <a:uFillTx/>
                <a:latin typeface="Aileron Regular"/>
                <a:ea typeface="Aileron Regular"/>
                <a:cs typeface="Aileron Regular"/>
                <a:sym typeface="Aileron Regular"/>
              </a:rPr>
              <a:t> The Safety House </a:t>
            </a:r>
          </a:p>
          <a:p>
            <a:pPr marL="335879" marR="0" lvl="1" indent="-167940" algn="l" defTabSz="406440" rtl="0" eaLnBrk="1" fontAlgn="auto" latinLnBrk="0" hangingPunct="1">
              <a:lnSpc>
                <a:spcPts val="1867"/>
              </a:lnSpc>
              <a:spcBef>
                <a:spcPts val="0"/>
              </a:spcBef>
              <a:spcAft>
                <a:spcPts val="0"/>
              </a:spcAft>
              <a:buClrTx/>
              <a:buSzTx/>
              <a:buFontTx/>
              <a:buAutoNum type="arabicPeriod"/>
              <a:tabLst/>
              <a:defRPr/>
            </a:pPr>
            <a:r>
              <a:rPr kumimoji="0" lang="en-US" sz="1667" b="0" i="0" u="none" strike="noStrike" kern="1200" cap="none" spc="31" normalizeH="0" baseline="0" noProof="0" dirty="0">
                <a:ln>
                  <a:noFill/>
                </a:ln>
                <a:solidFill>
                  <a:srgbClr val="191919"/>
                </a:solidFill>
                <a:effectLst/>
                <a:uLnTx/>
                <a:uFillTx/>
                <a:latin typeface="Aileron Regular"/>
                <a:ea typeface="Aileron Regular"/>
                <a:cs typeface="Aileron Regular"/>
                <a:sym typeface="Aileron Regular"/>
              </a:rPr>
              <a:t> Circles of Safety and Support</a:t>
            </a:r>
          </a:p>
          <a:p>
            <a:pPr marL="335879" marR="0" lvl="1" indent="-167940" algn="l" defTabSz="406440" rtl="0" eaLnBrk="1" fontAlgn="auto" latinLnBrk="0" hangingPunct="1">
              <a:lnSpc>
                <a:spcPts val="1867"/>
              </a:lnSpc>
              <a:spcBef>
                <a:spcPts val="0"/>
              </a:spcBef>
              <a:spcAft>
                <a:spcPts val="0"/>
              </a:spcAft>
              <a:buClrTx/>
              <a:buSzTx/>
              <a:buFontTx/>
              <a:buAutoNum type="arabicPeriod"/>
              <a:tabLst/>
              <a:defRPr/>
            </a:pPr>
            <a:r>
              <a:rPr kumimoji="0" lang="en-US" sz="1667" b="0" i="0" u="none" strike="noStrike" kern="1200" cap="none" spc="31" normalizeH="0" baseline="0" noProof="0" dirty="0">
                <a:ln>
                  <a:noFill/>
                </a:ln>
                <a:solidFill>
                  <a:srgbClr val="191919"/>
                </a:solidFill>
                <a:effectLst/>
                <a:uLnTx/>
                <a:uFillTx/>
                <a:latin typeface="Aileron Regular"/>
                <a:ea typeface="Aileron Regular"/>
                <a:cs typeface="Aileron Regular"/>
                <a:sym typeface="Aileron Regular"/>
              </a:rPr>
              <a:t> Support Network Grid</a:t>
            </a:r>
          </a:p>
          <a:p>
            <a:pPr marL="335879" marR="0" lvl="1" indent="-167940" algn="l" defTabSz="406440" rtl="0" eaLnBrk="1" fontAlgn="auto" latinLnBrk="0" hangingPunct="1">
              <a:lnSpc>
                <a:spcPts val="1867"/>
              </a:lnSpc>
              <a:spcBef>
                <a:spcPts val="0"/>
              </a:spcBef>
              <a:spcAft>
                <a:spcPts val="0"/>
              </a:spcAft>
              <a:buClrTx/>
              <a:buSzTx/>
              <a:buFontTx/>
              <a:buAutoNum type="arabicPeriod"/>
              <a:tabLst/>
              <a:defRPr/>
            </a:pPr>
            <a:r>
              <a:rPr kumimoji="0" lang="en-US" sz="1667" b="0" i="0" u="none" strike="noStrike" kern="1200" cap="none" spc="31" normalizeH="0" baseline="0" noProof="0" dirty="0">
                <a:ln>
                  <a:noFill/>
                </a:ln>
                <a:solidFill>
                  <a:srgbClr val="191919"/>
                </a:solidFill>
                <a:effectLst/>
                <a:uLnTx/>
                <a:uFillTx/>
                <a:latin typeface="Aileron Regular"/>
                <a:ea typeface="Aileron Regular"/>
                <a:cs typeface="Aileron Regular"/>
                <a:sym typeface="Aileron Regular"/>
              </a:rPr>
              <a:t>Genogram</a:t>
            </a:r>
          </a:p>
          <a:p>
            <a:pPr marL="335879" marR="0" lvl="1" indent="-167940" algn="l" defTabSz="406440" rtl="0" eaLnBrk="1" fontAlgn="auto" latinLnBrk="0" hangingPunct="1">
              <a:lnSpc>
                <a:spcPts val="1867"/>
              </a:lnSpc>
              <a:spcBef>
                <a:spcPts val="0"/>
              </a:spcBef>
              <a:spcAft>
                <a:spcPts val="0"/>
              </a:spcAft>
              <a:buClrTx/>
              <a:buSzTx/>
              <a:buFontTx/>
              <a:buAutoNum type="arabicPeriod"/>
              <a:tabLst/>
              <a:defRPr/>
            </a:pPr>
            <a:r>
              <a:rPr kumimoji="0" lang="en-US" sz="1667" b="0" i="0" u="none" strike="noStrike" kern="1200" cap="none" spc="31" normalizeH="0" baseline="0" noProof="0" dirty="0">
                <a:ln>
                  <a:noFill/>
                </a:ln>
                <a:solidFill>
                  <a:srgbClr val="191919"/>
                </a:solidFill>
                <a:effectLst/>
                <a:uLnTx/>
                <a:uFillTx/>
                <a:latin typeface="Aileron Regular"/>
                <a:ea typeface="Aileron Regular"/>
                <a:cs typeface="Aileron Regular"/>
                <a:sym typeface="Aileron Regular"/>
              </a:rPr>
              <a:t> Ecomap</a:t>
            </a:r>
          </a:p>
        </p:txBody>
      </p:sp>
      <p:sp>
        <p:nvSpPr>
          <p:cNvPr id="59" name="Isosceles Triangle 58">
            <a:extLst>
              <a:ext uri="{FF2B5EF4-FFF2-40B4-BE49-F238E27FC236}">
                <a16:creationId xmlns:a16="http://schemas.microsoft.com/office/drawing/2014/main" id="{A8A1448B-8C50-33C9-6978-9060E40BD25F}"/>
              </a:ext>
            </a:extLst>
          </p:cNvPr>
          <p:cNvSpPr/>
          <p:nvPr/>
        </p:nvSpPr>
        <p:spPr>
          <a:xfrm>
            <a:off x="3183511" y="2470083"/>
            <a:ext cx="2714835" cy="2380259"/>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E1E21CA7-5ABF-C105-7A2A-A1E965CFEA5D}"/>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87104" y="211335"/>
            <a:ext cx="2409303" cy="567907"/>
          </a:xfrm>
          <a:prstGeom prst="rect">
            <a:avLst/>
          </a:prstGeom>
        </p:spPr>
      </p:pic>
      <p:sp>
        <p:nvSpPr>
          <p:cNvPr id="4" name="TextBox 3">
            <a:extLst>
              <a:ext uri="{FF2B5EF4-FFF2-40B4-BE49-F238E27FC236}">
                <a16:creationId xmlns:a16="http://schemas.microsoft.com/office/drawing/2014/main" id="{D5A4CC06-5FEA-0AA8-3358-4CFD4919C75C}"/>
              </a:ext>
            </a:extLst>
          </p:cNvPr>
          <p:cNvSpPr txBox="1"/>
          <p:nvPr/>
        </p:nvSpPr>
        <p:spPr>
          <a:xfrm>
            <a:off x="2421170" y="211335"/>
            <a:ext cx="6097508" cy="460639"/>
          </a:xfrm>
          <a:prstGeom prst="rect">
            <a:avLst/>
          </a:prstGeom>
          <a:noFill/>
        </p:spPr>
        <p:txBody>
          <a:bodyPr wrap="square">
            <a:spAutoFit/>
          </a:bodyPr>
          <a:lstStyle/>
          <a:p>
            <a:pPr marL="0" marR="0" lvl="0" indent="0" algn="ctr" defTabSz="609630" rtl="0" eaLnBrk="1" fontAlgn="auto" latinLnBrk="0" hangingPunct="1">
              <a:lnSpc>
                <a:spcPts val="3144"/>
              </a:lnSpc>
              <a:spcBef>
                <a:spcPct val="0"/>
              </a:spcBef>
              <a:spcAft>
                <a:spcPts val="0"/>
              </a:spcAft>
              <a:buClrTx/>
              <a:buSzTx/>
              <a:buFontTx/>
              <a:buNone/>
              <a:tabLst/>
              <a:defRPr/>
            </a:pPr>
            <a:r>
              <a:rPr kumimoji="0" lang="en-US" sz="2400" b="0" i="0" u="none" strike="noStrike" kern="1200" cap="none" spc="71" normalizeH="0" baseline="0" noProof="0" dirty="0">
                <a:ln>
                  <a:noFill/>
                </a:ln>
                <a:solidFill>
                  <a:srgbClr val="191919"/>
                </a:solidFill>
                <a:effectLst/>
                <a:uLnTx/>
                <a:uFillTx/>
                <a:latin typeface="Aileron Heavy"/>
                <a:ea typeface="Aileron Heavy"/>
                <a:cs typeface="Aileron Heavy"/>
                <a:sym typeface="Aileron Heavy"/>
              </a:rPr>
              <a:t>Tier 2 - SOP Toolkit</a:t>
            </a:r>
          </a:p>
        </p:txBody>
      </p:sp>
    </p:spTree>
    <p:extLst>
      <p:ext uri="{BB962C8B-B14F-4D97-AF65-F5344CB8AC3E}">
        <p14:creationId xmlns:p14="http://schemas.microsoft.com/office/powerpoint/2010/main" val="20442601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9359" y="2271532"/>
            <a:ext cx="2403983" cy="1515922"/>
          </a:xfrm>
        </p:spPr>
        <p:txBody>
          <a:bodyPr/>
          <a:lstStyle/>
          <a:p>
            <a:r>
              <a:rPr lang="en-US" sz="3600" dirty="0"/>
              <a:t>Differing World Views</a:t>
            </a:r>
          </a:p>
        </p:txBody>
      </p:sp>
      <p:sp>
        <p:nvSpPr>
          <p:cNvPr id="6" name="Content Placeholder 2"/>
          <p:cNvSpPr txBox="1">
            <a:spLocks/>
          </p:cNvSpPr>
          <p:nvPr/>
        </p:nvSpPr>
        <p:spPr>
          <a:xfrm>
            <a:off x="2860765" y="299041"/>
            <a:ext cx="9000309" cy="6389142"/>
          </a:xfrm>
          <a:prstGeom prst="rect">
            <a:avLst/>
          </a:prstGeom>
        </p:spPr>
        <p:txBody>
          <a:bodyPr>
            <a:noAutofit/>
          </a:bodyPr>
          <a:lstStyle>
            <a:lvl1pPr marL="325829" indent="-325829" algn="l" defTabSz="913965" rtl="0" eaLnBrk="1" latinLnBrk="0" hangingPunct="1">
              <a:lnSpc>
                <a:spcPct val="90000"/>
              </a:lnSpc>
              <a:spcBef>
                <a:spcPts val="1000"/>
              </a:spcBef>
              <a:buClr>
                <a:schemeClr val="accent1"/>
              </a:buClr>
              <a:buSzPct val="150000"/>
              <a:buFont typeface="Arial" panose="020B0604020202020204" pitchFamily="34" charset="0"/>
              <a:buChar char="•"/>
              <a:defRPr sz="2400" kern="1200">
                <a:solidFill>
                  <a:schemeClr val="tx1"/>
                </a:solidFill>
                <a:latin typeface="Myriad Pro"/>
                <a:ea typeface="+mn-ea"/>
                <a:cs typeface="Segoe UI" panose="020B0502040204020203" pitchFamily="34" charset="0"/>
              </a:defRPr>
            </a:lvl1pPr>
            <a:lvl2pPr marL="642732" indent="-316902" algn="l" defTabSz="913965" rtl="0" eaLnBrk="1" latinLnBrk="0" hangingPunct="1">
              <a:lnSpc>
                <a:spcPct val="90000"/>
              </a:lnSpc>
              <a:spcBef>
                <a:spcPts val="500"/>
              </a:spcBef>
              <a:buFont typeface="Arial" panose="020B0604020202020204" pitchFamily="34" charset="0"/>
              <a:buChar char="•"/>
              <a:defRPr sz="2400" kern="1200">
                <a:solidFill>
                  <a:schemeClr val="tx1"/>
                </a:solidFill>
                <a:latin typeface="Myriad Pro"/>
                <a:ea typeface="+mn-ea"/>
                <a:cs typeface="Segoe UI" panose="020B0502040204020203" pitchFamily="34" charset="0"/>
              </a:defRPr>
            </a:lvl2pPr>
            <a:lvl3pPr marL="968561" indent="-325829" algn="l" defTabSz="913965" rtl="0" eaLnBrk="1" latinLnBrk="0" hangingPunct="1">
              <a:lnSpc>
                <a:spcPct val="90000"/>
              </a:lnSpc>
              <a:spcBef>
                <a:spcPts val="500"/>
              </a:spcBef>
              <a:buFont typeface="Segoe UI" panose="020B0502040204020203" pitchFamily="34" charset="0"/>
              <a:buChar char="–"/>
              <a:defRPr sz="2400" kern="1200">
                <a:solidFill>
                  <a:schemeClr val="tx1"/>
                </a:solidFill>
                <a:latin typeface="Myriad Pro"/>
                <a:ea typeface="+mn-ea"/>
                <a:cs typeface="Segoe UI" panose="020B0502040204020203" pitchFamily="34" charset="0"/>
              </a:defRPr>
            </a:lvl3pPr>
            <a:lvl4pPr marL="1599438" indent="-228491" algn="l" defTabSz="913965" rtl="0" eaLnBrk="1" latinLnBrk="0" hangingPunct="1">
              <a:lnSpc>
                <a:spcPct val="90000"/>
              </a:lnSpc>
              <a:spcBef>
                <a:spcPts val="500"/>
              </a:spcBef>
              <a:buFont typeface="Arial" panose="020B0604020202020204" pitchFamily="34" charset="0"/>
              <a:buChar char="•"/>
              <a:defRPr sz="2530" kern="1200">
                <a:solidFill>
                  <a:schemeClr val="tx1"/>
                </a:solidFill>
                <a:latin typeface="Segoe UI" panose="020B0502040204020203" pitchFamily="34" charset="0"/>
                <a:ea typeface="+mn-ea"/>
                <a:cs typeface="Segoe UI" panose="020B0502040204020203" pitchFamily="34" charset="0"/>
              </a:defRPr>
            </a:lvl4pPr>
            <a:lvl5pPr marL="2056420" indent="-228491" algn="l" defTabSz="913965" rtl="0" eaLnBrk="1" latinLnBrk="0" hangingPunct="1">
              <a:lnSpc>
                <a:spcPct val="90000"/>
              </a:lnSpc>
              <a:spcBef>
                <a:spcPts val="500"/>
              </a:spcBef>
              <a:buFont typeface="Arial" panose="020B0604020202020204" pitchFamily="34" charset="0"/>
              <a:buChar char="•"/>
              <a:defRPr sz="2530" kern="1200">
                <a:solidFill>
                  <a:schemeClr val="tx1"/>
                </a:solidFill>
                <a:latin typeface="Segoe UI" panose="020B0502040204020203" pitchFamily="34" charset="0"/>
                <a:ea typeface="+mn-ea"/>
                <a:cs typeface="Segoe UI" panose="020B0502040204020203" pitchFamily="34" charset="0"/>
              </a:defRPr>
            </a:lvl5pPr>
            <a:lvl6pPr marL="2513402"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385"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367"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349"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2600" b="1" dirty="0"/>
              <a:t>A father who does not reside in the family home but maintains contact and visits regularly with his children.</a:t>
            </a:r>
          </a:p>
          <a:p>
            <a:pPr marL="0" indent="0">
              <a:lnSpc>
                <a:spcPct val="120000"/>
              </a:lnSpc>
              <a:buFont typeface="Arial" panose="020B0604020202020204" pitchFamily="34" charset="0"/>
              <a:buNone/>
            </a:pPr>
            <a:endParaRPr lang="en-US" sz="1100" dirty="0"/>
          </a:p>
          <a:p>
            <a:pPr marL="0" indent="0">
              <a:lnSpc>
                <a:spcPct val="120000"/>
              </a:lnSpc>
              <a:buFont typeface="Arial" panose="020B0604020202020204" pitchFamily="34" charset="0"/>
              <a:buNone/>
            </a:pPr>
            <a:r>
              <a:rPr lang="en-US" sz="2600" dirty="0"/>
              <a:t>The children were subsequently removed from the mother after DCFS responded to a referral of general neglect and the home was condemned by local code enforcement and found to be uninhabitable. The father asserted that he was unaware of the living conditions as the visit exchanges occur as quickly as possible outside of the family home. The father has been sober for the past several years. As the mother lived in a neighborhood with a lot of drug and gang activity, the father never left his car to avoid any opportunity for conflict with the mother or anyone in her neighborhood.</a:t>
            </a:r>
            <a:r>
              <a:rPr lang="en-US" sz="2000" dirty="0"/>
              <a:t>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359" y="320158"/>
            <a:ext cx="1824572" cy="1535247"/>
          </a:xfrm>
          <a:prstGeom prst="rect">
            <a:avLst/>
          </a:prstGeom>
        </p:spPr>
      </p:pic>
    </p:spTree>
    <p:extLst>
      <p:ext uri="{BB962C8B-B14F-4D97-AF65-F5344CB8AC3E}">
        <p14:creationId xmlns:p14="http://schemas.microsoft.com/office/powerpoint/2010/main" val="17454510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9359" y="2271532"/>
            <a:ext cx="2403983" cy="1515922"/>
          </a:xfrm>
        </p:spPr>
        <p:txBody>
          <a:bodyPr/>
          <a:lstStyle/>
          <a:p>
            <a:r>
              <a:rPr lang="en-US" sz="3600" dirty="0"/>
              <a:t>Differing World Views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359" y="320158"/>
            <a:ext cx="1824572" cy="1535247"/>
          </a:xfrm>
          <a:prstGeom prst="rect">
            <a:avLst/>
          </a:prstGeom>
        </p:spPr>
      </p:pic>
      <p:sp>
        <p:nvSpPr>
          <p:cNvPr id="7" name="Rectangle 6"/>
          <p:cNvSpPr/>
          <p:nvPr/>
        </p:nvSpPr>
        <p:spPr>
          <a:xfrm>
            <a:off x="3294660" y="617509"/>
            <a:ext cx="8318220" cy="4647426"/>
          </a:xfrm>
          <a:prstGeom prst="rect">
            <a:avLst/>
          </a:prstGeom>
        </p:spPr>
        <p:txBody>
          <a:bodyPr wrap="square">
            <a:spAutoFit/>
          </a:bodyPr>
          <a:lstStyle/>
          <a:p>
            <a:pPr marL="342900" indent="-342900">
              <a:spcAft>
                <a:spcPts val="2400"/>
              </a:spcAft>
              <a:buFont typeface="+mj-lt"/>
              <a:buAutoNum type="arabicPeriod"/>
            </a:pPr>
            <a:r>
              <a:rPr lang="en-US" sz="3200" dirty="0"/>
              <a:t>What were some potential assumptions that could have been made and ways that case decisions could have been impacted? </a:t>
            </a:r>
          </a:p>
          <a:p>
            <a:pPr marL="342900" indent="-342900">
              <a:spcAft>
                <a:spcPts val="2400"/>
              </a:spcAft>
              <a:buFont typeface="+mj-lt"/>
              <a:buAutoNum type="arabicPeriod"/>
            </a:pPr>
            <a:r>
              <a:rPr lang="en-US" sz="3200" dirty="0"/>
              <a:t>Will the father be described as neglectful or dishonest because he lacked awareness of the problem with the mother’s home?</a:t>
            </a:r>
          </a:p>
          <a:p>
            <a:pPr marL="342900" indent="-342900">
              <a:spcAft>
                <a:spcPts val="2400"/>
              </a:spcAft>
              <a:buFont typeface="+mj-lt"/>
              <a:buAutoNum type="arabicPeriod"/>
            </a:pPr>
            <a:r>
              <a:rPr lang="en-US" sz="3200" dirty="0"/>
              <a:t>What about placement considerations with the father?  </a:t>
            </a:r>
          </a:p>
        </p:txBody>
      </p:sp>
    </p:spTree>
    <p:extLst>
      <p:ext uri="{BB962C8B-B14F-4D97-AF65-F5344CB8AC3E}">
        <p14:creationId xmlns:p14="http://schemas.microsoft.com/office/powerpoint/2010/main" val="4556198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solidFill>
            <a:schemeClr val="tx1"/>
          </a:solidFill>
        </p:spPr>
        <p:txBody>
          <a:bodyPr/>
          <a:lstStyle/>
          <a:p>
            <a:r>
              <a:rPr lang="en-US" dirty="0"/>
              <a:t>Cold Medicine Scenario</a:t>
            </a:r>
          </a:p>
        </p:txBody>
      </p:sp>
      <p:sp>
        <p:nvSpPr>
          <p:cNvPr id="5" name="Text Placeholder 4"/>
          <p:cNvSpPr>
            <a:spLocks noGrp="1"/>
          </p:cNvSpPr>
          <p:nvPr>
            <p:ph type="body" sz="quarter" idx="13"/>
          </p:nvPr>
        </p:nvSpPr>
        <p:spPr/>
        <p:txBody>
          <a:bodyPr lIns="365760" tIns="914400">
            <a:normAutofit/>
          </a:bodyPr>
          <a:lstStyle/>
          <a:p>
            <a:pPr marL="0" indent="0">
              <a:lnSpc>
                <a:spcPct val="100000"/>
              </a:lnSpc>
              <a:buNone/>
            </a:pPr>
            <a:r>
              <a:rPr lang="en-US" sz="2800" dirty="0"/>
              <a:t>You are following up with an Asian bio mother who returned her 5-year-old son to the resource parent after his weekend family time. </a:t>
            </a:r>
          </a:p>
          <a:p>
            <a:pPr marL="0" indent="0">
              <a:lnSpc>
                <a:spcPct val="100000"/>
              </a:lnSpc>
              <a:buNone/>
            </a:pPr>
            <a:r>
              <a:rPr lang="en-US" sz="2800" dirty="0"/>
              <a:t>Previously, the foster mother reported that the bio mother failed to give the child his cold medicine during the child’s weekend family time. The bio mother tells you that the resource parent is “giving my son bad medicine and making him sick.”</a:t>
            </a:r>
          </a:p>
          <a:p>
            <a:pPr marL="0" indent="0">
              <a:lnSpc>
                <a:spcPct val="100000"/>
              </a:lnSpc>
              <a:buNone/>
            </a:pPr>
            <a:endParaRPr lang="en-US" sz="28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9" y="320158"/>
            <a:ext cx="1824572" cy="1535247"/>
          </a:xfrm>
          <a:prstGeom prst="rect">
            <a:avLst/>
          </a:prstGeom>
        </p:spPr>
      </p:pic>
    </p:spTree>
    <p:extLst>
      <p:ext uri="{BB962C8B-B14F-4D97-AF65-F5344CB8AC3E}">
        <p14:creationId xmlns:p14="http://schemas.microsoft.com/office/powerpoint/2010/main" val="18900456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7832" r="7832"/>
          <a:stretch>
            <a:fillRect/>
          </a:stretch>
        </p:blipFill>
        <p:spPr/>
      </p:pic>
      <p:sp>
        <p:nvSpPr>
          <p:cNvPr id="6" name="Title 5"/>
          <p:cNvSpPr>
            <a:spLocks noGrp="1"/>
          </p:cNvSpPr>
          <p:nvPr>
            <p:ph type="title"/>
          </p:nvPr>
        </p:nvSpPr>
        <p:spPr>
          <a:xfrm>
            <a:off x="6104536" y="535667"/>
            <a:ext cx="4855201" cy="1171015"/>
          </a:xfrm>
        </p:spPr>
        <p:txBody>
          <a:bodyPr/>
          <a:lstStyle/>
          <a:p>
            <a:pPr marL="9525" indent="-9525"/>
            <a:r>
              <a:rPr lang="en-US" dirty="0"/>
              <a:t>Strategy:</a:t>
            </a:r>
            <a:br>
              <a:rPr lang="en-US" dirty="0"/>
            </a:br>
            <a:r>
              <a:rPr lang="en-US" dirty="0"/>
              <a:t>Express Interest</a:t>
            </a:r>
          </a:p>
        </p:txBody>
      </p:sp>
      <p:sp>
        <p:nvSpPr>
          <p:cNvPr id="5" name="Text Placeholder 4"/>
          <p:cNvSpPr>
            <a:spLocks noGrp="1"/>
          </p:cNvSpPr>
          <p:nvPr>
            <p:ph type="body" sz="quarter" idx="11"/>
          </p:nvPr>
        </p:nvSpPr>
        <p:spPr>
          <a:xfrm>
            <a:off x="6104536" y="1981003"/>
            <a:ext cx="5832768" cy="3766584"/>
          </a:xfrm>
          <a:noFill/>
          <a:ln w="25400">
            <a:noFill/>
          </a:ln>
        </p:spPr>
        <p:txBody>
          <a:bodyPr lIns="182880" tIns="45720">
            <a:noAutofit/>
          </a:bodyPr>
          <a:lstStyle/>
          <a:p>
            <a:pPr marL="457200" indent="-457200">
              <a:lnSpc>
                <a:spcPct val="100000"/>
              </a:lnSpc>
              <a:buClrTx/>
              <a:buSzPct val="100000"/>
              <a:buFont typeface="Wingdings" panose="05000000000000000000" pitchFamily="2" charset="2"/>
              <a:buChar char="q"/>
            </a:pPr>
            <a:r>
              <a:rPr lang="en-US" sz="3200" dirty="0"/>
              <a:t>Engage in friendly conversation. Be genuine.</a:t>
            </a:r>
          </a:p>
          <a:p>
            <a:pPr marL="457200" indent="-457200">
              <a:lnSpc>
                <a:spcPct val="100000"/>
              </a:lnSpc>
              <a:buClrTx/>
              <a:buSzPct val="100000"/>
              <a:buFont typeface="Wingdings" panose="05000000000000000000" pitchFamily="2" charset="2"/>
              <a:buChar char="q"/>
            </a:pPr>
            <a:r>
              <a:rPr lang="en-US" sz="3200" dirty="0"/>
              <a:t>State the explicit goal for the interaction: Tell your cultural guide what you’re doing.</a:t>
            </a:r>
          </a:p>
          <a:p>
            <a:pPr marL="457200" indent="-457200">
              <a:lnSpc>
                <a:spcPct val="100000"/>
              </a:lnSpc>
              <a:buClrTx/>
              <a:buSzPct val="100000"/>
              <a:buFont typeface="Wingdings" panose="05000000000000000000" pitchFamily="2" charset="2"/>
              <a:buChar char="q"/>
            </a:pPr>
            <a:r>
              <a:rPr lang="en-US" sz="3200" dirty="0"/>
              <a:t>Express your interest in understanding their culture.</a:t>
            </a:r>
          </a:p>
        </p:txBody>
      </p:sp>
    </p:spTree>
    <p:extLst>
      <p:ext uri="{BB962C8B-B14F-4D97-AF65-F5344CB8AC3E}">
        <p14:creationId xmlns:p14="http://schemas.microsoft.com/office/powerpoint/2010/main" val="29550296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solidFill>
            <a:schemeClr val="tx1"/>
          </a:solidFill>
        </p:spPr>
        <p:txBody>
          <a:bodyPr lIns="2011680"/>
          <a:lstStyle/>
          <a:p>
            <a:r>
              <a:rPr lang="en-US" dirty="0"/>
              <a:t>Cold Medicine Scenario: Expressing Interest</a:t>
            </a:r>
          </a:p>
        </p:txBody>
      </p:sp>
      <p:sp>
        <p:nvSpPr>
          <p:cNvPr id="5" name="Text Placeholder 4"/>
          <p:cNvSpPr>
            <a:spLocks noGrp="1"/>
          </p:cNvSpPr>
          <p:nvPr>
            <p:ph type="body" sz="quarter" idx="13"/>
          </p:nvPr>
        </p:nvSpPr>
        <p:spPr>
          <a:xfrm>
            <a:off x="4948520" y="414491"/>
            <a:ext cx="6808787" cy="6262742"/>
          </a:xfrm>
        </p:spPr>
        <p:txBody>
          <a:bodyPr lIns="365760" tIns="274320">
            <a:normAutofit fontScale="92500" lnSpcReduction="10000"/>
          </a:bodyPr>
          <a:lstStyle/>
          <a:p>
            <a:pPr marL="0" indent="0">
              <a:lnSpc>
                <a:spcPct val="100000"/>
              </a:lnSpc>
              <a:buNone/>
            </a:pPr>
            <a:r>
              <a:rPr lang="en-US" dirty="0"/>
              <a:t>Write a statement expressing cultural interest to be used with the bio mother, setting the tone with friendly language and stating the goal of the conversation, which is ultimately to ensure better cooperation/coordination between the bio mother and the resource family about weekend family time.</a:t>
            </a:r>
          </a:p>
          <a:p>
            <a:pPr marL="0" indent="0">
              <a:lnSpc>
                <a:spcPct val="100000"/>
              </a:lnSpc>
              <a:buNone/>
            </a:pPr>
            <a:endParaRPr lang="en-US" sz="2800" dirty="0"/>
          </a:p>
          <a:p>
            <a:pPr marL="0" indent="0">
              <a:lnSpc>
                <a:spcPct val="100000"/>
              </a:lnSpc>
              <a:buNone/>
            </a:pPr>
            <a:endParaRPr lang="en-US" sz="2800" dirty="0"/>
          </a:p>
          <a:p>
            <a:pPr marL="0" indent="0">
              <a:lnSpc>
                <a:spcPct val="100000"/>
              </a:lnSpc>
              <a:buNone/>
            </a:pPr>
            <a:r>
              <a:rPr lang="en-US" dirty="0"/>
              <a:t>How might this message change if you were starting a conversation with the five-year-old son? Write a statement of interest to use with the son. The goal of this interaction is to find out if there’s anything that can be done to make the handoffs between the resource family and bio mom at the beginning and ending of the weekend family time easier on him. </a:t>
            </a:r>
            <a:endParaRPr lang="en-US" sz="28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9" y="320158"/>
            <a:ext cx="1824572" cy="1535247"/>
          </a:xfrm>
          <a:prstGeom prst="rect">
            <a:avLst/>
          </a:prstGeom>
        </p:spPr>
      </p:pic>
      <p:cxnSp>
        <p:nvCxnSpPr>
          <p:cNvPr id="3" name="Straight Connector 2"/>
          <p:cNvCxnSpPr/>
          <p:nvPr/>
        </p:nvCxnSpPr>
        <p:spPr>
          <a:xfrm>
            <a:off x="5316583" y="3357154"/>
            <a:ext cx="613954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07226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751" t="450" r="15063" b="-450"/>
          <a:stretch/>
        </p:blipFill>
        <p:spPr>
          <a:xfrm>
            <a:off x="640080" y="548640"/>
            <a:ext cx="4917882" cy="5782940"/>
          </a:xfrm>
        </p:spPr>
      </p:pic>
      <p:sp>
        <p:nvSpPr>
          <p:cNvPr id="6" name="Title 5"/>
          <p:cNvSpPr>
            <a:spLocks noGrp="1"/>
          </p:cNvSpPr>
          <p:nvPr>
            <p:ph type="title"/>
          </p:nvPr>
        </p:nvSpPr>
        <p:spPr>
          <a:xfrm>
            <a:off x="6039818" y="535667"/>
            <a:ext cx="5958028" cy="1214756"/>
          </a:xfrm>
        </p:spPr>
        <p:txBody>
          <a:bodyPr/>
          <a:lstStyle/>
          <a:p>
            <a:r>
              <a:rPr lang="en-US" dirty="0"/>
              <a:t>Strategy:</a:t>
            </a:r>
            <a:br>
              <a:rPr lang="en-US" dirty="0"/>
            </a:br>
            <a:r>
              <a:rPr lang="en-US" dirty="0"/>
              <a:t>Admit Ignorance</a:t>
            </a:r>
          </a:p>
        </p:txBody>
      </p:sp>
      <p:sp>
        <p:nvSpPr>
          <p:cNvPr id="5" name="Text Placeholder 4"/>
          <p:cNvSpPr>
            <a:spLocks noGrp="1"/>
          </p:cNvSpPr>
          <p:nvPr>
            <p:ph type="body" sz="quarter" idx="11"/>
          </p:nvPr>
        </p:nvSpPr>
        <p:spPr>
          <a:xfrm>
            <a:off x="5910382" y="2377440"/>
            <a:ext cx="6087464" cy="4334256"/>
          </a:xfrm>
          <a:noFill/>
          <a:ln w="25400">
            <a:noFill/>
          </a:ln>
        </p:spPr>
        <p:txBody>
          <a:bodyPr lIns="274320" tIns="0" rIns="91440" bIns="457200">
            <a:noAutofit/>
          </a:bodyPr>
          <a:lstStyle/>
          <a:p>
            <a:pPr marL="457200" indent="-457200">
              <a:lnSpc>
                <a:spcPct val="110000"/>
              </a:lnSpc>
              <a:buClrTx/>
              <a:buSzPct val="100000"/>
              <a:buFont typeface="Wingdings" panose="05000000000000000000" pitchFamily="2" charset="2"/>
              <a:buChar char="q"/>
            </a:pPr>
            <a:r>
              <a:rPr lang="en-US" sz="3200" dirty="0"/>
              <a:t>Admit that you lack sufficient cultural knowledge.</a:t>
            </a:r>
          </a:p>
          <a:p>
            <a:pPr>
              <a:lnSpc>
                <a:spcPct val="110000"/>
              </a:lnSpc>
              <a:buClrTx/>
              <a:buSzPct val="100000"/>
            </a:pPr>
            <a:r>
              <a:rPr lang="en-US" sz="3200" dirty="0"/>
              <a:t> </a:t>
            </a:r>
          </a:p>
          <a:p>
            <a:pPr marL="457200" indent="-457200">
              <a:lnSpc>
                <a:spcPct val="110000"/>
              </a:lnSpc>
              <a:buClrTx/>
              <a:buSzPct val="100000"/>
              <a:buFont typeface="Wingdings" panose="05000000000000000000" pitchFamily="2" charset="2"/>
              <a:buChar char="q"/>
            </a:pPr>
            <a:r>
              <a:rPr lang="en-US" sz="3200" dirty="0"/>
              <a:t>Use family’s guidance about their lived experience throughout the conversation.</a:t>
            </a:r>
          </a:p>
        </p:txBody>
      </p:sp>
    </p:spTree>
    <p:extLst>
      <p:ext uri="{BB962C8B-B14F-4D97-AF65-F5344CB8AC3E}">
        <p14:creationId xmlns:p14="http://schemas.microsoft.com/office/powerpoint/2010/main" val="30583616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solidFill>
            <a:schemeClr val="tx1"/>
          </a:solidFill>
        </p:spPr>
        <p:txBody>
          <a:bodyPr lIns="2011680"/>
          <a:lstStyle/>
          <a:p>
            <a:r>
              <a:rPr lang="en-US" dirty="0"/>
              <a:t>Cold Medicine Scenario: Admitting Ignorance</a:t>
            </a:r>
          </a:p>
        </p:txBody>
      </p:sp>
      <p:sp>
        <p:nvSpPr>
          <p:cNvPr id="5" name="Text Placeholder 4"/>
          <p:cNvSpPr>
            <a:spLocks noGrp="1"/>
          </p:cNvSpPr>
          <p:nvPr>
            <p:ph type="body" sz="quarter" idx="13"/>
          </p:nvPr>
        </p:nvSpPr>
        <p:spPr>
          <a:xfrm>
            <a:off x="4948238" y="180767"/>
            <a:ext cx="6808787" cy="6496258"/>
          </a:xfrm>
        </p:spPr>
        <p:txBody>
          <a:bodyPr lIns="365760" tIns="274320">
            <a:normAutofit/>
          </a:bodyPr>
          <a:lstStyle/>
          <a:p>
            <a:pPr marL="0" indent="0">
              <a:lnSpc>
                <a:spcPct val="100000"/>
              </a:lnSpc>
              <a:buNone/>
            </a:pPr>
            <a:r>
              <a:rPr lang="en-US" sz="2800" dirty="0"/>
              <a:t>Write a statement that admits you are ignorant about the bio mom’s culture. This statement should work to establish her as the cultural expert and guide. Consider targeting this statement for the issue at hand.</a:t>
            </a:r>
          </a:p>
          <a:p>
            <a:pPr marL="0" indent="0">
              <a:lnSpc>
                <a:spcPct val="100000"/>
              </a:lnSpc>
              <a:buNone/>
            </a:pPr>
            <a:endParaRPr lang="en-US" sz="2800" dirty="0"/>
          </a:p>
          <a:p>
            <a:pPr marL="0" indent="0">
              <a:lnSpc>
                <a:spcPct val="100000"/>
              </a:lnSpc>
              <a:buNone/>
            </a:pPr>
            <a:r>
              <a:rPr lang="en-US" sz="2800" dirty="0"/>
              <a:t>How might this message change if you were starting a conversation with the five-year-old son? Write a statement that admits your lack of knowledge to use with the son.</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9" y="320158"/>
            <a:ext cx="1824572" cy="1535247"/>
          </a:xfrm>
          <a:prstGeom prst="rect">
            <a:avLst/>
          </a:prstGeom>
        </p:spPr>
      </p:pic>
      <p:cxnSp>
        <p:nvCxnSpPr>
          <p:cNvPr id="3" name="Straight Connector 2"/>
          <p:cNvCxnSpPr/>
          <p:nvPr/>
        </p:nvCxnSpPr>
        <p:spPr>
          <a:xfrm>
            <a:off x="5329645" y="3396342"/>
            <a:ext cx="613954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42523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rot="5400000">
            <a:off x="-1156063" y="1576189"/>
            <a:ext cx="6496468" cy="3705623"/>
          </a:xfrm>
          <a:solidFill>
            <a:schemeClr val="tx1"/>
          </a:solidFill>
        </p:spPr>
        <p:txBody>
          <a:bodyPr/>
          <a:lstStyle/>
          <a:p>
            <a:r>
              <a:rPr lang="en-US" sz="3200" dirty="0"/>
              <a:t>Bio Mom’s Response</a:t>
            </a:r>
          </a:p>
        </p:txBody>
      </p:sp>
      <p:sp>
        <p:nvSpPr>
          <p:cNvPr id="4" name="Rectangle 3"/>
          <p:cNvSpPr/>
          <p:nvPr/>
        </p:nvSpPr>
        <p:spPr>
          <a:xfrm>
            <a:off x="4206240" y="2167711"/>
            <a:ext cx="7495259" cy="4456348"/>
          </a:xfrm>
          <a:prstGeom prst="rect">
            <a:avLst/>
          </a:prstGeom>
        </p:spPr>
        <p:txBody>
          <a:bodyPr wrap="square" tIns="91440">
            <a:spAutoFit/>
          </a:bodyPr>
          <a:lstStyle/>
          <a:p>
            <a:pPr marR="0" lvl="0">
              <a:lnSpc>
                <a:spcPct val="107000"/>
              </a:lnSpc>
              <a:spcBef>
                <a:spcPts val="0"/>
              </a:spcBef>
              <a:spcAft>
                <a:spcPts val="0"/>
              </a:spcAft>
            </a:pPr>
            <a:r>
              <a:rPr lang="en-US" sz="2400" dirty="0"/>
              <a:t>That is something I think you Americans do not have but it is important to Cambodian people to be careful about what we feed our family when they are sick. Sometimes when they get sick they do not have a balance, when they have too much bile, or too much wind. That is how you know what to feed them. Bile is hot so I give him cold food to make a balance. I gave him bananas because they are cold which are good to give when he is sick that way. But I don’t know about that medicine the resource home gave me, so I don’t use it during family time.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359" y="320158"/>
            <a:ext cx="1824572" cy="1535247"/>
          </a:xfrm>
          <a:prstGeom prst="rect">
            <a:avLst/>
          </a:prstGeom>
        </p:spPr>
      </p:pic>
      <p:sp>
        <p:nvSpPr>
          <p:cNvPr id="2" name="TextBox 1"/>
          <p:cNvSpPr txBox="1"/>
          <p:nvPr/>
        </p:nvSpPr>
        <p:spPr>
          <a:xfrm>
            <a:off x="4206240" y="572780"/>
            <a:ext cx="7641770" cy="1200329"/>
          </a:xfrm>
          <a:prstGeom prst="rect">
            <a:avLst/>
          </a:prstGeom>
          <a:noFill/>
        </p:spPr>
        <p:txBody>
          <a:bodyPr wrap="square" rtlCol="0">
            <a:spAutoFit/>
          </a:bodyPr>
          <a:lstStyle/>
          <a:p>
            <a:r>
              <a:rPr lang="en-US" sz="2400" b="1" dirty="0"/>
              <a:t>I am uncertain of how people in your culture respond when a child is ill. Could you guide me through how you deal with this problem?</a:t>
            </a:r>
          </a:p>
        </p:txBody>
      </p:sp>
    </p:spTree>
    <p:extLst>
      <p:ext uri="{BB962C8B-B14F-4D97-AF65-F5344CB8AC3E}">
        <p14:creationId xmlns:p14="http://schemas.microsoft.com/office/powerpoint/2010/main" val="29743629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rot="5400000">
            <a:off x="-391886" y="812012"/>
            <a:ext cx="6496468" cy="5233978"/>
          </a:xfrm>
          <a:solidFill>
            <a:schemeClr val="tx1"/>
          </a:solidFill>
        </p:spPr>
        <p:txBody>
          <a:bodyPr lIns="914400" tIns="548640" rIns="457200" bIns="1280160"/>
          <a:lstStyle/>
          <a:p>
            <a:r>
              <a:rPr lang="en-US" sz="3200" dirty="0"/>
              <a:t>Let’s Review! </a:t>
            </a:r>
          </a:p>
        </p:txBody>
      </p:sp>
      <p:sp>
        <p:nvSpPr>
          <p:cNvPr id="2" name="TextBox 1"/>
          <p:cNvSpPr txBox="1"/>
          <p:nvPr/>
        </p:nvSpPr>
        <p:spPr>
          <a:xfrm>
            <a:off x="5759116" y="732440"/>
            <a:ext cx="5999747" cy="4862870"/>
          </a:xfrm>
          <a:prstGeom prst="rect">
            <a:avLst/>
          </a:prstGeom>
          <a:noFill/>
        </p:spPr>
        <p:txBody>
          <a:bodyPr wrap="square" rtlCol="0">
            <a:spAutoFit/>
          </a:bodyPr>
          <a:lstStyle/>
          <a:p>
            <a:pPr marL="0" marR="0" lvl="0" indent="0" algn="l" defTabSz="514095" rtl="0" eaLnBrk="1" fontAlgn="auto" latinLnBrk="0" hangingPunct="1">
              <a:lnSpc>
                <a:spcPct val="100000"/>
              </a:lnSpc>
              <a:spcBef>
                <a:spcPts val="0"/>
              </a:spcBef>
              <a:spcAft>
                <a:spcPts val="1200"/>
              </a:spcAft>
              <a:buClrTx/>
              <a:buSzPct val="85000"/>
              <a:buFontTx/>
              <a:buNone/>
              <a:tabLst/>
              <a:defRPr sz="2112"/>
            </a:pPr>
            <a:r>
              <a:rPr kumimoji="0" lang="en-US" sz="3600" b="1" i="0" u="none" strike="noStrike" kern="1200" cap="none" spc="0" normalizeH="0" baseline="0" noProof="0" dirty="0">
                <a:ln>
                  <a:noFill/>
                </a:ln>
                <a:solidFill>
                  <a:srgbClr val="262627"/>
                </a:solidFill>
                <a:effectLst/>
                <a:uLnTx/>
                <a:uFillTx/>
                <a:latin typeface="Myriad pro"/>
                <a:ea typeface="+mn-ea"/>
                <a:cs typeface="+mn-cs"/>
              </a:rPr>
              <a:t>Kahoot!</a:t>
            </a:r>
          </a:p>
          <a:p>
            <a:pPr marL="457200" marR="0" lvl="0" indent="-457200" algn="l" defTabSz="514095" rtl="0" eaLnBrk="1" fontAlgn="auto" latinLnBrk="0" hangingPunct="1">
              <a:lnSpc>
                <a:spcPct val="100000"/>
              </a:lnSpc>
              <a:spcBef>
                <a:spcPts val="0"/>
              </a:spcBef>
              <a:spcAft>
                <a:spcPts val="1200"/>
              </a:spcAft>
              <a:buClrTx/>
              <a:buSzPct val="85000"/>
              <a:buFont typeface="Wingdings" panose="05000000000000000000" pitchFamily="2" charset="2"/>
              <a:buChar char="q"/>
              <a:tabLst/>
              <a:defRPr sz="2112"/>
            </a:pPr>
            <a:r>
              <a:rPr kumimoji="0" lang="en-US" sz="2400" b="0" i="0" u="none" strike="noStrike" kern="1200" cap="none" spc="0" normalizeH="0" baseline="0" noProof="0" dirty="0">
                <a:ln>
                  <a:noFill/>
                </a:ln>
                <a:solidFill>
                  <a:srgbClr val="262627"/>
                </a:solidFill>
                <a:effectLst/>
                <a:uLnTx/>
                <a:uFillTx/>
                <a:latin typeface="Myriad pro"/>
                <a:ea typeface="+mn-ea"/>
                <a:cs typeface="+mn-cs"/>
              </a:rPr>
              <a:t>Available for phones, tablets, or laptops.</a:t>
            </a:r>
          </a:p>
          <a:p>
            <a:pPr marL="457200" marR="0" lvl="0" indent="-457200" algn="l" defTabSz="514095" rtl="0" eaLnBrk="1" fontAlgn="auto" latinLnBrk="0" hangingPunct="1">
              <a:lnSpc>
                <a:spcPct val="100000"/>
              </a:lnSpc>
              <a:spcBef>
                <a:spcPts val="0"/>
              </a:spcBef>
              <a:spcAft>
                <a:spcPts val="1200"/>
              </a:spcAft>
              <a:buClrTx/>
              <a:buSzPct val="85000"/>
              <a:buFont typeface="Wingdings" panose="05000000000000000000" pitchFamily="2" charset="2"/>
              <a:buChar char="q"/>
              <a:tabLst/>
              <a:defRPr sz="2112"/>
            </a:pPr>
            <a:r>
              <a:rPr kumimoji="0" lang="en-US" sz="2400" b="1" i="0" u="none" strike="noStrike" kern="1200" cap="none" spc="0" normalizeH="0" baseline="0" noProof="0" dirty="0">
                <a:ln>
                  <a:noFill/>
                </a:ln>
                <a:solidFill>
                  <a:srgbClr val="262627"/>
                </a:solidFill>
                <a:effectLst/>
                <a:uLnTx/>
                <a:uFillTx/>
                <a:latin typeface="Myriad pro"/>
                <a:ea typeface="+mn-ea"/>
                <a:cs typeface="+mn-cs"/>
              </a:rPr>
              <a:t>Free</a:t>
            </a:r>
            <a:r>
              <a:rPr kumimoji="0" lang="en-US" sz="2400" b="0" i="0" u="none" strike="noStrike" kern="1200" cap="none" spc="0" normalizeH="0" baseline="0" noProof="0" dirty="0">
                <a:ln>
                  <a:noFill/>
                </a:ln>
                <a:solidFill>
                  <a:srgbClr val="262627"/>
                </a:solidFill>
                <a:effectLst/>
                <a:uLnTx/>
                <a:uFillTx/>
                <a:latin typeface="Myriad pro"/>
                <a:ea typeface="+mn-ea"/>
                <a:cs typeface="+mn-cs"/>
              </a:rPr>
              <a:t> app for iPhone and Android.</a:t>
            </a:r>
          </a:p>
          <a:p>
            <a:pPr marL="457200" marR="0" lvl="0" indent="-457200" algn="l" defTabSz="514095" rtl="0" eaLnBrk="1" fontAlgn="auto" latinLnBrk="0" hangingPunct="1">
              <a:lnSpc>
                <a:spcPct val="100000"/>
              </a:lnSpc>
              <a:spcBef>
                <a:spcPts val="0"/>
              </a:spcBef>
              <a:spcAft>
                <a:spcPts val="1200"/>
              </a:spcAft>
              <a:buClrTx/>
              <a:buSzPct val="85000"/>
              <a:buFont typeface="Wingdings" panose="05000000000000000000" pitchFamily="2" charset="2"/>
              <a:buChar char="q"/>
              <a:tabLst/>
              <a:defRPr sz="2112"/>
            </a:pPr>
            <a:r>
              <a:rPr kumimoji="0" lang="en-US" sz="2400" b="0" i="0" u="none" strike="noStrike" kern="1200" cap="none" spc="0" normalizeH="0" baseline="0" noProof="0" dirty="0">
                <a:ln>
                  <a:noFill/>
                </a:ln>
                <a:solidFill>
                  <a:srgbClr val="262627"/>
                </a:solidFill>
                <a:effectLst/>
                <a:uLnTx/>
                <a:uFillTx/>
                <a:latin typeface="Myriad pro"/>
                <a:ea typeface="+mn-ea"/>
                <a:cs typeface="+mn-cs"/>
              </a:rPr>
              <a:t>Access it in your browser and play online without downloading an app.</a:t>
            </a:r>
          </a:p>
          <a:p>
            <a:pPr marL="0" marR="0" lvl="0" indent="0" algn="l" defTabSz="514095" rtl="0" eaLnBrk="1" fontAlgn="auto" latinLnBrk="0" hangingPunct="1">
              <a:lnSpc>
                <a:spcPct val="100000"/>
              </a:lnSpc>
              <a:spcBef>
                <a:spcPts val="0"/>
              </a:spcBef>
              <a:spcAft>
                <a:spcPts val="1200"/>
              </a:spcAft>
              <a:buClrTx/>
              <a:buSzPct val="85000"/>
              <a:buFontTx/>
              <a:buNone/>
              <a:tabLst/>
              <a:defRPr sz="2112"/>
            </a:pPr>
            <a:endParaRPr kumimoji="0" lang="en-US" sz="2800" b="0" i="0" u="none" strike="noStrike" kern="1200" cap="none" spc="0" normalizeH="0" baseline="0" noProof="0" dirty="0">
              <a:ln>
                <a:noFill/>
              </a:ln>
              <a:solidFill>
                <a:srgbClr val="262627"/>
              </a:solidFill>
              <a:effectLst/>
              <a:uLnTx/>
              <a:uFillTx/>
              <a:latin typeface="Myriad pro"/>
              <a:ea typeface="+mn-ea"/>
              <a:cs typeface="+mn-cs"/>
            </a:endParaRPr>
          </a:p>
          <a:p>
            <a:pPr marL="0" marR="0" lvl="0" indent="0" algn="ctr" defTabSz="514095" rtl="0" eaLnBrk="1" fontAlgn="auto" latinLnBrk="0" hangingPunct="1">
              <a:lnSpc>
                <a:spcPct val="100000"/>
              </a:lnSpc>
              <a:spcBef>
                <a:spcPts val="0"/>
              </a:spcBef>
              <a:spcAft>
                <a:spcPts val="1200"/>
              </a:spcAft>
              <a:buClrTx/>
              <a:buSzPct val="85000"/>
              <a:buFontTx/>
              <a:buNone/>
              <a:tabLst/>
              <a:defRPr sz="2112"/>
            </a:pPr>
            <a:r>
              <a:rPr kumimoji="0" lang="en-US" sz="3000" b="1" i="0" u="none" strike="noStrike" kern="1200" cap="none" spc="0" normalizeH="0" baseline="0" noProof="0" dirty="0">
                <a:ln>
                  <a:noFill/>
                </a:ln>
                <a:solidFill>
                  <a:srgbClr val="262627"/>
                </a:solidFill>
                <a:effectLst/>
                <a:uLnTx/>
                <a:uFillTx/>
                <a:latin typeface="Myriad pro"/>
                <a:ea typeface="+mn-ea"/>
                <a:cs typeface="+mn-cs"/>
              </a:rPr>
              <a:t>https://kahoot.it </a:t>
            </a:r>
          </a:p>
          <a:p>
            <a:pPr marL="0" marR="0" lvl="0" indent="0" algn="ctr" defTabSz="514095" rtl="0" eaLnBrk="1" fontAlgn="auto" latinLnBrk="0" hangingPunct="1">
              <a:lnSpc>
                <a:spcPct val="100000"/>
              </a:lnSpc>
              <a:spcBef>
                <a:spcPts val="0"/>
              </a:spcBef>
              <a:spcAft>
                <a:spcPts val="1200"/>
              </a:spcAft>
              <a:buClrTx/>
              <a:buSzPct val="85000"/>
              <a:buFontTx/>
              <a:buNone/>
              <a:tabLst/>
              <a:defRPr sz="2112"/>
            </a:pPr>
            <a:endParaRPr kumimoji="0" lang="en-US" sz="3600" b="0" i="0" u="none" strike="noStrike" kern="1200" cap="none" spc="-30" normalizeH="0" baseline="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descr="A stopwatch with arrows and words&#10;&#10;Description automatically generated">
            <a:extLst>
              <a:ext uri="{FF2B5EF4-FFF2-40B4-BE49-F238E27FC236}">
                <a16:creationId xmlns:a16="http://schemas.microsoft.com/office/drawing/2014/main" id="{FD44AC13-576B-F88D-837F-98BC107E0DF3}"/>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11039" b="37647"/>
          <a:stretch/>
        </p:blipFill>
        <p:spPr>
          <a:xfrm>
            <a:off x="321655" y="180765"/>
            <a:ext cx="3034193" cy="2075958"/>
          </a:xfrm>
          <a:prstGeom prst="rect">
            <a:avLst/>
          </a:prstGeom>
        </p:spPr>
      </p:pic>
    </p:spTree>
    <p:extLst>
      <p:ext uri="{BB962C8B-B14F-4D97-AF65-F5344CB8AC3E}">
        <p14:creationId xmlns:p14="http://schemas.microsoft.com/office/powerpoint/2010/main" val="38233802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solidFill>
            <a:schemeClr val="tx1"/>
          </a:solidFill>
        </p:spPr>
        <p:txBody>
          <a:bodyPr/>
          <a:lstStyle/>
          <a:p>
            <a:r>
              <a:rPr lang="en-US" dirty="0"/>
              <a:t>Practice Implications</a:t>
            </a:r>
          </a:p>
        </p:txBody>
      </p:sp>
      <p:sp>
        <p:nvSpPr>
          <p:cNvPr id="5" name="Text Placeholder 4"/>
          <p:cNvSpPr>
            <a:spLocks noGrp="1"/>
          </p:cNvSpPr>
          <p:nvPr>
            <p:ph type="body" sz="quarter" idx="13"/>
          </p:nvPr>
        </p:nvSpPr>
        <p:spPr>
          <a:xfrm>
            <a:off x="4948238" y="180767"/>
            <a:ext cx="6808787" cy="6496466"/>
          </a:xfrm>
        </p:spPr>
        <p:txBody>
          <a:bodyPr lIns="365760" tIns="914400">
            <a:normAutofit/>
          </a:bodyPr>
          <a:lstStyle/>
          <a:p>
            <a:pPr marL="457200" indent="-457200">
              <a:buClrTx/>
              <a:buSzPct val="100000"/>
              <a:buFont typeface="+mj-lt"/>
              <a:buAutoNum type="arabicPeriod"/>
            </a:pPr>
            <a:r>
              <a:rPr lang="en-US" sz="3200" dirty="0"/>
              <a:t>Share an example of how you currently incorporate cultural humility into your practice.</a:t>
            </a:r>
          </a:p>
          <a:p>
            <a:pPr marL="457200" indent="-457200">
              <a:buClrTx/>
              <a:buSzPct val="100000"/>
              <a:buFont typeface="+mj-lt"/>
              <a:buAutoNum type="arabicPeriod"/>
            </a:pPr>
            <a:endParaRPr lang="en-US" sz="3200" dirty="0"/>
          </a:p>
          <a:p>
            <a:pPr marL="457200" indent="-457200">
              <a:buClrTx/>
              <a:buSzPct val="100000"/>
              <a:buFont typeface="+mj-lt"/>
              <a:buAutoNum type="arabicPeriod"/>
            </a:pPr>
            <a:r>
              <a:rPr lang="en-US" sz="3200" dirty="0"/>
              <a:t>What challenges will you have incorporating cultural humility into your practice?</a:t>
            </a:r>
          </a:p>
          <a:p>
            <a:pPr marL="457200" indent="-457200">
              <a:buClrTx/>
              <a:buSzPct val="100000"/>
              <a:buFont typeface="+mj-lt"/>
              <a:buAutoNum type="arabicPeriod"/>
            </a:pPr>
            <a:endParaRPr lang="en-US" sz="3200" dirty="0"/>
          </a:p>
          <a:p>
            <a:pPr marL="457200" indent="-457200">
              <a:buClrTx/>
              <a:buSzPct val="100000"/>
              <a:buFont typeface="+mj-lt"/>
              <a:buAutoNum type="arabicPeriod"/>
            </a:pPr>
            <a:r>
              <a:rPr lang="en-US" sz="3200" dirty="0"/>
              <a:t>What can be done to overcome the challenges?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9" y="320158"/>
            <a:ext cx="1824572" cy="1535247"/>
          </a:xfrm>
          <a:prstGeom prst="rect">
            <a:avLst/>
          </a:prstGeom>
        </p:spPr>
      </p:pic>
    </p:spTree>
    <p:extLst>
      <p:ext uri="{BB962C8B-B14F-4D97-AF65-F5344CB8AC3E}">
        <p14:creationId xmlns:p14="http://schemas.microsoft.com/office/powerpoint/2010/main" val="767242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2D836-B623-FEBE-A954-5C0D313A56A4}"/>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FDEF67E-3863-C09D-B162-C703097E4A9A}"/>
              </a:ext>
            </a:extLst>
          </p:cNvPr>
          <p:cNvSpPr>
            <a:spLocks noGrp="1"/>
          </p:cNvSpPr>
          <p:nvPr>
            <p:ph type="body" sz="quarter" idx="12"/>
          </p:nvPr>
        </p:nvSpPr>
        <p:spPr>
          <a:xfrm>
            <a:off x="639700" y="91440"/>
            <a:ext cx="11015662" cy="1327150"/>
          </a:xfrm>
        </p:spPr>
        <p:txBody>
          <a:bodyPr/>
          <a:lstStyle/>
          <a:p>
            <a:r>
              <a:rPr lang="en-US" sz="3600" dirty="0"/>
              <a:t>ACTIVITY: SOP Tools Teach Back</a:t>
            </a:r>
          </a:p>
        </p:txBody>
      </p:sp>
      <p:sp>
        <p:nvSpPr>
          <p:cNvPr id="5" name="TextBox 4">
            <a:extLst>
              <a:ext uri="{FF2B5EF4-FFF2-40B4-BE49-F238E27FC236}">
                <a16:creationId xmlns:a16="http://schemas.microsoft.com/office/drawing/2014/main" id="{1CD25284-9BBE-8C6F-0E32-98EAE989B972}"/>
              </a:ext>
            </a:extLst>
          </p:cNvPr>
          <p:cNvSpPr txBox="1"/>
          <p:nvPr/>
        </p:nvSpPr>
        <p:spPr>
          <a:xfrm>
            <a:off x="646159" y="1213221"/>
            <a:ext cx="6254159" cy="3458896"/>
          </a:xfrm>
          <a:prstGeom prst="rect">
            <a:avLst/>
          </a:prstGeom>
          <a:noFill/>
        </p:spPr>
        <p:txBody>
          <a:bodyPr wrap="square">
            <a:spAutoFit/>
          </a:bodyPr>
          <a:lstStyle/>
          <a:p>
            <a:pPr marL="0" marR="0" lvl="0" indent="0" algn="l" defTabSz="914400" rtl="0" eaLnBrk="1" fontAlgn="base" latinLnBrk="0" hangingPunct="1">
              <a:lnSpc>
                <a:spcPct val="150000"/>
              </a:lnSpc>
              <a:spcBef>
                <a:spcPts val="0"/>
              </a:spcBef>
              <a:spcAft>
                <a:spcPts val="0"/>
              </a:spcAft>
              <a:buClrTx/>
              <a:buSzPts val="1000"/>
              <a:buFontTx/>
              <a:buNone/>
              <a:tabLst>
                <a:tab pos="457200" algn="l"/>
                <a:tab pos="914400" algn="l"/>
              </a:tabLst>
              <a:defRPr/>
            </a:pPr>
            <a:r>
              <a:rPr kumimoji="0" lang="en-US" sz="1800" b="1" i="0" u="none" strike="noStrike" kern="1200" cap="none" spc="0" normalizeH="0" baseline="0" noProof="0" dirty="0">
                <a:ln>
                  <a:noFill/>
                </a:ln>
                <a:solidFill>
                  <a:srgbClr val="262627"/>
                </a:solidFill>
                <a:effectLst/>
                <a:uLnTx/>
                <a:uFillTx/>
                <a:latin typeface="Myriad pro" panose="020B0503030403020204"/>
                <a:ea typeface="Times New Roman" panose="02020603050405020304" pitchFamily="18" charset="0"/>
                <a:cs typeface="Times New Roman" panose="02020603050405020304" pitchFamily="18" charset="0"/>
              </a:rPr>
              <a:t>Readings for each group:</a:t>
            </a:r>
            <a:endParaRPr kumimoji="0" lang="en-US" sz="1800" b="0" i="0" u="none" strike="noStrike" kern="1200" cap="none" spc="0" normalizeH="0" baseline="0" noProof="0" dirty="0">
              <a:ln>
                <a:noFill/>
              </a:ln>
              <a:solidFill>
                <a:srgbClr val="262627"/>
              </a:solidFill>
              <a:effectLst/>
              <a:uLnTx/>
              <a:uFillTx/>
              <a:latin typeface="Myriad pro"/>
              <a:ea typeface="Times New Roman" panose="02020603050405020304" pitchFamily="18" charset="0"/>
              <a:cs typeface="Times New Roman" panose="02020603050405020304" pitchFamily="18" charset="0"/>
            </a:endParaRPr>
          </a:p>
          <a:p>
            <a:pPr marL="742950" marR="0" lvl="1" indent="-285750" algn="l" defTabSz="9144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2627"/>
                </a:solidFill>
                <a:effectLst/>
                <a:uLnTx/>
                <a:uFillTx/>
                <a:latin typeface="Myriad pro"/>
                <a:ea typeface="+mn-ea"/>
                <a:cs typeface="+mn-cs"/>
              </a:rPr>
              <a:t>Solution Focused Questions </a:t>
            </a:r>
          </a:p>
          <a:p>
            <a:pPr marL="742950" marR="0" lvl="1" indent="-285750" algn="l" defTabSz="9144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2627"/>
                </a:solidFill>
                <a:effectLst/>
                <a:uLnTx/>
                <a:uFillTx/>
                <a:latin typeface="Myriad pro"/>
                <a:ea typeface="+mn-ea"/>
                <a:cs typeface="+mn-cs"/>
              </a:rPr>
              <a:t>The Three Houses</a:t>
            </a:r>
          </a:p>
          <a:p>
            <a:pPr marL="742950" marR="0" lvl="1" indent="-285750" algn="l" defTabSz="9144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2627"/>
                </a:solidFill>
                <a:effectLst/>
                <a:uLnTx/>
                <a:uFillTx/>
                <a:latin typeface="Myriad pro"/>
                <a:ea typeface="+mn-ea"/>
                <a:cs typeface="+mn-cs"/>
              </a:rPr>
              <a:t>Safety House </a:t>
            </a:r>
          </a:p>
          <a:p>
            <a:pPr marL="742950" marR="0" lvl="1" indent="-285750" algn="l" defTabSz="9144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2627"/>
                </a:solidFill>
                <a:effectLst/>
                <a:uLnTx/>
                <a:uFillTx/>
                <a:latin typeface="Myriad pro"/>
                <a:ea typeface="+mn-ea"/>
                <a:cs typeface="+mn-cs"/>
              </a:rPr>
              <a:t>Circles of Safety and Support </a:t>
            </a:r>
          </a:p>
          <a:p>
            <a:pPr marL="742950" marR="0" lvl="1" indent="-285750" algn="l" defTabSz="9144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2627"/>
                </a:solidFill>
                <a:effectLst/>
                <a:uLnTx/>
                <a:uFillTx/>
                <a:latin typeface="Myriad pro"/>
                <a:ea typeface="+mn-ea"/>
                <a:cs typeface="+mn-cs"/>
              </a:rPr>
              <a:t>Support Network Grid</a:t>
            </a:r>
          </a:p>
          <a:p>
            <a:pPr marL="742950" marR="0" lvl="1" indent="-285750" algn="l" defTabSz="9144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47" normalizeH="0" baseline="0" noProof="0" dirty="0">
                <a:ln>
                  <a:noFill/>
                </a:ln>
                <a:solidFill>
                  <a:srgbClr val="191919"/>
                </a:solidFill>
                <a:effectLst/>
                <a:uLnTx/>
                <a:uFillTx/>
                <a:latin typeface="Myriad pro"/>
                <a:ea typeface="Aileron Regular"/>
                <a:cs typeface="Aileron Regular"/>
                <a:sym typeface="Aileron Regular"/>
              </a:rPr>
              <a:t>Genogram &amp; Ecomap</a:t>
            </a:r>
          </a:p>
          <a:p>
            <a:pPr marL="742950" marR="0" lvl="1" indent="-285750" algn="l" defTabSz="914400" rtl="0" eaLnBrk="1" fontAlgn="base" latinLnBrk="0" hangingPunct="1">
              <a:lnSpc>
                <a:spcPct val="15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262627"/>
              </a:solidFill>
              <a:effectLst/>
              <a:uLnTx/>
              <a:uFillTx/>
              <a:latin typeface="Myriad pro"/>
              <a:ea typeface="+mn-ea"/>
              <a:cs typeface="+mn-cs"/>
            </a:endParaRPr>
          </a:p>
          <a:p>
            <a:pPr marL="0" marR="0" lvl="0" indent="0" algn="l" defTabSz="914400" rtl="0" eaLnBrk="1" fontAlgn="base" latinLnBrk="0" hangingPunct="1">
              <a:lnSpc>
                <a:spcPct val="150000"/>
              </a:lnSpc>
              <a:spcBef>
                <a:spcPts val="0"/>
              </a:spcBef>
              <a:spcAft>
                <a:spcPts val="0"/>
              </a:spcAft>
              <a:buClrTx/>
              <a:buSzPts val="1000"/>
              <a:buFontTx/>
              <a:buNone/>
              <a:tabLst>
                <a:tab pos="914400" algn="l"/>
              </a:tabLst>
              <a:defRPr/>
            </a:pPr>
            <a:endParaRPr kumimoji="0" lang="en-US" sz="1800" b="0" i="0" u="none" strike="noStrike" kern="1200" cap="none" spc="0" normalizeH="0" baseline="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C50A36B-BF93-E1D0-47C6-D458FA4A010A}"/>
              </a:ext>
            </a:extLst>
          </p:cNvPr>
          <p:cNvSpPr txBox="1"/>
          <p:nvPr/>
        </p:nvSpPr>
        <p:spPr>
          <a:xfrm>
            <a:off x="148182" y="4047964"/>
            <a:ext cx="7130804" cy="2298386"/>
          </a:xfrm>
          <a:prstGeom prst="rect">
            <a:avLst/>
          </a:prstGeom>
          <a:noFill/>
        </p:spPr>
        <p:txBody>
          <a:bodyPr wrap="square">
            <a:spAutoFit/>
          </a:bodyPr>
          <a:lstStyle/>
          <a:p>
            <a:pPr marL="457200" marR="0" lvl="0" indent="0" algn="l" defTabSz="914400" rtl="0" eaLnBrk="1" fontAlgn="auto" latinLnBrk="0" hangingPunct="1">
              <a:lnSpc>
                <a:spcPct val="150000"/>
              </a:lnSpc>
              <a:spcBef>
                <a:spcPts val="675"/>
              </a:spcBef>
              <a:spcAft>
                <a:spcPts val="0"/>
              </a:spcAft>
              <a:buClrTx/>
              <a:buSzTx/>
              <a:buFontTx/>
              <a:buNone/>
              <a:tabLst/>
              <a:defRPr/>
            </a:pPr>
            <a:r>
              <a:rPr kumimoji="0" lang="en-US" sz="1800" b="1" i="0" u="none" strike="noStrike" kern="1200" cap="none" spc="0" normalizeH="0" baseline="0" noProof="0" dirty="0">
                <a:ln>
                  <a:noFill/>
                </a:ln>
                <a:solidFill>
                  <a:srgbClr val="262627"/>
                </a:solidFill>
                <a:effectLst/>
                <a:uLnTx/>
                <a:uFillTx/>
                <a:latin typeface="Myriad pro" panose="020B0503030403020204"/>
                <a:ea typeface="Calibri" panose="020F0502020204030204" pitchFamily="34" charset="0"/>
                <a:cs typeface="+mn-cs"/>
              </a:rPr>
              <a:t>Each group teach back poster should include:</a:t>
            </a:r>
            <a:r>
              <a:rPr kumimoji="0" lang="en-US" sz="1800" b="0" i="0" u="none" strike="noStrike" kern="1200" cap="none" spc="0" normalizeH="0" baseline="0" noProof="0" dirty="0">
                <a:ln>
                  <a:noFill/>
                </a:ln>
                <a:solidFill>
                  <a:srgbClr val="262627"/>
                </a:solidFill>
                <a:effectLst/>
                <a:uLnTx/>
                <a:uFillTx/>
                <a:latin typeface="Myriad pro" panose="020B0503030403020204"/>
                <a:ea typeface="Calibri" panose="020F0502020204030204" pitchFamily="34" charset="0"/>
                <a:cs typeface="+mn-cs"/>
              </a:rPr>
              <a:t> </a:t>
            </a:r>
          </a:p>
          <a:p>
            <a:pPr marL="1200150" marR="0" lvl="1" indent="-285750" algn="l" defTabSz="914400" rtl="0" eaLnBrk="1" fontAlgn="auto" latinLnBrk="0" hangingPunct="1">
              <a:lnSpc>
                <a:spcPct val="150000"/>
              </a:lnSpc>
              <a:spcBef>
                <a:spcPts val="675"/>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2627"/>
                </a:solidFill>
                <a:effectLst/>
                <a:uLnTx/>
                <a:uFillTx/>
                <a:latin typeface="Myriad pro" panose="020B0503030403020204"/>
                <a:ea typeface="Calibri" panose="020F0502020204030204" pitchFamily="34" charset="0"/>
                <a:cs typeface="+mn-cs"/>
              </a:rPr>
              <a:t>The name of the tool</a:t>
            </a:r>
          </a:p>
          <a:p>
            <a:pPr marL="1200150" marR="0" lvl="1" indent="-285750" algn="l" defTabSz="914400" rtl="0" eaLnBrk="1" fontAlgn="auto" latinLnBrk="0" hangingPunct="1">
              <a:lnSpc>
                <a:spcPct val="150000"/>
              </a:lnSpc>
              <a:spcBef>
                <a:spcPts val="675"/>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2627"/>
                </a:solidFill>
                <a:effectLst/>
                <a:uLnTx/>
                <a:uFillTx/>
                <a:latin typeface="Myriad pro" panose="020B0503030403020204"/>
                <a:ea typeface="Calibri" panose="020F0502020204030204" pitchFamily="34" charset="0"/>
                <a:cs typeface="+mn-cs"/>
              </a:rPr>
              <a:t>A definition/purpose of the tool</a:t>
            </a:r>
          </a:p>
          <a:p>
            <a:pPr marL="1200150" marR="0" lvl="1" indent="-285750" algn="l" defTabSz="914400" rtl="0" eaLnBrk="1" fontAlgn="auto" latinLnBrk="0" hangingPunct="1">
              <a:lnSpc>
                <a:spcPct val="150000"/>
              </a:lnSpc>
              <a:spcBef>
                <a:spcPts val="675"/>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2627"/>
                </a:solidFill>
                <a:effectLst/>
                <a:uLnTx/>
                <a:uFillTx/>
                <a:latin typeface="Myriad pro" panose="020B0503030403020204"/>
                <a:ea typeface="Calibri" panose="020F0502020204030204" pitchFamily="34" charset="0"/>
                <a:cs typeface="+mn-cs"/>
              </a:rPr>
              <a:t>Some kind of visual (if available)</a:t>
            </a:r>
          </a:p>
          <a:p>
            <a:pPr marL="1200150" marR="0" lvl="1" indent="-285750" algn="l" defTabSz="914400" rtl="0" eaLnBrk="1" fontAlgn="auto" latinLnBrk="0" hangingPunct="1">
              <a:lnSpc>
                <a:spcPct val="150000"/>
              </a:lnSpc>
              <a:spcBef>
                <a:spcPts val="675"/>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2627"/>
                </a:solidFill>
                <a:effectLst/>
                <a:uLnTx/>
                <a:uFillTx/>
                <a:latin typeface="Myriad pro" panose="020B0503030403020204"/>
                <a:ea typeface="Calibri" panose="020F0502020204030204" pitchFamily="34" charset="0"/>
                <a:cs typeface="+mn-cs"/>
              </a:rPr>
              <a:t>An example of when the tool would be useful in your work</a:t>
            </a:r>
          </a:p>
        </p:txBody>
      </p:sp>
      <p:pic>
        <p:nvPicPr>
          <p:cNvPr id="7" name="Picture 6" descr="A tool box with tools in it&#10;&#10;Description automatically generated">
            <a:extLst>
              <a:ext uri="{FF2B5EF4-FFF2-40B4-BE49-F238E27FC236}">
                <a16:creationId xmlns:a16="http://schemas.microsoft.com/office/drawing/2014/main" id="{EEF94FDA-0116-8E30-DA64-80A4C1F523E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921" b="31177"/>
          <a:stretch/>
        </p:blipFill>
        <p:spPr>
          <a:xfrm>
            <a:off x="6900318" y="3092823"/>
            <a:ext cx="5143500" cy="3765177"/>
          </a:xfrm>
          <a:prstGeom prst="rect">
            <a:avLst/>
          </a:prstGeom>
        </p:spPr>
      </p:pic>
    </p:spTree>
    <p:extLst>
      <p:ext uri="{BB962C8B-B14F-4D97-AF65-F5344CB8AC3E}">
        <p14:creationId xmlns:p14="http://schemas.microsoft.com/office/powerpoint/2010/main" val="264975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solidFill>
            <a:schemeClr val="tx1"/>
          </a:solidFill>
        </p:spPr>
        <p:txBody>
          <a:bodyPr/>
          <a:lstStyle/>
          <a:p>
            <a:r>
              <a:rPr lang="en-US" dirty="0"/>
              <a:t>Transfer of Learning</a:t>
            </a:r>
          </a:p>
        </p:txBody>
      </p:sp>
      <p:sp>
        <p:nvSpPr>
          <p:cNvPr id="5" name="Text Placeholder 4"/>
          <p:cNvSpPr>
            <a:spLocks noGrp="1"/>
          </p:cNvSpPr>
          <p:nvPr>
            <p:ph type="body" sz="quarter" idx="13"/>
          </p:nvPr>
        </p:nvSpPr>
        <p:spPr>
          <a:xfrm>
            <a:off x="4948238" y="180767"/>
            <a:ext cx="6808787" cy="5671393"/>
          </a:xfrm>
        </p:spPr>
        <p:txBody>
          <a:bodyPr lIns="365760" tIns="2377440">
            <a:normAutofit/>
          </a:bodyPr>
          <a:lstStyle/>
          <a:p>
            <a:pPr marL="0" indent="0">
              <a:buClrTx/>
              <a:buSzPct val="100000"/>
              <a:buNone/>
            </a:pPr>
            <a:r>
              <a:rPr lang="en-US" sz="3600" dirty="0"/>
              <a:t>As a result of this training, when I return to work, I plan to</a:t>
            </a:r>
          </a:p>
          <a:p>
            <a:pPr marL="0" indent="0">
              <a:buClrTx/>
              <a:buSzPct val="100000"/>
              <a:buNone/>
            </a:pPr>
            <a:r>
              <a:rPr lang="en-US" sz="4000" dirty="0"/>
              <a:t>_____________________.</a:t>
            </a:r>
          </a:p>
        </p:txBody>
      </p:sp>
      <p:pic>
        <p:nvPicPr>
          <p:cNvPr id="3" name="Picture 2" descr="A yellow ticket with black text&#10;&#10;AI-generated content may be incorrect.">
            <a:extLst>
              <a:ext uri="{FF2B5EF4-FFF2-40B4-BE49-F238E27FC236}">
                <a16:creationId xmlns:a16="http://schemas.microsoft.com/office/drawing/2014/main" id="{7FF99945-E297-AEC1-61D3-89C3095CF09C}"/>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129540"/>
            <a:ext cx="2034413" cy="2141220"/>
          </a:xfrm>
          <a:prstGeom prst="rect">
            <a:avLst/>
          </a:prstGeom>
        </p:spPr>
      </p:pic>
    </p:spTree>
    <p:extLst>
      <p:ext uri="{BB962C8B-B14F-4D97-AF65-F5344CB8AC3E}">
        <p14:creationId xmlns:p14="http://schemas.microsoft.com/office/powerpoint/2010/main" val="3809449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11931" y="471145"/>
            <a:ext cx="9168139" cy="368306"/>
          </a:xfrm>
          <a:prstGeom prst="rect">
            <a:avLst/>
          </a:prstGeom>
        </p:spPr>
        <p:txBody>
          <a:bodyPr lIns="0" tIns="0" rIns="0" bIns="0" rtlCol="0" anchor="t">
            <a:spAutoFit/>
          </a:bodyPr>
          <a:lstStyle/>
          <a:p>
            <a:pPr marL="0" marR="0" lvl="0" indent="0" algn="ctr" defTabSz="609630" rtl="0" eaLnBrk="1" fontAlgn="auto" latinLnBrk="0" hangingPunct="1">
              <a:lnSpc>
                <a:spcPts val="3144"/>
              </a:lnSpc>
              <a:spcBef>
                <a:spcPct val="0"/>
              </a:spcBef>
              <a:spcAft>
                <a:spcPts val="0"/>
              </a:spcAft>
              <a:buClrTx/>
              <a:buSzTx/>
              <a:buFontTx/>
              <a:buNone/>
              <a:tabLst/>
              <a:defRPr/>
            </a:pPr>
            <a:r>
              <a:rPr kumimoji="0" lang="en-US" sz="2400" b="0" i="0" u="none" strike="noStrike" kern="1200" cap="none" spc="71" normalizeH="0" baseline="0" noProof="0" dirty="0">
                <a:ln>
                  <a:noFill/>
                </a:ln>
                <a:solidFill>
                  <a:srgbClr val="191919"/>
                </a:solidFill>
                <a:effectLst/>
                <a:uLnTx/>
                <a:uFillTx/>
                <a:latin typeface="Aileron Heavy"/>
                <a:ea typeface="Aileron Heavy"/>
                <a:cs typeface="Aileron Heavy"/>
                <a:sym typeface="Aileron Heavy"/>
              </a:rPr>
              <a:t>Tool: Solution Focused Questions</a:t>
            </a:r>
          </a:p>
        </p:txBody>
      </p:sp>
      <p:sp>
        <p:nvSpPr>
          <p:cNvPr id="5" name="TextBox 5"/>
          <p:cNvSpPr txBox="1"/>
          <p:nvPr/>
        </p:nvSpPr>
        <p:spPr>
          <a:xfrm>
            <a:off x="533615" y="1473575"/>
            <a:ext cx="11148228" cy="5056449"/>
          </a:xfrm>
          <a:prstGeom prst="rect">
            <a:avLst/>
          </a:prstGeom>
        </p:spPr>
        <p:txBody>
          <a:bodyPr lIns="0" tIns="0" rIns="0" bIns="0" rtlCol="0" anchor="t">
            <a:spAutoFit/>
          </a:bodyPr>
          <a:lstStyle/>
          <a:p>
            <a:pPr marL="0" marR="0" lvl="0" indent="0" algn="l" defTabSz="609630" rtl="0" eaLnBrk="1" fontAlgn="auto" latinLnBrk="0" hangingPunct="1">
              <a:lnSpc>
                <a:spcPts val="2183"/>
              </a:lnSpc>
              <a:spcBef>
                <a:spcPts val="0"/>
              </a:spcBef>
              <a:spcAft>
                <a:spcPts val="0"/>
              </a:spcAft>
              <a:buClrTx/>
              <a:buSzTx/>
              <a:buFontTx/>
              <a:buNone/>
              <a:tabLst/>
              <a:defRPr/>
            </a:pPr>
            <a:r>
              <a:rPr kumimoji="0" lang="en-US" sz="1666" b="1" i="0" u="none" strike="noStrike" kern="1200" cap="none" spc="49" normalizeH="0" baseline="0" noProof="0" dirty="0">
                <a:ln>
                  <a:noFill/>
                </a:ln>
                <a:solidFill>
                  <a:srgbClr val="245D7A"/>
                </a:solidFill>
                <a:effectLst/>
                <a:uLnTx/>
                <a:uFillTx/>
                <a:latin typeface="Aileron Heavy"/>
                <a:ea typeface="Aileron Heavy"/>
                <a:cs typeface="Aileron Heavy"/>
                <a:sym typeface="Aileron Heavy"/>
              </a:rPr>
              <a:t>EXCEPTION </a:t>
            </a:r>
          </a:p>
          <a:p>
            <a:pPr marL="0" marR="0" lvl="0" indent="0" algn="l" defTabSz="609630" rtl="0" eaLnBrk="1" fontAlgn="auto" latinLnBrk="0" hangingPunct="1">
              <a:lnSpc>
                <a:spcPts val="2183"/>
              </a:lnSpc>
              <a:spcBef>
                <a:spcPts val="0"/>
              </a:spcBef>
              <a:spcAft>
                <a:spcPts val="0"/>
              </a:spcAft>
              <a:buClrTx/>
              <a:buSzTx/>
              <a:buFontTx/>
              <a:buNone/>
              <a:tabLst/>
              <a:defRPr/>
            </a:pPr>
            <a:r>
              <a:rPr kumimoji="0" lang="en-US" sz="1666" b="0" i="0" u="none" strike="noStrike" kern="1200" cap="none" spc="49" normalizeH="0" baseline="0" noProof="0" dirty="0">
                <a:ln>
                  <a:noFill/>
                </a:ln>
                <a:solidFill>
                  <a:srgbClr val="000000"/>
                </a:solidFill>
                <a:effectLst/>
                <a:uLnTx/>
                <a:uFillTx/>
                <a:latin typeface="Aileron Regular"/>
                <a:ea typeface="Aileron Regular"/>
                <a:cs typeface="Aileron Regular"/>
                <a:sym typeface="Aileron Regular"/>
              </a:rPr>
              <a:t>These questions are prompted by a problem, but help to focus on an individual’s strengths and abilities in a “near-miss” situation</a:t>
            </a:r>
          </a:p>
          <a:p>
            <a:pPr marL="0" marR="0" lvl="0" indent="0" algn="l" defTabSz="609630" rtl="0" eaLnBrk="1" fontAlgn="auto" latinLnBrk="0" hangingPunct="1">
              <a:lnSpc>
                <a:spcPts val="2183"/>
              </a:lnSpc>
              <a:spcBef>
                <a:spcPts val="0"/>
              </a:spcBef>
              <a:spcAft>
                <a:spcPts val="0"/>
              </a:spcAft>
              <a:buClrTx/>
              <a:buSzTx/>
              <a:buFontTx/>
              <a:buNone/>
              <a:tabLst/>
              <a:defRPr/>
            </a:pPr>
            <a:endParaRPr kumimoji="0" lang="en-US" sz="1666" b="0" i="0" u="none" strike="noStrike" kern="1200" cap="none" spc="49" normalizeH="0" baseline="0" noProof="0" dirty="0">
              <a:ln>
                <a:noFill/>
              </a:ln>
              <a:solidFill>
                <a:srgbClr val="000000"/>
              </a:solidFill>
              <a:effectLst/>
              <a:uLnTx/>
              <a:uFillTx/>
              <a:latin typeface="Aileron Regular"/>
              <a:ea typeface="Aileron Regular"/>
              <a:cs typeface="Aileron Regular"/>
              <a:sym typeface="Aileron Regular"/>
            </a:endParaRPr>
          </a:p>
          <a:p>
            <a:pPr marL="0" marR="0" lvl="0" indent="0" algn="l" defTabSz="609630" rtl="0" eaLnBrk="1" fontAlgn="auto" latinLnBrk="0" hangingPunct="1">
              <a:lnSpc>
                <a:spcPts val="2183"/>
              </a:lnSpc>
              <a:spcBef>
                <a:spcPts val="0"/>
              </a:spcBef>
              <a:spcAft>
                <a:spcPts val="0"/>
              </a:spcAft>
              <a:buClrTx/>
              <a:buSzTx/>
              <a:buFontTx/>
              <a:buNone/>
              <a:tabLst/>
              <a:defRPr/>
            </a:pPr>
            <a:r>
              <a:rPr kumimoji="0" lang="en-US" sz="1666" b="1" i="0" u="none" strike="noStrike" kern="1200" cap="none" spc="49" normalizeH="0" baseline="0" noProof="0" dirty="0">
                <a:ln>
                  <a:noFill/>
                </a:ln>
                <a:solidFill>
                  <a:srgbClr val="245D7A"/>
                </a:solidFill>
                <a:effectLst/>
                <a:uLnTx/>
                <a:uFillTx/>
                <a:latin typeface="Aileron Heavy"/>
                <a:ea typeface="Aileron Heavy"/>
                <a:cs typeface="Aileron Heavy"/>
                <a:sym typeface="Aileron Heavy"/>
              </a:rPr>
              <a:t>PREFERRED FUTURE </a:t>
            </a:r>
          </a:p>
          <a:p>
            <a:pPr marL="0" marR="0" lvl="0" indent="0" algn="l" defTabSz="609630" rtl="0" eaLnBrk="1" fontAlgn="auto" latinLnBrk="0" hangingPunct="1">
              <a:lnSpc>
                <a:spcPts val="2183"/>
              </a:lnSpc>
              <a:spcBef>
                <a:spcPts val="0"/>
              </a:spcBef>
              <a:spcAft>
                <a:spcPts val="0"/>
              </a:spcAft>
              <a:buClrTx/>
              <a:buSzTx/>
              <a:buFontTx/>
              <a:buNone/>
              <a:tabLst/>
              <a:defRPr/>
            </a:pPr>
            <a:r>
              <a:rPr kumimoji="0" lang="en-US" sz="1666" b="0" i="0" u="none" strike="noStrike" kern="1200" cap="none" spc="49" normalizeH="0" baseline="0" noProof="0" dirty="0">
                <a:ln>
                  <a:noFill/>
                </a:ln>
                <a:solidFill>
                  <a:srgbClr val="000000"/>
                </a:solidFill>
                <a:effectLst/>
                <a:uLnTx/>
                <a:uFillTx/>
                <a:latin typeface="Aileron Regular"/>
                <a:ea typeface="Aileron Regular"/>
                <a:cs typeface="Aileron Regular"/>
                <a:sym typeface="Aileron Regular"/>
              </a:rPr>
              <a:t>These questions will surface what an individual would like to see for themselves or their family. </a:t>
            </a:r>
          </a:p>
          <a:p>
            <a:pPr marL="0" marR="0" lvl="0" indent="0" algn="l" defTabSz="609630" rtl="0" eaLnBrk="1" fontAlgn="auto" latinLnBrk="0" hangingPunct="1">
              <a:lnSpc>
                <a:spcPts val="2183"/>
              </a:lnSpc>
              <a:spcBef>
                <a:spcPts val="0"/>
              </a:spcBef>
              <a:spcAft>
                <a:spcPts val="0"/>
              </a:spcAft>
              <a:buClrTx/>
              <a:buSzTx/>
              <a:buFontTx/>
              <a:buNone/>
              <a:tabLst/>
              <a:defRPr/>
            </a:pPr>
            <a:endParaRPr kumimoji="0" lang="en-US" sz="1666" b="0" i="0" u="none" strike="noStrike" kern="1200" cap="none" spc="49" normalizeH="0" baseline="0" noProof="0" dirty="0">
              <a:ln>
                <a:noFill/>
              </a:ln>
              <a:solidFill>
                <a:srgbClr val="000000"/>
              </a:solidFill>
              <a:effectLst/>
              <a:uLnTx/>
              <a:uFillTx/>
              <a:latin typeface="Aileron Regular"/>
              <a:ea typeface="Aileron Regular"/>
              <a:cs typeface="Aileron Regular"/>
              <a:sym typeface="Aileron Regular"/>
            </a:endParaRPr>
          </a:p>
          <a:p>
            <a:pPr marL="0" marR="0" lvl="0" indent="0" algn="l" defTabSz="609630" rtl="0" eaLnBrk="1" fontAlgn="auto" latinLnBrk="0" hangingPunct="1">
              <a:lnSpc>
                <a:spcPts val="2183"/>
              </a:lnSpc>
              <a:spcBef>
                <a:spcPts val="0"/>
              </a:spcBef>
              <a:spcAft>
                <a:spcPts val="0"/>
              </a:spcAft>
              <a:buClrTx/>
              <a:buSzTx/>
              <a:buFontTx/>
              <a:buNone/>
              <a:tabLst/>
              <a:defRPr/>
            </a:pPr>
            <a:r>
              <a:rPr kumimoji="0" lang="en-US" sz="1666" b="1" i="0" u="none" strike="noStrike" kern="1200" cap="none" spc="49" normalizeH="0" baseline="0" noProof="0" dirty="0">
                <a:ln>
                  <a:noFill/>
                </a:ln>
                <a:solidFill>
                  <a:srgbClr val="245D7A"/>
                </a:solidFill>
                <a:effectLst/>
                <a:uLnTx/>
                <a:uFillTx/>
                <a:latin typeface="Aileron Heavy"/>
                <a:ea typeface="Aileron Heavy"/>
                <a:cs typeface="Aileron Heavy"/>
                <a:sym typeface="Aileron Heavy"/>
              </a:rPr>
              <a:t>COPING </a:t>
            </a:r>
          </a:p>
          <a:p>
            <a:pPr marL="0" marR="0" lvl="0" indent="0" algn="l" defTabSz="609630" rtl="0" eaLnBrk="1" fontAlgn="auto" latinLnBrk="0" hangingPunct="1">
              <a:lnSpc>
                <a:spcPts val="2183"/>
              </a:lnSpc>
              <a:spcBef>
                <a:spcPts val="0"/>
              </a:spcBef>
              <a:spcAft>
                <a:spcPts val="0"/>
              </a:spcAft>
              <a:buClrTx/>
              <a:buSzTx/>
              <a:buFontTx/>
              <a:buNone/>
              <a:tabLst/>
              <a:defRPr/>
            </a:pPr>
            <a:r>
              <a:rPr kumimoji="0" lang="en-US" sz="1666" b="0" i="0" u="none" strike="noStrike" kern="1200" cap="none" spc="49" normalizeH="0" baseline="0" noProof="0" dirty="0">
                <a:ln>
                  <a:noFill/>
                </a:ln>
                <a:solidFill>
                  <a:srgbClr val="000000"/>
                </a:solidFill>
                <a:effectLst/>
                <a:uLnTx/>
                <a:uFillTx/>
                <a:latin typeface="Aileron Regular"/>
                <a:ea typeface="Aileron Regular"/>
                <a:cs typeface="Aileron Regular"/>
                <a:sym typeface="Aileron Regular"/>
              </a:rPr>
              <a:t>These questions will bring up another set of strengths and resources, but they will be more closely related to the problem and how someone deals with it OR who else helps them in this situation. </a:t>
            </a:r>
          </a:p>
          <a:p>
            <a:pPr marL="0" marR="0" lvl="0" indent="0" algn="l" defTabSz="609630" rtl="0" eaLnBrk="1" fontAlgn="auto" latinLnBrk="0" hangingPunct="1">
              <a:lnSpc>
                <a:spcPts val="2183"/>
              </a:lnSpc>
              <a:spcBef>
                <a:spcPts val="0"/>
              </a:spcBef>
              <a:spcAft>
                <a:spcPts val="0"/>
              </a:spcAft>
              <a:buClrTx/>
              <a:buSzTx/>
              <a:buFontTx/>
              <a:buNone/>
              <a:tabLst/>
              <a:defRPr/>
            </a:pPr>
            <a:endParaRPr kumimoji="0" lang="en-US" sz="1666" b="0" i="0" u="none" strike="noStrike" kern="1200" cap="none" spc="49" normalizeH="0" baseline="0" noProof="0" dirty="0">
              <a:ln>
                <a:noFill/>
              </a:ln>
              <a:solidFill>
                <a:srgbClr val="000000"/>
              </a:solidFill>
              <a:effectLst/>
              <a:uLnTx/>
              <a:uFillTx/>
              <a:latin typeface="Aileron Regular"/>
              <a:ea typeface="Aileron Regular"/>
              <a:cs typeface="Aileron Regular"/>
              <a:sym typeface="Aileron Regular"/>
            </a:endParaRPr>
          </a:p>
          <a:p>
            <a:pPr marL="0" marR="0" lvl="0" indent="0" algn="l" defTabSz="609630" rtl="0" eaLnBrk="1" fontAlgn="auto" latinLnBrk="0" hangingPunct="1">
              <a:lnSpc>
                <a:spcPts val="2183"/>
              </a:lnSpc>
              <a:spcBef>
                <a:spcPts val="0"/>
              </a:spcBef>
              <a:spcAft>
                <a:spcPts val="0"/>
              </a:spcAft>
              <a:buClrTx/>
              <a:buSzTx/>
              <a:buFontTx/>
              <a:buNone/>
              <a:tabLst/>
              <a:defRPr/>
            </a:pPr>
            <a:r>
              <a:rPr kumimoji="0" lang="en-US" sz="1666" b="1" i="0" u="none" strike="noStrike" kern="1200" cap="none" spc="49" normalizeH="0" baseline="0" noProof="0" dirty="0">
                <a:ln>
                  <a:noFill/>
                </a:ln>
                <a:solidFill>
                  <a:srgbClr val="245D7A"/>
                </a:solidFill>
                <a:effectLst/>
                <a:uLnTx/>
                <a:uFillTx/>
                <a:latin typeface="Aileron Heavy"/>
                <a:ea typeface="Aileron Heavy"/>
                <a:cs typeface="Aileron Heavy"/>
                <a:sym typeface="Aileron Heavy"/>
              </a:rPr>
              <a:t>SCALING </a:t>
            </a:r>
          </a:p>
          <a:p>
            <a:pPr marL="0" marR="0" lvl="0" indent="0" algn="l" defTabSz="609630" rtl="0" eaLnBrk="1" fontAlgn="auto" latinLnBrk="0" hangingPunct="1">
              <a:lnSpc>
                <a:spcPts val="2183"/>
              </a:lnSpc>
              <a:spcBef>
                <a:spcPts val="0"/>
              </a:spcBef>
              <a:spcAft>
                <a:spcPts val="0"/>
              </a:spcAft>
              <a:buClrTx/>
              <a:buSzTx/>
              <a:buFontTx/>
              <a:buNone/>
              <a:tabLst/>
              <a:defRPr/>
            </a:pPr>
            <a:r>
              <a:rPr kumimoji="0" lang="en-US" sz="1666" b="0" i="0" u="none" strike="noStrike" kern="1200" cap="none" spc="49" normalizeH="0" baseline="0" noProof="0" dirty="0">
                <a:ln>
                  <a:noFill/>
                </a:ln>
                <a:solidFill>
                  <a:srgbClr val="000000"/>
                </a:solidFill>
                <a:effectLst/>
                <a:uLnTx/>
                <a:uFillTx/>
                <a:latin typeface="Aileron Regular"/>
                <a:ea typeface="Aileron Regular"/>
                <a:cs typeface="Aileron Regular"/>
                <a:sym typeface="Aileron Regular"/>
              </a:rPr>
              <a:t>With these questions, we are trying to show that the situation is not as black and white as an individual might think or to help them notice the difference between their desire/importance score and their ability score.</a:t>
            </a:r>
          </a:p>
          <a:p>
            <a:pPr marL="0" marR="0" lvl="0" indent="0" algn="l" defTabSz="609630" rtl="0" eaLnBrk="1" fontAlgn="auto" latinLnBrk="0" hangingPunct="1">
              <a:lnSpc>
                <a:spcPts val="2183"/>
              </a:lnSpc>
              <a:spcBef>
                <a:spcPts val="0"/>
              </a:spcBef>
              <a:spcAft>
                <a:spcPts val="0"/>
              </a:spcAft>
              <a:buClrTx/>
              <a:buSzTx/>
              <a:buFontTx/>
              <a:buNone/>
              <a:tabLst/>
              <a:defRPr/>
            </a:pPr>
            <a:endParaRPr kumimoji="0" lang="en-US" sz="1666" b="0" i="0" u="none" strike="noStrike" kern="1200" cap="none" spc="49" normalizeH="0" baseline="0" noProof="0" dirty="0">
              <a:ln>
                <a:noFill/>
              </a:ln>
              <a:solidFill>
                <a:srgbClr val="000000"/>
              </a:solidFill>
              <a:effectLst/>
              <a:uLnTx/>
              <a:uFillTx/>
              <a:latin typeface="Aileron Regular"/>
              <a:ea typeface="Aileron Regular"/>
              <a:cs typeface="Aileron Regular"/>
              <a:sym typeface="Aileron Regular"/>
            </a:endParaRPr>
          </a:p>
          <a:p>
            <a:pPr marL="0" marR="0" lvl="0" indent="0" algn="l" defTabSz="609630" rtl="0" eaLnBrk="1" fontAlgn="auto" latinLnBrk="0" hangingPunct="1">
              <a:lnSpc>
                <a:spcPts val="2183"/>
              </a:lnSpc>
              <a:spcBef>
                <a:spcPts val="0"/>
              </a:spcBef>
              <a:spcAft>
                <a:spcPts val="0"/>
              </a:spcAft>
              <a:buClrTx/>
              <a:buSzTx/>
              <a:buFontTx/>
              <a:buNone/>
              <a:tabLst/>
              <a:defRPr/>
            </a:pPr>
            <a:r>
              <a:rPr kumimoji="0" lang="en-US" sz="1666" b="1" i="0" u="none" strike="noStrike" kern="1200" cap="none" spc="49" normalizeH="0" baseline="0" noProof="0" dirty="0">
                <a:ln>
                  <a:noFill/>
                </a:ln>
                <a:solidFill>
                  <a:srgbClr val="245D7A"/>
                </a:solidFill>
                <a:effectLst/>
                <a:uLnTx/>
                <a:uFillTx/>
                <a:latin typeface="Aileron Heavy"/>
                <a:ea typeface="Aileron Heavy"/>
                <a:cs typeface="Aileron Heavy"/>
                <a:sym typeface="Aileron Heavy"/>
              </a:rPr>
              <a:t>POSITION </a:t>
            </a:r>
          </a:p>
          <a:p>
            <a:pPr marL="0" marR="0" lvl="0" indent="0" algn="l" defTabSz="609630" rtl="0" eaLnBrk="1" fontAlgn="auto" latinLnBrk="0" hangingPunct="1">
              <a:lnSpc>
                <a:spcPts val="2183"/>
              </a:lnSpc>
              <a:spcBef>
                <a:spcPts val="0"/>
              </a:spcBef>
              <a:spcAft>
                <a:spcPts val="0"/>
              </a:spcAft>
              <a:buClrTx/>
              <a:buSzTx/>
              <a:buFontTx/>
              <a:buNone/>
              <a:tabLst/>
              <a:defRPr/>
            </a:pPr>
            <a:r>
              <a:rPr kumimoji="0" lang="en-US" sz="1666" b="0" i="0" u="none" strike="noStrike" kern="1200" cap="none" spc="49" normalizeH="0" baseline="0" noProof="0" dirty="0">
                <a:ln>
                  <a:noFill/>
                </a:ln>
                <a:solidFill>
                  <a:srgbClr val="000000"/>
                </a:solidFill>
                <a:effectLst/>
                <a:uLnTx/>
                <a:uFillTx/>
                <a:latin typeface="Aileron Regular"/>
                <a:ea typeface="Aileron Regular"/>
                <a:cs typeface="Aileron Regular"/>
                <a:sym typeface="Aileron Regular"/>
              </a:rPr>
              <a:t>This is an attempt to get people out of their own perspective and to consider the concerns and perspectives of others.</a:t>
            </a:r>
          </a:p>
        </p:txBody>
      </p:sp>
      <p:pic>
        <p:nvPicPr>
          <p:cNvPr id="6" name="Picture 5">
            <a:extLst>
              <a:ext uri="{FF2B5EF4-FFF2-40B4-BE49-F238E27FC236}">
                <a16:creationId xmlns:a16="http://schemas.microsoft.com/office/drawing/2014/main" id="{D4CEAFFB-224A-05BB-86C1-9D91E70FDE5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59105" y="315199"/>
            <a:ext cx="3118071" cy="734974"/>
          </a:xfrm>
          <a:prstGeom prst="rect">
            <a:avLst/>
          </a:prstGeom>
        </p:spPr>
      </p:pic>
      <p:pic>
        <p:nvPicPr>
          <p:cNvPr id="8" name="Picture 7">
            <a:extLst>
              <a:ext uri="{FF2B5EF4-FFF2-40B4-BE49-F238E27FC236}">
                <a16:creationId xmlns:a16="http://schemas.microsoft.com/office/drawing/2014/main" id="{BB3825A9-FB25-F760-DE5D-CD3B841EA839}"/>
              </a:ext>
            </a:extLst>
          </p:cNvPr>
          <p:cNvPicPr>
            <a:picLocks noChangeAspect="1"/>
          </p:cNvPicPr>
          <p:nvPr/>
        </p:nvPicPr>
        <p:blipFill>
          <a:blip r:embed="rId3"/>
          <a:stretch>
            <a:fillRect/>
          </a:stretch>
        </p:blipFill>
        <p:spPr>
          <a:xfrm>
            <a:off x="10782300" y="6293573"/>
            <a:ext cx="1219200" cy="47290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AE633-7C8A-DCEC-1A5B-FA8BF58C02D6}"/>
            </a:ext>
          </a:extLst>
        </p:cNvPr>
        <p:cNvGrpSpPr/>
        <p:nvPr/>
      </p:nvGrpSpPr>
      <p:grpSpPr>
        <a:xfrm>
          <a:off x="0" y="0"/>
          <a:ext cx="0" cy="0"/>
          <a:chOff x="0" y="0"/>
          <a:chExt cx="0" cy="0"/>
        </a:xfrm>
      </p:grpSpPr>
      <p:sp>
        <p:nvSpPr>
          <p:cNvPr id="2" name="Freeform 3">
            <a:extLst>
              <a:ext uri="{FF2B5EF4-FFF2-40B4-BE49-F238E27FC236}">
                <a16:creationId xmlns:a16="http://schemas.microsoft.com/office/drawing/2014/main" id="{FE66B5E0-2E7F-C16B-0873-D5B6D12840D7}"/>
              </a:ext>
            </a:extLst>
          </p:cNvPr>
          <p:cNvSpPr/>
          <p:nvPr/>
        </p:nvSpPr>
        <p:spPr>
          <a:xfrm>
            <a:off x="1605749" y="1561530"/>
            <a:ext cx="8980502" cy="4217564"/>
          </a:xfrm>
          <a:custGeom>
            <a:avLst/>
            <a:gdLst/>
            <a:ahLst/>
            <a:cxnLst/>
            <a:rect l="l" t="t" r="r" b="b"/>
            <a:pathLst>
              <a:path w="8980502" h="4217564">
                <a:moveTo>
                  <a:pt x="0" y="0"/>
                </a:moveTo>
                <a:lnTo>
                  <a:pt x="8980502" y="0"/>
                </a:lnTo>
                <a:lnTo>
                  <a:pt x="8980502" y="4217564"/>
                </a:lnTo>
                <a:lnTo>
                  <a:pt x="0" y="421756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1CF5F3C4-21EA-6F83-4CFA-1D305C0C152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86697" y="233369"/>
            <a:ext cx="2488402" cy="586552"/>
          </a:xfrm>
          <a:prstGeom prst="rect">
            <a:avLst/>
          </a:prstGeom>
        </p:spPr>
      </p:pic>
      <p:sp>
        <p:nvSpPr>
          <p:cNvPr id="7" name="TextBox 6">
            <a:extLst>
              <a:ext uri="{FF2B5EF4-FFF2-40B4-BE49-F238E27FC236}">
                <a16:creationId xmlns:a16="http://schemas.microsoft.com/office/drawing/2014/main" id="{9CCCF154-C1FD-021E-8DC7-AB67AF8F2090}"/>
              </a:ext>
            </a:extLst>
          </p:cNvPr>
          <p:cNvSpPr txBox="1"/>
          <p:nvPr/>
        </p:nvSpPr>
        <p:spPr>
          <a:xfrm>
            <a:off x="3197742" y="74058"/>
            <a:ext cx="6097772" cy="614527"/>
          </a:xfrm>
          <a:prstGeom prst="rect">
            <a:avLst/>
          </a:prstGeom>
          <a:noFill/>
        </p:spPr>
        <p:txBody>
          <a:bodyPr wrap="square">
            <a:spAutoFit/>
          </a:bodyPr>
          <a:lstStyle/>
          <a:p>
            <a:pPr marL="0" marR="0" lvl="0" indent="0" algn="ctr" defTabSz="914400" rtl="0" eaLnBrk="1" fontAlgn="auto" latinLnBrk="0" hangingPunct="1">
              <a:lnSpc>
                <a:spcPts val="4716"/>
              </a:lnSpc>
              <a:spcBef>
                <a:spcPts val="0"/>
              </a:spcBef>
              <a:spcAft>
                <a:spcPts val="0"/>
              </a:spcAft>
              <a:buClrTx/>
              <a:buSzTx/>
              <a:buFontTx/>
              <a:buNone/>
              <a:tabLst/>
              <a:defRPr/>
            </a:pPr>
            <a:r>
              <a:rPr kumimoji="0" lang="en-US" sz="2400" b="0" i="0" u="none" strike="noStrike" kern="1200" cap="none" spc="107" normalizeH="0" baseline="0" noProof="0" dirty="0">
                <a:ln>
                  <a:noFill/>
                </a:ln>
                <a:solidFill>
                  <a:srgbClr val="191919"/>
                </a:solidFill>
                <a:effectLst/>
                <a:uLnTx/>
                <a:uFillTx/>
                <a:latin typeface="Aileron Heavy"/>
                <a:ea typeface="Aileron Heavy"/>
                <a:cs typeface="Aileron Heavy"/>
                <a:sym typeface="Aileron Heavy"/>
              </a:rPr>
              <a:t>Tool: Three Houses</a:t>
            </a:r>
          </a:p>
        </p:txBody>
      </p:sp>
      <p:pic>
        <p:nvPicPr>
          <p:cNvPr id="4" name="Picture 3">
            <a:extLst>
              <a:ext uri="{FF2B5EF4-FFF2-40B4-BE49-F238E27FC236}">
                <a16:creationId xmlns:a16="http://schemas.microsoft.com/office/drawing/2014/main" id="{C9AD9097-3A4A-2C6E-F635-24A3C8197A3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981453" y="6367667"/>
            <a:ext cx="1086378" cy="421383"/>
          </a:xfrm>
          <a:prstGeom prst="rect">
            <a:avLst/>
          </a:prstGeom>
        </p:spPr>
      </p:pic>
    </p:spTree>
    <p:extLst>
      <p:ext uri="{BB962C8B-B14F-4D97-AF65-F5344CB8AC3E}">
        <p14:creationId xmlns:p14="http://schemas.microsoft.com/office/powerpoint/2010/main" val="932106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ED3DC-210B-4109-A67F-AE66D5C5F51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5A5B1F2-BE59-AA19-F831-1580D73A3520}"/>
              </a:ext>
            </a:extLst>
          </p:cNvPr>
          <p:cNvSpPr/>
          <p:nvPr/>
        </p:nvSpPr>
        <p:spPr>
          <a:xfrm>
            <a:off x="3882642" y="1271205"/>
            <a:ext cx="4426715" cy="5490249"/>
          </a:xfrm>
          <a:custGeom>
            <a:avLst/>
            <a:gdLst/>
            <a:ahLst/>
            <a:cxnLst/>
            <a:rect l="l" t="t" r="r" b="b"/>
            <a:pathLst>
              <a:path w="6345808" h="7819293">
                <a:moveTo>
                  <a:pt x="0" y="0"/>
                </a:moveTo>
                <a:lnTo>
                  <a:pt x="6345808" y="0"/>
                </a:lnTo>
                <a:lnTo>
                  <a:pt x="6345808" y="7819293"/>
                </a:lnTo>
                <a:lnTo>
                  <a:pt x="0" y="7819293"/>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F898FF37-CBB6-B7C6-55AA-B2215653B48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86265" y="179397"/>
            <a:ext cx="2465247" cy="581094"/>
          </a:xfrm>
          <a:prstGeom prst="rect">
            <a:avLst/>
          </a:prstGeom>
        </p:spPr>
      </p:pic>
      <p:sp>
        <p:nvSpPr>
          <p:cNvPr id="7" name="TextBox 6">
            <a:extLst>
              <a:ext uri="{FF2B5EF4-FFF2-40B4-BE49-F238E27FC236}">
                <a16:creationId xmlns:a16="http://schemas.microsoft.com/office/drawing/2014/main" id="{C23CFD32-7501-7AC9-33EB-00F5D4098029}"/>
              </a:ext>
            </a:extLst>
          </p:cNvPr>
          <p:cNvSpPr txBox="1"/>
          <p:nvPr/>
        </p:nvSpPr>
        <p:spPr>
          <a:xfrm>
            <a:off x="2780546" y="151863"/>
            <a:ext cx="6630908" cy="614527"/>
          </a:xfrm>
          <a:prstGeom prst="rect">
            <a:avLst/>
          </a:prstGeom>
          <a:noFill/>
        </p:spPr>
        <p:txBody>
          <a:bodyPr wrap="square">
            <a:spAutoFit/>
          </a:bodyPr>
          <a:lstStyle/>
          <a:p>
            <a:pPr marL="0" marR="0" lvl="0" indent="0" algn="ctr" defTabSz="914400" rtl="0" eaLnBrk="1" fontAlgn="auto" latinLnBrk="0" hangingPunct="1">
              <a:lnSpc>
                <a:spcPts val="4716"/>
              </a:lnSpc>
              <a:spcBef>
                <a:spcPts val="0"/>
              </a:spcBef>
              <a:spcAft>
                <a:spcPts val="0"/>
              </a:spcAft>
              <a:buClrTx/>
              <a:buSzTx/>
              <a:buFontTx/>
              <a:buNone/>
              <a:tabLst/>
              <a:defRPr/>
            </a:pPr>
            <a:r>
              <a:rPr kumimoji="0" lang="en-US" sz="2400" b="0" i="0" u="none" strike="noStrike" kern="1200" cap="none" spc="107" normalizeH="0" baseline="0" noProof="0" dirty="0">
                <a:ln>
                  <a:noFill/>
                </a:ln>
                <a:solidFill>
                  <a:srgbClr val="191919"/>
                </a:solidFill>
                <a:effectLst/>
                <a:uLnTx/>
                <a:uFillTx/>
                <a:latin typeface="Aileron Heavy"/>
                <a:ea typeface="Aileron Heavy"/>
                <a:cs typeface="Aileron Heavy"/>
                <a:sym typeface="Aileron Heavy"/>
              </a:rPr>
              <a:t>Tool: Safety House</a:t>
            </a:r>
          </a:p>
        </p:txBody>
      </p:sp>
      <p:pic>
        <p:nvPicPr>
          <p:cNvPr id="4" name="Picture 3">
            <a:extLst>
              <a:ext uri="{FF2B5EF4-FFF2-40B4-BE49-F238E27FC236}">
                <a16:creationId xmlns:a16="http://schemas.microsoft.com/office/drawing/2014/main" id="{0829FD60-E47C-3E5E-81FD-1B21AE7879D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981453" y="6367667"/>
            <a:ext cx="1086378" cy="421383"/>
          </a:xfrm>
          <a:prstGeom prst="rect">
            <a:avLst/>
          </a:prstGeom>
        </p:spPr>
      </p:pic>
    </p:spTree>
    <p:extLst>
      <p:ext uri="{BB962C8B-B14F-4D97-AF65-F5344CB8AC3E}">
        <p14:creationId xmlns:p14="http://schemas.microsoft.com/office/powerpoint/2010/main" val="3903894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2AACFB-2783-9C53-A8C8-84C5056BDED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59105" y="315199"/>
            <a:ext cx="2783271" cy="656057"/>
          </a:xfrm>
          <a:prstGeom prst="rect">
            <a:avLst/>
          </a:prstGeom>
        </p:spPr>
      </p:pic>
      <p:sp>
        <p:nvSpPr>
          <p:cNvPr id="6" name="TextBox 5">
            <a:extLst>
              <a:ext uri="{FF2B5EF4-FFF2-40B4-BE49-F238E27FC236}">
                <a16:creationId xmlns:a16="http://schemas.microsoft.com/office/drawing/2014/main" id="{E99B69AA-9FCD-16DE-1B13-6C5934344BD0}"/>
              </a:ext>
            </a:extLst>
          </p:cNvPr>
          <p:cNvSpPr txBox="1"/>
          <p:nvPr/>
        </p:nvSpPr>
        <p:spPr>
          <a:xfrm>
            <a:off x="3047114" y="452366"/>
            <a:ext cx="6097772" cy="460639"/>
          </a:xfrm>
          <a:prstGeom prst="rect">
            <a:avLst/>
          </a:prstGeom>
          <a:noFill/>
        </p:spPr>
        <p:txBody>
          <a:bodyPr wrap="square">
            <a:spAutoFit/>
          </a:bodyPr>
          <a:lstStyle/>
          <a:p>
            <a:pPr marL="0" marR="0" lvl="0" indent="0" algn="ctr" defTabSz="609630" rtl="0" eaLnBrk="1" fontAlgn="auto" latinLnBrk="0" hangingPunct="1">
              <a:lnSpc>
                <a:spcPts val="3144"/>
              </a:lnSpc>
              <a:spcBef>
                <a:spcPct val="0"/>
              </a:spcBef>
              <a:spcAft>
                <a:spcPts val="0"/>
              </a:spcAft>
              <a:buClrTx/>
              <a:buSzTx/>
              <a:buFontTx/>
              <a:buNone/>
              <a:tabLst/>
              <a:defRPr/>
            </a:pPr>
            <a:r>
              <a:rPr kumimoji="0" lang="en-US" sz="2400" b="0" i="0" u="none" strike="noStrike" kern="1200" cap="none" spc="71" normalizeH="0" baseline="0" noProof="0" dirty="0">
                <a:ln>
                  <a:noFill/>
                </a:ln>
                <a:solidFill>
                  <a:srgbClr val="191919"/>
                </a:solidFill>
                <a:effectLst/>
                <a:uLnTx/>
                <a:uFillTx/>
                <a:latin typeface="Aileron Heavy"/>
                <a:ea typeface="Aileron Heavy"/>
                <a:cs typeface="Aileron Heavy"/>
                <a:sym typeface="Aileron Heavy"/>
              </a:rPr>
              <a:t>Tool: Circles of Safety and Support</a:t>
            </a:r>
          </a:p>
        </p:txBody>
      </p:sp>
      <p:sp>
        <p:nvSpPr>
          <p:cNvPr id="13" name="Freeform 2">
            <a:extLst>
              <a:ext uri="{FF2B5EF4-FFF2-40B4-BE49-F238E27FC236}">
                <a16:creationId xmlns:a16="http://schemas.microsoft.com/office/drawing/2014/main" id="{FD614F43-A178-D871-C8AB-E48CFA216FAA}"/>
              </a:ext>
            </a:extLst>
          </p:cNvPr>
          <p:cNvSpPr/>
          <p:nvPr/>
        </p:nvSpPr>
        <p:spPr>
          <a:xfrm>
            <a:off x="430453" y="1564394"/>
            <a:ext cx="4698022" cy="4456323"/>
          </a:xfrm>
          <a:custGeom>
            <a:avLst/>
            <a:gdLst/>
            <a:ahLst/>
            <a:cxnLst/>
            <a:rect l="l" t="t" r="r" b="b"/>
            <a:pathLst>
              <a:path w="6699756" h="6355074">
                <a:moveTo>
                  <a:pt x="0" y="0"/>
                </a:moveTo>
                <a:lnTo>
                  <a:pt x="6699756" y="0"/>
                </a:lnTo>
                <a:lnTo>
                  <a:pt x="6699756" y="6355074"/>
                </a:lnTo>
                <a:lnTo>
                  <a:pt x="0" y="635507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6">
            <a:extLst>
              <a:ext uri="{FF2B5EF4-FFF2-40B4-BE49-F238E27FC236}">
                <a16:creationId xmlns:a16="http://schemas.microsoft.com/office/drawing/2014/main" id="{2EAB03A6-D1E6-750E-E17E-DF8A8585739A}"/>
              </a:ext>
            </a:extLst>
          </p:cNvPr>
          <p:cNvSpPr/>
          <p:nvPr/>
        </p:nvSpPr>
        <p:spPr>
          <a:xfrm>
            <a:off x="5045480" y="1799592"/>
            <a:ext cx="2381175" cy="3797222"/>
          </a:xfrm>
          <a:custGeom>
            <a:avLst/>
            <a:gdLst/>
            <a:ahLst/>
            <a:cxnLst/>
            <a:rect l="l" t="t" r="r" b="b"/>
            <a:pathLst>
              <a:path w="3395746" h="5415143">
                <a:moveTo>
                  <a:pt x="0" y="0"/>
                </a:moveTo>
                <a:lnTo>
                  <a:pt x="3395746" y="0"/>
                </a:lnTo>
                <a:lnTo>
                  <a:pt x="3395746" y="5415143"/>
                </a:lnTo>
                <a:lnTo>
                  <a:pt x="0" y="54151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7">
            <a:extLst>
              <a:ext uri="{FF2B5EF4-FFF2-40B4-BE49-F238E27FC236}">
                <a16:creationId xmlns:a16="http://schemas.microsoft.com/office/drawing/2014/main" id="{A8EBEE81-5BB3-6A63-F41B-5EDCF949CC8A}"/>
              </a:ext>
            </a:extLst>
          </p:cNvPr>
          <p:cNvSpPr txBox="1"/>
          <p:nvPr/>
        </p:nvSpPr>
        <p:spPr>
          <a:xfrm>
            <a:off x="7569069" y="1754927"/>
            <a:ext cx="4362198" cy="888577"/>
          </a:xfrm>
          <a:prstGeom prst="rect">
            <a:avLst/>
          </a:prstGeom>
        </p:spPr>
        <p:txBody>
          <a:bodyPr wrap="square" lIns="0" tIns="0" rIns="0" bIns="0" rtlCol="0" anchor="t">
            <a:spAutoFit/>
          </a:bodyPr>
          <a:lstStyle/>
          <a:p>
            <a:pPr marL="0" marR="0" lvl="0" indent="0" algn="l" defTabSz="914400" rtl="0" eaLnBrk="1" fontAlgn="auto" latinLnBrk="0" hangingPunct="1">
              <a:lnSpc>
                <a:spcPts val="3619"/>
              </a:lnSpc>
              <a:spcBef>
                <a:spcPts val="0"/>
              </a:spcBef>
              <a:spcAft>
                <a:spcPts val="0"/>
              </a:spcAft>
              <a:buClrTx/>
              <a:buSzTx/>
              <a:buFontTx/>
              <a:buNone/>
              <a:tabLst/>
              <a:defRPr/>
            </a:pPr>
            <a:r>
              <a:rPr kumimoji="0" lang="en-US" sz="2300" b="0" i="0" u="none" strike="noStrike" kern="1200" cap="none" spc="82" normalizeH="0" baseline="0" noProof="0" dirty="0">
                <a:ln>
                  <a:noFill/>
                </a:ln>
                <a:solidFill>
                  <a:srgbClr val="000000"/>
                </a:solidFill>
                <a:effectLst/>
                <a:uLnTx/>
                <a:uFillTx/>
                <a:latin typeface="Aileron Heavy"/>
                <a:ea typeface="Aileron Heavy"/>
                <a:cs typeface="Aileron Heavy"/>
                <a:sym typeface="Aileron Heavy"/>
              </a:rPr>
              <a:t>1.Name/photo/picture of child(ren)</a:t>
            </a:r>
          </a:p>
        </p:txBody>
      </p:sp>
      <p:sp>
        <p:nvSpPr>
          <p:cNvPr id="16" name="TextBox 8">
            <a:extLst>
              <a:ext uri="{FF2B5EF4-FFF2-40B4-BE49-F238E27FC236}">
                <a16:creationId xmlns:a16="http://schemas.microsoft.com/office/drawing/2014/main" id="{505CFE8A-DF97-5EFF-DA07-2E7F2A82C5CB}"/>
              </a:ext>
            </a:extLst>
          </p:cNvPr>
          <p:cNvSpPr txBox="1"/>
          <p:nvPr/>
        </p:nvSpPr>
        <p:spPr>
          <a:xfrm>
            <a:off x="7569069" y="2817256"/>
            <a:ext cx="4362198" cy="880947"/>
          </a:xfrm>
          <a:prstGeom prst="rect">
            <a:avLst/>
          </a:prstGeom>
        </p:spPr>
        <p:txBody>
          <a:bodyPr wrap="square" lIns="0" tIns="0" rIns="0" bIns="0" rtlCol="0" anchor="t">
            <a:spAutoFit/>
          </a:bodyPr>
          <a:lstStyle/>
          <a:p>
            <a:pPr marL="0" marR="0" lvl="0" indent="0" algn="l" defTabSz="914400" rtl="0" eaLnBrk="1" fontAlgn="auto" latinLnBrk="0" hangingPunct="1">
              <a:lnSpc>
                <a:spcPts val="3619"/>
              </a:lnSpc>
              <a:spcBef>
                <a:spcPct val="0"/>
              </a:spcBef>
              <a:spcAft>
                <a:spcPts val="0"/>
              </a:spcAft>
              <a:buClrTx/>
              <a:buSzTx/>
              <a:buFontTx/>
              <a:buNone/>
              <a:tabLst/>
              <a:defRPr/>
            </a:pPr>
            <a:r>
              <a:rPr kumimoji="0" lang="en-US" sz="2300" b="0" i="0" u="none" strike="noStrike" kern="1200" cap="none" spc="82" normalizeH="0" baseline="0" noProof="0" dirty="0">
                <a:ln>
                  <a:noFill/>
                </a:ln>
                <a:solidFill>
                  <a:srgbClr val="000000"/>
                </a:solidFill>
                <a:effectLst/>
                <a:uLnTx/>
                <a:uFillTx/>
                <a:latin typeface="Aileron Heavy"/>
                <a:ea typeface="Aileron Heavy"/>
                <a:cs typeface="Aileron Heavy"/>
                <a:sym typeface="Aileron Heavy"/>
              </a:rPr>
              <a:t>2. Who already knows everything that has happened?</a:t>
            </a:r>
          </a:p>
        </p:txBody>
      </p:sp>
      <p:sp>
        <p:nvSpPr>
          <p:cNvPr id="17" name="TextBox 9">
            <a:extLst>
              <a:ext uri="{FF2B5EF4-FFF2-40B4-BE49-F238E27FC236}">
                <a16:creationId xmlns:a16="http://schemas.microsoft.com/office/drawing/2014/main" id="{AB37E385-FC27-7EBE-12DA-F421DC7709C4}"/>
              </a:ext>
            </a:extLst>
          </p:cNvPr>
          <p:cNvSpPr txBox="1"/>
          <p:nvPr/>
        </p:nvSpPr>
        <p:spPr>
          <a:xfrm>
            <a:off x="7569069" y="3965954"/>
            <a:ext cx="4192478" cy="1350241"/>
          </a:xfrm>
          <a:prstGeom prst="rect">
            <a:avLst/>
          </a:prstGeom>
        </p:spPr>
        <p:txBody>
          <a:bodyPr wrap="square" lIns="0" tIns="0" rIns="0" bIns="0" rtlCol="0" anchor="t">
            <a:spAutoFit/>
          </a:bodyPr>
          <a:lstStyle/>
          <a:p>
            <a:pPr marL="0" marR="0" lvl="0" indent="0" algn="l" defTabSz="914400" rtl="0" eaLnBrk="1" fontAlgn="auto" latinLnBrk="0" hangingPunct="1">
              <a:lnSpc>
                <a:spcPts val="3619"/>
              </a:lnSpc>
              <a:spcBef>
                <a:spcPct val="0"/>
              </a:spcBef>
              <a:spcAft>
                <a:spcPts val="0"/>
              </a:spcAft>
              <a:buClrTx/>
              <a:buSzTx/>
              <a:buFontTx/>
              <a:buNone/>
              <a:tabLst/>
              <a:defRPr/>
            </a:pPr>
            <a:r>
              <a:rPr kumimoji="0" lang="en-US" sz="2300" b="0" i="0" u="none" strike="noStrike" kern="1200" cap="none" spc="82" normalizeH="0" baseline="0" noProof="0" dirty="0">
                <a:ln>
                  <a:noFill/>
                </a:ln>
                <a:solidFill>
                  <a:srgbClr val="000000"/>
                </a:solidFill>
                <a:effectLst/>
                <a:uLnTx/>
                <a:uFillTx/>
                <a:latin typeface="Aileron Heavy"/>
                <a:ea typeface="Aileron Heavy"/>
                <a:cs typeface="Aileron Heavy"/>
                <a:sym typeface="Aileron Heavy"/>
              </a:rPr>
              <a:t>3. Who knows a little about what has happened?</a:t>
            </a:r>
          </a:p>
          <a:p>
            <a:pPr marL="0" marR="0" lvl="0" indent="0" algn="l" defTabSz="914400" rtl="0" eaLnBrk="1" fontAlgn="auto" latinLnBrk="0" hangingPunct="1">
              <a:lnSpc>
                <a:spcPts val="3619"/>
              </a:lnSpc>
              <a:spcBef>
                <a:spcPct val="0"/>
              </a:spcBef>
              <a:spcAft>
                <a:spcPts val="0"/>
              </a:spcAft>
              <a:buClrTx/>
              <a:buSzTx/>
              <a:buFontTx/>
              <a:buNone/>
              <a:tabLst/>
              <a:defRPr/>
            </a:pPr>
            <a:endParaRPr kumimoji="0" lang="en-US" sz="2762" b="1" i="0" u="none" strike="noStrike" kern="1200" cap="none" spc="82" normalizeH="0" baseline="0" noProof="0" dirty="0">
              <a:ln>
                <a:noFill/>
              </a:ln>
              <a:solidFill>
                <a:srgbClr val="000000"/>
              </a:solidFill>
              <a:effectLst/>
              <a:uLnTx/>
              <a:uFillTx/>
              <a:latin typeface="Aileron Heavy"/>
              <a:ea typeface="Aileron Heavy"/>
              <a:cs typeface="Aileron Heavy"/>
              <a:sym typeface="Aileron Heavy"/>
            </a:endParaRPr>
          </a:p>
        </p:txBody>
      </p:sp>
      <p:sp>
        <p:nvSpPr>
          <p:cNvPr id="18" name="TextBox 10">
            <a:extLst>
              <a:ext uri="{FF2B5EF4-FFF2-40B4-BE49-F238E27FC236}">
                <a16:creationId xmlns:a16="http://schemas.microsoft.com/office/drawing/2014/main" id="{BAB1CF19-6108-2294-9976-383CB82DE2FD}"/>
              </a:ext>
            </a:extLst>
          </p:cNvPr>
          <p:cNvSpPr txBox="1"/>
          <p:nvPr/>
        </p:nvSpPr>
        <p:spPr>
          <a:xfrm>
            <a:off x="7569069" y="5156340"/>
            <a:ext cx="4285080" cy="880947"/>
          </a:xfrm>
          <a:prstGeom prst="rect">
            <a:avLst/>
          </a:prstGeom>
        </p:spPr>
        <p:txBody>
          <a:bodyPr wrap="square" lIns="0" tIns="0" rIns="0" bIns="0" rtlCol="0" anchor="t">
            <a:spAutoFit/>
          </a:bodyPr>
          <a:lstStyle/>
          <a:p>
            <a:pPr marL="0" marR="0" lvl="0" indent="0" algn="l" defTabSz="914400" rtl="0" eaLnBrk="1" fontAlgn="auto" latinLnBrk="0" hangingPunct="1">
              <a:lnSpc>
                <a:spcPts val="3619"/>
              </a:lnSpc>
              <a:spcBef>
                <a:spcPct val="0"/>
              </a:spcBef>
              <a:spcAft>
                <a:spcPts val="0"/>
              </a:spcAft>
              <a:buClrTx/>
              <a:buSzTx/>
              <a:buFontTx/>
              <a:buNone/>
              <a:tabLst/>
              <a:defRPr/>
            </a:pPr>
            <a:r>
              <a:rPr kumimoji="0" lang="en-US" sz="2300" b="0" i="0" u="none" strike="noStrike" kern="1200" cap="none" spc="82" normalizeH="0" baseline="0" noProof="0" dirty="0">
                <a:ln>
                  <a:noFill/>
                </a:ln>
                <a:solidFill>
                  <a:srgbClr val="000000"/>
                </a:solidFill>
                <a:effectLst/>
                <a:uLnTx/>
                <a:uFillTx/>
                <a:latin typeface="Aileron Heavy"/>
                <a:ea typeface="Aileron Heavy"/>
                <a:cs typeface="Aileron Heavy"/>
                <a:sym typeface="Aileron Heavy"/>
              </a:rPr>
              <a:t>4. Who knows nothing about what has happened?</a:t>
            </a:r>
          </a:p>
        </p:txBody>
      </p:sp>
      <p:pic>
        <p:nvPicPr>
          <p:cNvPr id="2" name="Picture 1">
            <a:extLst>
              <a:ext uri="{FF2B5EF4-FFF2-40B4-BE49-F238E27FC236}">
                <a16:creationId xmlns:a16="http://schemas.microsoft.com/office/drawing/2014/main" id="{894383B0-0A9E-8937-8920-32D6AB72983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981453" y="6367667"/>
            <a:ext cx="1086378" cy="421383"/>
          </a:xfrm>
          <a:prstGeom prst="rect">
            <a:avLst/>
          </a:prstGeom>
        </p:spPr>
      </p:pic>
    </p:spTree>
    <p:extLst>
      <p:ext uri="{BB962C8B-B14F-4D97-AF65-F5344CB8AC3E}">
        <p14:creationId xmlns:p14="http://schemas.microsoft.com/office/powerpoint/2010/main" val="19901861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vident Change PPT Template SUI">
  <a:themeElements>
    <a:clrScheme name="MidSOUTH">
      <a:dk1>
        <a:srgbClr val="262627"/>
      </a:dk1>
      <a:lt1>
        <a:sysClr val="window" lastClr="FFFFFF"/>
      </a:lt1>
      <a:dk2>
        <a:srgbClr val="6E2639"/>
      </a:dk2>
      <a:lt2>
        <a:srgbClr val="A7A9AC"/>
      </a:lt2>
      <a:accent1>
        <a:srgbClr val="7B7B7B"/>
      </a:accent1>
      <a:accent2>
        <a:srgbClr val="537A49"/>
      </a:accent2>
      <a:accent3>
        <a:srgbClr val="A14228"/>
      </a:accent3>
      <a:accent4>
        <a:srgbClr val="6E2639"/>
      </a:accent4>
      <a:accent5>
        <a:srgbClr val="D4AA9F"/>
      </a:accent5>
      <a:accent6>
        <a:srgbClr val="69A128"/>
      </a:accent6>
      <a:hlink>
        <a:srgbClr val="FFFFFF"/>
      </a:hlink>
      <a:folHlink>
        <a:srgbClr val="FFFFFF"/>
      </a:folHlink>
    </a:clrScheme>
    <a:fontScheme name="Custom 1">
      <a:majorFont>
        <a:latin typeface="Myriad pro"/>
        <a:ea typeface=""/>
        <a:cs typeface=""/>
      </a:majorFont>
      <a:minorFont>
        <a:latin typeface="Myriad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goe UI PPT Template" id="{3394FC3D-3EDD-400F-AB79-8184CC7C9390}" vid="{C680BFCE-0FCA-4C19-A8BD-A254C217E88B}"/>
    </a:ext>
  </a:extLst>
</a:theme>
</file>

<file path=ppt/theme/theme2.xml><?xml version="1.0" encoding="utf-8"?>
<a:theme xmlns:a="http://schemas.openxmlformats.org/drawingml/2006/main" name="1_Evident Change PPT Template SUI">
  <a:themeElements>
    <a:clrScheme name="MidSOUTH">
      <a:dk1>
        <a:srgbClr val="262627"/>
      </a:dk1>
      <a:lt1>
        <a:sysClr val="window" lastClr="FFFFFF"/>
      </a:lt1>
      <a:dk2>
        <a:srgbClr val="6E2639"/>
      </a:dk2>
      <a:lt2>
        <a:srgbClr val="A7A9AC"/>
      </a:lt2>
      <a:accent1>
        <a:srgbClr val="7B7B7B"/>
      </a:accent1>
      <a:accent2>
        <a:srgbClr val="537A49"/>
      </a:accent2>
      <a:accent3>
        <a:srgbClr val="A14228"/>
      </a:accent3>
      <a:accent4>
        <a:srgbClr val="6E2639"/>
      </a:accent4>
      <a:accent5>
        <a:srgbClr val="D4AA9F"/>
      </a:accent5>
      <a:accent6>
        <a:srgbClr val="69A128"/>
      </a:accent6>
      <a:hlink>
        <a:srgbClr val="0070C0"/>
      </a:hlink>
      <a:folHlink>
        <a:srgbClr val="0070C0"/>
      </a:folHlink>
    </a:clrScheme>
    <a:fontScheme name="Custom 1">
      <a:majorFont>
        <a:latin typeface="Myriad pro"/>
        <a:ea typeface=""/>
        <a:cs typeface=""/>
      </a:majorFont>
      <a:minorFont>
        <a:latin typeface="Myriad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goe UI PPT Template" id="{3394FC3D-3EDD-400F-AB79-8184CC7C9390}" vid="{C680BFCE-0FCA-4C19-A8BD-A254C217E88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965</TotalTime>
  <Words>2158</Words>
  <Application>Microsoft Office PowerPoint</Application>
  <PresentationFormat>Widescreen</PresentationFormat>
  <Paragraphs>253</Paragraphs>
  <Slides>50</Slides>
  <Notes>17</Notes>
  <HiddenSlides>0</HiddenSlides>
  <MMClips>4</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50</vt:i4>
      </vt:variant>
    </vt:vector>
  </HeadingPairs>
  <TitlesOfParts>
    <vt:vector size="67" baseType="lpstr">
      <vt:lpstr>Aileron Heavy</vt:lpstr>
      <vt:lpstr>Aileron Regular</vt:lpstr>
      <vt:lpstr>Aileron Regular Bold</vt:lpstr>
      <vt:lpstr>Arial</vt:lpstr>
      <vt:lpstr>Brandon Grotesque Black</vt:lpstr>
      <vt:lpstr>Calibri</vt:lpstr>
      <vt:lpstr>Calibri (MS) Bold</vt:lpstr>
      <vt:lpstr>Courier New</vt:lpstr>
      <vt:lpstr>Myriad pro</vt:lpstr>
      <vt:lpstr>Myriad pro</vt:lpstr>
      <vt:lpstr>Roboto</vt:lpstr>
      <vt:lpstr>Segoe UI</vt:lpstr>
      <vt:lpstr>Times New Roman</vt:lpstr>
      <vt:lpstr>Wingdings</vt:lpstr>
      <vt:lpstr>Evident Change PPT Template SUI</vt:lpstr>
      <vt:lpstr>1_Evident Change PPT Template SUI</vt:lpstr>
      <vt:lpstr>Office Theme</vt:lpstr>
      <vt:lpstr>PowerPoint Presentation</vt:lpstr>
      <vt:lpstr>PowerPoint Presentation</vt:lpstr>
      <vt:lpstr>Revisiting Safety Organized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Multicultural Guidelines Reflection:  How can we demonstrate cultural humility in our family-centered practice? </vt:lpstr>
      <vt:lpstr>PowerPoint Presentation</vt:lpstr>
      <vt:lpstr>Review</vt:lpstr>
      <vt:lpstr>Cultural Humility</vt:lpstr>
      <vt:lpstr>What do you think this comic is meant to show?</vt:lpstr>
      <vt:lpstr>How could this relate to how we approach families?</vt:lpstr>
      <vt:lpstr>PowerPoint Presentation</vt:lpstr>
      <vt:lpstr>PowerPoint Presentation</vt:lpstr>
      <vt:lpstr>PowerPoint Presentation</vt:lpstr>
      <vt:lpstr>PowerPoint Presentation</vt:lpstr>
      <vt:lpstr>Our Intersecting Identities:</vt:lpstr>
      <vt:lpstr>PowerPoint Presentation</vt:lpstr>
      <vt:lpstr>Working With and Across Differences</vt:lpstr>
      <vt:lpstr>PowerPoint Presentation</vt:lpstr>
      <vt:lpstr>PowerPoint Presentation</vt:lpstr>
      <vt:lpstr>PowerPoint Presentation</vt:lpstr>
      <vt:lpstr>PowerPoint Presentation</vt:lpstr>
      <vt:lpstr>Video: Culturally Responsive Child Welfare</vt:lpstr>
      <vt:lpstr>Video: What is Cultural Humility?</vt:lpstr>
      <vt:lpstr>PowerPoint Presentation</vt:lpstr>
      <vt:lpstr>PowerPoint Presentation</vt:lpstr>
      <vt:lpstr>PowerPoint Presentation</vt:lpstr>
      <vt:lpstr>PowerPoint Presentation</vt:lpstr>
      <vt:lpstr>Bridging Differences</vt:lpstr>
      <vt:lpstr>Learner Mindset</vt:lpstr>
      <vt:lpstr>Differing World Views</vt:lpstr>
      <vt:lpstr>Differing World Views</vt:lpstr>
      <vt:lpstr>Differing World Views</vt:lpstr>
      <vt:lpstr>Differing World Views</vt:lpstr>
      <vt:lpstr>PowerPoint Presentation</vt:lpstr>
      <vt:lpstr>Strategy: Express Interest</vt:lpstr>
      <vt:lpstr>PowerPoint Presentation</vt:lpstr>
      <vt:lpstr>Strategy: Admit Ignorance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Stephanie N. Clowers</dc:creator>
  <cp:lastModifiedBy>Stephanie N. Clowers</cp:lastModifiedBy>
  <cp:revision>18</cp:revision>
  <dcterms:created xsi:type="dcterms:W3CDTF">2021-05-24T13:23:59Z</dcterms:created>
  <dcterms:modified xsi:type="dcterms:W3CDTF">2025-05-07T20:31:45Z</dcterms:modified>
</cp:coreProperties>
</file>