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52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B1C309F7-A396-72EC-8A62-ED291E6421C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0" tIns="48288" rIns="96580" bIns="48288" numCol="1" anchor="t" anchorCtr="0" compatLnSpc="1">
            <a:prstTxWarp prst="textNoShape">
              <a:avLst/>
            </a:prstTxWarp>
          </a:bodyPr>
          <a:lstStyle>
            <a:lvl1pPr defTabSz="966754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4C6EF9AC-1683-8564-0604-21CFDFA9DE3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0" tIns="48288" rIns="96580" bIns="48288" numCol="1" anchor="t" anchorCtr="0" compatLnSpc="1">
            <a:prstTxWarp prst="textNoShape">
              <a:avLst/>
            </a:prstTxWarp>
          </a:bodyPr>
          <a:lstStyle>
            <a:lvl1pPr algn="r" defTabSz="966754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544BE9CC-560C-70E7-3EC6-F17418FE91B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0" tIns="48288" rIns="96580" bIns="48288" numCol="1" anchor="b" anchorCtr="0" compatLnSpc="1">
            <a:prstTxWarp prst="textNoShape">
              <a:avLst/>
            </a:prstTxWarp>
          </a:bodyPr>
          <a:lstStyle>
            <a:lvl1pPr defTabSz="966754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65EE51E3-6EBA-893A-D022-841AA162011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1775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0" tIns="48288" rIns="96580" bIns="48288" numCol="1" anchor="b" anchorCtr="0" compatLnSpc="1">
            <a:prstTxWarp prst="textNoShape">
              <a:avLst/>
            </a:prstTxWarp>
          </a:bodyPr>
          <a:lstStyle>
            <a:lvl1pPr algn="r" defTabSz="965294" eaLnBrk="1" hangingPunct="1">
              <a:defRPr sz="1200"/>
            </a:lvl1pPr>
          </a:lstStyle>
          <a:p>
            <a:pPr>
              <a:defRPr/>
            </a:pPr>
            <a:fld id="{E773F5CC-A506-4806-B8AA-6627CBAEF0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4E6BF05-CCBA-746E-D833-2469B65757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6C552C1-6011-0FCD-23D2-3022BBF794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6BC7484-29A0-C8E8-684B-A0FF553B94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175DE-4E0B-488F-AEFF-FA554AE294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8523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92BA918-5EFD-BF13-C4C3-30A50A6E35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47F52A2-025E-7B30-981E-0ACBB0FF14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697D92D-ACD6-6799-C021-D08F46F25A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F34AB-F11D-4B0D-A1D8-AFDFA70E63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8415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16D323-C0AD-0041-26BA-34617277BC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B812E6E-0A31-C49E-42A5-3C115B963C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A2912D5-6526-F406-A7B7-5359C5DF5E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4628A-A8D5-478C-949B-F1FA282209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6703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C56927F-928C-1950-61F5-01C3BF9FCF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3A360F9-5609-6FAC-8579-FF918EF05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B97B740-0BCD-DCD3-B8A6-2A6180CC66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5D11EF-2840-47B1-AA5B-F8A9AD7874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8515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52F747C-4BA5-6607-C26C-4F38F20AB6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57463F3-2BAD-F441-7918-C5A7E3D0A7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A5DD272-26A4-2EBB-7D76-C863D9B8C5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533A10-71F9-4622-A990-75D7003D24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7862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6EE9AA2-28A3-BB60-AF94-C1F9591AA3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AE2DF7F-4AD9-441D-6828-E2282FB46F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F4D9A1-DA69-08FD-20C1-5A61F339B6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E3BA1-9CC2-483D-9AC7-2911B78E29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596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A29A6E6-112E-FE86-7A62-445F51E62E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C8B69FD-BC8F-34D0-2E00-78EE590D51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6C18CFA-25A7-EA68-6706-E8D33BAACB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5A4DE-BCA8-419A-BE7C-5E00DE4019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799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4A61BAA-B95F-0CFF-0E43-7511456639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A238469-4F23-2616-C3FF-35FA56733F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F108B80-0FC7-0B59-8778-A1721010C4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7E8DD0-DFC3-46A2-8F6A-50B7318906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4520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3D6844C-C453-14B2-6ABD-C1BF349FBA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BCB6E46-D145-6681-F19F-376B98711A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7C6630E-F6B5-6064-98BF-4B37E466DA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0C1E1F-D4AD-4CB9-8D71-1A2BB6CC26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2122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789329-95BB-96EF-868D-0FC006F327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B19547-6F0C-5A91-3571-95625AE0CD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FEB469-F158-7343-399F-82B50E5707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658D4-E169-45C5-BA42-E597D677DA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660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24D3E63-BD34-99ED-4288-C613535E23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B68DC60-7BD4-F5DF-48EF-1143EE696A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E7FCB63-D030-BBA7-03A2-05A8AB758E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DCE5D0-6B38-4E18-87CD-32D1027B9D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864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3512A96-6049-865D-86B6-4C893A4397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C848F4D-B5F2-0C75-3968-4BB676AC9E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CD0E485-F570-6AF1-A201-7E1129614DD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197CBCB-6162-1AB4-86DB-5C8D4B3A8D0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166B10B-E905-919C-28EF-E251A7697F7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97242402-9803-4766-8C5E-EC5F320BE1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>
            <a:extLst>
              <a:ext uri="{FF2B5EF4-FFF2-40B4-BE49-F238E27FC236}">
                <a16:creationId xmlns:a16="http://schemas.microsoft.com/office/drawing/2014/main" id="{1F0CCB66-EA02-B538-12C0-64818DB4BD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4156075"/>
            <a:ext cx="168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075" name="Text Box 6">
            <a:extLst>
              <a:ext uri="{FF2B5EF4-FFF2-40B4-BE49-F238E27FC236}">
                <a16:creationId xmlns:a16="http://schemas.microsoft.com/office/drawing/2014/main" id="{8ECFD2D0-F5FC-3B7F-CC90-3C22720CC0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411480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076" name="TextBox 2">
            <a:extLst>
              <a:ext uri="{FF2B5EF4-FFF2-40B4-BE49-F238E27FC236}">
                <a16:creationId xmlns:a16="http://schemas.microsoft.com/office/drawing/2014/main" id="{4A424220-434C-724E-1623-396F77F659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4300" y="193675"/>
            <a:ext cx="70739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300" b="1">
                <a:solidFill>
                  <a:srgbClr val="FF0000"/>
                </a:solidFill>
                <a:latin typeface="Calisto MT" panose="02040603050505030304" pitchFamily="18" charset="0"/>
              </a:rPr>
              <a:t>AR Department of Human Services – Division of Children and Family Services -  Area Map</a:t>
            </a:r>
          </a:p>
        </p:txBody>
      </p:sp>
      <p:pic>
        <p:nvPicPr>
          <p:cNvPr id="3077" name="Picture 2">
            <a:extLst>
              <a:ext uri="{FF2B5EF4-FFF2-40B4-BE49-F238E27FC236}">
                <a16:creationId xmlns:a16="http://schemas.microsoft.com/office/drawing/2014/main" id="{AAAE7794-B26C-C030-96B6-FFBD0F0CA5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908050"/>
            <a:ext cx="6326187" cy="556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0">
            <a:extLst>
              <a:ext uri="{FF2B5EF4-FFF2-40B4-BE49-F238E27FC236}">
                <a16:creationId xmlns:a16="http://schemas.microsoft.com/office/drawing/2014/main" id="{25A8BBF5-31F1-BCD0-8768-50771D2BED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1103312"/>
            <a:ext cx="3158575" cy="5561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0" tIns="45720" rIns="91440" bIns="45720" anchor="t"/>
          <a:lstStyle/>
          <a:p>
            <a:pPr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u="sng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DCFS Area Directors</a:t>
            </a:r>
            <a:endParaRPr lang="en-US" sz="1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Area 1 Natosha Lowrey - Washington Co.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              479-304-8949 (w) / 479-422-1355 (c)</a:t>
            </a:r>
            <a:endParaRPr lang="en-US" sz="1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Area 2    Sarah Sharum - Sebastian Co.</a:t>
            </a:r>
            <a:endParaRPr lang="en-US" sz="1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              479-424-5601 (w) / 479-650-4283 (c)</a:t>
            </a:r>
            <a:endParaRPr lang="en-US" sz="1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Area 3    Patrice Judd – </a:t>
            </a:r>
            <a:r>
              <a:rPr lang="en-US" sz="1000" b="1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Clark County</a:t>
            </a:r>
            <a:endParaRPr lang="en-US" sz="1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               870-246-9886 ext.117 (w) / 870-260-0326 (c)</a:t>
            </a:r>
            <a:endParaRPr lang="en-US" sz="1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Area 4   Chalonda Williamson - Miller Co. </a:t>
            </a:r>
            <a:endParaRPr lang="en-US" sz="1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              870-330-8202 ext. 111(w) / 870-918-1619 (c)</a:t>
            </a:r>
            <a:endParaRPr lang="en-US" sz="1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Area 5    Latrinia Joyner - Faulkner Co.</a:t>
            </a:r>
            <a:endParaRPr lang="en-US" sz="1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               870-449-4058 ext. 111(w) / 501-786-5172 (c)</a:t>
            </a:r>
            <a:endParaRPr lang="en-US" sz="1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latin typeface="+mj-lt"/>
                <a:ea typeface="Calibri" panose="020F0502020204030204" pitchFamily="34" charset="0"/>
                <a:cs typeface="Calibri"/>
              </a:rPr>
              <a:t>Area 6    Sandra Hawkins- Pulaski Co. 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latin typeface="+mj-lt"/>
                <a:ea typeface="Calibri" panose="020F0502020204030204" pitchFamily="34" charset="0"/>
                <a:cs typeface="Calibri"/>
              </a:rPr>
              <a:t>               501-682-9265 (w) / 501-551-9706 (c) </a:t>
            </a:r>
            <a:endParaRPr lang="en-US" sz="1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000" b="1" dirty="0">
              <a:latin typeface="+mj-lt"/>
              <a:ea typeface="Calibri" panose="020F0502020204030204" pitchFamily="34" charset="0"/>
              <a:cs typeface="Calibri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Area 7    Angela Newcomb – Jefferson Co.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              870-535-7000 (w) / 870-917-8850 (c)</a:t>
            </a:r>
            <a:endParaRPr lang="en-US" sz="1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             </a:t>
            </a:r>
            <a:endParaRPr lang="en-US" sz="1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Area 8    April Faughn - Craighead Co.</a:t>
            </a:r>
            <a:endParaRPr lang="en-US" sz="1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              870-910-8473 (w) / 870-335-5587 (c) </a:t>
            </a:r>
            <a:endParaRPr lang="en-US" sz="1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latin typeface="+mj-lt"/>
                <a:ea typeface="Calibri" panose="020F0502020204030204" pitchFamily="34" charset="0"/>
                <a:cs typeface="Calibri"/>
              </a:rPr>
              <a:t>Area 9    Andrea Ferren- White Co.</a:t>
            </a:r>
            <a:endParaRPr lang="en-US" sz="1000" dirty="0">
              <a:latin typeface="+mj-lt"/>
              <a:ea typeface="Calibri" panose="020F0502020204030204" pitchFamily="34" charset="0"/>
              <a:cs typeface="Calibri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latin typeface="+mj-lt"/>
                <a:ea typeface="Calibri" panose="020F0502020204030204" pitchFamily="34" charset="0"/>
                <a:cs typeface="Calibri"/>
              </a:rPr>
              <a:t>                501-203-2823 (w) 870-270-6889 (c)</a:t>
            </a:r>
            <a:endParaRPr lang="en-US" sz="1000" dirty="0">
              <a:latin typeface="+mj-lt"/>
              <a:ea typeface="Calibri" panose="020F0502020204030204" pitchFamily="34" charset="0"/>
              <a:cs typeface="Calibri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Area 10  Cassandra Scott - Arkansas Co.</a:t>
            </a:r>
            <a:endParaRPr lang="en-US" sz="1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              870-456-5103 (w) / 501-626-1728 (c)</a:t>
            </a:r>
            <a:endParaRPr lang="en-US" sz="1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2816</TotalTime>
  <Words>204</Words>
  <Application>Microsoft Office PowerPoint</Application>
  <PresentationFormat>On-screen Show (4:3)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Calisto MT</vt:lpstr>
      <vt:lpstr>Times New Roman</vt:lpstr>
      <vt:lpstr>Default Design</vt:lpstr>
      <vt:lpstr>PowerPoint Presentation</vt:lpstr>
    </vt:vector>
  </TitlesOfParts>
  <Company>State of Arkansas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Department of Human Services</dc:creator>
  <cp:lastModifiedBy>Stephanie N. Clowers</cp:lastModifiedBy>
  <cp:revision>193</cp:revision>
  <cp:lastPrinted>2023-01-18T22:05:52Z</cp:lastPrinted>
  <dcterms:created xsi:type="dcterms:W3CDTF">2005-03-10T13:59:30Z</dcterms:created>
  <dcterms:modified xsi:type="dcterms:W3CDTF">2025-02-12T17:47:02Z</dcterms:modified>
</cp:coreProperties>
</file>