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5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B1C309F7-A396-72EC-8A62-ED291E6421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0" tIns="48288" rIns="96580" bIns="48288" numCol="1" anchor="t" anchorCtr="0" compatLnSpc="1">
            <a:prstTxWarp prst="textNoShape">
              <a:avLst/>
            </a:prstTxWarp>
          </a:bodyPr>
          <a:lstStyle>
            <a:lvl1pPr defTabSz="96675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4C6EF9AC-1683-8564-0604-21CFDFA9DE3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0" tIns="48288" rIns="96580" bIns="48288" numCol="1" anchor="t" anchorCtr="0" compatLnSpc="1">
            <a:prstTxWarp prst="textNoShape">
              <a:avLst/>
            </a:prstTxWarp>
          </a:bodyPr>
          <a:lstStyle>
            <a:lvl1pPr algn="r" defTabSz="96675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544BE9CC-560C-70E7-3EC6-F17418FE91B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0" tIns="48288" rIns="96580" bIns="48288" numCol="1" anchor="b" anchorCtr="0" compatLnSpc="1">
            <a:prstTxWarp prst="textNoShape">
              <a:avLst/>
            </a:prstTxWarp>
          </a:bodyPr>
          <a:lstStyle>
            <a:lvl1pPr defTabSz="96675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65EE51E3-6EBA-893A-D022-841AA16201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0" tIns="48288" rIns="96580" bIns="48288" numCol="1" anchor="b" anchorCtr="0" compatLnSpc="1">
            <a:prstTxWarp prst="textNoShape">
              <a:avLst/>
            </a:prstTxWarp>
          </a:bodyPr>
          <a:lstStyle>
            <a:lvl1pPr algn="r" defTabSz="965294" eaLnBrk="1" hangingPunct="1">
              <a:defRPr sz="1200"/>
            </a:lvl1pPr>
          </a:lstStyle>
          <a:p>
            <a:pPr>
              <a:defRPr/>
            </a:pPr>
            <a:fld id="{E773F5CC-A506-4806-B8AA-6627CBAEF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E6BF05-CCBA-746E-D833-2469B65757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C552C1-6011-0FCD-23D2-3022BBF79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BC7484-29A0-C8E8-684B-A0FF553B9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175DE-4E0B-488F-AEFF-FA554AE294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52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2BA918-5EFD-BF13-C4C3-30A50A6E3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7F52A2-025E-7B30-981E-0ACBB0FF1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7D92D-ACD6-6799-C021-D08F46F25A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34AB-F11D-4B0D-A1D8-AFDFA70E6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41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16D323-C0AD-0041-26BA-34617277B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812E6E-0A31-C49E-42A5-3C115B963C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2912D5-6526-F406-A7B7-5359C5DF5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4628A-A8D5-478C-949B-F1FA28220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70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56927F-928C-1950-61F5-01C3BF9FC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A360F9-5609-6FAC-8579-FF918EF05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97B740-0BCD-DCD3-B8A6-2A6180CC6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D11EF-2840-47B1-AA5B-F8A9AD787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51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2F747C-4BA5-6607-C26C-4F38F20AB6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7463F3-2BAD-F441-7918-C5A7E3D0A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5DD272-26A4-2EBB-7D76-C863D9B8C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33A10-71F9-4622-A990-75D7003D2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6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9AA2-28A3-BB60-AF94-C1F9591AA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E2DF7F-4AD9-441D-6828-E2282FB46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F4D9A1-DA69-08FD-20C1-5A61F339B6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E3BA1-9CC2-483D-9AC7-2911B78E2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59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29A6E6-112E-FE86-7A62-445F51E62E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8B69FD-BC8F-34D0-2E00-78EE590D5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6C18CFA-25A7-EA68-6706-E8D33BAACB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A4DE-BCA8-419A-BE7C-5E00DE401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9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A61BAA-B95F-0CFF-0E43-751145663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238469-4F23-2616-C3FF-35FA56733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108B80-0FC7-0B59-8778-A1721010C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E8DD0-DFC3-46A2-8F6A-50B731890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52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D6844C-C453-14B2-6ABD-C1BF349FB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CB6E46-D145-6681-F19F-376B98711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C6630E-F6B5-6064-98BF-4B37E466D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C1E1F-D4AD-4CB9-8D71-1A2BB6CC2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2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789329-95BB-96EF-868D-0FC006F32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B19547-6F0C-5A91-3571-95625AE0C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EB469-F158-7343-399F-82B50E5707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658D4-E169-45C5-BA42-E597D677D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66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4D3E63-BD34-99ED-4288-C613535E2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68DC60-7BD4-F5DF-48EF-1143EE696A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7FCB63-D030-BBA7-03A2-05A8AB758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CE5D0-6B38-4E18-87CD-32D1027B9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6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512A96-6049-865D-86B6-4C893A439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848F4D-B5F2-0C75-3968-4BB676AC9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D0E485-F570-6AF1-A201-7E1129614D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97CBCB-6162-1AB4-86DB-5C8D4B3A8D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166B10B-E905-919C-28EF-E251A7697F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242402-9803-4766-8C5E-EC5F320BE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>
            <a:extLst>
              <a:ext uri="{FF2B5EF4-FFF2-40B4-BE49-F238E27FC236}">
                <a16:creationId xmlns:a16="http://schemas.microsoft.com/office/drawing/2014/main" id="{1F0CCB66-EA02-B538-12C0-64818DB4B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156075"/>
            <a:ext cx="16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Text Box 6">
            <a:extLst>
              <a:ext uri="{FF2B5EF4-FFF2-40B4-BE49-F238E27FC236}">
                <a16:creationId xmlns:a16="http://schemas.microsoft.com/office/drawing/2014/main" id="{8ECFD2D0-F5FC-3B7F-CC90-3C22720CC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114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6" name="TextBox 2">
            <a:extLst>
              <a:ext uri="{FF2B5EF4-FFF2-40B4-BE49-F238E27FC236}">
                <a16:creationId xmlns:a16="http://schemas.microsoft.com/office/drawing/2014/main" id="{4A424220-434C-724E-1623-396F77F65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193675"/>
            <a:ext cx="70739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FF0000"/>
                </a:solidFill>
                <a:latin typeface="Calisto MT" panose="02040603050505030304" pitchFamily="18" charset="0"/>
              </a:rPr>
              <a:t>AR Department of Human Services – Division of Children and Family Services -  Area Map</a:t>
            </a:r>
          </a:p>
        </p:txBody>
      </p:sp>
      <p:pic>
        <p:nvPicPr>
          <p:cNvPr id="3077" name="Picture 2">
            <a:extLst>
              <a:ext uri="{FF2B5EF4-FFF2-40B4-BE49-F238E27FC236}">
                <a16:creationId xmlns:a16="http://schemas.microsoft.com/office/drawing/2014/main" id="{AAAE7794-B26C-C030-96B6-FFBD0F0CA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908050"/>
            <a:ext cx="6326187" cy="556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>
            <a:extLst>
              <a:ext uri="{FF2B5EF4-FFF2-40B4-BE49-F238E27FC236}">
                <a16:creationId xmlns:a16="http://schemas.microsoft.com/office/drawing/2014/main" id="{25A8BBF5-31F1-BCD0-8768-50771D2BE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103312"/>
            <a:ext cx="3158575" cy="556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u="sng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DCFS Area Directors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Area 1 Natosha Lowrey - Washington Co.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479-304-8949 (w) / 479-422-1355 (c)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Area 2    Sarah Sharum - Sebastian Co.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479-424-5601 (w) / 479-650-4283 (c)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Area 3    Patrice Judd – </a:t>
            </a:r>
            <a:r>
              <a:rPr lang="en-US" sz="1000" b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Clark County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 870-246-9886 ext.117 (w) / 870-260-0326 (c)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Area 4   Chalonda Williamson - Miller Co. 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870-330-8202 ext. 111(w) / 870-918-1619 (c)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Area 5    Latrinia Joyner - Faulkner Co.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 870-449-4058 ext. 111(w) / 501-786-5172 (c)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/>
              </a:rPr>
              <a:t>Area 6    Sandra Hawkins- Pulaski Co.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/>
              </a:rPr>
              <a:t>               501-682-9265 (w) / 501-551-9706 (c) 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latin typeface="+mj-lt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Area 7    Angela Newcomb – Jefferson Co.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870-535-7000 (w) / 870-917-8850 (c)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Area 8    April Faughn - Craighead Co.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870-910-8473 (w) / 870-335-5587 (c) 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/>
              </a:rPr>
              <a:t>Area 9    Andrea Ferren- White Co.</a:t>
            </a:r>
            <a:endParaRPr lang="en-US" sz="1000" dirty="0">
              <a:latin typeface="+mj-lt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/>
              </a:rPr>
              <a:t>                501-203-2823 (w) 870-270-6889 (c)</a:t>
            </a:r>
            <a:endParaRPr lang="en-US" sz="1000" dirty="0">
              <a:latin typeface="+mj-lt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Area 10  Cassandra Scott - Arkansas Co.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870-456-5103 (w) / 501-626-1728 (c)</a:t>
            </a: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204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Calisto MT</vt:lpstr>
      <vt:lpstr>Times New Roman</vt:lpstr>
      <vt:lpstr>Default Design</vt:lpstr>
      <vt:lpstr>PowerPoint Presentation</vt:lpstr>
    </vt:vector>
  </TitlesOfParts>
  <Company>State of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Human Services</dc:creator>
  <cp:lastModifiedBy>Stephanie N. Clowers</cp:lastModifiedBy>
  <cp:revision>193</cp:revision>
  <cp:lastPrinted>2023-01-18T22:05:52Z</cp:lastPrinted>
  <dcterms:created xsi:type="dcterms:W3CDTF">2005-03-10T13:59:30Z</dcterms:created>
  <dcterms:modified xsi:type="dcterms:W3CDTF">2025-02-12T17:47:02Z</dcterms:modified>
</cp:coreProperties>
</file>